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7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368" r:id="rId34"/>
    <p:sldId id="370" r:id="rId35"/>
    <p:sldId id="369" r:id="rId36"/>
    <p:sldId id="292" r:id="rId37"/>
    <p:sldId id="371" r:id="rId38"/>
    <p:sldId id="288" r:id="rId39"/>
    <p:sldId id="1744" r:id="rId40"/>
  </p:sldIdLst>
  <p:sldSz cx="9144000" cy="5143500" type="screen16x9"/>
  <p:notesSz cx="6858000" cy="9144000"/>
  <p:embeddedFontLst>
    <p:embeddedFont>
      <p:font typeface="Actor" panose="020B0604020202020204" charset="0"/>
      <p:regular r:id="rId42"/>
    </p:embeddedFont>
    <p:embeddedFont>
      <p:font typeface="B Nazanin" panose="00000700000000000000" pitchFamily="2" charset="-78"/>
      <p:regular r:id="rId43"/>
      <p:bold r:id="rId44"/>
    </p:embeddedFont>
    <p:embeddedFont>
      <p:font typeface="Barlow" panose="00000500000000000000" pitchFamily="2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Lato" panose="020F0502020204030203" pitchFamily="34" charset="0"/>
      <p:regular r:id="rId53"/>
      <p:bold r:id="rId54"/>
      <p:italic r:id="rId55"/>
      <p:boldItalic r:id="rId56"/>
    </p:embeddedFont>
    <p:embeddedFont>
      <p:font typeface="Lato Black" panose="020F0502020204030203" pitchFamily="34" charset="0"/>
      <p:bold r:id="rId57"/>
      <p:boldItalic r:id="rId58"/>
    </p:embeddedFont>
    <p:embeddedFont>
      <p:font typeface="Open Sans Light" panose="020B0306030504020204" pitchFamily="34" charset="0"/>
      <p:regular r:id="rId59"/>
      <p: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DA3E28-3A7D-483B-A9D4-B574C91BDB5E}">
  <a:tblStyle styleId="{96DA3E28-3A7D-483B-A9D4-B574C91BDB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79502" autoAdjust="0"/>
  </p:normalViewPr>
  <p:slideViewPr>
    <p:cSldViewPr snapToGrid="0">
      <p:cViewPr varScale="1">
        <p:scale>
          <a:sx n="87" d="100"/>
          <a:sy n="87" d="100"/>
        </p:scale>
        <p:origin x="888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d72b6ee28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d72b6ee28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1e36586e18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1e36586e18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1e36586e184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1e36586e184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1e36586e184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1e36586e184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1e36586e184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1e36586e184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e36586e184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1e36586e184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1e36586e184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1e36586e184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1e36586e18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1e36586e184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1e36586e184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1e36586e184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1e36586e184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1e36586e184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1e36586e184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1e36586e184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d9b24cf19d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d9b24cf19d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g1e36586e184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8" name="Google Shape;1228;g1e36586e184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1e36586e184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6" name="Google Shape;1326;g1e36586e184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g1e36586e184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0" name="Google Shape;1530;g1e36586e184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g1e36586e184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6" name="Google Shape;1556;g1e36586e184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g1e36586e184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4" name="Google Shape;1594;g1e36586e184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g1e36586e184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1" name="Google Shape;1641;g1e36586e184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1e36586e184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1e36586e184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1e36586e184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1e36586e184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1e36586e184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1e36586e184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g1e36586e184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Google Shape;1822;g1e36586e184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4a147feb2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4a147feb2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Google Shape;1894;g1e36586e184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5" name="Google Shape;1895;g1e36586e184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g1e36586e184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0" name="Google Shape;1930;g1e36586e184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g1e36586e184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2" name="Google Shape;1942;g1e36586e184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559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930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35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176abbfc273_2_13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176abbfc273_2_13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6" name="Google Shape;12246;ge25dcd4b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47" name="Google Shape;12247;ge25dcd4b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0" name="Google Shape;12360;ge25dcd4bc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1" name="Google Shape;12361;ge25dcd4bc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39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5912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4a04216841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4a04216841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4a147feb2c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4a147feb2c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e36586e18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1e36586e18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1e36586e184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1e36586e184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e36586e18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1e36586e184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1e36586e18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1e36586e18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78150" y="1239044"/>
            <a:ext cx="7187700" cy="212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78150" y="3516256"/>
            <a:ext cx="4480500" cy="388200"/>
          </a:xfrm>
          <a:prstGeom prst="rect">
            <a:avLst/>
          </a:prstGeom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 txBox="1">
            <a:spLocks noGrp="1"/>
          </p:cNvSpPr>
          <p:nvPr>
            <p:ph type="title" hasCustomPrompt="1"/>
          </p:nvPr>
        </p:nvSpPr>
        <p:spPr>
          <a:xfrm>
            <a:off x="1169538" y="2135675"/>
            <a:ext cx="6804900" cy="14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7" name="Google Shape;107;p11"/>
          <p:cNvSpPr txBox="1">
            <a:spLocks noGrp="1"/>
          </p:cNvSpPr>
          <p:nvPr>
            <p:ph type="body" idx="1"/>
          </p:nvPr>
        </p:nvSpPr>
        <p:spPr>
          <a:xfrm>
            <a:off x="2441838" y="3761625"/>
            <a:ext cx="4260300" cy="423000"/>
          </a:xfrm>
          <a:prstGeom prst="rect">
            <a:avLst/>
          </a:prstGeom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5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11"/>
          <p:cNvSpPr/>
          <p:nvPr/>
        </p:nvSpPr>
        <p:spPr>
          <a:xfrm flipH="1">
            <a:off x="7739674" y="-106623"/>
            <a:ext cx="1535976" cy="1465478"/>
          </a:xfrm>
          <a:custGeom>
            <a:avLst/>
            <a:gdLst/>
            <a:ahLst/>
            <a:cxnLst/>
            <a:rect l="l" t="t" r="r" b="b"/>
            <a:pathLst>
              <a:path w="26779" h="25551" extrusionOk="0">
                <a:moveTo>
                  <a:pt x="22085" y="0"/>
                </a:moveTo>
                <a:cubicBezTo>
                  <a:pt x="21285" y="0"/>
                  <a:pt x="20500" y="145"/>
                  <a:pt x="19714" y="298"/>
                </a:cubicBezTo>
                <a:cubicBezTo>
                  <a:pt x="19597" y="321"/>
                  <a:pt x="19480" y="331"/>
                  <a:pt x="19362" y="331"/>
                </a:cubicBezTo>
                <a:cubicBezTo>
                  <a:pt x="19245" y="331"/>
                  <a:pt x="19128" y="321"/>
                  <a:pt x="19010" y="306"/>
                </a:cubicBezTo>
                <a:cubicBezTo>
                  <a:pt x="18635" y="251"/>
                  <a:pt x="18259" y="134"/>
                  <a:pt x="17876" y="102"/>
                </a:cubicBezTo>
                <a:cubicBezTo>
                  <a:pt x="17703" y="90"/>
                  <a:pt x="17530" y="84"/>
                  <a:pt x="17357" y="84"/>
                </a:cubicBezTo>
                <a:cubicBezTo>
                  <a:pt x="16639" y="84"/>
                  <a:pt x="15922" y="187"/>
                  <a:pt x="15216" y="376"/>
                </a:cubicBezTo>
                <a:cubicBezTo>
                  <a:pt x="15028" y="423"/>
                  <a:pt x="14848" y="548"/>
                  <a:pt x="14661" y="587"/>
                </a:cubicBezTo>
                <a:cubicBezTo>
                  <a:pt x="14058" y="728"/>
                  <a:pt x="13479" y="986"/>
                  <a:pt x="12916" y="1268"/>
                </a:cubicBezTo>
                <a:cubicBezTo>
                  <a:pt x="11750" y="1855"/>
                  <a:pt x="10577" y="2394"/>
                  <a:pt x="9364" y="2770"/>
                </a:cubicBezTo>
                <a:cubicBezTo>
                  <a:pt x="9051" y="2864"/>
                  <a:pt x="8746" y="2973"/>
                  <a:pt x="8449" y="3130"/>
                </a:cubicBezTo>
                <a:cubicBezTo>
                  <a:pt x="8261" y="3232"/>
                  <a:pt x="8089" y="3341"/>
                  <a:pt x="7886" y="3404"/>
                </a:cubicBezTo>
                <a:cubicBezTo>
                  <a:pt x="7604" y="3490"/>
                  <a:pt x="7330" y="3638"/>
                  <a:pt x="7080" y="3803"/>
                </a:cubicBezTo>
                <a:cubicBezTo>
                  <a:pt x="6686" y="4047"/>
                  <a:pt x="6293" y="4256"/>
                  <a:pt x="5853" y="4256"/>
                </a:cubicBezTo>
                <a:cubicBezTo>
                  <a:pt x="5786" y="4256"/>
                  <a:pt x="5718" y="4251"/>
                  <a:pt x="5648" y="4241"/>
                </a:cubicBezTo>
                <a:cubicBezTo>
                  <a:pt x="5460" y="4212"/>
                  <a:pt x="5271" y="4192"/>
                  <a:pt x="5083" y="4192"/>
                </a:cubicBezTo>
                <a:cubicBezTo>
                  <a:pt x="4966" y="4192"/>
                  <a:pt x="4850" y="4199"/>
                  <a:pt x="4733" y="4217"/>
                </a:cubicBezTo>
                <a:cubicBezTo>
                  <a:pt x="4451" y="4256"/>
                  <a:pt x="4170" y="4249"/>
                  <a:pt x="3920" y="4444"/>
                </a:cubicBezTo>
                <a:cubicBezTo>
                  <a:pt x="3826" y="4522"/>
                  <a:pt x="3685" y="4522"/>
                  <a:pt x="3567" y="4546"/>
                </a:cubicBezTo>
                <a:cubicBezTo>
                  <a:pt x="3137" y="4624"/>
                  <a:pt x="2762" y="4820"/>
                  <a:pt x="2543" y="5320"/>
                </a:cubicBezTo>
                <a:cubicBezTo>
                  <a:pt x="2347" y="5790"/>
                  <a:pt x="2151" y="6275"/>
                  <a:pt x="2019" y="6783"/>
                </a:cubicBezTo>
                <a:cubicBezTo>
                  <a:pt x="1815" y="7495"/>
                  <a:pt x="1690" y="8246"/>
                  <a:pt x="1494" y="8966"/>
                </a:cubicBezTo>
                <a:cubicBezTo>
                  <a:pt x="1228" y="9975"/>
                  <a:pt x="923" y="10961"/>
                  <a:pt x="649" y="11962"/>
                </a:cubicBezTo>
                <a:cubicBezTo>
                  <a:pt x="509" y="12471"/>
                  <a:pt x="360" y="12971"/>
                  <a:pt x="266" y="13495"/>
                </a:cubicBezTo>
                <a:cubicBezTo>
                  <a:pt x="117" y="14317"/>
                  <a:pt x="0" y="15146"/>
                  <a:pt x="117" y="15999"/>
                </a:cubicBezTo>
                <a:cubicBezTo>
                  <a:pt x="196" y="16609"/>
                  <a:pt x="243" y="17219"/>
                  <a:pt x="556" y="17728"/>
                </a:cubicBezTo>
                <a:cubicBezTo>
                  <a:pt x="634" y="17845"/>
                  <a:pt x="696" y="17947"/>
                  <a:pt x="806" y="17994"/>
                </a:cubicBezTo>
                <a:cubicBezTo>
                  <a:pt x="869" y="18025"/>
                  <a:pt x="923" y="18064"/>
                  <a:pt x="994" y="18103"/>
                </a:cubicBezTo>
                <a:cubicBezTo>
                  <a:pt x="1017" y="18283"/>
                  <a:pt x="1056" y="18455"/>
                  <a:pt x="1056" y="18635"/>
                </a:cubicBezTo>
                <a:cubicBezTo>
                  <a:pt x="1080" y="19652"/>
                  <a:pt x="1080" y="20677"/>
                  <a:pt x="1111" y="21702"/>
                </a:cubicBezTo>
                <a:cubicBezTo>
                  <a:pt x="1127" y="22367"/>
                  <a:pt x="1158" y="23024"/>
                  <a:pt x="1213" y="23689"/>
                </a:cubicBezTo>
                <a:cubicBezTo>
                  <a:pt x="1244" y="24111"/>
                  <a:pt x="1314" y="24534"/>
                  <a:pt x="1393" y="24949"/>
                </a:cubicBezTo>
                <a:cubicBezTo>
                  <a:pt x="1471" y="25340"/>
                  <a:pt x="1682" y="25551"/>
                  <a:pt x="2003" y="25551"/>
                </a:cubicBezTo>
                <a:cubicBezTo>
                  <a:pt x="2198" y="25551"/>
                  <a:pt x="2402" y="25535"/>
                  <a:pt x="2582" y="25465"/>
                </a:cubicBezTo>
                <a:cubicBezTo>
                  <a:pt x="3129" y="25230"/>
                  <a:pt x="3693" y="25199"/>
                  <a:pt x="4256" y="25183"/>
                </a:cubicBezTo>
                <a:cubicBezTo>
                  <a:pt x="5163" y="25160"/>
                  <a:pt x="6071" y="25238"/>
                  <a:pt x="6971" y="24941"/>
                </a:cubicBezTo>
                <a:cubicBezTo>
                  <a:pt x="7260" y="24847"/>
                  <a:pt x="7549" y="24761"/>
                  <a:pt x="7839" y="24651"/>
                </a:cubicBezTo>
                <a:cubicBezTo>
                  <a:pt x="8183" y="24526"/>
                  <a:pt x="8543" y="24424"/>
                  <a:pt x="8856" y="24229"/>
                </a:cubicBezTo>
                <a:cubicBezTo>
                  <a:pt x="9450" y="23845"/>
                  <a:pt x="10053" y="23470"/>
                  <a:pt x="10593" y="22954"/>
                </a:cubicBezTo>
                <a:cubicBezTo>
                  <a:pt x="11500" y="22085"/>
                  <a:pt x="12376" y="21162"/>
                  <a:pt x="13198" y="20153"/>
                </a:cubicBezTo>
                <a:cubicBezTo>
                  <a:pt x="13393" y="19910"/>
                  <a:pt x="13612" y="19691"/>
                  <a:pt x="13824" y="19472"/>
                </a:cubicBezTo>
                <a:cubicBezTo>
                  <a:pt x="14129" y="19159"/>
                  <a:pt x="14442" y="18854"/>
                  <a:pt x="14747" y="18541"/>
                </a:cubicBezTo>
                <a:cubicBezTo>
                  <a:pt x="15013" y="18260"/>
                  <a:pt x="15247" y="17931"/>
                  <a:pt x="15576" y="17751"/>
                </a:cubicBezTo>
                <a:cubicBezTo>
                  <a:pt x="15639" y="17720"/>
                  <a:pt x="15685" y="17665"/>
                  <a:pt x="15740" y="17610"/>
                </a:cubicBezTo>
                <a:cubicBezTo>
                  <a:pt x="16280" y="17055"/>
                  <a:pt x="16828" y="16500"/>
                  <a:pt x="17367" y="15952"/>
                </a:cubicBezTo>
                <a:cubicBezTo>
                  <a:pt x="17547" y="15772"/>
                  <a:pt x="17735" y="15616"/>
                  <a:pt x="17923" y="15459"/>
                </a:cubicBezTo>
                <a:cubicBezTo>
                  <a:pt x="18400" y="15044"/>
                  <a:pt x="18948" y="14810"/>
                  <a:pt x="19425" y="14403"/>
                </a:cubicBezTo>
                <a:cubicBezTo>
                  <a:pt x="19847" y="14043"/>
                  <a:pt x="20285" y="13722"/>
                  <a:pt x="20677" y="13300"/>
                </a:cubicBezTo>
                <a:cubicBezTo>
                  <a:pt x="21146" y="12791"/>
                  <a:pt x="21694" y="12400"/>
                  <a:pt x="22116" y="11806"/>
                </a:cubicBezTo>
                <a:cubicBezTo>
                  <a:pt x="22140" y="11774"/>
                  <a:pt x="22179" y="11751"/>
                  <a:pt x="22202" y="11720"/>
                </a:cubicBezTo>
                <a:cubicBezTo>
                  <a:pt x="22546" y="11368"/>
                  <a:pt x="22898" y="11023"/>
                  <a:pt x="23235" y="10664"/>
                </a:cubicBezTo>
                <a:cubicBezTo>
                  <a:pt x="23391" y="10491"/>
                  <a:pt x="23532" y="10288"/>
                  <a:pt x="23689" y="10124"/>
                </a:cubicBezTo>
                <a:cubicBezTo>
                  <a:pt x="24252" y="9553"/>
                  <a:pt x="24784" y="8942"/>
                  <a:pt x="25183" y="8176"/>
                </a:cubicBezTo>
                <a:cubicBezTo>
                  <a:pt x="25543" y="7487"/>
                  <a:pt x="25926" y="6815"/>
                  <a:pt x="26098" y="6001"/>
                </a:cubicBezTo>
                <a:cubicBezTo>
                  <a:pt x="26341" y="4867"/>
                  <a:pt x="26653" y="3756"/>
                  <a:pt x="26740" y="2567"/>
                </a:cubicBezTo>
                <a:cubicBezTo>
                  <a:pt x="26779" y="2082"/>
                  <a:pt x="26685" y="1698"/>
                  <a:pt x="26497" y="1315"/>
                </a:cubicBezTo>
                <a:cubicBezTo>
                  <a:pt x="26341" y="1362"/>
                  <a:pt x="26200" y="1409"/>
                  <a:pt x="26035" y="1456"/>
                </a:cubicBezTo>
                <a:cubicBezTo>
                  <a:pt x="25926" y="1354"/>
                  <a:pt x="25816" y="1260"/>
                  <a:pt x="25715" y="1158"/>
                </a:cubicBezTo>
                <a:cubicBezTo>
                  <a:pt x="25261" y="720"/>
                  <a:pt x="24792" y="360"/>
                  <a:pt x="24205" y="298"/>
                </a:cubicBezTo>
                <a:cubicBezTo>
                  <a:pt x="24001" y="274"/>
                  <a:pt x="23798" y="235"/>
                  <a:pt x="23595" y="204"/>
                </a:cubicBezTo>
                <a:cubicBezTo>
                  <a:pt x="23110" y="134"/>
                  <a:pt x="22625" y="8"/>
                  <a:pt x="22147" y="1"/>
                </a:cubicBezTo>
                <a:cubicBezTo>
                  <a:pt x="22127" y="0"/>
                  <a:pt x="22106" y="0"/>
                  <a:pt x="220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1"/>
          <p:cNvSpPr/>
          <p:nvPr/>
        </p:nvSpPr>
        <p:spPr>
          <a:xfrm>
            <a:off x="-165426" y="3967637"/>
            <a:ext cx="1819703" cy="1378565"/>
          </a:xfrm>
          <a:custGeom>
            <a:avLst/>
            <a:gdLst/>
            <a:ahLst/>
            <a:cxnLst/>
            <a:rect l="l" t="t" r="r" b="b"/>
            <a:pathLst>
              <a:path w="23822" h="18047" extrusionOk="0">
                <a:moveTo>
                  <a:pt x="6592" y="0"/>
                </a:moveTo>
                <a:cubicBezTo>
                  <a:pt x="6525" y="0"/>
                  <a:pt x="6456" y="23"/>
                  <a:pt x="6384" y="48"/>
                </a:cubicBezTo>
                <a:cubicBezTo>
                  <a:pt x="6361" y="56"/>
                  <a:pt x="6329" y="56"/>
                  <a:pt x="6298" y="64"/>
                </a:cubicBezTo>
                <a:cubicBezTo>
                  <a:pt x="6225" y="21"/>
                  <a:pt x="6153" y="6"/>
                  <a:pt x="6081" y="6"/>
                </a:cubicBezTo>
                <a:cubicBezTo>
                  <a:pt x="5969" y="6"/>
                  <a:pt x="5857" y="43"/>
                  <a:pt x="5743" y="72"/>
                </a:cubicBezTo>
                <a:cubicBezTo>
                  <a:pt x="5711" y="80"/>
                  <a:pt x="5680" y="87"/>
                  <a:pt x="5657" y="87"/>
                </a:cubicBezTo>
                <a:cubicBezTo>
                  <a:pt x="4819" y="236"/>
                  <a:pt x="3967" y="127"/>
                  <a:pt x="3161" y="432"/>
                </a:cubicBezTo>
                <a:cubicBezTo>
                  <a:pt x="1847" y="932"/>
                  <a:pt x="2136" y="1988"/>
                  <a:pt x="1416" y="2927"/>
                </a:cubicBezTo>
                <a:cubicBezTo>
                  <a:pt x="830" y="3694"/>
                  <a:pt x="0" y="4265"/>
                  <a:pt x="165" y="5345"/>
                </a:cubicBezTo>
                <a:cubicBezTo>
                  <a:pt x="243" y="5830"/>
                  <a:pt x="454" y="6283"/>
                  <a:pt x="587" y="6761"/>
                </a:cubicBezTo>
                <a:cubicBezTo>
                  <a:pt x="783" y="7449"/>
                  <a:pt x="814" y="8177"/>
                  <a:pt x="1010" y="8873"/>
                </a:cubicBezTo>
                <a:cubicBezTo>
                  <a:pt x="1651" y="11212"/>
                  <a:pt x="3748" y="12456"/>
                  <a:pt x="5469" y="13942"/>
                </a:cubicBezTo>
                <a:cubicBezTo>
                  <a:pt x="5680" y="14122"/>
                  <a:pt x="5883" y="14318"/>
                  <a:pt x="6095" y="14498"/>
                </a:cubicBezTo>
                <a:cubicBezTo>
                  <a:pt x="6149" y="14545"/>
                  <a:pt x="6220" y="14576"/>
                  <a:pt x="6290" y="14607"/>
                </a:cubicBezTo>
                <a:cubicBezTo>
                  <a:pt x="6329" y="14662"/>
                  <a:pt x="6368" y="14717"/>
                  <a:pt x="6408" y="14771"/>
                </a:cubicBezTo>
                <a:cubicBezTo>
                  <a:pt x="6423" y="14803"/>
                  <a:pt x="6447" y="14826"/>
                  <a:pt x="6470" y="14850"/>
                </a:cubicBezTo>
                <a:cubicBezTo>
                  <a:pt x="6564" y="14998"/>
                  <a:pt x="6666" y="15147"/>
                  <a:pt x="6767" y="15288"/>
                </a:cubicBezTo>
                <a:cubicBezTo>
                  <a:pt x="7065" y="15702"/>
                  <a:pt x="7346" y="16125"/>
                  <a:pt x="7659" y="16516"/>
                </a:cubicBezTo>
                <a:cubicBezTo>
                  <a:pt x="8043" y="16993"/>
                  <a:pt x="8512" y="17384"/>
                  <a:pt x="9013" y="17744"/>
                </a:cubicBezTo>
                <a:cubicBezTo>
                  <a:pt x="9200" y="17877"/>
                  <a:pt x="9412" y="17948"/>
                  <a:pt x="9631" y="17987"/>
                </a:cubicBezTo>
                <a:cubicBezTo>
                  <a:pt x="9839" y="18029"/>
                  <a:pt x="10047" y="18047"/>
                  <a:pt x="10253" y="18047"/>
                </a:cubicBezTo>
                <a:cubicBezTo>
                  <a:pt x="10774" y="18047"/>
                  <a:pt x="11288" y="17934"/>
                  <a:pt x="11798" y="17822"/>
                </a:cubicBezTo>
                <a:cubicBezTo>
                  <a:pt x="11829" y="17815"/>
                  <a:pt x="11860" y="17807"/>
                  <a:pt x="11892" y="17799"/>
                </a:cubicBezTo>
                <a:cubicBezTo>
                  <a:pt x="12384" y="17549"/>
                  <a:pt x="12838" y="17259"/>
                  <a:pt x="13221" y="16852"/>
                </a:cubicBezTo>
                <a:cubicBezTo>
                  <a:pt x="13362" y="16696"/>
                  <a:pt x="13511" y="16524"/>
                  <a:pt x="13691" y="16414"/>
                </a:cubicBezTo>
                <a:cubicBezTo>
                  <a:pt x="14411" y="15992"/>
                  <a:pt x="15177" y="15663"/>
                  <a:pt x="16007" y="15515"/>
                </a:cubicBezTo>
                <a:cubicBezTo>
                  <a:pt x="16071" y="15504"/>
                  <a:pt x="16134" y="15499"/>
                  <a:pt x="16197" y="15499"/>
                </a:cubicBezTo>
                <a:cubicBezTo>
                  <a:pt x="16374" y="15499"/>
                  <a:pt x="16550" y="15537"/>
                  <a:pt x="16734" y="15601"/>
                </a:cubicBezTo>
                <a:cubicBezTo>
                  <a:pt x="16687" y="15843"/>
                  <a:pt x="16765" y="16023"/>
                  <a:pt x="16914" y="16187"/>
                </a:cubicBezTo>
                <a:cubicBezTo>
                  <a:pt x="16930" y="16203"/>
                  <a:pt x="16930" y="16234"/>
                  <a:pt x="16945" y="16250"/>
                </a:cubicBezTo>
                <a:cubicBezTo>
                  <a:pt x="17117" y="16485"/>
                  <a:pt x="17266" y="16766"/>
                  <a:pt x="17485" y="16946"/>
                </a:cubicBezTo>
                <a:cubicBezTo>
                  <a:pt x="17821" y="17228"/>
                  <a:pt x="18189" y="17486"/>
                  <a:pt x="18604" y="17642"/>
                </a:cubicBezTo>
                <a:cubicBezTo>
                  <a:pt x="18807" y="17713"/>
                  <a:pt x="19011" y="17807"/>
                  <a:pt x="19214" y="17862"/>
                </a:cubicBezTo>
                <a:cubicBezTo>
                  <a:pt x="19405" y="17909"/>
                  <a:pt x="19597" y="17931"/>
                  <a:pt x="19791" y="17931"/>
                </a:cubicBezTo>
                <a:cubicBezTo>
                  <a:pt x="19946" y="17931"/>
                  <a:pt x="20103" y="17917"/>
                  <a:pt x="20262" y="17893"/>
                </a:cubicBezTo>
                <a:cubicBezTo>
                  <a:pt x="20771" y="17822"/>
                  <a:pt x="21279" y="17775"/>
                  <a:pt x="21772" y="17611"/>
                </a:cubicBezTo>
                <a:cubicBezTo>
                  <a:pt x="21874" y="17580"/>
                  <a:pt x="21976" y="17549"/>
                  <a:pt x="22077" y="17533"/>
                </a:cubicBezTo>
                <a:cubicBezTo>
                  <a:pt x="22468" y="17470"/>
                  <a:pt x="22758" y="17244"/>
                  <a:pt x="22985" y="16931"/>
                </a:cubicBezTo>
                <a:cubicBezTo>
                  <a:pt x="23133" y="16727"/>
                  <a:pt x="23251" y="16508"/>
                  <a:pt x="23392" y="16305"/>
                </a:cubicBezTo>
                <a:cubicBezTo>
                  <a:pt x="23611" y="15984"/>
                  <a:pt x="23712" y="15624"/>
                  <a:pt x="23759" y="15249"/>
                </a:cubicBezTo>
                <a:cubicBezTo>
                  <a:pt x="23791" y="14983"/>
                  <a:pt x="23814" y="14717"/>
                  <a:pt x="23822" y="14443"/>
                </a:cubicBezTo>
                <a:cubicBezTo>
                  <a:pt x="23822" y="14146"/>
                  <a:pt x="23806" y="13840"/>
                  <a:pt x="23791" y="13535"/>
                </a:cubicBezTo>
                <a:cubicBezTo>
                  <a:pt x="23775" y="13355"/>
                  <a:pt x="23736" y="13168"/>
                  <a:pt x="23712" y="12988"/>
                </a:cubicBezTo>
                <a:cubicBezTo>
                  <a:pt x="23681" y="12714"/>
                  <a:pt x="23650" y="12448"/>
                  <a:pt x="23618" y="12174"/>
                </a:cubicBezTo>
                <a:cubicBezTo>
                  <a:pt x="23665" y="12119"/>
                  <a:pt x="23658" y="12072"/>
                  <a:pt x="23579" y="12041"/>
                </a:cubicBezTo>
                <a:cubicBezTo>
                  <a:pt x="23571" y="11979"/>
                  <a:pt x="23556" y="11916"/>
                  <a:pt x="23548" y="11853"/>
                </a:cubicBezTo>
                <a:cubicBezTo>
                  <a:pt x="23564" y="11814"/>
                  <a:pt x="23595" y="11767"/>
                  <a:pt x="23587" y="11736"/>
                </a:cubicBezTo>
                <a:cubicBezTo>
                  <a:pt x="23564" y="11634"/>
                  <a:pt x="23525" y="11540"/>
                  <a:pt x="23493" y="11447"/>
                </a:cubicBezTo>
                <a:cubicBezTo>
                  <a:pt x="23462" y="11329"/>
                  <a:pt x="23431" y="11204"/>
                  <a:pt x="23407" y="11079"/>
                </a:cubicBezTo>
                <a:cubicBezTo>
                  <a:pt x="23407" y="11032"/>
                  <a:pt x="23423" y="10969"/>
                  <a:pt x="23407" y="10930"/>
                </a:cubicBezTo>
                <a:cubicBezTo>
                  <a:pt x="23329" y="10750"/>
                  <a:pt x="23251" y="10570"/>
                  <a:pt x="23157" y="10390"/>
                </a:cubicBezTo>
                <a:cubicBezTo>
                  <a:pt x="23126" y="10336"/>
                  <a:pt x="23063" y="10289"/>
                  <a:pt x="23016" y="10242"/>
                </a:cubicBezTo>
                <a:cubicBezTo>
                  <a:pt x="23008" y="10211"/>
                  <a:pt x="23000" y="10187"/>
                  <a:pt x="22985" y="10156"/>
                </a:cubicBezTo>
                <a:cubicBezTo>
                  <a:pt x="22969" y="10031"/>
                  <a:pt x="22914" y="9921"/>
                  <a:pt x="22805" y="9851"/>
                </a:cubicBezTo>
                <a:cubicBezTo>
                  <a:pt x="22797" y="9819"/>
                  <a:pt x="22789" y="9796"/>
                  <a:pt x="22774" y="9765"/>
                </a:cubicBezTo>
                <a:cubicBezTo>
                  <a:pt x="22758" y="9577"/>
                  <a:pt x="22601" y="9483"/>
                  <a:pt x="22508" y="9342"/>
                </a:cubicBezTo>
                <a:cubicBezTo>
                  <a:pt x="22468" y="9287"/>
                  <a:pt x="22406" y="9256"/>
                  <a:pt x="22351" y="9217"/>
                </a:cubicBezTo>
                <a:lnTo>
                  <a:pt x="22257" y="9014"/>
                </a:lnTo>
                <a:cubicBezTo>
                  <a:pt x="22234" y="8810"/>
                  <a:pt x="22101" y="8669"/>
                  <a:pt x="21991" y="8513"/>
                </a:cubicBezTo>
                <a:cubicBezTo>
                  <a:pt x="21835" y="8294"/>
                  <a:pt x="21647" y="8083"/>
                  <a:pt x="21522" y="7848"/>
                </a:cubicBezTo>
                <a:cubicBezTo>
                  <a:pt x="21404" y="7598"/>
                  <a:pt x="21225" y="7394"/>
                  <a:pt x="21076" y="7167"/>
                </a:cubicBezTo>
                <a:cubicBezTo>
                  <a:pt x="20865" y="6847"/>
                  <a:pt x="20622" y="6549"/>
                  <a:pt x="20395" y="6244"/>
                </a:cubicBezTo>
                <a:cubicBezTo>
                  <a:pt x="20254" y="6041"/>
                  <a:pt x="20121" y="5837"/>
                  <a:pt x="19973" y="5642"/>
                </a:cubicBezTo>
                <a:cubicBezTo>
                  <a:pt x="19871" y="5509"/>
                  <a:pt x="19754" y="5391"/>
                  <a:pt x="19636" y="5266"/>
                </a:cubicBezTo>
                <a:cubicBezTo>
                  <a:pt x="19433" y="5039"/>
                  <a:pt x="19222" y="4820"/>
                  <a:pt x="19026" y="4586"/>
                </a:cubicBezTo>
                <a:cubicBezTo>
                  <a:pt x="18838" y="4359"/>
                  <a:pt x="18557" y="4226"/>
                  <a:pt x="18408" y="3952"/>
                </a:cubicBezTo>
                <a:cubicBezTo>
                  <a:pt x="18330" y="3819"/>
                  <a:pt x="18220" y="3725"/>
                  <a:pt x="18064" y="3678"/>
                </a:cubicBezTo>
                <a:cubicBezTo>
                  <a:pt x="18009" y="3663"/>
                  <a:pt x="17947" y="3616"/>
                  <a:pt x="17908" y="3569"/>
                </a:cubicBezTo>
                <a:cubicBezTo>
                  <a:pt x="17563" y="3154"/>
                  <a:pt x="17110" y="2872"/>
                  <a:pt x="16671" y="2560"/>
                </a:cubicBezTo>
                <a:cubicBezTo>
                  <a:pt x="16656" y="2552"/>
                  <a:pt x="16632" y="2536"/>
                  <a:pt x="16609" y="2528"/>
                </a:cubicBezTo>
                <a:cubicBezTo>
                  <a:pt x="16312" y="2497"/>
                  <a:pt x="16085" y="2294"/>
                  <a:pt x="15819" y="2192"/>
                </a:cubicBezTo>
                <a:cubicBezTo>
                  <a:pt x="15514" y="2067"/>
                  <a:pt x="15224" y="1910"/>
                  <a:pt x="14927" y="1777"/>
                </a:cubicBezTo>
                <a:cubicBezTo>
                  <a:pt x="14909" y="1769"/>
                  <a:pt x="14889" y="1767"/>
                  <a:pt x="14868" y="1767"/>
                </a:cubicBezTo>
                <a:cubicBezTo>
                  <a:pt x="14826" y="1767"/>
                  <a:pt x="14781" y="1777"/>
                  <a:pt x="14739" y="1777"/>
                </a:cubicBezTo>
                <a:cubicBezTo>
                  <a:pt x="14481" y="1613"/>
                  <a:pt x="14231" y="1441"/>
                  <a:pt x="13965" y="1300"/>
                </a:cubicBezTo>
                <a:cubicBezTo>
                  <a:pt x="13738" y="1183"/>
                  <a:pt x="13480" y="1120"/>
                  <a:pt x="13253" y="1018"/>
                </a:cubicBezTo>
                <a:cubicBezTo>
                  <a:pt x="12862" y="831"/>
                  <a:pt x="12455" y="705"/>
                  <a:pt x="12040" y="619"/>
                </a:cubicBezTo>
                <a:cubicBezTo>
                  <a:pt x="11719" y="549"/>
                  <a:pt x="11391" y="494"/>
                  <a:pt x="11070" y="432"/>
                </a:cubicBezTo>
                <a:cubicBezTo>
                  <a:pt x="10507" y="322"/>
                  <a:pt x="9944" y="197"/>
                  <a:pt x="9373" y="87"/>
                </a:cubicBezTo>
                <a:cubicBezTo>
                  <a:pt x="9341" y="82"/>
                  <a:pt x="9309" y="80"/>
                  <a:pt x="9277" y="80"/>
                </a:cubicBezTo>
                <a:cubicBezTo>
                  <a:pt x="9242" y="80"/>
                  <a:pt x="9208" y="82"/>
                  <a:pt x="9173" y="82"/>
                </a:cubicBezTo>
                <a:cubicBezTo>
                  <a:pt x="9153" y="82"/>
                  <a:pt x="9134" y="81"/>
                  <a:pt x="9114" y="80"/>
                </a:cubicBezTo>
                <a:cubicBezTo>
                  <a:pt x="9075" y="80"/>
                  <a:pt x="9036" y="80"/>
                  <a:pt x="9005" y="72"/>
                </a:cubicBezTo>
                <a:cubicBezTo>
                  <a:pt x="8903" y="64"/>
                  <a:pt x="8809" y="64"/>
                  <a:pt x="8715" y="56"/>
                </a:cubicBezTo>
                <a:cubicBezTo>
                  <a:pt x="8667" y="25"/>
                  <a:pt x="8619" y="5"/>
                  <a:pt x="8571" y="5"/>
                </a:cubicBezTo>
                <a:cubicBezTo>
                  <a:pt x="8533" y="5"/>
                  <a:pt x="8495" y="17"/>
                  <a:pt x="8457" y="48"/>
                </a:cubicBezTo>
                <a:cubicBezTo>
                  <a:pt x="8426" y="56"/>
                  <a:pt x="8395" y="56"/>
                  <a:pt x="8363" y="64"/>
                </a:cubicBezTo>
                <a:cubicBezTo>
                  <a:pt x="8345" y="36"/>
                  <a:pt x="8326" y="13"/>
                  <a:pt x="8304" y="13"/>
                </a:cubicBezTo>
                <a:cubicBezTo>
                  <a:pt x="8289" y="13"/>
                  <a:pt x="8273" y="23"/>
                  <a:pt x="8254" y="48"/>
                </a:cubicBezTo>
                <a:cubicBezTo>
                  <a:pt x="8223" y="56"/>
                  <a:pt x="8191" y="56"/>
                  <a:pt x="8168" y="64"/>
                </a:cubicBezTo>
                <a:cubicBezTo>
                  <a:pt x="8121" y="56"/>
                  <a:pt x="8082" y="56"/>
                  <a:pt x="8043" y="48"/>
                </a:cubicBezTo>
                <a:cubicBezTo>
                  <a:pt x="7831" y="56"/>
                  <a:pt x="7620" y="56"/>
                  <a:pt x="7417" y="64"/>
                </a:cubicBezTo>
                <a:cubicBezTo>
                  <a:pt x="7307" y="56"/>
                  <a:pt x="7198" y="56"/>
                  <a:pt x="7096" y="48"/>
                </a:cubicBezTo>
                <a:cubicBezTo>
                  <a:pt x="7049" y="48"/>
                  <a:pt x="7002" y="48"/>
                  <a:pt x="6955" y="56"/>
                </a:cubicBezTo>
                <a:cubicBezTo>
                  <a:pt x="6937" y="29"/>
                  <a:pt x="6916" y="7"/>
                  <a:pt x="6894" y="7"/>
                </a:cubicBezTo>
                <a:cubicBezTo>
                  <a:pt x="6879" y="7"/>
                  <a:pt x="6862" y="19"/>
                  <a:pt x="6846" y="48"/>
                </a:cubicBezTo>
                <a:cubicBezTo>
                  <a:pt x="6822" y="56"/>
                  <a:pt x="6791" y="64"/>
                  <a:pt x="6760" y="64"/>
                </a:cubicBezTo>
                <a:cubicBezTo>
                  <a:pt x="6705" y="17"/>
                  <a:pt x="6650" y="0"/>
                  <a:pt x="65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1"/>
          <p:cNvSpPr/>
          <p:nvPr/>
        </p:nvSpPr>
        <p:spPr>
          <a:xfrm>
            <a:off x="-359325" y="-281376"/>
            <a:ext cx="1444861" cy="1378540"/>
          </a:xfrm>
          <a:custGeom>
            <a:avLst/>
            <a:gdLst/>
            <a:ahLst/>
            <a:cxnLst/>
            <a:rect l="l" t="t" r="r" b="b"/>
            <a:pathLst>
              <a:path w="26779" h="25551" extrusionOk="0">
                <a:moveTo>
                  <a:pt x="22085" y="0"/>
                </a:moveTo>
                <a:cubicBezTo>
                  <a:pt x="21285" y="0"/>
                  <a:pt x="20500" y="145"/>
                  <a:pt x="19714" y="298"/>
                </a:cubicBezTo>
                <a:cubicBezTo>
                  <a:pt x="19597" y="321"/>
                  <a:pt x="19480" y="331"/>
                  <a:pt x="19362" y="331"/>
                </a:cubicBezTo>
                <a:cubicBezTo>
                  <a:pt x="19245" y="331"/>
                  <a:pt x="19128" y="321"/>
                  <a:pt x="19010" y="306"/>
                </a:cubicBezTo>
                <a:cubicBezTo>
                  <a:pt x="18635" y="251"/>
                  <a:pt x="18259" y="134"/>
                  <a:pt x="17876" y="102"/>
                </a:cubicBezTo>
                <a:cubicBezTo>
                  <a:pt x="17703" y="90"/>
                  <a:pt x="17530" y="84"/>
                  <a:pt x="17357" y="84"/>
                </a:cubicBezTo>
                <a:cubicBezTo>
                  <a:pt x="16639" y="84"/>
                  <a:pt x="15922" y="187"/>
                  <a:pt x="15216" y="376"/>
                </a:cubicBezTo>
                <a:cubicBezTo>
                  <a:pt x="15028" y="423"/>
                  <a:pt x="14848" y="548"/>
                  <a:pt x="14661" y="587"/>
                </a:cubicBezTo>
                <a:cubicBezTo>
                  <a:pt x="14058" y="728"/>
                  <a:pt x="13479" y="986"/>
                  <a:pt x="12916" y="1268"/>
                </a:cubicBezTo>
                <a:cubicBezTo>
                  <a:pt x="11750" y="1855"/>
                  <a:pt x="10577" y="2394"/>
                  <a:pt x="9364" y="2770"/>
                </a:cubicBezTo>
                <a:cubicBezTo>
                  <a:pt x="9051" y="2864"/>
                  <a:pt x="8746" y="2973"/>
                  <a:pt x="8449" y="3130"/>
                </a:cubicBezTo>
                <a:cubicBezTo>
                  <a:pt x="8261" y="3232"/>
                  <a:pt x="8089" y="3341"/>
                  <a:pt x="7886" y="3404"/>
                </a:cubicBezTo>
                <a:cubicBezTo>
                  <a:pt x="7604" y="3490"/>
                  <a:pt x="7330" y="3638"/>
                  <a:pt x="7080" y="3803"/>
                </a:cubicBezTo>
                <a:cubicBezTo>
                  <a:pt x="6686" y="4047"/>
                  <a:pt x="6293" y="4256"/>
                  <a:pt x="5853" y="4256"/>
                </a:cubicBezTo>
                <a:cubicBezTo>
                  <a:pt x="5786" y="4256"/>
                  <a:pt x="5718" y="4251"/>
                  <a:pt x="5648" y="4241"/>
                </a:cubicBezTo>
                <a:cubicBezTo>
                  <a:pt x="5460" y="4212"/>
                  <a:pt x="5271" y="4192"/>
                  <a:pt x="5083" y="4192"/>
                </a:cubicBezTo>
                <a:cubicBezTo>
                  <a:pt x="4966" y="4192"/>
                  <a:pt x="4850" y="4199"/>
                  <a:pt x="4733" y="4217"/>
                </a:cubicBezTo>
                <a:cubicBezTo>
                  <a:pt x="4451" y="4256"/>
                  <a:pt x="4170" y="4249"/>
                  <a:pt x="3920" y="4444"/>
                </a:cubicBezTo>
                <a:cubicBezTo>
                  <a:pt x="3826" y="4522"/>
                  <a:pt x="3685" y="4522"/>
                  <a:pt x="3567" y="4546"/>
                </a:cubicBezTo>
                <a:cubicBezTo>
                  <a:pt x="3137" y="4624"/>
                  <a:pt x="2762" y="4820"/>
                  <a:pt x="2543" y="5320"/>
                </a:cubicBezTo>
                <a:cubicBezTo>
                  <a:pt x="2347" y="5790"/>
                  <a:pt x="2151" y="6275"/>
                  <a:pt x="2019" y="6783"/>
                </a:cubicBezTo>
                <a:cubicBezTo>
                  <a:pt x="1815" y="7495"/>
                  <a:pt x="1690" y="8246"/>
                  <a:pt x="1494" y="8966"/>
                </a:cubicBezTo>
                <a:cubicBezTo>
                  <a:pt x="1228" y="9975"/>
                  <a:pt x="923" y="10961"/>
                  <a:pt x="649" y="11962"/>
                </a:cubicBezTo>
                <a:cubicBezTo>
                  <a:pt x="509" y="12471"/>
                  <a:pt x="360" y="12971"/>
                  <a:pt x="266" y="13495"/>
                </a:cubicBezTo>
                <a:cubicBezTo>
                  <a:pt x="117" y="14317"/>
                  <a:pt x="0" y="15146"/>
                  <a:pt x="117" y="15999"/>
                </a:cubicBezTo>
                <a:cubicBezTo>
                  <a:pt x="196" y="16609"/>
                  <a:pt x="243" y="17219"/>
                  <a:pt x="556" y="17728"/>
                </a:cubicBezTo>
                <a:cubicBezTo>
                  <a:pt x="634" y="17845"/>
                  <a:pt x="696" y="17947"/>
                  <a:pt x="806" y="17994"/>
                </a:cubicBezTo>
                <a:cubicBezTo>
                  <a:pt x="869" y="18025"/>
                  <a:pt x="923" y="18064"/>
                  <a:pt x="994" y="18103"/>
                </a:cubicBezTo>
                <a:cubicBezTo>
                  <a:pt x="1017" y="18283"/>
                  <a:pt x="1056" y="18455"/>
                  <a:pt x="1056" y="18635"/>
                </a:cubicBezTo>
                <a:cubicBezTo>
                  <a:pt x="1080" y="19652"/>
                  <a:pt x="1080" y="20677"/>
                  <a:pt x="1111" y="21702"/>
                </a:cubicBezTo>
                <a:cubicBezTo>
                  <a:pt x="1127" y="22367"/>
                  <a:pt x="1158" y="23024"/>
                  <a:pt x="1213" y="23689"/>
                </a:cubicBezTo>
                <a:cubicBezTo>
                  <a:pt x="1244" y="24111"/>
                  <a:pt x="1314" y="24534"/>
                  <a:pt x="1393" y="24949"/>
                </a:cubicBezTo>
                <a:cubicBezTo>
                  <a:pt x="1471" y="25340"/>
                  <a:pt x="1682" y="25551"/>
                  <a:pt x="2003" y="25551"/>
                </a:cubicBezTo>
                <a:cubicBezTo>
                  <a:pt x="2198" y="25551"/>
                  <a:pt x="2402" y="25535"/>
                  <a:pt x="2582" y="25465"/>
                </a:cubicBezTo>
                <a:cubicBezTo>
                  <a:pt x="3129" y="25230"/>
                  <a:pt x="3693" y="25199"/>
                  <a:pt x="4256" y="25183"/>
                </a:cubicBezTo>
                <a:cubicBezTo>
                  <a:pt x="5163" y="25160"/>
                  <a:pt x="6071" y="25238"/>
                  <a:pt x="6971" y="24941"/>
                </a:cubicBezTo>
                <a:cubicBezTo>
                  <a:pt x="7260" y="24847"/>
                  <a:pt x="7549" y="24761"/>
                  <a:pt x="7839" y="24651"/>
                </a:cubicBezTo>
                <a:cubicBezTo>
                  <a:pt x="8183" y="24526"/>
                  <a:pt x="8543" y="24424"/>
                  <a:pt x="8856" y="24229"/>
                </a:cubicBezTo>
                <a:cubicBezTo>
                  <a:pt x="9450" y="23845"/>
                  <a:pt x="10053" y="23470"/>
                  <a:pt x="10593" y="22954"/>
                </a:cubicBezTo>
                <a:cubicBezTo>
                  <a:pt x="11500" y="22085"/>
                  <a:pt x="12376" y="21162"/>
                  <a:pt x="13198" y="20153"/>
                </a:cubicBezTo>
                <a:cubicBezTo>
                  <a:pt x="13393" y="19910"/>
                  <a:pt x="13612" y="19691"/>
                  <a:pt x="13824" y="19472"/>
                </a:cubicBezTo>
                <a:cubicBezTo>
                  <a:pt x="14129" y="19159"/>
                  <a:pt x="14442" y="18854"/>
                  <a:pt x="14747" y="18541"/>
                </a:cubicBezTo>
                <a:cubicBezTo>
                  <a:pt x="15013" y="18260"/>
                  <a:pt x="15247" y="17931"/>
                  <a:pt x="15576" y="17751"/>
                </a:cubicBezTo>
                <a:cubicBezTo>
                  <a:pt x="15639" y="17720"/>
                  <a:pt x="15685" y="17665"/>
                  <a:pt x="15740" y="17610"/>
                </a:cubicBezTo>
                <a:cubicBezTo>
                  <a:pt x="16280" y="17055"/>
                  <a:pt x="16828" y="16500"/>
                  <a:pt x="17367" y="15952"/>
                </a:cubicBezTo>
                <a:cubicBezTo>
                  <a:pt x="17547" y="15772"/>
                  <a:pt x="17735" y="15616"/>
                  <a:pt x="17923" y="15459"/>
                </a:cubicBezTo>
                <a:cubicBezTo>
                  <a:pt x="18400" y="15044"/>
                  <a:pt x="18948" y="14810"/>
                  <a:pt x="19425" y="14403"/>
                </a:cubicBezTo>
                <a:cubicBezTo>
                  <a:pt x="19847" y="14043"/>
                  <a:pt x="20285" y="13722"/>
                  <a:pt x="20677" y="13300"/>
                </a:cubicBezTo>
                <a:cubicBezTo>
                  <a:pt x="21146" y="12791"/>
                  <a:pt x="21694" y="12400"/>
                  <a:pt x="22116" y="11806"/>
                </a:cubicBezTo>
                <a:cubicBezTo>
                  <a:pt x="22140" y="11774"/>
                  <a:pt x="22179" y="11751"/>
                  <a:pt x="22202" y="11720"/>
                </a:cubicBezTo>
                <a:cubicBezTo>
                  <a:pt x="22546" y="11368"/>
                  <a:pt x="22898" y="11023"/>
                  <a:pt x="23235" y="10664"/>
                </a:cubicBezTo>
                <a:cubicBezTo>
                  <a:pt x="23391" y="10491"/>
                  <a:pt x="23532" y="10288"/>
                  <a:pt x="23689" y="10124"/>
                </a:cubicBezTo>
                <a:cubicBezTo>
                  <a:pt x="24252" y="9553"/>
                  <a:pt x="24784" y="8942"/>
                  <a:pt x="25183" y="8176"/>
                </a:cubicBezTo>
                <a:cubicBezTo>
                  <a:pt x="25543" y="7487"/>
                  <a:pt x="25926" y="6815"/>
                  <a:pt x="26098" y="6001"/>
                </a:cubicBezTo>
                <a:cubicBezTo>
                  <a:pt x="26341" y="4867"/>
                  <a:pt x="26653" y="3756"/>
                  <a:pt x="26740" y="2567"/>
                </a:cubicBezTo>
                <a:cubicBezTo>
                  <a:pt x="26779" y="2082"/>
                  <a:pt x="26685" y="1698"/>
                  <a:pt x="26497" y="1315"/>
                </a:cubicBezTo>
                <a:cubicBezTo>
                  <a:pt x="26341" y="1362"/>
                  <a:pt x="26200" y="1409"/>
                  <a:pt x="26035" y="1456"/>
                </a:cubicBezTo>
                <a:cubicBezTo>
                  <a:pt x="25926" y="1354"/>
                  <a:pt x="25816" y="1260"/>
                  <a:pt x="25715" y="1158"/>
                </a:cubicBezTo>
                <a:cubicBezTo>
                  <a:pt x="25261" y="720"/>
                  <a:pt x="24792" y="360"/>
                  <a:pt x="24205" y="298"/>
                </a:cubicBezTo>
                <a:cubicBezTo>
                  <a:pt x="24001" y="274"/>
                  <a:pt x="23798" y="235"/>
                  <a:pt x="23595" y="204"/>
                </a:cubicBezTo>
                <a:cubicBezTo>
                  <a:pt x="23110" y="134"/>
                  <a:pt x="22625" y="8"/>
                  <a:pt x="22147" y="1"/>
                </a:cubicBezTo>
                <a:cubicBezTo>
                  <a:pt x="22127" y="0"/>
                  <a:pt x="22106" y="0"/>
                  <a:pt x="220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1"/>
          <p:cNvSpPr/>
          <p:nvPr/>
        </p:nvSpPr>
        <p:spPr>
          <a:xfrm rot="414152">
            <a:off x="8324936" y="3481864"/>
            <a:ext cx="1039041" cy="1961025"/>
          </a:xfrm>
          <a:custGeom>
            <a:avLst/>
            <a:gdLst/>
            <a:ahLst/>
            <a:cxnLst/>
            <a:rect l="l" t="t" r="r" b="b"/>
            <a:pathLst>
              <a:path w="18534" h="34980" extrusionOk="0">
                <a:moveTo>
                  <a:pt x="11515" y="0"/>
                </a:moveTo>
                <a:cubicBezTo>
                  <a:pt x="11500" y="0"/>
                  <a:pt x="11485" y="0"/>
                  <a:pt x="11469" y="1"/>
                </a:cubicBezTo>
                <a:cubicBezTo>
                  <a:pt x="11407" y="180"/>
                  <a:pt x="11360" y="329"/>
                  <a:pt x="11297" y="509"/>
                </a:cubicBezTo>
                <a:cubicBezTo>
                  <a:pt x="11156" y="564"/>
                  <a:pt x="11015" y="626"/>
                  <a:pt x="10882" y="673"/>
                </a:cubicBezTo>
                <a:cubicBezTo>
                  <a:pt x="10280" y="908"/>
                  <a:pt x="9725" y="1197"/>
                  <a:pt x="9326" y="1722"/>
                </a:cubicBezTo>
                <a:cubicBezTo>
                  <a:pt x="9185" y="1909"/>
                  <a:pt x="9036" y="2089"/>
                  <a:pt x="8895" y="2269"/>
                </a:cubicBezTo>
                <a:cubicBezTo>
                  <a:pt x="8551" y="2700"/>
                  <a:pt x="8168" y="3106"/>
                  <a:pt x="7878" y="3568"/>
                </a:cubicBezTo>
                <a:cubicBezTo>
                  <a:pt x="7385" y="4342"/>
                  <a:pt x="7010" y="5187"/>
                  <a:pt x="6650" y="6032"/>
                </a:cubicBezTo>
                <a:cubicBezTo>
                  <a:pt x="6548" y="6275"/>
                  <a:pt x="6400" y="6494"/>
                  <a:pt x="6243" y="6705"/>
                </a:cubicBezTo>
                <a:cubicBezTo>
                  <a:pt x="5977" y="7049"/>
                  <a:pt x="5657" y="7354"/>
                  <a:pt x="5414" y="7706"/>
                </a:cubicBezTo>
                <a:cubicBezTo>
                  <a:pt x="4835" y="8528"/>
                  <a:pt x="4381" y="9427"/>
                  <a:pt x="4037" y="10374"/>
                </a:cubicBezTo>
                <a:cubicBezTo>
                  <a:pt x="3959" y="10577"/>
                  <a:pt x="3951" y="10804"/>
                  <a:pt x="3865" y="11008"/>
                </a:cubicBezTo>
                <a:cubicBezTo>
                  <a:pt x="3615" y="11649"/>
                  <a:pt x="3466" y="12322"/>
                  <a:pt x="3349" y="12987"/>
                </a:cubicBezTo>
                <a:cubicBezTo>
                  <a:pt x="3098" y="14372"/>
                  <a:pt x="2809" y="15748"/>
                  <a:pt x="2371" y="17086"/>
                </a:cubicBezTo>
                <a:cubicBezTo>
                  <a:pt x="2261" y="17423"/>
                  <a:pt x="2160" y="17775"/>
                  <a:pt x="2105" y="18127"/>
                </a:cubicBezTo>
                <a:cubicBezTo>
                  <a:pt x="2074" y="18354"/>
                  <a:pt x="2050" y="18573"/>
                  <a:pt x="1972" y="18800"/>
                </a:cubicBezTo>
                <a:cubicBezTo>
                  <a:pt x="1870" y="19097"/>
                  <a:pt x="1823" y="19425"/>
                  <a:pt x="1792" y="19754"/>
                </a:cubicBezTo>
                <a:cubicBezTo>
                  <a:pt x="1745" y="20317"/>
                  <a:pt x="1651" y="20857"/>
                  <a:pt x="1283" y="21319"/>
                </a:cubicBezTo>
                <a:cubicBezTo>
                  <a:pt x="1064" y="21592"/>
                  <a:pt x="861" y="21874"/>
                  <a:pt x="712" y="22187"/>
                </a:cubicBezTo>
                <a:cubicBezTo>
                  <a:pt x="579" y="22476"/>
                  <a:pt x="407" y="22735"/>
                  <a:pt x="407" y="23071"/>
                </a:cubicBezTo>
                <a:cubicBezTo>
                  <a:pt x="407" y="23204"/>
                  <a:pt x="329" y="23329"/>
                  <a:pt x="274" y="23454"/>
                </a:cubicBezTo>
                <a:cubicBezTo>
                  <a:pt x="79" y="23900"/>
                  <a:pt x="0" y="24354"/>
                  <a:pt x="259" y="24792"/>
                </a:cubicBezTo>
                <a:cubicBezTo>
                  <a:pt x="493" y="25199"/>
                  <a:pt x="751" y="25606"/>
                  <a:pt x="1049" y="25973"/>
                </a:cubicBezTo>
                <a:cubicBezTo>
                  <a:pt x="1479" y="26490"/>
                  <a:pt x="1972" y="26959"/>
                  <a:pt x="2402" y="27475"/>
                </a:cubicBezTo>
                <a:cubicBezTo>
                  <a:pt x="3012" y="28195"/>
                  <a:pt x="3583" y="28938"/>
                  <a:pt x="4178" y="29666"/>
                </a:cubicBezTo>
                <a:cubicBezTo>
                  <a:pt x="4483" y="30034"/>
                  <a:pt x="4780" y="30409"/>
                  <a:pt x="5117" y="30738"/>
                </a:cubicBezTo>
                <a:cubicBezTo>
                  <a:pt x="5657" y="31262"/>
                  <a:pt x="6220" y="31755"/>
                  <a:pt x="6932" y="32044"/>
                </a:cubicBezTo>
                <a:cubicBezTo>
                  <a:pt x="7379" y="32216"/>
                  <a:pt x="7814" y="32424"/>
                  <a:pt x="8306" y="32424"/>
                </a:cubicBezTo>
                <a:cubicBezTo>
                  <a:pt x="8373" y="32424"/>
                  <a:pt x="8442" y="32420"/>
                  <a:pt x="8512" y="32412"/>
                </a:cubicBezTo>
                <a:cubicBezTo>
                  <a:pt x="8645" y="32396"/>
                  <a:pt x="8762" y="32380"/>
                  <a:pt x="8864" y="32294"/>
                </a:cubicBezTo>
                <a:cubicBezTo>
                  <a:pt x="8919" y="32247"/>
                  <a:pt x="8981" y="32216"/>
                  <a:pt x="9052" y="32169"/>
                </a:cubicBezTo>
                <a:cubicBezTo>
                  <a:pt x="9208" y="32232"/>
                  <a:pt x="9365" y="32271"/>
                  <a:pt x="9498" y="32349"/>
                </a:cubicBezTo>
                <a:cubicBezTo>
                  <a:pt x="10288" y="32803"/>
                  <a:pt x="11070" y="33264"/>
                  <a:pt x="11860" y="33710"/>
                </a:cubicBezTo>
                <a:cubicBezTo>
                  <a:pt x="12377" y="34000"/>
                  <a:pt x="12901" y="34281"/>
                  <a:pt x="13433" y="34532"/>
                </a:cubicBezTo>
                <a:cubicBezTo>
                  <a:pt x="13777" y="34696"/>
                  <a:pt x="14137" y="34821"/>
                  <a:pt x="14497" y="34939"/>
                </a:cubicBezTo>
                <a:cubicBezTo>
                  <a:pt x="14584" y="34966"/>
                  <a:pt x="14667" y="34980"/>
                  <a:pt x="14746" y="34980"/>
                </a:cubicBezTo>
                <a:cubicBezTo>
                  <a:pt x="14980" y="34980"/>
                  <a:pt x="15178" y="34860"/>
                  <a:pt x="15318" y="34626"/>
                </a:cubicBezTo>
                <a:cubicBezTo>
                  <a:pt x="15435" y="34446"/>
                  <a:pt x="15553" y="34242"/>
                  <a:pt x="15600" y="34031"/>
                </a:cubicBezTo>
                <a:cubicBezTo>
                  <a:pt x="15748" y="33405"/>
                  <a:pt x="16061" y="32850"/>
                  <a:pt x="16382" y="32302"/>
                </a:cubicBezTo>
                <a:cubicBezTo>
                  <a:pt x="16906" y="31426"/>
                  <a:pt x="17509" y="30589"/>
                  <a:pt x="17814" y="29588"/>
                </a:cubicBezTo>
                <a:cubicBezTo>
                  <a:pt x="17915" y="29267"/>
                  <a:pt x="18025" y="28946"/>
                  <a:pt x="18111" y="28625"/>
                </a:cubicBezTo>
                <a:cubicBezTo>
                  <a:pt x="18220" y="28234"/>
                  <a:pt x="18361" y="27851"/>
                  <a:pt x="18393" y="27452"/>
                </a:cubicBezTo>
                <a:cubicBezTo>
                  <a:pt x="18463" y="26709"/>
                  <a:pt x="18533" y="25958"/>
                  <a:pt x="18463" y="25207"/>
                </a:cubicBezTo>
                <a:cubicBezTo>
                  <a:pt x="18338" y="23931"/>
                  <a:pt x="18158" y="22664"/>
                  <a:pt x="17876" y="21412"/>
                </a:cubicBezTo>
                <a:cubicBezTo>
                  <a:pt x="17814" y="21115"/>
                  <a:pt x="17775" y="20810"/>
                  <a:pt x="17735" y="20505"/>
                </a:cubicBezTo>
                <a:cubicBezTo>
                  <a:pt x="17673" y="20067"/>
                  <a:pt x="17634" y="19629"/>
                  <a:pt x="17579" y="19191"/>
                </a:cubicBezTo>
                <a:cubicBezTo>
                  <a:pt x="17524" y="18807"/>
                  <a:pt x="17407" y="18424"/>
                  <a:pt x="17469" y="18033"/>
                </a:cubicBezTo>
                <a:cubicBezTo>
                  <a:pt x="17485" y="17962"/>
                  <a:pt x="17469" y="17884"/>
                  <a:pt x="17462" y="17814"/>
                </a:cubicBezTo>
                <a:cubicBezTo>
                  <a:pt x="17360" y="17031"/>
                  <a:pt x="17258" y="16257"/>
                  <a:pt x="17164" y="15483"/>
                </a:cubicBezTo>
                <a:cubicBezTo>
                  <a:pt x="17133" y="15232"/>
                  <a:pt x="17133" y="14982"/>
                  <a:pt x="17117" y="14724"/>
                </a:cubicBezTo>
                <a:cubicBezTo>
                  <a:pt x="17086" y="14082"/>
                  <a:pt x="17243" y="13448"/>
                  <a:pt x="17211" y="12799"/>
                </a:cubicBezTo>
                <a:cubicBezTo>
                  <a:pt x="17188" y="12228"/>
                  <a:pt x="17203" y="11665"/>
                  <a:pt x="17117" y="11094"/>
                </a:cubicBezTo>
                <a:cubicBezTo>
                  <a:pt x="17008" y="10413"/>
                  <a:pt x="17039" y="9709"/>
                  <a:pt x="16844" y="9036"/>
                </a:cubicBezTo>
                <a:cubicBezTo>
                  <a:pt x="16828" y="8989"/>
                  <a:pt x="16836" y="8950"/>
                  <a:pt x="16828" y="8903"/>
                </a:cubicBezTo>
                <a:cubicBezTo>
                  <a:pt x="16765" y="8410"/>
                  <a:pt x="16703" y="7918"/>
                  <a:pt x="16632" y="7433"/>
                </a:cubicBezTo>
                <a:cubicBezTo>
                  <a:pt x="16601" y="7198"/>
                  <a:pt x="16523" y="6979"/>
                  <a:pt x="16492" y="6744"/>
                </a:cubicBezTo>
                <a:cubicBezTo>
                  <a:pt x="16398" y="5946"/>
                  <a:pt x="16249" y="5156"/>
                  <a:pt x="15897" y="4421"/>
                </a:cubicBezTo>
                <a:cubicBezTo>
                  <a:pt x="15592" y="3756"/>
                  <a:pt x="15310" y="3083"/>
                  <a:pt x="14794" y="2543"/>
                </a:cubicBezTo>
                <a:cubicBezTo>
                  <a:pt x="14074" y="1792"/>
                  <a:pt x="13417" y="978"/>
                  <a:pt x="12564" y="345"/>
                </a:cubicBezTo>
                <a:cubicBezTo>
                  <a:pt x="12233" y="96"/>
                  <a:pt x="11902" y="0"/>
                  <a:pt x="115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1"/>
          <p:cNvSpPr/>
          <p:nvPr/>
        </p:nvSpPr>
        <p:spPr>
          <a:xfrm>
            <a:off x="-165425" y="4392176"/>
            <a:ext cx="1057039" cy="1038470"/>
          </a:xfrm>
          <a:custGeom>
            <a:avLst/>
            <a:gdLst/>
            <a:ahLst/>
            <a:cxnLst/>
            <a:rect l="l" t="t" r="r" b="b"/>
            <a:pathLst>
              <a:path w="19817" h="17424" extrusionOk="0">
                <a:moveTo>
                  <a:pt x="6643" y="1"/>
                </a:moveTo>
                <a:cubicBezTo>
                  <a:pt x="6606" y="1"/>
                  <a:pt x="6569" y="1"/>
                  <a:pt x="6532" y="2"/>
                </a:cubicBezTo>
                <a:cubicBezTo>
                  <a:pt x="4717" y="41"/>
                  <a:pt x="2957" y="1191"/>
                  <a:pt x="1674" y="2388"/>
                </a:cubicBezTo>
                <a:cubicBezTo>
                  <a:pt x="1267" y="2763"/>
                  <a:pt x="853" y="3170"/>
                  <a:pt x="579" y="3647"/>
                </a:cubicBezTo>
                <a:cubicBezTo>
                  <a:pt x="423" y="3929"/>
                  <a:pt x="297" y="4234"/>
                  <a:pt x="219" y="4563"/>
                </a:cubicBezTo>
                <a:cubicBezTo>
                  <a:pt x="0" y="5470"/>
                  <a:pt x="31" y="6479"/>
                  <a:pt x="344" y="7371"/>
                </a:cubicBezTo>
                <a:cubicBezTo>
                  <a:pt x="822" y="8709"/>
                  <a:pt x="1471" y="9961"/>
                  <a:pt x="1987" y="11267"/>
                </a:cubicBezTo>
                <a:cubicBezTo>
                  <a:pt x="2558" y="12691"/>
                  <a:pt x="2629" y="14130"/>
                  <a:pt x="3614" y="15390"/>
                </a:cubicBezTo>
                <a:cubicBezTo>
                  <a:pt x="4512" y="16548"/>
                  <a:pt x="5896" y="17424"/>
                  <a:pt x="7385" y="17424"/>
                </a:cubicBezTo>
                <a:cubicBezTo>
                  <a:pt x="7466" y="17424"/>
                  <a:pt x="7547" y="17421"/>
                  <a:pt x="7628" y="17416"/>
                </a:cubicBezTo>
                <a:cubicBezTo>
                  <a:pt x="8433" y="17369"/>
                  <a:pt x="9208" y="17119"/>
                  <a:pt x="9951" y="16821"/>
                </a:cubicBezTo>
                <a:cubicBezTo>
                  <a:pt x="12423" y="15844"/>
                  <a:pt x="14747" y="14326"/>
                  <a:pt x="16483" y="12300"/>
                </a:cubicBezTo>
                <a:cubicBezTo>
                  <a:pt x="17438" y="11189"/>
                  <a:pt x="18471" y="9968"/>
                  <a:pt x="19135" y="8654"/>
                </a:cubicBezTo>
                <a:cubicBezTo>
                  <a:pt x="19566" y="7809"/>
                  <a:pt x="19816" y="6855"/>
                  <a:pt x="19793" y="5908"/>
                </a:cubicBezTo>
                <a:cubicBezTo>
                  <a:pt x="19761" y="4508"/>
                  <a:pt x="19112" y="3428"/>
                  <a:pt x="18158" y="2466"/>
                </a:cubicBezTo>
                <a:cubicBezTo>
                  <a:pt x="17688" y="1989"/>
                  <a:pt x="17101" y="1566"/>
                  <a:pt x="16437" y="1433"/>
                </a:cubicBezTo>
                <a:cubicBezTo>
                  <a:pt x="16050" y="1352"/>
                  <a:pt x="15660" y="1329"/>
                  <a:pt x="15267" y="1329"/>
                </a:cubicBezTo>
                <a:cubicBezTo>
                  <a:pt x="14789" y="1329"/>
                  <a:pt x="14307" y="1362"/>
                  <a:pt x="13824" y="1362"/>
                </a:cubicBezTo>
                <a:cubicBezTo>
                  <a:pt x="13490" y="1362"/>
                  <a:pt x="13156" y="1346"/>
                  <a:pt x="12822" y="1293"/>
                </a:cubicBezTo>
                <a:cubicBezTo>
                  <a:pt x="11531" y="1089"/>
                  <a:pt x="10280" y="675"/>
                  <a:pt x="9012" y="354"/>
                </a:cubicBezTo>
                <a:cubicBezTo>
                  <a:pt x="8235" y="159"/>
                  <a:pt x="7443" y="1"/>
                  <a:pt x="66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1"/>
          <p:cNvSpPr/>
          <p:nvPr/>
        </p:nvSpPr>
        <p:spPr>
          <a:xfrm rot="5400000">
            <a:off x="8091453" y="-357047"/>
            <a:ext cx="1739625" cy="1761170"/>
          </a:xfrm>
          <a:custGeom>
            <a:avLst/>
            <a:gdLst/>
            <a:ahLst/>
            <a:cxnLst/>
            <a:rect l="l" t="t" r="r" b="b"/>
            <a:pathLst>
              <a:path w="23994" h="24292" extrusionOk="0">
                <a:moveTo>
                  <a:pt x="21287" y="1"/>
                </a:moveTo>
                <a:cubicBezTo>
                  <a:pt x="21248" y="9"/>
                  <a:pt x="21201" y="17"/>
                  <a:pt x="21162" y="40"/>
                </a:cubicBezTo>
                <a:cubicBezTo>
                  <a:pt x="20930" y="212"/>
                  <a:pt x="20661" y="299"/>
                  <a:pt x="20371" y="299"/>
                </a:cubicBezTo>
                <a:cubicBezTo>
                  <a:pt x="20358" y="299"/>
                  <a:pt x="20345" y="298"/>
                  <a:pt x="20333" y="298"/>
                </a:cubicBezTo>
                <a:cubicBezTo>
                  <a:pt x="20192" y="298"/>
                  <a:pt x="20067" y="337"/>
                  <a:pt x="19973" y="447"/>
                </a:cubicBezTo>
                <a:cubicBezTo>
                  <a:pt x="19801" y="619"/>
                  <a:pt x="19597" y="736"/>
                  <a:pt x="19370" y="822"/>
                </a:cubicBezTo>
                <a:cubicBezTo>
                  <a:pt x="19026" y="963"/>
                  <a:pt x="18682" y="1104"/>
                  <a:pt x="18338" y="1245"/>
                </a:cubicBezTo>
                <a:cubicBezTo>
                  <a:pt x="18244" y="1284"/>
                  <a:pt x="18142" y="1331"/>
                  <a:pt x="18072" y="1393"/>
                </a:cubicBezTo>
                <a:cubicBezTo>
                  <a:pt x="17790" y="1675"/>
                  <a:pt x="17516" y="1972"/>
                  <a:pt x="17235" y="2254"/>
                </a:cubicBezTo>
                <a:cubicBezTo>
                  <a:pt x="17258" y="2410"/>
                  <a:pt x="17188" y="2504"/>
                  <a:pt x="17094" y="2590"/>
                </a:cubicBezTo>
                <a:cubicBezTo>
                  <a:pt x="17031" y="2645"/>
                  <a:pt x="16961" y="2716"/>
                  <a:pt x="16937" y="2794"/>
                </a:cubicBezTo>
                <a:cubicBezTo>
                  <a:pt x="16891" y="2966"/>
                  <a:pt x="16773" y="3052"/>
                  <a:pt x="16625" y="3114"/>
                </a:cubicBezTo>
                <a:cubicBezTo>
                  <a:pt x="16499" y="3154"/>
                  <a:pt x="16382" y="3193"/>
                  <a:pt x="16233" y="3240"/>
                </a:cubicBezTo>
                <a:cubicBezTo>
                  <a:pt x="16161" y="3182"/>
                  <a:pt x="16091" y="3157"/>
                  <a:pt x="16023" y="3157"/>
                </a:cubicBezTo>
                <a:cubicBezTo>
                  <a:pt x="15906" y="3157"/>
                  <a:pt x="15794" y="3230"/>
                  <a:pt x="15686" y="3334"/>
                </a:cubicBezTo>
                <a:cubicBezTo>
                  <a:pt x="15717" y="3404"/>
                  <a:pt x="15741" y="3474"/>
                  <a:pt x="15764" y="3545"/>
                </a:cubicBezTo>
                <a:cubicBezTo>
                  <a:pt x="15725" y="3607"/>
                  <a:pt x="15686" y="3670"/>
                  <a:pt x="15654" y="3717"/>
                </a:cubicBezTo>
                <a:cubicBezTo>
                  <a:pt x="15662" y="3787"/>
                  <a:pt x="15662" y="3850"/>
                  <a:pt x="15670" y="3897"/>
                </a:cubicBezTo>
                <a:cubicBezTo>
                  <a:pt x="15443" y="4045"/>
                  <a:pt x="15169" y="4069"/>
                  <a:pt x="15036" y="4311"/>
                </a:cubicBezTo>
                <a:lnTo>
                  <a:pt x="15036" y="4523"/>
                </a:lnTo>
                <a:cubicBezTo>
                  <a:pt x="14943" y="4468"/>
                  <a:pt x="14872" y="4421"/>
                  <a:pt x="14802" y="4374"/>
                </a:cubicBezTo>
                <a:cubicBezTo>
                  <a:pt x="14708" y="4444"/>
                  <a:pt x="14630" y="4507"/>
                  <a:pt x="14630" y="4640"/>
                </a:cubicBezTo>
                <a:cubicBezTo>
                  <a:pt x="14630" y="4695"/>
                  <a:pt x="14614" y="4773"/>
                  <a:pt x="14575" y="4820"/>
                </a:cubicBezTo>
                <a:cubicBezTo>
                  <a:pt x="14379" y="5102"/>
                  <a:pt x="14207" y="5414"/>
                  <a:pt x="13902" y="5610"/>
                </a:cubicBezTo>
                <a:cubicBezTo>
                  <a:pt x="13753" y="5696"/>
                  <a:pt x="13597" y="5813"/>
                  <a:pt x="13527" y="5954"/>
                </a:cubicBezTo>
                <a:cubicBezTo>
                  <a:pt x="13464" y="6095"/>
                  <a:pt x="13354" y="6158"/>
                  <a:pt x="13245" y="6228"/>
                </a:cubicBezTo>
                <a:cubicBezTo>
                  <a:pt x="13010" y="6385"/>
                  <a:pt x="12776" y="6525"/>
                  <a:pt x="12541" y="6682"/>
                </a:cubicBezTo>
                <a:cubicBezTo>
                  <a:pt x="12525" y="6690"/>
                  <a:pt x="12517" y="6713"/>
                  <a:pt x="12502" y="6729"/>
                </a:cubicBezTo>
                <a:cubicBezTo>
                  <a:pt x="12424" y="6846"/>
                  <a:pt x="12345" y="6971"/>
                  <a:pt x="12259" y="7089"/>
                </a:cubicBezTo>
                <a:cubicBezTo>
                  <a:pt x="12142" y="7253"/>
                  <a:pt x="12009" y="7417"/>
                  <a:pt x="11892" y="7566"/>
                </a:cubicBezTo>
                <a:cubicBezTo>
                  <a:pt x="11810" y="7548"/>
                  <a:pt x="11750" y="7537"/>
                  <a:pt x="11700" y="7537"/>
                </a:cubicBezTo>
                <a:cubicBezTo>
                  <a:pt x="11595" y="7537"/>
                  <a:pt x="11531" y="7585"/>
                  <a:pt x="11399" y="7722"/>
                </a:cubicBezTo>
                <a:cubicBezTo>
                  <a:pt x="11281" y="7840"/>
                  <a:pt x="11156" y="7887"/>
                  <a:pt x="11008" y="7934"/>
                </a:cubicBezTo>
                <a:cubicBezTo>
                  <a:pt x="10835" y="7980"/>
                  <a:pt x="10640" y="8043"/>
                  <a:pt x="10546" y="8215"/>
                </a:cubicBezTo>
                <a:cubicBezTo>
                  <a:pt x="10366" y="8559"/>
                  <a:pt x="9991" y="8653"/>
                  <a:pt x="9725" y="8880"/>
                </a:cubicBezTo>
                <a:cubicBezTo>
                  <a:pt x="9701" y="8904"/>
                  <a:pt x="9670" y="8904"/>
                  <a:pt x="9639" y="8911"/>
                </a:cubicBezTo>
                <a:cubicBezTo>
                  <a:pt x="9341" y="8990"/>
                  <a:pt x="9091" y="9177"/>
                  <a:pt x="8833" y="9334"/>
                </a:cubicBezTo>
                <a:cubicBezTo>
                  <a:pt x="8676" y="9428"/>
                  <a:pt x="8543" y="9576"/>
                  <a:pt x="8395" y="9678"/>
                </a:cubicBezTo>
                <a:cubicBezTo>
                  <a:pt x="8269" y="9764"/>
                  <a:pt x="8129" y="9811"/>
                  <a:pt x="8050" y="9952"/>
                </a:cubicBezTo>
                <a:cubicBezTo>
                  <a:pt x="8035" y="9975"/>
                  <a:pt x="7988" y="9975"/>
                  <a:pt x="7949" y="9991"/>
                </a:cubicBezTo>
                <a:cubicBezTo>
                  <a:pt x="7933" y="9921"/>
                  <a:pt x="7917" y="9858"/>
                  <a:pt x="7910" y="9827"/>
                </a:cubicBezTo>
                <a:cubicBezTo>
                  <a:pt x="7863" y="9811"/>
                  <a:pt x="7819" y="9805"/>
                  <a:pt x="7776" y="9805"/>
                </a:cubicBezTo>
                <a:cubicBezTo>
                  <a:pt x="7670" y="9805"/>
                  <a:pt x="7574" y="9843"/>
                  <a:pt x="7479" y="9866"/>
                </a:cubicBezTo>
                <a:cubicBezTo>
                  <a:pt x="7346" y="9897"/>
                  <a:pt x="7229" y="9960"/>
                  <a:pt x="7119" y="10046"/>
                </a:cubicBezTo>
                <a:cubicBezTo>
                  <a:pt x="7002" y="10132"/>
                  <a:pt x="6885" y="10210"/>
                  <a:pt x="6752" y="10265"/>
                </a:cubicBezTo>
                <a:cubicBezTo>
                  <a:pt x="6587" y="10327"/>
                  <a:pt x="6415" y="10367"/>
                  <a:pt x="6235" y="10421"/>
                </a:cubicBezTo>
                <a:cubicBezTo>
                  <a:pt x="6204" y="10460"/>
                  <a:pt x="6165" y="10507"/>
                  <a:pt x="6142" y="10546"/>
                </a:cubicBezTo>
                <a:cubicBezTo>
                  <a:pt x="5743" y="10609"/>
                  <a:pt x="5680" y="10656"/>
                  <a:pt x="5594" y="10938"/>
                </a:cubicBezTo>
                <a:cubicBezTo>
                  <a:pt x="5578" y="10945"/>
                  <a:pt x="5555" y="10945"/>
                  <a:pt x="5531" y="10953"/>
                </a:cubicBezTo>
                <a:cubicBezTo>
                  <a:pt x="5297" y="11024"/>
                  <a:pt x="5046" y="11063"/>
                  <a:pt x="4906" y="11305"/>
                </a:cubicBezTo>
                <a:cubicBezTo>
                  <a:pt x="4882" y="11352"/>
                  <a:pt x="4843" y="11415"/>
                  <a:pt x="4804" y="11415"/>
                </a:cubicBezTo>
                <a:cubicBezTo>
                  <a:pt x="4655" y="11430"/>
                  <a:pt x="4593" y="11548"/>
                  <a:pt x="4499" y="11650"/>
                </a:cubicBezTo>
                <a:lnTo>
                  <a:pt x="4374" y="11650"/>
                </a:lnTo>
                <a:cubicBezTo>
                  <a:pt x="4358" y="11665"/>
                  <a:pt x="4342" y="11673"/>
                  <a:pt x="4327" y="11689"/>
                </a:cubicBezTo>
                <a:cubicBezTo>
                  <a:pt x="4327" y="11728"/>
                  <a:pt x="4319" y="11767"/>
                  <a:pt x="4311" y="11806"/>
                </a:cubicBezTo>
                <a:cubicBezTo>
                  <a:pt x="4256" y="11814"/>
                  <a:pt x="4209" y="11822"/>
                  <a:pt x="4162" y="11822"/>
                </a:cubicBezTo>
                <a:lnTo>
                  <a:pt x="4162" y="11829"/>
                </a:lnTo>
                <a:cubicBezTo>
                  <a:pt x="4170" y="11978"/>
                  <a:pt x="4139" y="12103"/>
                  <a:pt x="3967" y="12135"/>
                </a:cubicBezTo>
                <a:cubicBezTo>
                  <a:pt x="3943" y="12142"/>
                  <a:pt x="3928" y="12174"/>
                  <a:pt x="3904" y="12197"/>
                </a:cubicBezTo>
                <a:cubicBezTo>
                  <a:pt x="3802" y="12291"/>
                  <a:pt x="3701" y="12385"/>
                  <a:pt x="3607" y="12479"/>
                </a:cubicBezTo>
                <a:cubicBezTo>
                  <a:pt x="3497" y="12455"/>
                  <a:pt x="3411" y="12440"/>
                  <a:pt x="3317" y="12424"/>
                </a:cubicBezTo>
                <a:cubicBezTo>
                  <a:pt x="3286" y="12604"/>
                  <a:pt x="3083" y="12627"/>
                  <a:pt x="3028" y="12792"/>
                </a:cubicBezTo>
                <a:cubicBezTo>
                  <a:pt x="3036" y="12815"/>
                  <a:pt x="3028" y="12854"/>
                  <a:pt x="3044" y="12886"/>
                </a:cubicBezTo>
                <a:cubicBezTo>
                  <a:pt x="3106" y="13011"/>
                  <a:pt x="3059" y="13120"/>
                  <a:pt x="2965" y="13198"/>
                </a:cubicBezTo>
                <a:cubicBezTo>
                  <a:pt x="2840" y="13308"/>
                  <a:pt x="2762" y="13449"/>
                  <a:pt x="2699" y="13605"/>
                </a:cubicBezTo>
                <a:cubicBezTo>
                  <a:pt x="2652" y="13707"/>
                  <a:pt x="2582" y="13801"/>
                  <a:pt x="2519" y="13903"/>
                </a:cubicBezTo>
                <a:cubicBezTo>
                  <a:pt x="2465" y="13996"/>
                  <a:pt x="2394" y="14090"/>
                  <a:pt x="2340" y="14192"/>
                </a:cubicBezTo>
                <a:cubicBezTo>
                  <a:pt x="2261" y="14333"/>
                  <a:pt x="2191" y="14474"/>
                  <a:pt x="2120" y="14614"/>
                </a:cubicBezTo>
                <a:cubicBezTo>
                  <a:pt x="2097" y="14654"/>
                  <a:pt x="2081" y="14701"/>
                  <a:pt x="2074" y="14755"/>
                </a:cubicBezTo>
                <a:cubicBezTo>
                  <a:pt x="2034" y="15053"/>
                  <a:pt x="2081" y="15373"/>
                  <a:pt x="1847" y="15624"/>
                </a:cubicBezTo>
                <a:cubicBezTo>
                  <a:pt x="1823" y="15647"/>
                  <a:pt x="1831" y="15694"/>
                  <a:pt x="1815" y="15725"/>
                </a:cubicBezTo>
                <a:cubicBezTo>
                  <a:pt x="1722" y="15851"/>
                  <a:pt x="1651" y="16015"/>
                  <a:pt x="1526" y="16085"/>
                </a:cubicBezTo>
                <a:cubicBezTo>
                  <a:pt x="1323" y="16195"/>
                  <a:pt x="1268" y="16351"/>
                  <a:pt x="1252" y="16555"/>
                </a:cubicBezTo>
                <a:cubicBezTo>
                  <a:pt x="1244" y="16656"/>
                  <a:pt x="1252" y="16758"/>
                  <a:pt x="1252" y="16852"/>
                </a:cubicBezTo>
                <a:cubicBezTo>
                  <a:pt x="1143" y="16969"/>
                  <a:pt x="1080" y="17094"/>
                  <a:pt x="1080" y="17243"/>
                </a:cubicBezTo>
                <a:cubicBezTo>
                  <a:pt x="1072" y="17282"/>
                  <a:pt x="1057" y="17329"/>
                  <a:pt x="1033" y="17368"/>
                </a:cubicBezTo>
                <a:cubicBezTo>
                  <a:pt x="947" y="17517"/>
                  <a:pt x="892" y="17673"/>
                  <a:pt x="900" y="17853"/>
                </a:cubicBezTo>
                <a:cubicBezTo>
                  <a:pt x="908" y="17986"/>
                  <a:pt x="877" y="18111"/>
                  <a:pt x="838" y="18237"/>
                </a:cubicBezTo>
                <a:cubicBezTo>
                  <a:pt x="705" y="18636"/>
                  <a:pt x="611" y="19035"/>
                  <a:pt x="532" y="19441"/>
                </a:cubicBezTo>
                <a:cubicBezTo>
                  <a:pt x="485" y="19684"/>
                  <a:pt x="532" y="19919"/>
                  <a:pt x="446" y="20161"/>
                </a:cubicBezTo>
                <a:cubicBezTo>
                  <a:pt x="368" y="20419"/>
                  <a:pt x="298" y="20670"/>
                  <a:pt x="141" y="20889"/>
                </a:cubicBezTo>
                <a:cubicBezTo>
                  <a:pt x="8" y="21076"/>
                  <a:pt x="0" y="21288"/>
                  <a:pt x="94" y="21507"/>
                </a:cubicBezTo>
                <a:cubicBezTo>
                  <a:pt x="141" y="21601"/>
                  <a:pt x="173" y="21702"/>
                  <a:pt x="212" y="21796"/>
                </a:cubicBezTo>
                <a:cubicBezTo>
                  <a:pt x="180" y="21851"/>
                  <a:pt x="157" y="21898"/>
                  <a:pt x="133" y="21937"/>
                </a:cubicBezTo>
                <a:cubicBezTo>
                  <a:pt x="259" y="22039"/>
                  <a:pt x="392" y="22117"/>
                  <a:pt x="493" y="22219"/>
                </a:cubicBezTo>
                <a:cubicBezTo>
                  <a:pt x="579" y="22297"/>
                  <a:pt x="642" y="22383"/>
                  <a:pt x="744" y="22445"/>
                </a:cubicBezTo>
                <a:cubicBezTo>
                  <a:pt x="814" y="22485"/>
                  <a:pt x="861" y="22578"/>
                  <a:pt x="916" y="22664"/>
                </a:cubicBezTo>
                <a:cubicBezTo>
                  <a:pt x="838" y="22711"/>
                  <a:pt x="791" y="22743"/>
                  <a:pt x="728" y="22782"/>
                </a:cubicBezTo>
                <a:cubicBezTo>
                  <a:pt x="798" y="22954"/>
                  <a:pt x="869" y="23118"/>
                  <a:pt x="939" y="23290"/>
                </a:cubicBezTo>
                <a:cubicBezTo>
                  <a:pt x="924" y="23345"/>
                  <a:pt x="916" y="23400"/>
                  <a:pt x="908" y="23423"/>
                </a:cubicBezTo>
                <a:cubicBezTo>
                  <a:pt x="1002" y="23650"/>
                  <a:pt x="1080" y="23846"/>
                  <a:pt x="1166" y="24041"/>
                </a:cubicBezTo>
                <a:cubicBezTo>
                  <a:pt x="1150" y="24096"/>
                  <a:pt x="1143" y="24151"/>
                  <a:pt x="1127" y="24221"/>
                </a:cubicBezTo>
                <a:cubicBezTo>
                  <a:pt x="1190" y="24253"/>
                  <a:pt x="1244" y="24276"/>
                  <a:pt x="1283" y="24292"/>
                </a:cubicBezTo>
                <a:cubicBezTo>
                  <a:pt x="1487" y="24198"/>
                  <a:pt x="1393" y="23987"/>
                  <a:pt x="1510" y="23869"/>
                </a:cubicBezTo>
                <a:cubicBezTo>
                  <a:pt x="1612" y="23760"/>
                  <a:pt x="1651" y="23588"/>
                  <a:pt x="1823" y="23548"/>
                </a:cubicBezTo>
                <a:cubicBezTo>
                  <a:pt x="1909" y="23601"/>
                  <a:pt x="1950" y="23627"/>
                  <a:pt x="1987" y="23627"/>
                </a:cubicBezTo>
                <a:cubicBezTo>
                  <a:pt x="2021" y="23627"/>
                  <a:pt x="2053" y="23605"/>
                  <a:pt x="2113" y="23564"/>
                </a:cubicBezTo>
                <a:cubicBezTo>
                  <a:pt x="1972" y="23400"/>
                  <a:pt x="2050" y="23267"/>
                  <a:pt x="2167" y="23134"/>
                </a:cubicBezTo>
                <a:cubicBezTo>
                  <a:pt x="2222" y="23071"/>
                  <a:pt x="2253" y="22985"/>
                  <a:pt x="2293" y="22907"/>
                </a:cubicBezTo>
                <a:cubicBezTo>
                  <a:pt x="2152" y="22704"/>
                  <a:pt x="2183" y="22524"/>
                  <a:pt x="2316" y="22344"/>
                </a:cubicBezTo>
                <a:cubicBezTo>
                  <a:pt x="2402" y="22234"/>
                  <a:pt x="2496" y="22132"/>
                  <a:pt x="2551" y="22007"/>
                </a:cubicBezTo>
                <a:cubicBezTo>
                  <a:pt x="2645" y="21820"/>
                  <a:pt x="2817" y="21710"/>
                  <a:pt x="2934" y="21569"/>
                </a:cubicBezTo>
                <a:cubicBezTo>
                  <a:pt x="3044" y="21569"/>
                  <a:pt x="3067" y="21632"/>
                  <a:pt x="3075" y="21710"/>
                </a:cubicBezTo>
                <a:cubicBezTo>
                  <a:pt x="3098" y="22031"/>
                  <a:pt x="3122" y="22352"/>
                  <a:pt x="3145" y="22641"/>
                </a:cubicBezTo>
                <a:cubicBezTo>
                  <a:pt x="3306" y="22821"/>
                  <a:pt x="3375" y="22892"/>
                  <a:pt x="3477" y="22892"/>
                </a:cubicBezTo>
                <a:cubicBezTo>
                  <a:pt x="3538" y="22892"/>
                  <a:pt x="3612" y="22865"/>
                  <a:pt x="3724" y="22821"/>
                </a:cubicBezTo>
                <a:cubicBezTo>
                  <a:pt x="3795" y="22891"/>
                  <a:pt x="3865" y="22970"/>
                  <a:pt x="3943" y="23048"/>
                </a:cubicBezTo>
                <a:cubicBezTo>
                  <a:pt x="4147" y="22821"/>
                  <a:pt x="4225" y="22563"/>
                  <a:pt x="4327" y="22344"/>
                </a:cubicBezTo>
                <a:cubicBezTo>
                  <a:pt x="4115" y="22203"/>
                  <a:pt x="3920" y="22078"/>
                  <a:pt x="3732" y="21953"/>
                </a:cubicBezTo>
                <a:cubicBezTo>
                  <a:pt x="3756" y="21773"/>
                  <a:pt x="3630" y="21624"/>
                  <a:pt x="3701" y="21452"/>
                </a:cubicBezTo>
                <a:cubicBezTo>
                  <a:pt x="3736" y="21443"/>
                  <a:pt x="3768" y="21439"/>
                  <a:pt x="3798" y="21439"/>
                </a:cubicBezTo>
                <a:cubicBezTo>
                  <a:pt x="3980" y="21439"/>
                  <a:pt x="4068" y="21590"/>
                  <a:pt x="4162" y="21718"/>
                </a:cubicBezTo>
                <a:cubicBezTo>
                  <a:pt x="4428" y="21757"/>
                  <a:pt x="4561" y="21812"/>
                  <a:pt x="4851" y="22023"/>
                </a:cubicBezTo>
                <a:cubicBezTo>
                  <a:pt x="5015" y="22140"/>
                  <a:pt x="5203" y="22195"/>
                  <a:pt x="5391" y="22250"/>
                </a:cubicBezTo>
                <a:cubicBezTo>
                  <a:pt x="5586" y="22312"/>
                  <a:pt x="5797" y="22312"/>
                  <a:pt x="5993" y="22398"/>
                </a:cubicBezTo>
                <a:cubicBezTo>
                  <a:pt x="6149" y="22461"/>
                  <a:pt x="6314" y="22508"/>
                  <a:pt x="6470" y="22555"/>
                </a:cubicBezTo>
                <a:cubicBezTo>
                  <a:pt x="6474" y="22556"/>
                  <a:pt x="6479" y="22556"/>
                  <a:pt x="6483" y="22556"/>
                </a:cubicBezTo>
                <a:cubicBezTo>
                  <a:pt x="6519" y="22556"/>
                  <a:pt x="6560" y="22531"/>
                  <a:pt x="6595" y="22524"/>
                </a:cubicBezTo>
                <a:cubicBezTo>
                  <a:pt x="6627" y="22508"/>
                  <a:pt x="6658" y="22492"/>
                  <a:pt x="6689" y="22492"/>
                </a:cubicBezTo>
                <a:cubicBezTo>
                  <a:pt x="6775" y="22477"/>
                  <a:pt x="6869" y="22469"/>
                  <a:pt x="6955" y="22453"/>
                </a:cubicBezTo>
                <a:lnTo>
                  <a:pt x="6955" y="22422"/>
                </a:lnTo>
                <a:cubicBezTo>
                  <a:pt x="7041" y="22461"/>
                  <a:pt x="7119" y="22500"/>
                  <a:pt x="7206" y="22539"/>
                </a:cubicBezTo>
                <a:lnTo>
                  <a:pt x="7206" y="22516"/>
                </a:lnTo>
                <a:cubicBezTo>
                  <a:pt x="7331" y="22508"/>
                  <a:pt x="7456" y="22500"/>
                  <a:pt x="7589" y="22492"/>
                </a:cubicBezTo>
                <a:lnTo>
                  <a:pt x="7589" y="22492"/>
                </a:lnTo>
                <a:cubicBezTo>
                  <a:pt x="7777" y="22727"/>
                  <a:pt x="7753" y="22813"/>
                  <a:pt x="7487" y="22946"/>
                </a:cubicBezTo>
                <a:cubicBezTo>
                  <a:pt x="7440" y="22970"/>
                  <a:pt x="7393" y="22993"/>
                  <a:pt x="7354" y="23024"/>
                </a:cubicBezTo>
                <a:cubicBezTo>
                  <a:pt x="7323" y="23056"/>
                  <a:pt x="7307" y="23095"/>
                  <a:pt x="7276" y="23149"/>
                </a:cubicBezTo>
                <a:cubicBezTo>
                  <a:pt x="7299" y="23152"/>
                  <a:pt x="7321" y="23153"/>
                  <a:pt x="7342" y="23153"/>
                </a:cubicBezTo>
                <a:cubicBezTo>
                  <a:pt x="7540" y="23153"/>
                  <a:pt x="7674" y="23060"/>
                  <a:pt x="7808" y="22954"/>
                </a:cubicBezTo>
                <a:cubicBezTo>
                  <a:pt x="7890" y="22894"/>
                  <a:pt x="7933" y="22863"/>
                  <a:pt x="7974" y="22863"/>
                </a:cubicBezTo>
                <a:cubicBezTo>
                  <a:pt x="8018" y="22863"/>
                  <a:pt x="8059" y="22900"/>
                  <a:pt x="8144" y="22977"/>
                </a:cubicBezTo>
                <a:cubicBezTo>
                  <a:pt x="8215" y="23032"/>
                  <a:pt x="8301" y="23103"/>
                  <a:pt x="8379" y="23110"/>
                </a:cubicBezTo>
                <a:cubicBezTo>
                  <a:pt x="8582" y="23142"/>
                  <a:pt x="8762" y="23189"/>
                  <a:pt x="8864" y="23392"/>
                </a:cubicBezTo>
                <a:cubicBezTo>
                  <a:pt x="8921" y="23362"/>
                  <a:pt x="8975" y="23349"/>
                  <a:pt x="9026" y="23349"/>
                </a:cubicBezTo>
                <a:cubicBezTo>
                  <a:pt x="9121" y="23349"/>
                  <a:pt x="9208" y="23394"/>
                  <a:pt x="9294" y="23455"/>
                </a:cubicBezTo>
                <a:cubicBezTo>
                  <a:pt x="9359" y="23501"/>
                  <a:pt x="9443" y="23525"/>
                  <a:pt x="9522" y="23525"/>
                </a:cubicBezTo>
                <a:cubicBezTo>
                  <a:pt x="9617" y="23525"/>
                  <a:pt x="9706" y="23491"/>
                  <a:pt x="9748" y="23423"/>
                </a:cubicBezTo>
                <a:cubicBezTo>
                  <a:pt x="9832" y="23284"/>
                  <a:pt x="9947" y="23250"/>
                  <a:pt x="10082" y="23250"/>
                </a:cubicBezTo>
                <a:cubicBezTo>
                  <a:pt x="10098" y="23250"/>
                  <a:pt x="10115" y="23250"/>
                  <a:pt x="10131" y="23251"/>
                </a:cubicBezTo>
                <a:cubicBezTo>
                  <a:pt x="10202" y="23251"/>
                  <a:pt x="10272" y="23220"/>
                  <a:pt x="10343" y="23212"/>
                </a:cubicBezTo>
                <a:cubicBezTo>
                  <a:pt x="10507" y="23181"/>
                  <a:pt x="10671" y="23165"/>
                  <a:pt x="10828" y="23142"/>
                </a:cubicBezTo>
                <a:cubicBezTo>
                  <a:pt x="10935" y="23120"/>
                  <a:pt x="11035" y="23086"/>
                  <a:pt x="11135" y="23086"/>
                </a:cubicBezTo>
                <a:cubicBezTo>
                  <a:pt x="11145" y="23086"/>
                  <a:pt x="11154" y="23086"/>
                  <a:pt x="11164" y="23087"/>
                </a:cubicBezTo>
                <a:cubicBezTo>
                  <a:pt x="11178" y="23087"/>
                  <a:pt x="11191" y="23088"/>
                  <a:pt x="11204" y="23088"/>
                </a:cubicBezTo>
                <a:cubicBezTo>
                  <a:pt x="11381" y="23088"/>
                  <a:pt x="11525" y="23037"/>
                  <a:pt x="11641" y="22891"/>
                </a:cubicBezTo>
                <a:cubicBezTo>
                  <a:pt x="11673" y="22852"/>
                  <a:pt x="11719" y="22829"/>
                  <a:pt x="11766" y="22805"/>
                </a:cubicBezTo>
                <a:cubicBezTo>
                  <a:pt x="12111" y="22618"/>
                  <a:pt x="12400" y="22359"/>
                  <a:pt x="12666" y="22078"/>
                </a:cubicBezTo>
                <a:cubicBezTo>
                  <a:pt x="12799" y="21937"/>
                  <a:pt x="12932" y="21804"/>
                  <a:pt x="13112" y="21718"/>
                </a:cubicBezTo>
                <a:cubicBezTo>
                  <a:pt x="13159" y="21694"/>
                  <a:pt x="13198" y="21655"/>
                  <a:pt x="13221" y="21616"/>
                </a:cubicBezTo>
                <a:cubicBezTo>
                  <a:pt x="13292" y="21468"/>
                  <a:pt x="13386" y="21319"/>
                  <a:pt x="13409" y="21162"/>
                </a:cubicBezTo>
                <a:cubicBezTo>
                  <a:pt x="13448" y="20951"/>
                  <a:pt x="13558" y="20787"/>
                  <a:pt x="13660" y="20615"/>
                </a:cubicBezTo>
                <a:cubicBezTo>
                  <a:pt x="13730" y="20505"/>
                  <a:pt x="13793" y="20396"/>
                  <a:pt x="13863" y="20286"/>
                </a:cubicBezTo>
                <a:cubicBezTo>
                  <a:pt x="13933" y="20185"/>
                  <a:pt x="14012" y="20075"/>
                  <a:pt x="14082" y="19973"/>
                </a:cubicBezTo>
                <a:cubicBezTo>
                  <a:pt x="14129" y="19911"/>
                  <a:pt x="14168" y="19840"/>
                  <a:pt x="14207" y="19786"/>
                </a:cubicBezTo>
                <a:cubicBezTo>
                  <a:pt x="14151" y="19716"/>
                  <a:pt x="14089" y="19702"/>
                  <a:pt x="14028" y="19702"/>
                </a:cubicBezTo>
                <a:cubicBezTo>
                  <a:pt x="13988" y="19702"/>
                  <a:pt x="13947" y="19708"/>
                  <a:pt x="13909" y="19708"/>
                </a:cubicBezTo>
                <a:cubicBezTo>
                  <a:pt x="13901" y="19708"/>
                  <a:pt x="13894" y="19708"/>
                  <a:pt x="13886" y="19707"/>
                </a:cubicBezTo>
                <a:cubicBezTo>
                  <a:pt x="13855" y="19731"/>
                  <a:pt x="13824" y="19746"/>
                  <a:pt x="13808" y="19778"/>
                </a:cubicBezTo>
                <a:cubicBezTo>
                  <a:pt x="13660" y="20036"/>
                  <a:pt x="13386" y="20106"/>
                  <a:pt x="13143" y="20161"/>
                </a:cubicBezTo>
                <a:cubicBezTo>
                  <a:pt x="12924" y="20208"/>
                  <a:pt x="12736" y="20255"/>
                  <a:pt x="12635" y="20474"/>
                </a:cubicBezTo>
                <a:lnTo>
                  <a:pt x="12103" y="20474"/>
                </a:lnTo>
                <a:cubicBezTo>
                  <a:pt x="12040" y="20552"/>
                  <a:pt x="11978" y="20623"/>
                  <a:pt x="11907" y="20685"/>
                </a:cubicBezTo>
                <a:cubicBezTo>
                  <a:pt x="11852" y="20740"/>
                  <a:pt x="11790" y="20803"/>
                  <a:pt x="11727" y="20818"/>
                </a:cubicBezTo>
                <a:cubicBezTo>
                  <a:pt x="11680" y="20825"/>
                  <a:pt x="11634" y="20829"/>
                  <a:pt x="11590" y="20829"/>
                </a:cubicBezTo>
                <a:cubicBezTo>
                  <a:pt x="11439" y="20829"/>
                  <a:pt x="11300" y="20786"/>
                  <a:pt x="11180" y="20677"/>
                </a:cubicBezTo>
                <a:lnTo>
                  <a:pt x="11180" y="20286"/>
                </a:lnTo>
                <a:cubicBezTo>
                  <a:pt x="11266" y="20192"/>
                  <a:pt x="11344" y="20106"/>
                  <a:pt x="11477" y="20075"/>
                </a:cubicBezTo>
                <a:cubicBezTo>
                  <a:pt x="11571" y="20052"/>
                  <a:pt x="11649" y="19958"/>
                  <a:pt x="11727" y="19887"/>
                </a:cubicBezTo>
                <a:cubicBezTo>
                  <a:pt x="11806" y="19817"/>
                  <a:pt x="11884" y="19746"/>
                  <a:pt x="11962" y="19676"/>
                </a:cubicBezTo>
                <a:cubicBezTo>
                  <a:pt x="12173" y="19488"/>
                  <a:pt x="12377" y="19308"/>
                  <a:pt x="12588" y="19121"/>
                </a:cubicBezTo>
                <a:lnTo>
                  <a:pt x="12603" y="19081"/>
                </a:lnTo>
                <a:cubicBezTo>
                  <a:pt x="12736" y="18941"/>
                  <a:pt x="12846" y="18769"/>
                  <a:pt x="12995" y="18651"/>
                </a:cubicBezTo>
                <a:cubicBezTo>
                  <a:pt x="13253" y="18448"/>
                  <a:pt x="13456" y="18205"/>
                  <a:pt x="13597" y="17908"/>
                </a:cubicBezTo>
                <a:cubicBezTo>
                  <a:pt x="13691" y="17877"/>
                  <a:pt x="13785" y="17838"/>
                  <a:pt x="13863" y="17806"/>
                </a:cubicBezTo>
                <a:cubicBezTo>
                  <a:pt x="13973" y="17548"/>
                  <a:pt x="14106" y="17345"/>
                  <a:pt x="14340" y="17196"/>
                </a:cubicBezTo>
                <a:cubicBezTo>
                  <a:pt x="14458" y="17118"/>
                  <a:pt x="14559" y="17001"/>
                  <a:pt x="14598" y="16844"/>
                </a:cubicBezTo>
                <a:cubicBezTo>
                  <a:pt x="14630" y="16727"/>
                  <a:pt x="14708" y="16609"/>
                  <a:pt x="14841" y="16586"/>
                </a:cubicBezTo>
                <a:cubicBezTo>
                  <a:pt x="14958" y="16570"/>
                  <a:pt x="15005" y="16484"/>
                  <a:pt x="15052" y="16398"/>
                </a:cubicBezTo>
                <a:cubicBezTo>
                  <a:pt x="15115" y="16304"/>
                  <a:pt x="15185" y="16226"/>
                  <a:pt x="15256" y="16124"/>
                </a:cubicBezTo>
                <a:cubicBezTo>
                  <a:pt x="15295" y="15984"/>
                  <a:pt x="15349" y="15819"/>
                  <a:pt x="15365" y="15655"/>
                </a:cubicBezTo>
                <a:cubicBezTo>
                  <a:pt x="15388" y="15452"/>
                  <a:pt x="15467" y="15326"/>
                  <a:pt x="15670" y="15287"/>
                </a:cubicBezTo>
                <a:cubicBezTo>
                  <a:pt x="15748" y="15217"/>
                  <a:pt x="15842" y="15154"/>
                  <a:pt x="15928" y="15092"/>
                </a:cubicBezTo>
                <a:cubicBezTo>
                  <a:pt x="15960" y="15068"/>
                  <a:pt x="16007" y="15053"/>
                  <a:pt x="16014" y="15029"/>
                </a:cubicBezTo>
                <a:cubicBezTo>
                  <a:pt x="16077" y="14865"/>
                  <a:pt x="16202" y="14763"/>
                  <a:pt x="16327" y="14646"/>
                </a:cubicBezTo>
                <a:cubicBezTo>
                  <a:pt x="16390" y="14591"/>
                  <a:pt x="16429" y="14497"/>
                  <a:pt x="16476" y="14419"/>
                </a:cubicBezTo>
                <a:cubicBezTo>
                  <a:pt x="16523" y="14427"/>
                  <a:pt x="16562" y="14427"/>
                  <a:pt x="16593" y="14442"/>
                </a:cubicBezTo>
                <a:cubicBezTo>
                  <a:pt x="16655" y="14479"/>
                  <a:pt x="16712" y="14496"/>
                  <a:pt x="16768" y="14496"/>
                </a:cubicBezTo>
                <a:cubicBezTo>
                  <a:pt x="16833" y="14496"/>
                  <a:pt x="16898" y="14473"/>
                  <a:pt x="16969" y="14427"/>
                </a:cubicBezTo>
                <a:cubicBezTo>
                  <a:pt x="17117" y="14333"/>
                  <a:pt x="17274" y="14262"/>
                  <a:pt x="17438" y="14208"/>
                </a:cubicBezTo>
                <a:cubicBezTo>
                  <a:pt x="17540" y="14176"/>
                  <a:pt x="17595" y="14129"/>
                  <a:pt x="17634" y="14036"/>
                </a:cubicBezTo>
                <a:cubicBezTo>
                  <a:pt x="17673" y="13934"/>
                  <a:pt x="17735" y="13848"/>
                  <a:pt x="17798" y="13754"/>
                </a:cubicBezTo>
                <a:cubicBezTo>
                  <a:pt x="17858" y="13791"/>
                  <a:pt x="17913" y="13805"/>
                  <a:pt x="17966" y="13805"/>
                </a:cubicBezTo>
                <a:cubicBezTo>
                  <a:pt x="18081" y="13805"/>
                  <a:pt x="18184" y="13742"/>
                  <a:pt x="18291" y="13715"/>
                </a:cubicBezTo>
                <a:cubicBezTo>
                  <a:pt x="18377" y="13690"/>
                  <a:pt x="18444" y="13676"/>
                  <a:pt x="18500" y="13676"/>
                </a:cubicBezTo>
                <a:cubicBezTo>
                  <a:pt x="18617" y="13676"/>
                  <a:pt x="18686" y="13736"/>
                  <a:pt x="18776" y="13879"/>
                </a:cubicBezTo>
                <a:lnTo>
                  <a:pt x="18776" y="14450"/>
                </a:lnTo>
                <a:cubicBezTo>
                  <a:pt x="18815" y="14513"/>
                  <a:pt x="18878" y="14583"/>
                  <a:pt x="18807" y="14685"/>
                </a:cubicBezTo>
                <a:cubicBezTo>
                  <a:pt x="18705" y="14826"/>
                  <a:pt x="18604" y="14959"/>
                  <a:pt x="18518" y="15076"/>
                </a:cubicBezTo>
                <a:cubicBezTo>
                  <a:pt x="18479" y="15201"/>
                  <a:pt x="18455" y="15311"/>
                  <a:pt x="18432" y="15397"/>
                </a:cubicBezTo>
                <a:cubicBezTo>
                  <a:pt x="18440" y="15561"/>
                  <a:pt x="18447" y="15710"/>
                  <a:pt x="18463" y="15866"/>
                </a:cubicBezTo>
                <a:cubicBezTo>
                  <a:pt x="18502" y="15890"/>
                  <a:pt x="18549" y="15905"/>
                  <a:pt x="18596" y="15937"/>
                </a:cubicBezTo>
                <a:cubicBezTo>
                  <a:pt x="18674" y="15843"/>
                  <a:pt x="18737" y="15764"/>
                  <a:pt x="18807" y="15686"/>
                </a:cubicBezTo>
                <a:cubicBezTo>
                  <a:pt x="18885" y="15678"/>
                  <a:pt x="18956" y="15671"/>
                  <a:pt x="19050" y="15663"/>
                </a:cubicBezTo>
                <a:cubicBezTo>
                  <a:pt x="19120" y="15577"/>
                  <a:pt x="19191" y="15483"/>
                  <a:pt x="19277" y="15365"/>
                </a:cubicBezTo>
                <a:cubicBezTo>
                  <a:pt x="19363" y="15389"/>
                  <a:pt x="19457" y="15420"/>
                  <a:pt x="19558" y="15452"/>
                </a:cubicBezTo>
                <a:cubicBezTo>
                  <a:pt x="19629" y="15428"/>
                  <a:pt x="19715" y="15412"/>
                  <a:pt x="19769" y="15397"/>
                </a:cubicBezTo>
                <a:cubicBezTo>
                  <a:pt x="19848" y="15279"/>
                  <a:pt x="19902" y="15178"/>
                  <a:pt x="19973" y="15092"/>
                </a:cubicBezTo>
                <a:cubicBezTo>
                  <a:pt x="20075" y="14974"/>
                  <a:pt x="20184" y="14865"/>
                  <a:pt x="20294" y="14747"/>
                </a:cubicBezTo>
                <a:cubicBezTo>
                  <a:pt x="20356" y="14685"/>
                  <a:pt x="20395" y="14599"/>
                  <a:pt x="20466" y="14560"/>
                </a:cubicBezTo>
                <a:cubicBezTo>
                  <a:pt x="20669" y="14450"/>
                  <a:pt x="20755" y="14247"/>
                  <a:pt x="20896" y="14090"/>
                </a:cubicBezTo>
                <a:cubicBezTo>
                  <a:pt x="21029" y="13934"/>
                  <a:pt x="21060" y="13691"/>
                  <a:pt x="21256" y="13574"/>
                </a:cubicBezTo>
                <a:cubicBezTo>
                  <a:pt x="21271" y="13566"/>
                  <a:pt x="21287" y="13551"/>
                  <a:pt x="21287" y="13543"/>
                </a:cubicBezTo>
                <a:cubicBezTo>
                  <a:pt x="21287" y="13394"/>
                  <a:pt x="21420" y="13347"/>
                  <a:pt x="21491" y="13253"/>
                </a:cubicBezTo>
                <a:cubicBezTo>
                  <a:pt x="21537" y="13206"/>
                  <a:pt x="21592" y="13152"/>
                  <a:pt x="21600" y="13097"/>
                </a:cubicBezTo>
                <a:cubicBezTo>
                  <a:pt x="21616" y="12987"/>
                  <a:pt x="21694" y="12925"/>
                  <a:pt x="21772" y="12862"/>
                </a:cubicBezTo>
                <a:cubicBezTo>
                  <a:pt x="21803" y="12839"/>
                  <a:pt x="21835" y="12823"/>
                  <a:pt x="21850" y="12792"/>
                </a:cubicBezTo>
                <a:cubicBezTo>
                  <a:pt x="22069" y="12487"/>
                  <a:pt x="22281" y="12174"/>
                  <a:pt x="22492" y="11861"/>
                </a:cubicBezTo>
                <a:cubicBezTo>
                  <a:pt x="22633" y="11657"/>
                  <a:pt x="22774" y="11462"/>
                  <a:pt x="22883" y="11243"/>
                </a:cubicBezTo>
                <a:cubicBezTo>
                  <a:pt x="23040" y="10945"/>
                  <a:pt x="23157" y="10633"/>
                  <a:pt x="23298" y="10335"/>
                </a:cubicBezTo>
                <a:cubicBezTo>
                  <a:pt x="23360" y="10187"/>
                  <a:pt x="23438" y="10046"/>
                  <a:pt x="23501" y="9905"/>
                </a:cubicBezTo>
                <a:cubicBezTo>
                  <a:pt x="23540" y="9827"/>
                  <a:pt x="23587" y="9748"/>
                  <a:pt x="23595" y="9670"/>
                </a:cubicBezTo>
                <a:cubicBezTo>
                  <a:pt x="23618" y="9357"/>
                  <a:pt x="23626" y="9044"/>
                  <a:pt x="23642" y="8731"/>
                </a:cubicBezTo>
                <a:cubicBezTo>
                  <a:pt x="23642" y="8708"/>
                  <a:pt x="23634" y="8685"/>
                  <a:pt x="23626" y="8669"/>
                </a:cubicBezTo>
                <a:cubicBezTo>
                  <a:pt x="23540" y="8536"/>
                  <a:pt x="23564" y="8395"/>
                  <a:pt x="23556" y="8246"/>
                </a:cubicBezTo>
                <a:cubicBezTo>
                  <a:pt x="23548" y="8043"/>
                  <a:pt x="23532" y="7832"/>
                  <a:pt x="23517" y="7628"/>
                </a:cubicBezTo>
                <a:cubicBezTo>
                  <a:pt x="23509" y="7488"/>
                  <a:pt x="23532" y="7378"/>
                  <a:pt x="23673" y="7308"/>
                </a:cubicBezTo>
                <a:cubicBezTo>
                  <a:pt x="23751" y="7269"/>
                  <a:pt x="23822" y="7190"/>
                  <a:pt x="23806" y="7089"/>
                </a:cubicBezTo>
                <a:cubicBezTo>
                  <a:pt x="23720" y="7057"/>
                  <a:pt x="23642" y="7034"/>
                  <a:pt x="23540" y="7003"/>
                </a:cubicBezTo>
                <a:cubicBezTo>
                  <a:pt x="23595" y="6909"/>
                  <a:pt x="23634" y="6838"/>
                  <a:pt x="23681" y="6784"/>
                </a:cubicBezTo>
                <a:cubicBezTo>
                  <a:pt x="23783" y="6674"/>
                  <a:pt x="23845" y="6549"/>
                  <a:pt x="23869" y="6400"/>
                </a:cubicBezTo>
                <a:cubicBezTo>
                  <a:pt x="23892" y="6189"/>
                  <a:pt x="23939" y="5978"/>
                  <a:pt x="23978" y="5767"/>
                </a:cubicBezTo>
                <a:cubicBezTo>
                  <a:pt x="23986" y="5743"/>
                  <a:pt x="23994" y="5712"/>
                  <a:pt x="23986" y="5680"/>
                </a:cubicBezTo>
                <a:cubicBezTo>
                  <a:pt x="23947" y="5493"/>
                  <a:pt x="23916" y="5297"/>
                  <a:pt x="23853" y="5117"/>
                </a:cubicBezTo>
                <a:cubicBezTo>
                  <a:pt x="23775" y="4906"/>
                  <a:pt x="23634" y="4742"/>
                  <a:pt x="23423" y="4640"/>
                </a:cubicBezTo>
                <a:cubicBezTo>
                  <a:pt x="23337" y="4687"/>
                  <a:pt x="23243" y="4710"/>
                  <a:pt x="23172" y="4773"/>
                </a:cubicBezTo>
                <a:cubicBezTo>
                  <a:pt x="22985" y="4914"/>
                  <a:pt x="22758" y="5000"/>
                  <a:pt x="22672" y="5258"/>
                </a:cubicBezTo>
                <a:cubicBezTo>
                  <a:pt x="22656" y="5313"/>
                  <a:pt x="22586" y="5368"/>
                  <a:pt x="22523" y="5407"/>
                </a:cubicBezTo>
                <a:cubicBezTo>
                  <a:pt x="22453" y="5461"/>
                  <a:pt x="22367" y="5501"/>
                  <a:pt x="22273" y="5547"/>
                </a:cubicBezTo>
                <a:cubicBezTo>
                  <a:pt x="22195" y="5524"/>
                  <a:pt x="22116" y="5501"/>
                  <a:pt x="22046" y="5477"/>
                </a:cubicBezTo>
                <a:cubicBezTo>
                  <a:pt x="21960" y="5368"/>
                  <a:pt x="21960" y="5266"/>
                  <a:pt x="21976" y="5141"/>
                </a:cubicBezTo>
                <a:cubicBezTo>
                  <a:pt x="22030" y="4828"/>
                  <a:pt x="22007" y="4515"/>
                  <a:pt x="21843" y="4225"/>
                </a:cubicBezTo>
                <a:cubicBezTo>
                  <a:pt x="21811" y="4171"/>
                  <a:pt x="21780" y="4100"/>
                  <a:pt x="21788" y="4045"/>
                </a:cubicBezTo>
                <a:cubicBezTo>
                  <a:pt x="21811" y="3889"/>
                  <a:pt x="21850" y="3733"/>
                  <a:pt x="21897" y="3584"/>
                </a:cubicBezTo>
                <a:cubicBezTo>
                  <a:pt x="21960" y="3396"/>
                  <a:pt x="22101" y="3240"/>
                  <a:pt x="22109" y="3028"/>
                </a:cubicBezTo>
                <a:cubicBezTo>
                  <a:pt x="22109" y="2825"/>
                  <a:pt x="22195" y="2676"/>
                  <a:pt x="22359" y="2559"/>
                </a:cubicBezTo>
                <a:cubicBezTo>
                  <a:pt x="22367" y="2551"/>
                  <a:pt x="22367" y="2536"/>
                  <a:pt x="22375" y="2520"/>
                </a:cubicBezTo>
                <a:cubicBezTo>
                  <a:pt x="22398" y="2426"/>
                  <a:pt x="22406" y="2332"/>
                  <a:pt x="22461" y="2262"/>
                </a:cubicBezTo>
                <a:cubicBezTo>
                  <a:pt x="22633" y="2027"/>
                  <a:pt x="22601" y="1785"/>
                  <a:pt x="22539" y="1558"/>
                </a:cubicBezTo>
                <a:cubicBezTo>
                  <a:pt x="22320" y="1425"/>
                  <a:pt x="22085" y="1519"/>
                  <a:pt x="21866" y="1417"/>
                </a:cubicBezTo>
                <a:cubicBezTo>
                  <a:pt x="21905" y="1331"/>
                  <a:pt x="21929" y="1268"/>
                  <a:pt x="21936" y="1237"/>
                </a:cubicBezTo>
                <a:lnTo>
                  <a:pt x="21936" y="814"/>
                </a:lnTo>
                <a:cubicBezTo>
                  <a:pt x="21819" y="838"/>
                  <a:pt x="21710" y="854"/>
                  <a:pt x="21616" y="869"/>
                </a:cubicBezTo>
                <a:cubicBezTo>
                  <a:pt x="21541" y="924"/>
                  <a:pt x="21513" y="1025"/>
                  <a:pt x="21415" y="1025"/>
                </a:cubicBezTo>
                <a:cubicBezTo>
                  <a:pt x="21400" y="1025"/>
                  <a:pt x="21384" y="1023"/>
                  <a:pt x="21365" y="1018"/>
                </a:cubicBezTo>
                <a:cubicBezTo>
                  <a:pt x="21311" y="854"/>
                  <a:pt x="21412" y="721"/>
                  <a:pt x="21483" y="580"/>
                </a:cubicBezTo>
                <a:cubicBezTo>
                  <a:pt x="21373" y="400"/>
                  <a:pt x="21530" y="150"/>
                  <a:pt x="212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	</a:t>
            </a:r>
            <a:endParaRPr/>
          </a:p>
        </p:txBody>
      </p:sp>
      <p:sp>
        <p:nvSpPr>
          <p:cNvPr id="114" name="Google Shape;114;p11"/>
          <p:cNvSpPr/>
          <p:nvPr/>
        </p:nvSpPr>
        <p:spPr>
          <a:xfrm rot="4500017">
            <a:off x="4214023" y="-610038"/>
            <a:ext cx="715972" cy="1277785"/>
          </a:xfrm>
          <a:custGeom>
            <a:avLst/>
            <a:gdLst/>
            <a:ahLst/>
            <a:cxnLst/>
            <a:rect l="l" t="t" r="r" b="b"/>
            <a:pathLst>
              <a:path w="8332" h="14870" extrusionOk="0">
                <a:moveTo>
                  <a:pt x="4328" y="1"/>
                </a:moveTo>
                <a:cubicBezTo>
                  <a:pt x="3777" y="1"/>
                  <a:pt x="3292" y="207"/>
                  <a:pt x="3020" y="796"/>
                </a:cubicBezTo>
                <a:cubicBezTo>
                  <a:pt x="2339" y="2251"/>
                  <a:pt x="1502" y="3636"/>
                  <a:pt x="947" y="5145"/>
                </a:cubicBezTo>
                <a:cubicBezTo>
                  <a:pt x="610" y="6076"/>
                  <a:pt x="344" y="7031"/>
                  <a:pt x="149" y="8001"/>
                </a:cubicBezTo>
                <a:cubicBezTo>
                  <a:pt x="71" y="8392"/>
                  <a:pt x="0" y="8791"/>
                  <a:pt x="47" y="9182"/>
                </a:cubicBezTo>
                <a:cubicBezTo>
                  <a:pt x="94" y="9612"/>
                  <a:pt x="274" y="10019"/>
                  <a:pt x="446" y="10410"/>
                </a:cubicBezTo>
                <a:cubicBezTo>
                  <a:pt x="696" y="10958"/>
                  <a:pt x="939" y="11513"/>
                  <a:pt x="1189" y="12061"/>
                </a:cubicBezTo>
                <a:cubicBezTo>
                  <a:pt x="1502" y="12757"/>
                  <a:pt x="1815" y="13461"/>
                  <a:pt x="2269" y="14072"/>
                </a:cubicBezTo>
                <a:cubicBezTo>
                  <a:pt x="2573" y="14477"/>
                  <a:pt x="3012" y="14869"/>
                  <a:pt x="3503" y="14869"/>
                </a:cubicBezTo>
                <a:cubicBezTo>
                  <a:pt x="3543" y="14869"/>
                  <a:pt x="3582" y="14867"/>
                  <a:pt x="3622" y="14862"/>
                </a:cubicBezTo>
                <a:cubicBezTo>
                  <a:pt x="3935" y="14823"/>
                  <a:pt x="4201" y="14635"/>
                  <a:pt x="4452" y="14455"/>
                </a:cubicBezTo>
                <a:cubicBezTo>
                  <a:pt x="4639" y="14314"/>
                  <a:pt x="4843" y="14165"/>
                  <a:pt x="4976" y="13970"/>
                </a:cubicBezTo>
                <a:cubicBezTo>
                  <a:pt x="5132" y="13735"/>
                  <a:pt x="5195" y="13461"/>
                  <a:pt x="5273" y="13195"/>
                </a:cubicBezTo>
                <a:cubicBezTo>
                  <a:pt x="5476" y="12515"/>
                  <a:pt x="5821" y="11889"/>
                  <a:pt x="6149" y="11255"/>
                </a:cubicBezTo>
                <a:cubicBezTo>
                  <a:pt x="7330" y="8940"/>
                  <a:pt x="8238" y="6421"/>
                  <a:pt x="8316" y="3815"/>
                </a:cubicBezTo>
                <a:cubicBezTo>
                  <a:pt x="8332" y="3237"/>
                  <a:pt x="8308" y="2634"/>
                  <a:pt x="8066" y="2110"/>
                </a:cubicBezTo>
                <a:cubicBezTo>
                  <a:pt x="7784" y="1484"/>
                  <a:pt x="7229" y="1023"/>
                  <a:pt x="6619" y="718"/>
                </a:cubicBezTo>
                <a:cubicBezTo>
                  <a:pt x="5991" y="399"/>
                  <a:pt x="5095" y="1"/>
                  <a:pt x="432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1"/>
          <p:cNvSpPr/>
          <p:nvPr/>
        </p:nvSpPr>
        <p:spPr>
          <a:xfrm rot="6300054">
            <a:off x="10249" y="24904"/>
            <a:ext cx="1419506" cy="1030179"/>
          </a:xfrm>
          <a:custGeom>
            <a:avLst/>
            <a:gdLst/>
            <a:ahLst/>
            <a:cxnLst/>
            <a:rect l="l" t="t" r="r" b="b"/>
            <a:pathLst>
              <a:path w="28133" h="20416" extrusionOk="0">
                <a:moveTo>
                  <a:pt x="2825" y="0"/>
                </a:moveTo>
                <a:cubicBezTo>
                  <a:pt x="2694" y="0"/>
                  <a:pt x="2567" y="45"/>
                  <a:pt x="2449" y="134"/>
                </a:cubicBezTo>
                <a:cubicBezTo>
                  <a:pt x="2363" y="204"/>
                  <a:pt x="2269" y="259"/>
                  <a:pt x="2191" y="314"/>
                </a:cubicBezTo>
                <a:cubicBezTo>
                  <a:pt x="2128" y="298"/>
                  <a:pt x="2074" y="283"/>
                  <a:pt x="2034" y="267"/>
                </a:cubicBezTo>
                <a:cubicBezTo>
                  <a:pt x="1964" y="416"/>
                  <a:pt x="1917" y="556"/>
                  <a:pt x="1839" y="682"/>
                </a:cubicBezTo>
                <a:cubicBezTo>
                  <a:pt x="1784" y="783"/>
                  <a:pt x="1714" y="869"/>
                  <a:pt x="1675" y="979"/>
                </a:cubicBezTo>
                <a:cubicBezTo>
                  <a:pt x="1651" y="1057"/>
                  <a:pt x="1565" y="1120"/>
                  <a:pt x="1502" y="1198"/>
                </a:cubicBezTo>
                <a:cubicBezTo>
                  <a:pt x="1440" y="1135"/>
                  <a:pt x="1393" y="1088"/>
                  <a:pt x="1346" y="1034"/>
                </a:cubicBezTo>
                <a:cubicBezTo>
                  <a:pt x="1190" y="1143"/>
                  <a:pt x="1041" y="1253"/>
                  <a:pt x="900" y="1354"/>
                </a:cubicBezTo>
                <a:cubicBezTo>
                  <a:pt x="838" y="1354"/>
                  <a:pt x="783" y="1362"/>
                  <a:pt x="759" y="1362"/>
                </a:cubicBezTo>
                <a:cubicBezTo>
                  <a:pt x="556" y="1495"/>
                  <a:pt x="384" y="1620"/>
                  <a:pt x="212" y="1745"/>
                </a:cubicBezTo>
                <a:lnTo>
                  <a:pt x="24" y="1745"/>
                </a:lnTo>
                <a:cubicBezTo>
                  <a:pt x="16" y="1808"/>
                  <a:pt x="8" y="1871"/>
                  <a:pt x="0" y="1918"/>
                </a:cubicBezTo>
                <a:cubicBezTo>
                  <a:pt x="64" y="2000"/>
                  <a:pt x="139" y="2013"/>
                  <a:pt x="215" y="2013"/>
                </a:cubicBezTo>
                <a:cubicBezTo>
                  <a:pt x="247" y="2013"/>
                  <a:pt x="280" y="2010"/>
                  <a:pt x="312" y="2010"/>
                </a:cubicBezTo>
                <a:cubicBezTo>
                  <a:pt x="361" y="2010"/>
                  <a:pt x="410" y="2016"/>
                  <a:pt x="454" y="2043"/>
                </a:cubicBezTo>
                <a:cubicBezTo>
                  <a:pt x="587" y="2113"/>
                  <a:pt x="767" y="2113"/>
                  <a:pt x="838" y="2277"/>
                </a:cubicBezTo>
                <a:cubicBezTo>
                  <a:pt x="775" y="2457"/>
                  <a:pt x="775" y="2457"/>
                  <a:pt x="892" y="2567"/>
                </a:cubicBezTo>
                <a:cubicBezTo>
                  <a:pt x="956" y="2480"/>
                  <a:pt x="1025" y="2447"/>
                  <a:pt x="1099" y="2447"/>
                </a:cubicBezTo>
                <a:cubicBezTo>
                  <a:pt x="1170" y="2447"/>
                  <a:pt x="1245" y="2478"/>
                  <a:pt x="1323" y="2520"/>
                </a:cubicBezTo>
                <a:cubicBezTo>
                  <a:pt x="1401" y="2559"/>
                  <a:pt x="1487" y="2567"/>
                  <a:pt x="1565" y="2590"/>
                </a:cubicBezTo>
                <a:cubicBezTo>
                  <a:pt x="1670" y="2481"/>
                  <a:pt x="1781" y="2432"/>
                  <a:pt x="1897" y="2432"/>
                </a:cubicBezTo>
                <a:cubicBezTo>
                  <a:pt x="1972" y="2432"/>
                  <a:pt x="2049" y="2452"/>
                  <a:pt x="2128" y="2489"/>
                </a:cubicBezTo>
                <a:cubicBezTo>
                  <a:pt x="2253" y="2551"/>
                  <a:pt x="2371" y="2614"/>
                  <a:pt x="2504" y="2645"/>
                </a:cubicBezTo>
                <a:cubicBezTo>
                  <a:pt x="2707" y="2692"/>
                  <a:pt x="2848" y="2833"/>
                  <a:pt x="3020" y="2919"/>
                </a:cubicBezTo>
                <a:cubicBezTo>
                  <a:pt x="3044" y="3028"/>
                  <a:pt x="2989" y="3060"/>
                  <a:pt x="2911" y="3083"/>
                </a:cubicBezTo>
                <a:cubicBezTo>
                  <a:pt x="2606" y="3177"/>
                  <a:pt x="2293" y="3279"/>
                  <a:pt x="2027" y="3365"/>
                </a:cubicBezTo>
                <a:cubicBezTo>
                  <a:pt x="1792" y="3678"/>
                  <a:pt x="1792" y="3701"/>
                  <a:pt x="1972" y="3975"/>
                </a:cubicBezTo>
                <a:cubicBezTo>
                  <a:pt x="1917" y="4053"/>
                  <a:pt x="1862" y="4139"/>
                  <a:pt x="1800" y="4233"/>
                </a:cubicBezTo>
                <a:cubicBezTo>
                  <a:pt x="2066" y="4382"/>
                  <a:pt x="2332" y="4398"/>
                  <a:pt x="2574" y="4452"/>
                </a:cubicBezTo>
                <a:cubicBezTo>
                  <a:pt x="2668" y="4210"/>
                  <a:pt x="2746" y="3999"/>
                  <a:pt x="2825" y="3779"/>
                </a:cubicBezTo>
                <a:cubicBezTo>
                  <a:pt x="2981" y="3765"/>
                  <a:pt x="3099" y="3635"/>
                  <a:pt x="3254" y="3635"/>
                </a:cubicBezTo>
                <a:cubicBezTo>
                  <a:pt x="3270" y="3635"/>
                  <a:pt x="3285" y="3636"/>
                  <a:pt x="3302" y="3639"/>
                </a:cubicBezTo>
                <a:cubicBezTo>
                  <a:pt x="3419" y="3873"/>
                  <a:pt x="3263" y="4014"/>
                  <a:pt x="3145" y="4155"/>
                </a:cubicBezTo>
                <a:cubicBezTo>
                  <a:pt x="3169" y="4413"/>
                  <a:pt x="3137" y="4562"/>
                  <a:pt x="2997" y="4890"/>
                </a:cubicBezTo>
                <a:cubicBezTo>
                  <a:pt x="2918" y="5070"/>
                  <a:pt x="2911" y="5274"/>
                  <a:pt x="2895" y="5469"/>
                </a:cubicBezTo>
                <a:cubicBezTo>
                  <a:pt x="2879" y="5673"/>
                  <a:pt x="2934" y="5876"/>
                  <a:pt x="2895" y="6087"/>
                </a:cubicBezTo>
                <a:cubicBezTo>
                  <a:pt x="2856" y="6252"/>
                  <a:pt x="2856" y="6424"/>
                  <a:pt x="2848" y="6588"/>
                </a:cubicBezTo>
                <a:cubicBezTo>
                  <a:pt x="2840" y="6627"/>
                  <a:pt x="2879" y="6666"/>
                  <a:pt x="2903" y="6698"/>
                </a:cubicBezTo>
                <a:cubicBezTo>
                  <a:pt x="2918" y="6729"/>
                  <a:pt x="2942" y="6752"/>
                  <a:pt x="2958" y="6791"/>
                </a:cubicBezTo>
                <a:cubicBezTo>
                  <a:pt x="2989" y="6870"/>
                  <a:pt x="3020" y="6948"/>
                  <a:pt x="3044" y="7034"/>
                </a:cubicBezTo>
                <a:lnTo>
                  <a:pt x="3075" y="7026"/>
                </a:lnTo>
                <a:lnTo>
                  <a:pt x="3075" y="7026"/>
                </a:lnTo>
                <a:cubicBezTo>
                  <a:pt x="3059" y="7120"/>
                  <a:pt x="3036" y="7206"/>
                  <a:pt x="3020" y="7300"/>
                </a:cubicBezTo>
                <a:lnTo>
                  <a:pt x="3044" y="7292"/>
                </a:lnTo>
                <a:cubicBezTo>
                  <a:pt x="3083" y="7409"/>
                  <a:pt x="3122" y="7535"/>
                  <a:pt x="3153" y="7660"/>
                </a:cubicBezTo>
                <a:cubicBezTo>
                  <a:pt x="3058" y="7778"/>
                  <a:pt x="2990" y="7837"/>
                  <a:pt x="2920" y="7837"/>
                </a:cubicBezTo>
                <a:cubicBezTo>
                  <a:pt x="2851" y="7837"/>
                  <a:pt x="2781" y="7780"/>
                  <a:pt x="2684" y="7668"/>
                </a:cubicBezTo>
                <a:cubicBezTo>
                  <a:pt x="2652" y="7628"/>
                  <a:pt x="2621" y="7582"/>
                  <a:pt x="2582" y="7558"/>
                </a:cubicBezTo>
                <a:cubicBezTo>
                  <a:pt x="2551" y="7527"/>
                  <a:pt x="2504" y="7527"/>
                  <a:pt x="2441" y="7503"/>
                </a:cubicBezTo>
                <a:lnTo>
                  <a:pt x="2441" y="7503"/>
                </a:lnTo>
                <a:cubicBezTo>
                  <a:pt x="2465" y="7738"/>
                  <a:pt x="2606" y="7855"/>
                  <a:pt x="2746" y="7973"/>
                </a:cubicBezTo>
                <a:cubicBezTo>
                  <a:pt x="2918" y="8121"/>
                  <a:pt x="2911" y="8121"/>
                  <a:pt x="2809" y="8317"/>
                </a:cubicBezTo>
                <a:cubicBezTo>
                  <a:pt x="2762" y="8395"/>
                  <a:pt x="2715" y="8489"/>
                  <a:pt x="2723" y="8575"/>
                </a:cubicBezTo>
                <a:cubicBezTo>
                  <a:pt x="2739" y="8778"/>
                  <a:pt x="2739" y="8958"/>
                  <a:pt x="2559" y="9107"/>
                </a:cubicBezTo>
                <a:cubicBezTo>
                  <a:pt x="2684" y="9248"/>
                  <a:pt x="2652" y="9389"/>
                  <a:pt x="2598" y="9537"/>
                </a:cubicBezTo>
                <a:cubicBezTo>
                  <a:pt x="2527" y="9702"/>
                  <a:pt x="2590" y="9928"/>
                  <a:pt x="2723" y="9975"/>
                </a:cubicBezTo>
                <a:cubicBezTo>
                  <a:pt x="2903" y="10030"/>
                  <a:pt x="2950" y="10155"/>
                  <a:pt x="2981" y="10312"/>
                </a:cubicBezTo>
                <a:cubicBezTo>
                  <a:pt x="2997" y="10374"/>
                  <a:pt x="3044" y="10437"/>
                  <a:pt x="3067" y="10507"/>
                </a:cubicBezTo>
                <a:cubicBezTo>
                  <a:pt x="3130" y="10656"/>
                  <a:pt x="3184" y="10812"/>
                  <a:pt x="3247" y="10969"/>
                </a:cubicBezTo>
                <a:cubicBezTo>
                  <a:pt x="3286" y="11071"/>
                  <a:pt x="3357" y="11172"/>
                  <a:pt x="3372" y="11282"/>
                </a:cubicBezTo>
                <a:cubicBezTo>
                  <a:pt x="3403" y="11470"/>
                  <a:pt x="3490" y="11618"/>
                  <a:pt x="3669" y="11704"/>
                </a:cubicBezTo>
                <a:cubicBezTo>
                  <a:pt x="3709" y="11728"/>
                  <a:pt x="3748" y="11767"/>
                  <a:pt x="3779" y="11806"/>
                </a:cubicBezTo>
                <a:cubicBezTo>
                  <a:pt x="4037" y="12095"/>
                  <a:pt x="4350" y="12322"/>
                  <a:pt x="4686" y="12518"/>
                </a:cubicBezTo>
                <a:cubicBezTo>
                  <a:pt x="4851" y="12620"/>
                  <a:pt x="5015" y="12713"/>
                  <a:pt x="5140" y="12878"/>
                </a:cubicBezTo>
                <a:cubicBezTo>
                  <a:pt x="5164" y="12909"/>
                  <a:pt x="5211" y="12948"/>
                  <a:pt x="5258" y="12956"/>
                </a:cubicBezTo>
                <a:cubicBezTo>
                  <a:pt x="5411" y="12993"/>
                  <a:pt x="5565" y="13043"/>
                  <a:pt x="5712" y="13043"/>
                </a:cubicBezTo>
                <a:cubicBezTo>
                  <a:pt x="5722" y="13043"/>
                  <a:pt x="5732" y="13043"/>
                  <a:pt x="5743" y="13042"/>
                </a:cubicBezTo>
                <a:cubicBezTo>
                  <a:pt x="5754" y="13042"/>
                  <a:pt x="5765" y="13041"/>
                  <a:pt x="5776" y="13041"/>
                </a:cubicBezTo>
                <a:cubicBezTo>
                  <a:pt x="5980" y="13041"/>
                  <a:pt x="6151" y="13108"/>
                  <a:pt x="6329" y="13167"/>
                </a:cubicBezTo>
                <a:cubicBezTo>
                  <a:pt x="6454" y="13206"/>
                  <a:pt x="6580" y="13245"/>
                  <a:pt x="6697" y="13292"/>
                </a:cubicBezTo>
                <a:cubicBezTo>
                  <a:pt x="6814" y="13339"/>
                  <a:pt x="6932" y="13386"/>
                  <a:pt x="7057" y="13433"/>
                </a:cubicBezTo>
                <a:cubicBezTo>
                  <a:pt x="7127" y="13465"/>
                  <a:pt x="7198" y="13488"/>
                  <a:pt x="7268" y="13511"/>
                </a:cubicBezTo>
                <a:cubicBezTo>
                  <a:pt x="7370" y="13386"/>
                  <a:pt x="7284" y="13285"/>
                  <a:pt x="7276" y="13183"/>
                </a:cubicBezTo>
                <a:cubicBezTo>
                  <a:pt x="7237" y="13159"/>
                  <a:pt x="7213" y="13128"/>
                  <a:pt x="7182" y="13120"/>
                </a:cubicBezTo>
                <a:cubicBezTo>
                  <a:pt x="6900" y="13034"/>
                  <a:pt x="6767" y="12784"/>
                  <a:pt x="6658" y="12557"/>
                </a:cubicBezTo>
                <a:cubicBezTo>
                  <a:pt x="6564" y="12354"/>
                  <a:pt x="6478" y="12182"/>
                  <a:pt x="6243" y="12135"/>
                </a:cubicBezTo>
                <a:cubicBezTo>
                  <a:pt x="6196" y="11955"/>
                  <a:pt x="6165" y="11790"/>
                  <a:pt x="6126" y="11618"/>
                </a:cubicBezTo>
                <a:cubicBezTo>
                  <a:pt x="6032" y="11571"/>
                  <a:pt x="5954" y="11524"/>
                  <a:pt x="5876" y="11477"/>
                </a:cubicBezTo>
                <a:cubicBezTo>
                  <a:pt x="5813" y="11430"/>
                  <a:pt x="5735" y="11384"/>
                  <a:pt x="5703" y="11321"/>
                </a:cubicBezTo>
                <a:cubicBezTo>
                  <a:pt x="5633" y="11133"/>
                  <a:pt x="5617" y="10945"/>
                  <a:pt x="5727" y="10758"/>
                </a:cubicBezTo>
                <a:cubicBezTo>
                  <a:pt x="5852" y="10726"/>
                  <a:pt x="5977" y="10703"/>
                  <a:pt x="6102" y="10672"/>
                </a:cubicBezTo>
                <a:cubicBezTo>
                  <a:pt x="6212" y="10734"/>
                  <a:pt x="6314" y="10789"/>
                  <a:pt x="6376" y="10914"/>
                </a:cubicBezTo>
                <a:cubicBezTo>
                  <a:pt x="6415" y="11000"/>
                  <a:pt x="6533" y="11055"/>
                  <a:pt x="6611" y="11118"/>
                </a:cubicBezTo>
                <a:cubicBezTo>
                  <a:pt x="6697" y="11180"/>
                  <a:pt x="6791" y="11235"/>
                  <a:pt x="6877" y="11298"/>
                </a:cubicBezTo>
                <a:cubicBezTo>
                  <a:pt x="7104" y="11462"/>
                  <a:pt x="7323" y="11626"/>
                  <a:pt x="7550" y="11783"/>
                </a:cubicBezTo>
                <a:cubicBezTo>
                  <a:pt x="7565" y="11790"/>
                  <a:pt x="7581" y="11790"/>
                  <a:pt x="7589" y="11798"/>
                </a:cubicBezTo>
                <a:cubicBezTo>
                  <a:pt x="7761" y="11884"/>
                  <a:pt x="7949" y="11955"/>
                  <a:pt x="8097" y="12072"/>
                </a:cubicBezTo>
                <a:cubicBezTo>
                  <a:pt x="8356" y="12283"/>
                  <a:pt x="8637" y="12432"/>
                  <a:pt x="8958" y="12502"/>
                </a:cubicBezTo>
                <a:cubicBezTo>
                  <a:pt x="9013" y="12580"/>
                  <a:pt x="9067" y="12667"/>
                  <a:pt x="9114" y="12737"/>
                </a:cubicBezTo>
                <a:cubicBezTo>
                  <a:pt x="9388" y="12784"/>
                  <a:pt x="9623" y="12870"/>
                  <a:pt x="9818" y="13066"/>
                </a:cubicBezTo>
                <a:cubicBezTo>
                  <a:pt x="9920" y="13167"/>
                  <a:pt x="10061" y="13238"/>
                  <a:pt x="10225" y="13238"/>
                </a:cubicBezTo>
                <a:cubicBezTo>
                  <a:pt x="10343" y="13245"/>
                  <a:pt x="10468" y="13292"/>
                  <a:pt x="10523" y="13418"/>
                </a:cubicBezTo>
                <a:cubicBezTo>
                  <a:pt x="10569" y="13527"/>
                  <a:pt x="10656" y="13551"/>
                  <a:pt x="10757" y="13590"/>
                </a:cubicBezTo>
                <a:cubicBezTo>
                  <a:pt x="10859" y="13621"/>
                  <a:pt x="10953" y="13676"/>
                  <a:pt x="11070" y="13723"/>
                </a:cubicBezTo>
                <a:cubicBezTo>
                  <a:pt x="11169" y="13723"/>
                  <a:pt x="11275" y="13733"/>
                  <a:pt x="11386" y="13733"/>
                </a:cubicBezTo>
                <a:cubicBezTo>
                  <a:pt x="11441" y="13733"/>
                  <a:pt x="11498" y="13730"/>
                  <a:pt x="11555" y="13723"/>
                </a:cubicBezTo>
                <a:cubicBezTo>
                  <a:pt x="11585" y="13719"/>
                  <a:pt x="11614" y="13717"/>
                  <a:pt x="11642" y="13717"/>
                </a:cubicBezTo>
                <a:cubicBezTo>
                  <a:pt x="11793" y="13717"/>
                  <a:pt x="11904" y="13775"/>
                  <a:pt x="11970" y="13934"/>
                </a:cubicBezTo>
                <a:cubicBezTo>
                  <a:pt x="12064" y="13996"/>
                  <a:pt x="12142" y="14075"/>
                  <a:pt x="12228" y="14145"/>
                </a:cubicBezTo>
                <a:cubicBezTo>
                  <a:pt x="12251" y="14169"/>
                  <a:pt x="12275" y="14208"/>
                  <a:pt x="12306" y="14216"/>
                </a:cubicBezTo>
                <a:cubicBezTo>
                  <a:pt x="12478" y="14239"/>
                  <a:pt x="12603" y="14341"/>
                  <a:pt x="12744" y="14435"/>
                </a:cubicBezTo>
                <a:cubicBezTo>
                  <a:pt x="12815" y="14482"/>
                  <a:pt x="12916" y="14497"/>
                  <a:pt x="13002" y="14528"/>
                </a:cubicBezTo>
                <a:cubicBezTo>
                  <a:pt x="13002" y="14583"/>
                  <a:pt x="13010" y="14615"/>
                  <a:pt x="13002" y="14646"/>
                </a:cubicBezTo>
                <a:cubicBezTo>
                  <a:pt x="12956" y="14794"/>
                  <a:pt x="12987" y="14904"/>
                  <a:pt x="13104" y="15013"/>
                </a:cubicBezTo>
                <a:cubicBezTo>
                  <a:pt x="13229" y="15131"/>
                  <a:pt x="13331" y="15279"/>
                  <a:pt x="13425" y="15420"/>
                </a:cubicBezTo>
                <a:cubicBezTo>
                  <a:pt x="13480" y="15514"/>
                  <a:pt x="13534" y="15553"/>
                  <a:pt x="13636" y="15569"/>
                </a:cubicBezTo>
                <a:cubicBezTo>
                  <a:pt x="13738" y="15585"/>
                  <a:pt x="13832" y="15632"/>
                  <a:pt x="13941" y="15671"/>
                </a:cubicBezTo>
                <a:cubicBezTo>
                  <a:pt x="13871" y="15882"/>
                  <a:pt x="14019" y="15999"/>
                  <a:pt x="14090" y="16140"/>
                </a:cubicBezTo>
                <a:cubicBezTo>
                  <a:pt x="14223" y="16383"/>
                  <a:pt x="14215" y="16476"/>
                  <a:pt x="14035" y="16649"/>
                </a:cubicBezTo>
                <a:cubicBezTo>
                  <a:pt x="13840" y="16695"/>
                  <a:pt x="13675" y="16735"/>
                  <a:pt x="13487" y="16774"/>
                </a:cubicBezTo>
                <a:cubicBezTo>
                  <a:pt x="13444" y="16817"/>
                  <a:pt x="13397" y="16874"/>
                  <a:pt x="13325" y="16874"/>
                </a:cubicBezTo>
                <a:cubicBezTo>
                  <a:pt x="13306" y="16874"/>
                  <a:pt x="13284" y="16870"/>
                  <a:pt x="13261" y="16860"/>
                </a:cubicBezTo>
                <a:cubicBezTo>
                  <a:pt x="13104" y="16789"/>
                  <a:pt x="12948" y="16727"/>
                  <a:pt x="12815" y="16664"/>
                </a:cubicBezTo>
                <a:cubicBezTo>
                  <a:pt x="12682" y="16664"/>
                  <a:pt x="12572" y="16656"/>
                  <a:pt x="12486" y="16649"/>
                </a:cubicBezTo>
                <a:cubicBezTo>
                  <a:pt x="12330" y="16695"/>
                  <a:pt x="12181" y="16742"/>
                  <a:pt x="12032" y="16789"/>
                </a:cubicBezTo>
                <a:cubicBezTo>
                  <a:pt x="12025" y="16836"/>
                  <a:pt x="12009" y="16883"/>
                  <a:pt x="12001" y="16938"/>
                </a:cubicBezTo>
                <a:cubicBezTo>
                  <a:pt x="12103" y="16985"/>
                  <a:pt x="12197" y="17040"/>
                  <a:pt x="12291" y="17087"/>
                </a:cubicBezTo>
                <a:cubicBezTo>
                  <a:pt x="12314" y="17157"/>
                  <a:pt x="12330" y="17227"/>
                  <a:pt x="12361" y="17313"/>
                </a:cubicBezTo>
                <a:cubicBezTo>
                  <a:pt x="12463" y="17360"/>
                  <a:pt x="12572" y="17415"/>
                  <a:pt x="12705" y="17478"/>
                </a:cubicBezTo>
                <a:cubicBezTo>
                  <a:pt x="12697" y="17564"/>
                  <a:pt x="12690" y="17658"/>
                  <a:pt x="12682" y="17767"/>
                </a:cubicBezTo>
                <a:cubicBezTo>
                  <a:pt x="12713" y="17830"/>
                  <a:pt x="12760" y="17908"/>
                  <a:pt x="12783" y="17955"/>
                </a:cubicBezTo>
                <a:cubicBezTo>
                  <a:pt x="12916" y="18010"/>
                  <a:pt x="13026" y="18041"/>
                  <a:pt x="13128" y="18088"/>
                </a:cubicBezTo>
                <a:cubicBezTo>
                  <a:pt x="13261" y="18158"/>
                  <a:pt x="13394" y="18244"/>
                  <a:pt x="13527" y="18323"/>
                </a:cubicBezTo>
                <a:cubicBezTo>
                  <a:pt x="13605" y="18370"/>
                  <a:pt x="13699" y="18393"/>
                  <a:pt x="13753" y="18456"/>
                </a:cubicBezTo>
                <a:cubicBezTo>
                  <a:pt x="13902" y="18628"/>
                  <a:pt x="14121" y="18667"/>
                  <a:pt x="14309" y="18769"/>
                </a:cubicBezTo>
                <a:cubicBezTo>
                  <a:pt x="14489" y="18862"/>
                  <a:pt x="14731" y="18839"/>
                  <a:pt x="14888" y="19003"/>
                </a:cubicBezTo>
                <a:lnTo>
                  <a:pt x="14927" y="19019"/>
                </a:lnTo>
                <a:cubicBezTo>
                  <a:pt x="14940" y="19017"/>
                  <a:pt x="14953" y="19016"/>
                  <a:pt x="14965" y="19016"/>
                </a:cubicBezTo>
                <a:cubicBezTo>
                  <a:pt x="15083" y="19016"/>
                  <a:pt x="15156" y="19110"/>
                  <a:pt x="15255" y="19160"/>
                </a:cubicBezTo>
                <a:cubicBezTo>
                  <a:pt x="15306" y="19189"/>
                  <a:pt x="15363" y="19231"/>
                  <a:pt x="15415" y="19231"/>
                </a:cubicBezTo>
                <a:cubicBezTo>
                  <a:pt x="15419" y="19231"/>
                  <a:pt x="15423" y="19231"/>
                  <a:pt x="15428" y="19230"/>
                </a:cubicBezTo>
                <a:cubicBezTo>
                  <a:pt x="15434" y="19230"/>
                  <a:pt x="15441" y="19229"/>
                  <a:pt x="15447" y="19229"/>
                </a:cubicBezTo>
                <a:cubicBezTo>
                  <a:pt x="15553" y="19229"/>
                  <a:pt x="15620" y="19288"/>
                  <a:pt x="15694" y="19347"/>
                </a:cubicBezTo>
                <a:cubicBezTo>
                  <a:pt x="15725" y="19371"/>
                  <a:pt x="15748" y="19394"/>
                  <a:pt x="15780" y="19410"/>
                </a:cubicBezTo>
                <a:cubicBezTo>
                  <a:pt x="16132" y="19551"/>
                  <a:pt x="16484" y="19692"/>
                  <a:pt x="16836" y="19825"/>
                </a:cubicBezTo>
                <a:cubicBezTo>
                  <a:pt x="17063" y="19919"/>
                  <a:pt x="17290" y="20012"/>
                  <a:pt x="17524" y="20075"/>
                </a:cubicBezTo>
                <a:cubicBezTo>
                  <a:pt x="17845" y="20153"/>
                  <a:pt x="18174" y="20208"/>
                  <a:pt x="18502" y="20271"/>
                </a:cubicBezTo>
                <a:cubicBezTo>
                  <a:pt x="18659" y="20302"/>
                  <a:pt x="18807" y="20341"/>
                  <a:pt x="18964" y="20380"/>
                </a:cubicBezTo>
                <a:cubicBezTo>
                  <a:pt x="19033" y="20393"/>
                  <a:pt x="19103" y="20416"/>
                  <a:pt x="19168" y="20416"/>
                </a:cubicBezTo>
                <a:cubicBezTo>
                  <a:pt x="19184" y="20416"/>
                  <a:pt x="19199" y="20414"/>
                  <a:pt x="19214" y="20411"/>
                </a:cubicBezTo>
                <a:cubicBezTo>
                  <a:pt x="19527" y="20364"/>
                  <a:pt x="19832" y="20310"/>
                  <a:pt x="20137" y="20247"/>
                </a:cubicBezTo>
                <a:cubicBezTo>
                  <a:pt x="20161" y="20247"/>
                  <a:pt x="20184" y="20239"/>
                  <a:pt x="20200" y="20224"/>
                </a:cubicBezTo>
                <a:cubicBezTo>
                  <a:pt x="20309" y="20106"/>
                  <a:pt x="20450" y="20099"/>
                  <a:pt x="20591" y="20059"/>
                </a:cubicBezTo>
                <a:cubicBezTo>
                  <a:pt x="20794" y="20005"/>
                  <a:pt x="20990" y="19942"/>
                  <a:pt x="21193" y="19887"/>
                </a:cubicBezTo>
                <a:cubicBezTo>
                  <a:pt x="21241" y="19872"/>
                  <a:pt x="21288" y="19862"/>
                  <a:pt x="21334" y="19862"/>
                </a:cubicBezTo>
                <a:cubicBezTo>
                  <a:pt x="21406" y="19862"/>
                  <a:pt x="21475" y="19888"/>
                  <a:pt x="21537" y="19966"/>
                </a:cubicBezTo>
                <a:cubicBezTo>
                  <a:pt x="21579" y="20018"/>
                  <a:pt x="21637" y="20058"/>
                  <a:pt x="21707" y="20058"/>
                </a:cubicBezTo>
                <a:cubicBezTo>
                  <a:pt x="21730" y="20058"/>
                  <a:pt x="21755" y="20054"/>
                  <a:pt x="21780" y="20044"/>
                </a:cubicBezTo>
                <a:cubicBezTo>
                  <a:pt x="21788" y="19958"/>
                  <a:pt x="21796" y="19872"/>
                  <a:pt x="21803" y="19762"/>
                </a:cubicBezTo>
                <a:cubicBezTo>
                  <a:pt x="21905" y="19801"/>
                  <a:pt x="21983" y="19825"/>
                  <a:pt x="22054" y="19856"/>
                </a:cubicBezTo>
                <a:cubicBezTo>
                  <a:pt x="22160" y="19916"/>
                  <a:pt x="22273" y="19953"/>
                  <a:pt x="22396" y="19953"/>
                </a:cubicBezTo>
                <a:cubicBezTo>
                  <a:pt x="22417" y="19953"/>
                  <a:pt x="22439" y="19952"/>
                  <a:pt x="22461" y="19950"/>
                </a:cubicBezTo>
                <a:cubicBezTo>
                  <a:pt x="22680" y="19934"/>
                  <a:pt x="22891" y="19934"/>
                  <a:pt x="23102" y="19926"/>
                </a:cubicBezTo>
                <a:cubicBezTo>
                  <a:pt x="23133" y="19919"/>
                  <a:pt x="23165" y="19919"/>
                  <a:pt x="23188" y="19911"/>
                </a:cubicBezTo>
                <a:cubicBezTo>
                  <a:pt x="23368" y="19825"/>
                  <a:pt x="23548" y="19754"/>
                  <a:pt x="23712" y="19653"/>
                </a:cubicBezTo>
                <a:cubicBezTo>
                  <a:pt x="23900" y="19527"/>
                  <a:pt x="24033" y="19355"/>
                  <a:pt x="24088" y="19128"/>
                </a:cubicBezTo>
                <a:cubicBezTo>
                  <a:pt x="24017" y="19050"/>
                  <a:pt x="23970" y="18972"/>
                  <a:pt x="23900" y="18909"/>
                </a:cubicBezTo>
                <a:cubicBezTo>
                  <a:pt x="23720" y="18769"/>
                  <a:pt x="23579" y="18557"/>
                  <a:pt x="23313" y="18534"/>
                </a:cubicBezTo>
                <a:cubicBezTo>
                  <a:pt x="23251" y="18526"/>
                  <a:pt x="23188" y="18471"/>
                  <a:pt x="23133" y="18424"/>
                </a:cubicBezTo>
                <a:cubicBezTo>
                  <a:pt x="23063" y="18362"/>
                  <a:pt x="23008" y="18284"/>
                  <a:pt x="22938" y="18205"/>
                </a:cubicBezTo>
                <a:cubicBezTo>
                  <a:pt x="22946" y="18127"/>
                  <a:pt x="22953" y="18041"/>
                  <a:pt x="22961" y="17971"/>
                </a:cubicBezTo>
                <a:cubicBezTo>
                  <a:pt x="23047" y="17861"/>
                  <a:pt x="23149" y="17838"/>
                  <a:pt x="23274" y="17830"/>
                </a:cubicBezTo>
                <a:cubicBezTo>
                  <a:pt x="23587" y="17806"/>
                  <a:pt x="23892" y="17720"/>
                  <a:pt x="24135" y="17493"/>
                </a:cubicBezTo>
                <a:cubicBezTo>
                  <a:pt x="24182" y="17454"/>
                  <a:pt x="24244" y="17407"/>
                  <a:pt x="24299" y="17400"/>
                </a:cubicBezTo>
                <a:cubicBezTo>
                  <a:pt x="24364" y="17396"/>
                  <a:pt x="24429" y="17394"/>
                  <a:pt x="24493" y="17394"/>
                </a:cubicBezTo>
                <a:cubicBezTo>
                  <a:pt x="24585" y="17394"/>
                  <a:pt x="24677" y="17398"/>
                  <a:pt x="24768" y="17407"/>
                </a:cubicBezTo>
                <a:cubicBezTo>
                  <a:pt x="24933" y="17421"/>
                  <a:pt x="25092" y="17494"/>
                  <a:pt x="25259" y="17494"/>
                </a:cubicBezTo>
                <a:cubicBezTo>
                  <a:pt x="25291" y="17494"/>
                  <a:pt x="25323" y="17492"/>
                  <a:pt x="25355" y="17486"/>
                </a:cubicBezTo>
                <a:cubicBezTo>
                  <a:pt x="25401" y="17477"/>
                  <a:pt x="25446" y="17472"/>
                  <a:pt x="25488" y="17472"/>
                </a:cubicBezTo>
                <a:cubicBezTo>
                  <a:pt x="25632" y="17472"/>
                  <a:pt x="25757" y="17524"/>
                  <a:pt x="25871" y="17626"/>
                </a:cubicBezTo>
                <a:cubicBezTo>
                  <a:pt x="25879" y="17634"/>
                  <a:pt x="25903" y="17634"/>
                  <a:pt x="25911" y="17634"/>
                </a:cubicBezTo>
                <a:cubicBezTo>
                  <a:pt x="25952" y="17634"/>
                  <a:pt x="25996" y="17631"/>
                  <a:pt x="26038" y="17631"/>
                </a:cubicBezTo>
                <a:cubicBezTo>
                  <a:pt x="26090" y="17631"/>
                  <a:pt x="26141" y="17636"/>
                  <a:pt x="26184" y="17658"/>
                </a:cubicBezTo>
                <a:cubicBezTo>
                  <a:pt x="26277" y="17698"/>
                  <a:pt x="26365" y="17714"/>
                  <a:pt x="26448" y="17714"/>
                </a:cubicBezTo>
                <a:cubicBezTo>
                  <a:pt x="26610" y="17714"/>
                  <a:pt x="26754" y="17652"/>
                  <a:pt x="26888" y="17579"/>
                </a:cubicBezTo>
                <a:cubicBezTo>
                  <a:pt x="26975" y="17337"/>
                  <a:pt x="26826" y="17126"/>
                  <a:pt x="26873" y="16899"/>
                </a:cubicBezTo>
                <a:lnTo>
                  <a:pt x="26873" y="16899"/>
                </a:lnTo>
                <a:cubicBezTo>
                  <a:pt x="26967" y="16907"/>
                  <a:pt x="27037" y="16915"/>
                  <a:pt x="27061" y="16922"/>
                </a:cubicBezTo>
                <a:cubicBezTo>
                  <a:pt x="27217" y="16883"/>
                  <a:pt x="27334" y="16860"/>
                  <a:pt x="27475" y="16828"/>
                </a:cubicBezTo>
                <a:cubicBezTo>
                  <a:pt x="27428" y="16719"/>
                  <a:pt x="27389" y="16609"/>
                  <a:pt x="27358" y="16523"/>
                </a:cubicBezTo>
                <a:cubicBezTo>
                  <a:pt x="27272" y="16461"/>
                  <a:pt x="27147" y="16461"/>
                  <a:pt x="27154" y="16320"/>
                </a:cubicBezTo>
                <a:cubicBezTo>
                  <a:pt x="27209" y="16286"/>
                  <a:pt x="27263" y="16273"/>
                  <a:pt x="27318" y="16273"/>
                </a:cubicBezTo>
                <a:cubicBezTo>
                  <a:pt x="27413" y="16273"/>
                  <a:pt x="27509" y="16311"/>
                  <a:pt x="27608" y="16336"/>
                </a:cubicBezTo>
                <a:cubicBezTo>
                  <a:pt x="27757" y="16187"/>
                  <a:pt x="28038" y="16281"/>
                  <a:pt x="28132" y="16007"/>
                </a:cubicBezTo>
                <a:cubicBezTo>
                  <a:pt x="28117" y="15984"/>
                  <a:pt x="28093" y="15929"/>
                  <a:pt x="28062" y="15897"/>
                </a:cubicBezTo>
                <a:cubicBezTo>
                  <a:pt x="27827" y="15702"/>
                  <a:pt x="27686" y="15452"/>
                  <a:pt x="27624" y="15154"/>
                </a:cubicBezTo>
                <a:cubicBezTo>
                  <a:pt x="27600" y="15006"/>
                  <a:pt x="27530" y="14904"/>
                  <a:pt x="27405" y="14826"/>
                </a:cubicBezTo>
                <a:cubicBezTo>
                  <a:pt x="27194" y="14708"/>
                  <a:pt x="27037" y="14528"/>
                  <a:pt x="26904" y="14333"/>
                </a:cubicBezTo>
                <a:cubicBezTo>
                  <a:pt x="26685" y="14020"/>
                  <a:pt x="26474" y="13715"/>
                  <a:pt x="26255" y="13410"/>
                </a:cubicBezTo>
                <a:cubicBezTo>
                  <a:pt x="26200" y="13332"/>
                  <a:pt x="26137" y="13245"/>
                  <a:pt x="26051" y="13191"/>
                </a:cubicBezTo>
                <a:cubicBezTo>
                  <a:pt x="25715" y="12972"/>
                  <a:pt x="25371" y="12776"/>
                  <a:pt x="25027" y="12565"/>
                </a:cubicBezTo>
                <a:cubicBezTo>
                  <a:pt x="24984" y="12582"/>
                  <a:pt x="24944" y="12589"/>
                  <a:pt x="24906" y="12589"/>
                </a:cubicBezTo>
                <a:cubicBezTo>
                  <a:pt x="24820" y="12589"/>
                  <a:pt x="24745" y="12551"/>
                  <a:pt x="24675" y="12502"/>
                </a:cubicBezTo>
                <a:cubicBezTo>
                  <a:pt x="24604" y="12455"/>
                  <a:pt x="24518" y="12401"/>
                  <a:pt x="24440" y="12393"/>
                </a:cubicBezTo>
                <a:cubicBezTo>
                  <a:pt x="24260" y="12385"/>
                  <a:pt x="24150" y="12291"/>
                  <a:pt x="24057" y="12158"/>
                </a:cubicBezTo>
                <a:cubicBezTo>
                  <a:pt x="23986" y="12049"/>
                  <a:pt x="23924" y="11939"/>
                  <a:pt x="23845" y="11806"/>
                </a:cubicBezTo>
                <a:cubicBezTo>
                  <a:pt x="23955" y="11579"/>
                  <a:pt x="23830" y="11423"/>
                  <a:pt x="23634" y="11298"/>
                </a:cubicBezTo>
                <a:cubicBezTo>
                  <a:pt x="23571" y="11337"/>
                  <a:pt x="23509" y="11376"/>
                  <a:pt x="23446" y="11423"/>
                </a:cubicBezTo>
                <a:cubicBezTo>
                  <a:pt x="23376" y="11391"/>
                  <a:pt x="23305" y="11368"/>
                  <a:pt x="23251" y="11344"/>
                </a:cubicBezTo>
                <a:cubicBezTo>
                  <a:pt x="23188" y="11368"/>
                  <a:pt x="23126" y="11384"/>
                  <a:pt x="23079" y="11407"/>
                </a:cubicBezTo>
                <a:cubicBezTo>
                  <a:pt x="22891" y="11219"/>
                  <a:pt x="22797" y="10961"/>
                  <a:pt x="22531" y="10883"/>
                </a:cubicBezTo>
                <a:cubicBezTo>
                  <a:pt x="22476" y="10899"/>
                  <a:pt x="22421" y="10906"/>
                  <a:pt x="22328" y="10930"/>
                </a:cubicBezTo>
                <a:cubicBezTo>
                  <a:pt x="22367" y="10820"/>
                  <a:pt x="22390" y="10742"/>
                  <a:pt x="22421" y="10664"/>
                </a:cubicBezTo>
                <a:cubicBezTo>
                  <a:pt x="22351" y="10600"/>
                  <a:pt x="22280" y="10546"/>
                  <a:pt x="22193" y="10546"/>
                </a:cubicBezTo>
                <a:cubicBezTo>
                  <a:pt x="22173" y="10546"/>
                  <a:pt x="22153" y="10549"/>
                  <a:pt x="22132" y="10554"/>
                </a:cubicBezTo>
                <a:cubicBezTo>
                  <a:pt x="22104" y="10561"/>
                  <a:pt x="22073" y="10565"/>
                  <a:pt x="22042" y="10565"/>
                </a:cubicBezTo>
                <a:cubicBezTo>
                  <a:pt x="22004" y="10565"/>
                  <a:pt x="21967" y="10559"/>
                  <a:pt x="21936" y="10546"/>
                </a:cubicBezTo>
                <a:cubicBezTo>
                  <a:pt x="21616" y="10413"/>
                  <a:pt x="21279" y="10320"/>
                  <a:pt x="21021" y="10061"/>
                </a:cubicBezTo>
                <a:cubicBezTo>
                  <a:pt x="20896" y="9936"/>
                  <a:pt x="20755" y="9811"/>
                  <a:pt x="20599" y="9772"/>
                </a:cubicBezTo>
                <a:cubicBezTo>
                  <a:pt x="20442" y="9741"/>
                  <a:pt x="20364" y="9655"/>
                  <a:pt x="20270" y="9561"/>
                </a:cubicBezTo>
                <a:cubicBezTo>
                  <a:pt x="20067" y="9365"/>
                  <a:pt x="19871" y="9170"/>
                  <a:pt x="19668" y="8974"/>
                </a:cubicBezTo>
                <a:cubicBezTo>
                  <a:pt x="19660" y="8958"/>
                  <a:pt x="19636" y="8958"/>
                  <a:pt x="19613" y="8951"/>
                </a:cubicBezTo>
                <a:cubicBezTo>
                  <a:pt x="19480" y="8896"/>
                  <a:pt x="19347" y="8849"/>
                  <a:pt x="19214" y="8786"/>
                </a:cubicBezTo>
                <a:cubicBezTo>
                  <a:pt x="19026" y="8708"/>
                  <a:pt x="18838" y="8622"/>
                  <a:pt x="18659" y="8544"/>
                </a:cubicBezTo>
                <a:cubicBezTo>
                  <a:pt x="18659" y="8278"/>
                  <a:pt x="18635" y="8239"/>
                  <a:pt x="18400" y="8090"/>
                </a:cubicBezTo>
                <a:cubicBezTo>
                  <a:pt x="18267" y="8004"/>
                  <a:pt x="18181" y="7894"/>
                  <a:pt x="18111" y="7754"/>
                </a:cubicBezTo>
                <a:cubicBezTo>
                  <a:pt x="18025" y="7597"/>
                  <a:pt x="17923" y="7425"/>
                  <a:pt x="17728" y="7370"/>
                </a:cubicBezTo>
                <a:cubicBezTo>
                  <a:pt x="17352" y="7269"/>
                  <a:pt x="17180" y="6924"/>
                  <a:pt x="16898" y="6713"/>
                </a:cubicBezTo>
                <a:cubicBezTo>
                  <a:pt x="16875" y="6698"/>
                  <a:pt x="16859" y="6666"/>
                  <a:pt x="16844" y="6643"/>
                </a:cubicBezTo>
                <a:cubicBezTo>
                  <a:pt x="16703" y="6361"/>
                  <a:pt x="16468" y="6166"/>
                  <a:pt x="16257" y="5946"/>
                </a:cubicBezTo>
                <a:cubicBezTo>
                  <a:pt x="16132" y="5813"/>
                  <a:pt x="15960" y="5720"/>
                  <a:pt x="15827" y="5594"/>
                </a:cubicBezTo>
                <a:cubicBezTo>
                  <a:pt x="15717" y="5493"/>
                  <a:pt x="15631" y="5368"/>
                  <a:pt x="15482" y="5321"/>
                </a:cubicBezTo>
                <a:cubicBezTo>
                  <a:pt x="15459" y="5313"/>
                  <a:pt x="15443" y="5266"/>
                  <a:pt x="15420" y="5227"/>
                </a:cubicBezTo>
                <a:cubicBezTo>
                  <a:pt x="15482" y="5195"/>
                  <a:pt x="15537" y="5172"/>
                  <a:pt x="15576" y="5156"/>
                </a:cubicBezTo>
                <a:cubicBezTo>
                  <a:pt x="15592" y="4984"/>
                  <a:pt x="15498" y="4875"/>
                  <a:pt x="15435" y="4750"/>
                </a:cubicBezTo>
                <a:cubicBezTo>
                  <a:pt x="15373" y="4617"/>
                  <a:pt x="15295" y="4523"/>
                  <a:pt x="15185" y="4437"/>
                </a:cubicBezTo>
                <a:cubicBezTo>
                  <a:pt x="15076" y="4343"/>
                  <a:pt x="14974" y="4241"/>
                  <a:pt x="14888" y="4124"/>
                </a:cubicBezTo>
                <a:cubicBezTo>
                  <a:pt x="14786" y="3983"/>
                  <a:pt x="14708" y="3819"/>
                  <a:pt x="14614" y="3654"/>
                </a:cubicBezTo>
                <a:cubicBezTo>
                  <a:pt x="14575" y="3639"/>
                  <a:pt x="14528" y="3607"/>
                  <a:pt x="14481" y="3592"/>
                </a:cubicBezTo>
                <a:cubicBezTo>
                  <a:pt x="14325" y="3216"/>
                  <a:pt x="14262" y="3161"/>
                  <a:pt x="13973" y="3146"/>
                </a:cubicBezTo>
                <a:cubicBezTo>
                  <a:pt x="13965" y="3130"/>
                  <a:pt x="13957" y="3107"/>
                  <a:pt x="13949" y="3091"/>
                </a:cubicBezTo>
                <a:cubicBezTo>
                  <a:pt x="13824" y="2872"/>
                  <a:pt x="13730" y="2645"/>
                  <a:pt x="13464" y="2559"/>
                </a:cubicBezTo>
                <a:cubicBezTo>
                  <a:pt x="13417" y="2543"/>
                  <a:pt x="13347" y="2520"/>
                  <a:pt x="13331" y="2481"/>
                </a:cubicBezTo>
                <a:cubicBezTo>
                  <a:pt x="13284" y="2340"/>
                  <a:pt x="13159" y="2309"/>
                  <a:pt x="13042" y="2238"/>
                </a:cubicBezTo>
                <a:cubicBezTo>
                  <a:pt x="13034" y="2199"/>
                  <a:pt x="13018" y="2152"/>
                  <a:pt x="13010" y="2113"/>
                </a:cubicBezTo>
                <a:cubicBezTo>
                  <a:pt x="12995" y="2105"/>
                  <a:pt x="12979" y="2090"/>
                  <a:pt x="12963" y="2082"/>
                </a:cubicBezTo>
                <a:cubicBezTo>
                  <a:pt x="12924" y="2082"/>
                  <a:pt x="12885" y="2090"/>
                  <a:pt x="12838" y="2090"/>
                </a:cubicBezTo>
                <a:cubicBezTo>
                  <a:pt x="12823" y="2035"/>
                  <a:pt x="12807" y="1996"/>
                  <a:pt x="12791" y="1949"/>
                </a:cubicBezTo>
                <a:cubicBezTo>
                  <a:pt x="12742" y="1962"/>
                  <a:pt x="12696" y="1970"/>
                  <a:pt x="12653" y="1970"/>
                </a:cubicBezTo>
                <a:cubicBezTo>
                  <a:pt x="12566" y="1970"/>
                  <a:pt x="12492" y="1934"/>
                  <a:pt x="12439" y="1824"/>
                </a:cubicBezTo>
                <a:cubicBezTo>
                  <a:pt x="12431" y="1808"/>
                  <a:pt x="12400" y="1792"/>
                  <a:pt x="12377" y="1777"/>
                </a:cubicBezTo>
                <a:cubicBezTo>
                  <a:pt x="12259" y="1699"/>
                  <a:pt x="12142" y="1620"/>
                  <a:pt x="12032" y="1550"/>
                </a:cubicBezTo>
                <a:cubicBezTo>
                  <a:pt x="12025" y="1440"/>
                  <a:pt x="12025" y="1354"/>
                  <a:pt x="12017" y="1253"/>
                </a:cubicBezTo>
                <a:cubicBezTo>
                  <a:pt x="12010" y="1253"/>
                  <a:pt x="12003" y="1254"/>
                  <a:pt x="11997" y="1254"/>
                </a:cubicBezTo>
                <a:cubicBezTo>
                  <a:pt x="11832" y="1254"/>
                  <a:pt x="11767" y="1072"/>
                  <a:pt x="11594" y="1057"/>
                </a:cubicBezTo>
                <a:cubicBezTo>
                  <a:pt x="11579" y="1065"/>
                  <a:pt x="11540" y="1073"/>
                  <a:pt x="11508" y="1096"/>
                </a:cubicBezTo>
                <a:cubicBezTo>
                  <a:pt x="11459" y="1135"/>
                  <a:pt x="11409" y="1152"/>
                  <a:pt x="11361" y="1152"/>
                </a:cubicBezTo>
                <a:cubicBezTo>
                  <a:pt x="11302" y="1152"/>
                  <a:pt x="11243" y="1127"/>
                  <a:pt x="11187" y="1088"/>
                </a:cubicBezTo>
                <a:cubicBezTo>
                  <a:pt x="11047" y="987"/>
                  <a:pt x="10890" y="948"/>
                  <a:pt x="10734" y="916"/>
                </a:cubicBezTo>
                <a:cubicBezTo>
                  <a:pt x="10616" y="893"/>
                  <a:pt x="10507" y="846"/>
                  <a:pt x="10397" y="815"/>
                </a:cubicBezTo>
                <a:cubicBezTo>
                  <a:pt x="10296" y="775"/>
                  <a:pt x="10186" y="728"/>
                  <a:pt x="10077" y="697"/>
                </a:cubicBezTo>
                <a:cubicBezTo>
                  <a:pt x="9928" y="658"/>
                  <a:pt x="9771" y="619"/>
                  <a:pt x="9623" y="580"/>
                </a:cubicBezTo>
                <a:cubicBezTo>
                  <a:pt x="9576" y="564"/>
                  <a:pt x="9521" y="564"/>
                  <a:pt x="9474" y="564"/>
                </a:cubicBezTo>
                <a:cubicBezTo>
                  <a:pt x="9295" y="583"/>
                  <a:pt x="9116" y="631"/>
                  <a:pt x="8939" y="631"/>
                </a:cubicBezTo>
                <a:cubicBezTo>
                  <a:pt x="8816" y="631"/>
                  <a:pt x="8694" y="607"/>
                  <a:pt x="8575" y="533"/>
                </a:cubicBezTo>
                <a:cubicBezTo>
                  <a:pt x="8566" y="529"/>
                  <a:pt x="8556" y="527"/>
                  <a:pt x="8546" y="527"/>
                </a:cubicBezTo>
                <a:cubicBezTo>
                  <a:pt x="8529" y="527"/>
                  <a:pt x="8511" y="531"/>
                  <a:pt x="8494" y="531"/>
                </a:cubicBezTo>
                <a:cubicBezTo>
                  <a:pt x="8484" y="531"/>
                  <a:pt x="8474" y="529"/>
                  <a:pt x="8465" y="525"/>
                </a:cubicBezTo>
                <a:cubicBezTo>
                  <a:pt x="8324" y="462"/>
                  <a:pt x="8144" y="431"/>
                  <a:pt x="8050" y="322"/>
                </a:cubicBezTo>
                <a:cubicBezTo>
                  <a:pt x="7932" y="197"/>
                  <a:pt x="7808" y="153"/>
                  <a:pt x="7670" y="153"/>
                </a:cubicBezTo>
                <a:cubicBezTo>
                  <a:pt x="7626" y="153"/>
                  <a:pt x="7581" y="158"/>
                  <a:pt x="7534" y="165"/>
                </a:cubicBezTo>
                <a:cubicBezTo>
                  <a:pt x="7432" y="181"/>
                  <a:pt x="7339" y="212"/>
                  <a:pt x="7245" y="228"/>
                </a:cubicBezTo>
                <a:cubicBezTo>
                  <a:pt x="7134" y="167"/>
                  <a:pt x="7029" y="134"/>
                  <a:pt x="6917" y="134"/>
                </a:cubicBezTo>
                <a:cubicBezTo>
                  <a:pt x="6886" y="134"/>
                  <a:pt x="6855" y="137"/>
                  <a:pt x="6822" y="142"/>
                </a:cubicBezTo>
                <a:cubicBezTo>
                  <a:pt x="6811" y="144"/>
                  <a:pt x="6799" y="145"/>
                  <a:pt x="6786" y="145"/>
                </a:cubicBezTo>
                <a:cubicBezTo>
                  <a:pt x="6756" y="145"/>
                  <a:pt x="6725" y="139"/>
                  <a:pt x="6697" y="134"/>
                </a:cubicBezTo>
                <a:cubicBezTo>
                  <a:pt x="6595" y="101"/>
                  <a:pt x="6495" y="83"/>
                  <a:pt x="6394" y="83"/>
                </a:cubicBezTo>
                <a:cubicBezTo>
                  <a:pt x="6324" y="83"/>
                  <a:pt x="6254" y="91"/>
                  <a:pt x="6181" y="110"/>
                </a:cubicBezTo>
                <a:cubicBezTo>
                  <a:pt x="6102" y="131"/>
                  <a:pt x="6017" y="138"/>
                  <a:pt x="5930" y="138"/>
                </a:cubicBezTo>
                <a:cubicBezTo>
                  <a:pt x="5886" y="138"/>
                  <a:pt x="5842" y="137"/>
                  <a:pt x="5797" y="134"/>
                </a:cubicBezTo>
                <a:cubicBezTo>
                  <a:pt x="5511" y="107"/>
                  <a:pt x="5224" y="99"/>
                  <a:pt x="4938" y="99"/>
                </a:cubicBezTo>
                <a:cubicBezTo>
                  <a:pt x="4810" y="99"/>
                  <a:pt x="4682" y="100"/>
                  <a:pt x="4553" y="103"/>
                </a:cubicBezTo>
                <a:cubicBezTo>
                  <a:pt x="4338" y="110"/>
                  <a:pt x="4141" y="185"/>
                  <a:pt x="3918" y="185"/>
                </a:cubicBezTo>
                <a:cubicBezTo>
                  <a:pt x="3890" y="185"/>
                  <a:pt x="3862" y="183"/>
                  <a:pt x="3834" y="181"/>
                </a:cubicBezTo>
                <a:cubicBezTo>
                  <a:pt x="3568" y="157"/>
                  <a:pt x="3310" y="150"/>
                  <a:pt x="3059" y="48"/>
                </a:cubicBezTo>
                <a:cubicBezTo>
                  <a:pt x="2981" y="16"/>
                  <a:pt x="2902" y="0"/>
                  <a:pt x="28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8613950" y="2167789"/>
            <a:ext cx="865391" cy="807920"/>
          </a:xfrm>
          <a:custGeom>
            <a:avLst/>
            <a:gdLst/>
            <a:ahLst/>
            <a:cxnLst/>
            <a:rect l="l" t="t" r="r" b="b"/>
            <a:pathLst>
              <a:path w="23987" h="22394" extrusionOk="0">
                <a:moveTo>
                  <a:pt x="16262" y="0"/>
                </a:moveTo>
                <a:cubicBezTo>
                  <a:pt x="14106" y="0"/>
                  <a:pt x="11689" y="746"/>
                  <a:pt x="9881" y="1271"/>
                </a:cubicBezTo>
                <a:cubicBezTo>
                  <a:pt x="7699" y="1913"/>
                  <a:pt x="5117" y="2609"/>
                  <a:pt x="3459" y="4205"/>
                </a:cubicBezTo>
                <a:cubicBezTo>
                  <a:pt x="1941" y="5668"/>
                  <a:pt x="1206" y="7741"/>
                  <a:pt x="768" y="9618"/>
                </a:cubicBezTo>
                <a:cubicBezTo>
                  <a:pt x="1" y="12959"/>
                  <a:pt x="423" y="16456"/>
                  <a:pt x="1996" y="19405"/>
                </a:cubicBezTo>
                <a:cubicBezTo>
                  <a:pt x="2504" y="20359"/>
                  <a:pt x="3161" y="21283"/>
                  <a:pt x="4163" y="21822"/>
                </a:cubicBezTo>
                <a:cubicBezTo>
                  <a:pt x="4982" y="22262"/>
                  <a:pt x="5937" y="22393"/>
                  <a:pt x="6929" y="22393"/>
                </a:cubicBezTo>
                <a:cubicBezTo>
                  <a:pt x="7737" y="22393"/>
                  <a:pt x="8569" y="22306"/>
                  <a:pt x="9373" y="22229"/>
                </a:cubicBezTo>
                <a:cubicBezTo>
                  <a:pt x="11399" y="22026"/>
                  <a:pt x="13433" y="21901"/>
                  <a:pt x="15436" y="21470"/>
                </a:cubicBezTo>
                <a:cubicBezTo>
                  <a:pt x="17548" y="21017"/>
                  <a:pt x="19606" y="20187"/>
                  <a:pt x="21162" y="18709"/>
                </a:cubicBezTo>
                <a:cubicBezTo>
                  <a:pt x="22453" y="17481"/>
                  <a:pt x="23134" y="16158"/>
                  <a:pt x="23431" y="14789"/>
                </a:cubicBezTo>
                <a:cubicBezTo>
                  <a:pt x="23987" y="12192"/>
                  <a:pt x="23149" y="9431"/>
                  <a:pt x="22445" y="6818"/>
                </a:cubicBezTo>
                <a:cubicBezTo>
                  <a:pt x="21913" y="4870"/>
                  <a:pt x="21444" y="2695"/>
                  <a:pt x="19911" y="1224"/>
                </a:cubicBezTo>
                <a:cubicBezTo>
                  <a:pt x="18968" y="318"/>
                  <a:pt x="17671" y="0"/>
                  <a:pt x="162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1"/>
          <p:cNvSpPr/>
          <p:nvPr/>
        </p:nvSpPr>
        <p:spPr>
          <a:xfrm rot="3600056">
            <a:off x="8145998" y="4627402"/>
            <a:ext cx="556003" cy="715893"/>
          </a:xfrm>
          <a:custGeom>
            <a:avLst/>
            <a:gdLst/>
            <a:ahLst/>
            <a:cxnLst/>
            <a:rect l="l" t="t" r="r" b="b"/>
            <a:pathLst>
              <a:path w="16782" h="21608" extrusionOk="0">
                <a:moveTo>
                  <a:pt x="6595" y="0"/>
                </a:moveTo>
                <a:cubicBezTo>
                  <a:pt x="6499" y="0"/>
                  <a:pt x="6403" y="2"/>
                  <a:pt x="6306" y="5"/>
                </a:cubicBezTo>
                <a:cubicBezTo>
                  <a:pt x="5125" y="45"/>
                  <a:pt x="3912" y="373"/>
                  <a:pt x="3036" y="1163"/>
                </a:cubicBezTo>
                <a:cubicBezTo>
                  <a:pt x="2066" y="2024"/>
                  <a:pt x="1620" y="3338"/>
                  <a:pt x="1456" y="4621"/>
                </a:cubicBezTo>
                <a:cubicBezTo>
                  <a:pt x="1284" y="5904"/>
                  <a:pt x="1346" y="7203"/>
                  <a:pt x="1205" y="8494"/>
                </a:cubicBezTo>
                <a:cubicBezTo>
                  <a:pt x="947" y="10848"/>
                  <a:pt x="1" y="13156"/>
                  <a:pt x="102" y="15550"/>
                </a:cubicBezTo>
                <a:cubicBezTo>
                  <a:pt x="173" y="17177"/>
                  <a:pt x="1151" y="19352"/>
                  <a:pt x="2348" y="20416"/>
                </a:cubicBezTo>
                <a:cubicBezTo>
                  <a:pt x="3210" y="21174"/>
                  <a:pt x="4353" y="21607"/>
                  <a:pt x="5501" y="21607"/>
                </a:cubicBezTo>
                <a:cubicBezTo>
                  <a:pt x="5550" y="21607"/>
                  <a:pt x="5600" y="21607"/>
                  <a:pt x="5649" y="21605"/>
                </a:cubicBezTo>
                <a:cubicBezTo>
                  <a:pt x="6408" y="21574"/>
                  <a:pt x="7143" y="21363"/>
                  <a:pt x="7871" y="21159"/>
                </a:cubicBezTo>
                <a:cubicBezTo>
                  <a:pt x="9795" y="20612"/>
                  <a:pt x="11853" y="19978"/>
                  <a:pt x="13073" y="18398"/>
                </a:cubicBezTo>
                <a:cubicBezTo>
                  <a:pt x="13863" y="17373"/>
                  <a:pt x="14200" y="16082"/>
                  <a:pt x="14677" y="14885"/>
                </a:cubicBezTo>
                <a:cubicBezTo>
                  <a:pt x="15115" y="13805"/>
                  <a:pt x="15670" y="12781"/>
                  <a:pt x="16093" y="11693"/>
                </a:cubicBezTo>
                <a:cubicBezTo>
                  <a:pt x="16507" y="10606"/>
                  <a:pt x="16781" y="9432"/>
                  <a:pt x="16601" y="8282"/>
                </a:cubicBezTo>
                <a:cubicBezTo>
                  <a:pt x="16476" y="7500"/>
                  <a:pt x="16155" y="6765"/>
                  <a:pt x="15835" y="6037"/>
                </a:cubicBezTo>
                <a:lnTo>
                  <a:pt x="14896" y="3933"/>
                </a:lnTo>
                <a:cubicBezTo>
                  <a:pt x="14825" y="3776"/>
                  <a:pt x="14755" y="3612"/>
                  <a:pt x="14653" y="3479"/>
                </a:cubicBezTo>
                <a:cubicBezTo>
                  <a:pt x="14528" y="3322"/>
                  <a:pt x="14372" y="3197"/>
                  <a:pt x="14215" y="3080"/>
                </a:cubicBezTo>
                <a:cubicBezTo>
                  <a:pt x="11992" y="1401"/>
                  <a:pt x="9374" y="0"/>
                  <a:pt x="65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-579827" y="2313947"/>
            <a:ext cx="1057063" cy="986860"/>
          </a:xfrm>
          <a:custGeom>
            <a:avLst/>
            <a:gdLst/>
            <a:ahLst/>
            <a:cxnLst/>
            <a:rect l="l" t="t" r="r" b="b"/>
            <a:pathLst>
              <a:path w="23986" h="22393" extrusionOk="0">
                <a:moveTo>
                  <a:pt x="17046" y="0"/>
                </a:moveTo>
                <a:cubicBezTo>
                  <a:pt x="16242" y="0"/>
                  <a:pt x="15415" y="87"/>
                  <a:pt x="14614" y="167"/>
                </a:cubicBezTo>
                <a:cubicBezTo>
                  <a:pt x="12588" y="371"/>
                  <a:pt x="10554" y="496"/>
                  <a:pt x="8551" y="926"/>
                </a:cubicBezTo>
                <a:cubicBezTo>
                  <a:pt x="6439" y="1380"/>
                  <a:pt x="4381" y="2201"/>
                  <a:pt x="2824" y="3680"/>
                </a:cubicBezTo>
                <a:cubicBezTo>
                  <a:pt x="1533" y="4908"/>
                  <a:pt x="853" y="6230"/>
                  <a:pt x="556" y="7607"/>
                </a:cubicBezTo>
                <a:cubicBezTo>
                  <a:pt x="0" y="10196"/>
                  <a:pt x="837" y="12966"/>
                  <a:pt x="1541" y="15579"/>
                </a:cubicBezTo>
                <a:cubicBezTo>
                  <a:pt x="2073" y="17519"/>
                  <a:pt x="2535" y="19694"/>
                  <a:pt x="4076" y="21172"/>
                </a:cubicBezTo>
                <a:cubicBezTo>
                  <a:pt x="5019" y="22075"/>
                  <a:pt x="6315" y="22392"/>
                  <a:pt x="7723" y="22392"/>
                </a:cubicBezTo>
                <a:cubicBezTo>
                  <a:pt x="9880" y="22392"/>
                  <a:pt x="12297" y="21648"/>
                  <a:pt x="14105" y="21117"/>
                </a:cubicBezTo>
                <a:cubicBezTo>
                  <a:pt x="16288" y="20484"/>
                  <a:pt x="18870" y="19788"/>
                  <a:pt x="20528" y="18184"/>
                </a:cubicBezTo>
                <a:cubicBezTo>
                  <a:pt x="22046" y="16729"/>
                  <a:pt x="22781" y="14648"/>
                  <a:pt x="23219" y="12778"/>
                </a:cubicBezTo>
                <a:cubicBezTo>
                  <a:pt x="23986" y="9438"/>
                  <a:pt x="23563" y="5941"/>
                  <a:pt x="21991" y="2991"/>
                </a:cubicBezTo>
                <a:cubicBezTo>
                  <a:pt x="21482" y="2037"/>
                  <a:pt x="20825" y="1106"/>
                  <a:pt x="19824" y="574"/>
                </a:cubicBezTo>
                <a:cubicBezTo>
                  <a:pt x="18998" y="133"/>
                  <a:pt x="18040" y="0"/>
                  <a:pt x="170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"/>
          <p:cNvSpPr/>
          <p:nvPr/>
        </p:nvSpPr>
        <p:spPr>
          <a:xfrm>
            <a:off x="5098352" y="4595637"/>
            <a:ext cx="666782" cy="537547"/>
          </a:xfrm>
          <a:custGeom>
            <a:avLst/>
            <a:gdLst/>
            <a:ahLst/>
            <a:cxnLst/>
            <a:rect l="l" t="t" r="r" b="b"/>
            <a:pathLst>
              <a:path w="10257" h="8269" extrusionOk="0">
                <a:moveTo>
                  <a:pt x="5769" y="0"/>
                </a:moveTo>
                <a:cubicBezTo>
                  <a:pt x="5527" y="0"/>
                  <a:pt x="5276" y="30"/>
                  <a:pt x="5015" y="90"/>
                </a:cubicBezTo>
                <a:cubicBezTo>
                  <a:pt x="3826" y="364"/>
                  <a:pt x="2722" y="771"/>
                  <a:pt x="1846" y="1655"/>
                </a:cubicBezTo>
                <a:cubicBezTo>
                  <a:pt x="1361" y="2148"/>
                  <a:pt x="845" y="2828"/>
                  <a:pt x="571" y="3478"/>
                </a:cubicBezTo>
                <a:cubicBezTo>
                  <a:pt x="0" y="4831"/>
                  <a:pt x="1142" y="6638"/>
                  <a:pt x="2386" y="7194"/>
                </a:cubicBezTo>
                <a:cubicBezTo>
                  <a:pt x="2801" y="7381"/>
                  <a:pt x="3247" y="7546"/>
                  <a:pt x="3661" y="7718"/>
                </a:cubicBezTo>
                <a:cubicBezTo>
                  <a:pt x="4287" y="7968"/>
                  <a:pt x="4991" y="8164"/>
                  <a:pt x="5664" y="8234"/>
                </a:cubicBezTo>
                <a:cubicBezTo>
                  <a:pt x="5885" y="8257"/>
                  <a:pt x="6106" y="8268"/>
                  <a:pt x="6325" y="8268"/>
                </a:cubicBezTo>
                <a:cubicBezTo>
                  <a:pt x="7236" y="8268"/>
                  <a:pt x="8125" y="8073"/>
                  <a:pt x="8958" y="7694"/>
                </a:cubicBezTo>
                <a:cubicBezTo>
                  <a:pt x="9646" y="7381"/>
                  <a:pt x="9865" y="6435"/>
                  <a:pt x="10053" y="5770"/>
                </a:cubicBezTo>
                <a:cubicBezTo>
                  <a:pt x="10186" y="5277"/>
                  <a:pt x="10256" y="4698"/>
                  <a:pt x="10170" y="4190"/>
                </a:cubicBezTo>
                <a:cubicBezTo>
                  <a:pt x="10092" y="3736"/>
                  <a:pt x="9818" y="3329"/>
                  <a:pt x="9607" y="2930"/>
                </a:cubicBezTo>
                <a:cubicBezTo>
                  <a:pt x="9177" y="2140"/>
                  <a:pt x="8519" y="1389"/>
                  <a:pt x="7831" y="818"/>
                </a:cubicBezTo>
                <a:cubicBezTo>
                  <a:pt x="7628" y="646"/>
                  <a:pt x="7416" y="505"/>
                  <a:pt x="7213" y="388"/>
                </a:cubicBezTo>
                <a:cubicBezTo>
                  <a:pt x="6756" y="133"/>
                  <a:pt x="6282" y="0"/>
                  <a:pt x="57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"/>
          <p:cNvSpPr/>
          <p:nvPr/>
        </p:nvSpPr>
        <p:spPr>
          <a:xfrm>
            <a:off x="5640981" y="4749517"/>
            <a:ext cx="677443" cy="760848"/>
          </a:xfrm>
          <a:custGeom>
            <a:avLst/>
            <a:gdLst/>
            <a:ahLst/>
            <a:cxnLst/>
            <a:rect l="l" t="t" r="r" b="b"/>
            <a:pathLst>
              <a:path w="10421" h="11704" extrusionOk="0">
                <a:moveTo>
                  <a:pt x="5858" y="1"/>
                </a:moveTo>
                <a:cubicBezTo>
                  <a:pt x="4547" y="1"/>
                  <a:pt x="3113" y="769"/>
                  <a:pt x="2433" y="1744"/>
                </a:cubicBezTo>
                <a:cubicBezTo>
                  <a:pt x="2120" y="2198"/>
                  <a:pt x="1815" y="2691"/>
                  <a:pt x="1518" y="3160"/>
                </a:cubicBezTo>
                <a:cubicBezTo>
                  <a:pt x="1064" y="3857"/>
                  <a:pt x="673" y="4655"/>
                  <a:pt x="438" y="5445"/>
                </a:cubicBezTo>
                <a:cubicBezTo>
                  <a:pt x="24" y="6790"/>
                  <a:pt x="0" y="8183"/>
                  <a:pt x="329" y="9536"/>
                </a:cubicBezTo>
                <a:cubicBezTo>
                  <a:pt x="692" y="11044"/>
                  <a:pt x="3050" y="11703"/>
                  <a:pt x="4397" y="11703"/>
                </a:cubicBezTo>
                <a:cubicBezTo>
                  <a:pt x="4413" y="11703"/>
                  <a:pt x="4428" y="11703"/>
                  <a:pt x="4444" y="11703"/>
                </a:cubicBezTo>
                <a:cubicBezTo>
                  <a:pt x="6118" y="11688"/>
                  <a:pt x="7604" y="10796"/>
                  <a:pt x="8864" y="9755"/>
                </a:cubicBezTo>
                <a:cubicBezTo>
                  <a:pt x="9106" y="9552"/>
                  <a:pt x="9325" y="9341"/>
                  <a:pt x="9521" y="9114"/>
                </a:cubicBezTo>
                <a:cubicBezTo>
                  <a:pt x="10123" y="8394"/>
                  <a:pt x="10421" y="7557"/>
                  <a:pt x="10389" y="6540"/>
                </a:cubicBezTo>
                <a:cubicBezTo>
                  <a:pt x="10327" y="5046"/>
                  <a:pt x="10092" y="3622"/>
                  <a:pt x="9224" y="2370"/>
                </a:cubicBezTo>
                <a:cubicBezTo>
                  <a:pt x="8747" y="1666"/>
                  <a:pt x="8042" y="892"/>
                  <a:pt x="7331" y="414"/>
                </a:cubicBezTo>
                <a:cubicBezTo>
                  <a:pt x="6898" y="126"/>
                  <a:pt x="6388" y="1"/>
                  <a:pt x="58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1"/>
          <p:cNvSpPr/>
          <p:nvPr/>
        </p:nvSpPr>
        <p:spPr>
          <a:xfrm>
            <a:off x="5047971" y="4533553"/>
            <a:ext cx="1199778" cy="903604"/>
          </a:xfrm>
          <a:custGeom>
            <a:avLst/>
            <a:gdLst/>
            <a:ahLst/>
            <a:cxnLst/>
            <a:rect l="l" t="t" r="r" b="b"/>
            <a:pathLst>
              <a:path w="18456" h="13900" extrusionOk="0">
                <a:moveTo>
                  <a:pt x="11102" y="1"/>
                </a:moveTo>
                <a:cubicBezTo>
                  <a:pt x="9867" y="1"/>
                  <a:pt x="8523" y="282"/>
                  <a:pt x="7597" y="1037"/>
                </a:cubicBezTo>
                <a:cubicBezTo>
                  <a:pt x="6658" y="1812"/>
                  <a:pt x="6314" y="3001"/>
                  <a:pt x="5790" y="4042"/>
                </a:cubicBezTo>
                <a:cubicBezTo>
                  <a:pt x="5226" y="5176"/>
                  <a:pt x="3967" y="5935"/>
                  <a:pt x="2809" y="6349"/>
                </a:cubicBezTo>
                <a:cubicBezTo>
                  <a:pt x="2152" y="6576"/>
                  <a:pt x="1526" y="6850"/>
                  <a:pt x="1049" y="7382"/>
                </a:cubicBezTo>
                <a:cubicBezTo>
                  <a:pt x="579" y="7906"/>
                  <a:pt x="251" y="8548"/>
                  <a:pt x="110" y="9228"/>
                </a:cubicBezTo>
                <a:cubicBezTo>
                  <a:pt x="16" y="9690"/>
                  <a:pt x="1" y="10175"/>
                  <a:pt x="165" y="10613"/>
                </a:cubicBezTo>
                <a:cubicBezTo>
                  <a:pt x="462" y="11380"/>
                  <a:pt x="1229" y="11865"/>
                  <a:pt x="1917" y="12256"/>
                </a:cubicBezTo>
                <a:cubicBezTo>
                  <a:pt x="2715" y="12717"/>
                  <a:pt x="3615" y="13007"/>
                  <a:pt x="4507" y="13234"/>
                </a:cubicBezTo>
                <a:cubicBezTo>
                  <a:pt x="5977" y="13609"/>
                  <a:pt x="7479" y="13820"/>
                  <a:pt x="8997" y="13883"/>
                </a:cubicBezTo>
                <a:cubicBezTo>
                  <a:pt x="9292" y="13894"/>
                  <a:pt x="9587" y="13900"/>
                  <a:pt x="9882" y="13900"/>
                </a:cubicBezTo>
                <a:cubicBezTo>
                  <a:pt x="11021" y="13900"/>
                  <a:pt x="12161" y="13816"/>
                  <a:pt x="13292" y="13648"/>
                </a:cubicBezTo>
                <a:cubicBezTo>
                  <a:pt x="13855" y="13562"/>
                  <a:pt x="14411" y="13461"/>
                  <a:pt x="14958" y="13335"/>
                </a:cubicBezTo>
                <a:cubicBezTo>
                  <a:pt x="15514" y="13210"/>
                  <a:pt x="16069" y="13062"/>
                  <a:pt x="16539" y="12741"/>
                </a:cubicBezTo>
                <a:cubicBezTo>
                  <a:pt x="18455" y="11442"/>
                  <a:pt x="18322" y="8516"/>
                  <a:pt x="17790" y="6545"/>
                </a:cubicBezTo>
                <a:cubicBezTo>
                  <a:pt x="17563" y="5708"/>
                  <a:pt x="17235" y="4894"/>
                  <a:pt x="16867" y="4112"/>
                </a:cubicBezTo>
                <a:cubicBezTo>
                  <a:pt x="16531" y="3377"/>
                  <a:pt x="16187" y="2641"/>
                  <a:pt x="15670" y="2008"/>
                </a:cubicBezTo>
                <a:cubicBezTo>
                  <a:pt x="15412" y="1695"/>
                  <a:pt x="15130" y="1405"/>
                  <a:pt x="14810" y="1155"/>
                </a:cubicBezTo>
                <a:cubicBezTo>
                  <a:pt x="13988" y="513"/>
                  <a:pt x="12971" y="146"/>
                  <a:pt x="11939" y="44"/>
                </a:cubicBezTo>
                <a:cubicBezTo>
                  <a:pt x="11670" y="16"/>
                  <a:pt x="11389" y="1"/>
                  <a:pt x="111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1"/>
          <p:cNvSpPr/>
          <p:nvPr/>
        </p:nvSpPr>
        <p:spPr>
          <a:xfrm rot="-5853262">
            <a:off x="5385573" y="3990815"/>
            <a:ext cx="595265" cy="2162946"/>
          </a:xfrm>
          <a:custGeom>
            <a:avLst/>
            <a:gdLst/>
            <a:ahLst/>
            <a:cxnLst/>
            <a:rect l="l" t="t" r="r" b="b"/>
            <a:pathLst>
              <a:path w="8676" h="31525" extrusionOk="0">
                <a:moveTo>
                  <a:pt x="4647" y="0"/>
                </a:moveTo>
                <a:cubicBezTo>
                  <a:pt x="4631" y="0"/>
                  <a:pt x="4616" y="16"/>
                  <a:pt x="4616" y="31"/>
                </a:cubicBezTo>
                <a:cubicBezTo>
                  <a:pt x="4412" y="4201"/>
                  <a:pt x="4209" y="8379"/>
                  <a:pt x="4005" y="12556"/>
                </a:cubicBezTo>
                <a:cubicBezTo>
                  <a:pt x="3998" y="12705"/>
                  <a:pt x="3990" y="12861"/>
                  <a:pt x="3990" y="13010"/>
                </a:cubicBezTo>
                <a:cubicBezTo>
                  <a:pt x="3990" y="13229"/>
                  <a:pt x="4005" y="13448"/>
                  <a:pt x="4060" y="13659"/>
                </a:cubicBezTo>
                <a:cubicBezTo>
                  <a:pt x="4092" y="13800"/>
                  <a:pt x="4138" y="13941"/>
                  <a:pt x="4232" y="14051"/>
                </a:cubicBezTo>
                <a:cubicBezTo>
                  <a:pt x="4357" y="14215"/>
                  <a:pt x="4545" y="14301"/>
                  <a:pt x="4725" y="14387"/>
                </a:cubicBezTo>
                <a:cubicBezTo>
                  <a:pt x="5421" y="14715"/>
                  <a:pt x="6094" y="15075"/>
                  <a:pt x="6751" y="15474"/>
                </a:cubicBezTo>
                <a:cubicBezTo>
                  <a:pt x="7229" y="15764"/>
                  <a:pt x="7706" y="16092"/>
                  <a:pt x="7980" y="16562"/>
                </a:cubicBezTo>
                <a:cubicBezTo>
                  <a:pt x="8167" y="16906"/>
                  <a:pt x="8246" y="17297"/>
                  <a:pt x="8316" y="17688"/>
                </a:cubicBezTo>
                <a:cubicBezTo>
                  <a:pt x="8465" y="18486"/>
                  <a:pt x="8613" y="19292"/>
                  <a:pt x="8613" y="20098"/>
                </a:cubicBezTo>
                <a:cubicBezTo>
                  <a:pt x="8613" y="20364"/>
                  <a:pt x="8598" y="20630"/>
                  <a:pt x="8559" y="20896"/>
                </a:cubicBezTo>
                <a:cubicBezTo>
                  <a:pt x="8441" y="21733"/>
                  <a:pt x="8113" y="22531"/>
                  <a:pt x="7776" y="23321"/>
                </a:cubicBezTo>
                <a:cubicBezTo>
                  <a:pt x="7362" y="24322"/>
                  <a:pt x="6939" y="25324"/>
                  <a:pt x="6524" y="26325"/>
                </a:cubicBezTo>
                <a:cubicBezTo>
                  <a:pt x="6251" y="26982"/>
                  <a:pt x="5969" y="27647"/>
                  <a:pt x="5523" y="28195"/>
                </a:cubicBezTo>
                <a:cubicBezTo>
                  <a:pt x="4850" y="29024"/>
                  <a:pt x="3888" y="29493"/>
                  <a:pt x="2887" y="29924"/>
                </a:cubicBezTo>
                <a:cubicBezTo>
                  <a:pt x="1885" y="30362"/>
                  <a:pt x="837" y="30761"/>
                  <a:pt x="16" y="31465"/>
                </a:cubicBezTo>
                <a:cubicBezTo>
                  <a:pt x="0" y="31480"/>
                  <a:pt x="0" y="31496"/>
                  <a:pt x="8" y="31512"/>
                </a:cubicBezTo>
                <a:cubicBezTo>
                  <a:pt x="17" y="31521"/>
                  <a:pt x="26" y="31525"/>
                  <a:pt x="35" y="31525"/>
                </a:cubicBezTo>
                <a:cubicBezTo>
                  <a:pt x="42" y="31525"/>
                  <a:pt x="48" y="31523"/>
                  <a:pt x="55" y="31520"/>
                </a:cubicBezTo>
                <a:cubicBezTo>
                  <a:pt x="868" y="30823"/>
                  <a:pt x="1909" y="30424"/>
                  <a:pt x="2910" y="29986"/>
                </a:cubicBezTo>
                <a:cubicBezTo>
                  <a:pt x="3919" y="29548"/>
                  <a:pt x="4889" y="29079"/>
                  <a:pt x="5578" y="28234"/>
                </a:cubicBezTo>
                <a:cubicBezTo>
                  <a:pt x="6032" y="27678"/>
                  <a:pt x="6305" y="27006"/>
                  <a:pt x="6579" y="26356"/>
                </a:cubicBezTo>
                <a:cubicBezTo>
                  <a:pt x="7002" y="25347"/>
                  <a:pt x="7424" y="24346"/>
                  <a:pt x="7839" y="23344"/>
                </a:cubicBezTo>
                <a:cubicBezTo>
                  <a:pt x="8167" y="22554"/>
                  <a:pt x="8504" y="21756"/>
                  <a:pt x="8621" y="20904"/>
                </a:cubicBezTo>
                <a:cubicBezTo>
                  <a:pt x="8660" y="20638"/>
                  <a:pt x="8676" y="20372"/>
                  <a:pt x="8676" y="20098"/>
                </a:cubicBezTo>
                <a:cubicBezTo>
                  <a:pt x="8676" y="19284"/>
                  <a:pt x="8527" y="18471"/>
                  <a:pt x="8379" y="17673"/>
                </a:cubicBezTo>
                <a:cubicBezTo>
                  <a:pt x="8308" y="17281"/>
                  <a:pt x="8230" y="16882"/>
                  <a:pt x="8034" y="16530"/>
                </a:cubicBezTo>
                <a:cubicBezTo>
                  <a:pt x="7753" y="16038"/>
                  <a:pt x="7268" y="15709"/>
                  <a:pt x="6790" y="15420"/>
                </a:cubicBezTo>
                <a:cubicBezTo>
                  <a:pt x="6133" y="15021"/>
                  <a:pt x="5453" y="14653"/>
                  <a:pt x="4749" y="14324"/>
                </a:cubicBezTo>
                <a:cubicBezTo>
                  <a:pt x="4577" y="14238"/>
                  <a:pt x="4397" y="14160"/>
                  <a:pt x="4279" y="14011"/>
                </a:cubicBezTo>
                <a:cubicBezTo>
                  <a:pt x="4201" y="13910"/>
                  <a:pt x="4154" y="13777"/>
                  <a:pt x="4123" y="13644"/>
                </a:cubicBezTo>
                <a:cubicBezTo>
                  <a:pt x="4068" y="13440"/>
                  <a:pt x="4052" y="13229"/>
                  <a:pt x="4052" y="13010"/>
                </a:cubicBezTo>
                <a:cubicBezTo>
                  <a:pt x="4052" y="12861"/>
                  <a:pt x="4060" y="12705"/>
                  <a:pt x="4068" y="12556"/>
                </a:cubicBezTo>
                <a:cubicBezTo>
                  <a:pt x="4271" y="8379"/>
                  <a:pt x="4475" y="4209"/>
                  <a:pt x="4678" y="31"/>
                </a:cubicBezTo>
                <a:cubicBezTo>
                  <a:pt x="4678" y="16"/>
                  <a:pt x="4663" y="0"/>
                  <a:pt x="46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1"/>
          <p:cNvSpPr/>
          <p:nvPr/>
        </p:nvSpPr>
        <p:spPr>
          <a:xfrm>
            <a:off x="8134672" y="-160307"/>
            <a:ext cx="1419546" cy="972524"/>
          </a:xfrm>
          <a:custGeom>
            <a:avLst/>
            <a:gdLst/>
            <a:ahLst/>
            <a:cxnLst/>
            <a:rect l="l" t="t" r="r" b="b"/>
            <a:pathLst>
              <a:path w="18088" h="12392" extrusionOk="0">
                <a:moveTo>
                  <a:pt x="45" y="1"/>
                </a:moveTo>
                <a:cubicBezTo>
                  <a:pt x="35" y="1"/>
                  <a:pt x="22" y="6"/>
                  <a:pt x="16" y="12"/>
                </a:cubicBezTo>
                <a:cubicBezTo>
                  <a:pt x="0" y="28"/>
                  <a:pt x="8" y="51"/>
                  <a:pt x="24" y="59"/>
                </a:cubicBezTo>
                <a:cubicBezTo>
                  <a:pt x="1471" y="1115"/>
                  <a:pt x="2918" y="2163"/>
                  <a:pt x="4374" y="3219"/>
                </a:cubicBezTo>
                <a:cubicBezTo>
                  <a:pt x="4843" y="3564"/>
                  <a:pt x="5336" y="3939"/>
                  <a:pt x="5727" y="4377"/>
                </a:cubicBezTo>
                <a:cubicBezTo>
                  <a:pt x="6110" y="4823"/>
                  <a:pt x="6384" y="5316"/>
                  <a:pt x="6415" y="5887"/>
                </a:cubicBezTo>
                <a:cubicBezTo>
                  <a:pt x="6423" y="5934"/>
                  <a:pt x="6423" y="5981"/>
                  <a:pt x="6423" y="6028"/>
                </a:cubicBezTo>
                <a:cubicBezTo>
                  <a:pt x="6423" y="6607"/>
                  <a:pt x="6189" y="7178"/>
                  <a:pt x="6110" y="7765"/>
                </a:cubicBezTo>
                <a:cubicBezTo>
                  <a:pt x="6087" y="7913"/>
                  <a:pt x="6079" y="8054"/>
                  <a:pt x="6079" y="8203"/>
                </a:cubicBezTo>
                <a:cubicBezTo>
                  <a:pt x="6079" y="9846"/>
                  <a:pt x="7346" y="11434"/>
                  <a:pt x="8981" y="11723"/>
                </a:cubicBezTo>
                <a:cubicBezTo>
                  <a:pt x="9263" y="11770"/>
                  <a:pt x="9537" y="11786"/>
                  <a:pt x="9818" y="11786"/>
                </a:cubicBezTo>
                <a:cubicBezTo>
                  <a:pt x="10037" y="11786"/>
                  <a:pt x="10257" y="11778"/>
                  <a:pt x="10476" y="11770"/>
                </a:cubicBezTo>
                <a:cubicBezTo>
                  <a:pt x="11438" y="11723"/>
                  <a:pt x="12416" y="11668"/>
                  <a:pt x="13386" y="11668"/>
                </a:cubicBezTo>
                <a:cubicBezTo>
                  <a:pt x="14982" y="11668"/>
                  <a:pt x="16562" y="11817"/>
                  <a:pt x="18033" y="12388"/>
                </a:cubicBezTo>
                <a:cubicBezTo>
                  <a:pt x="18039" y="12390"/>
                  <a:pt x="18045" y="12391"/>
                  <a:pt x="18050" y="12391"/>
                </a:cubicBezTo>
                <a:cubicBezTo>
                  <a:pt x="18064" y="12391"/>
                  <a:pt x="18074" y="12384"/>
                  <a:pt x="18080" y="12372"/>
                </a:cubicBezTo>
                <a:cubicBezTo>
                  <a:pt x="18087" y="12357"/>
                  <a:pt x="18080" y="12333"/>
                  <a:pt x="18056" y="12325"/>
                </a:cubicBezTo>
                <a:cubicBezTo>
                  <a:pt x="16570" y="11747"/>
                  <a:pt x="14982" y="11606"/>
                  <a:pt x="13386" y="11606"/>
                </a:cubicBezTo>
                <a:cubicBezTo>
                  <a:pt x="12408" y="11606"/>
                  <a:pt x="11438" y="11661"/>
                  <a:pt x="10468" y="11700"/>
                </a:cubicBezTo>
                <a:cubicBezTo>
                  <a:pt x="10257" y="11707"/>
                  <a:pt x="10037" y="11723"/>
                  <a:pt x="9818" y="11723"/>
                </a:cubicBezTo>
                <a:cubicBezTo>
                  <a:pt x="9545" y="11723"/>
                  <a:pt x="9263" y="11707"/>
                  <a:pt x="8997" y="11661"/>
                </a:cubicBezTo>
                <a:cubicBezTo>
                  <a:pt x="7393" y="11379"/>
                  <a:pt x="6142" y="9806"/>
                  <a:pt x="6142" y="8203"/>
                </a:cubicBezTo>
                <a:cubicBezTo>
                  <a:pt x="6142" y="8062"/>
                  <a:pt x="6149" y="7921"/>
                  <a:pt x="6173" y="7780"/>
                </a:cubicBezTo>
                <a:cubicBezTo>
                  <a:pt x="6251" y="7194"/>
                  <a:pt x="6486" y="6622"/>
                  <a:pt x="6486" y="6028"/>
                </a:cubicBezTo>
                <a:cubicBezTo>
                  <a:pt x="6486" y="5981"/>
                  <a:pt x="6486" y="5934"/>
                  <a:pt x="6486" y="5887"/>
                </a:cubicBezTo>
                <a:cubicBezTo>
                  <a:pt x="6447" y="5292"/>
                  <a:pt x="6165" y="4784"/>
                  <a:pt x="5774" y="4338"/>
                </a:cubicBezTo>
                <a:cubicBezTo>
                  <a:pt x="5383" y="3892"/>
                  <a:pt x="4882" y="3509"/>
                  <a:pt x="4413" y="3165"/>
                </a:cubicBezTo>
                <a:cubicBezTo>
                  <a:pt x="2958" y="2108"/>
                  <a:pt x="1510" y="1060"/>
                  <a:pt x="55" y="4"/>
                </a:cubicBezTo>
                <a:cubicBezTo>
                  <a:pt x="53" y="2"/>
                  <a:pt x="49" y="1"/>
                  <a:pt x="4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1"/>
          <p:cNvSpPr/>
          <p:nvPr/>
        </p:nvSpPr>
        <p:spPr>
          <a:xfrm>
            <a:off x="-217509" y="-265188"/>
            <a:ext cx="1161220" cy="1577457"/>
          </a:xfrm>
          <a:custGeom>
            <a:avLst/>
            <a:gdLst/>
            <a:ahLst/>
            <a:cxnLst/>
            <a:rect l="l" t="t" r="r" b="b"/>
            <a:pathLst>
              <a:path w="24182" h="32850" extrusionOk="0">
                <a:moveTo>
                  <a:pt x="17227" y="133"/>
                </a:moveTo>
                <a:cubicBezTo>
                  <a:pt x="17696" y="133"/>
                  <a:pt x="18119" y="391"/>
                  <a:pt x="18416" y="884"/>
                </a:cubicBezTo>
                <a:cubicBezTo>
                  <a:pt x="18611" y="1228"/>
                  <a:pt x="18846" y="1635"/>
                  <a:pt x="19042" y="2081"/>
                </a:cubicBezTo>
                <a:cubicBezTo>
                  <a:pt x="19308" y="2668"/>
                  <a:pt x="19566" y="3294"/>
                  <a:pt x="19824" y="3951"/>
                </a:cubicBezTo>
                <a:cubicBezTo>
                  <a:pt x="20035" y="4506"/>
                  <a:pt x="20246" y="5069"/>
                  <a:pt x="20442" y="5609"/>
                </a:cubicBezTo>
                <a:cubicBezTo>
                  <a:pt x="20599" y="6016"/>
                  <a:pt x="20747" y="6423"/>
                  <a:pt x="20904" y="6830"/>
                </a:cubicBezTo>
                <a:cubicBezTo>
                  <a:pt x="20911" y="6853"/>
                  <a:pt x="20919" y="6869"/>
                  <a:pt x="20927" y="6892"/>
                </a:cubicBezTo>
                <a:lnTo>
                  <a:pt x="20943" y="6916"/>
                </a:lnTo>
                <a:lnTo>
                  <a:pt x="20966" y="6923"/>
                </a:lnTo>
                <a:cubicBezTo>
                  <a:pt x="21177" y="6994"/>
                  <a:pt x="21334" y="7119"/>
                  <a:pt x="21443" y="7205"/>
                </a:cubicBezTo>
                <a:cubicBezTo>
                  <a:pt x="21991" y="7628"/>
                  <a:pt x="22288" y="8214"/>
                  <a:pt x="22554" y="8738"/>
                </a:cubicBezTo>
                <a:lnTo>
                  <a:pt x="22554" y="8746"/>
                </a:lnTo>
                <a:lnTo>
                  <a:pt x="22640" y="8918"/>
                </a:lnTo>
                <a:cubicBezTo>
                  <a:pt x="23094" y="9795"/>
                  <a:pt x="23274" y="10733"/>
                  <a:pt x="23407" y="11539"/>
                </a:cubicBezTo>
                <a:cubicBezTo>
                  <a:pt x="23493" y="12040"/>
                  <a:pt x="23524" y="12533"/>
                  <a:pt x="23563" y="13018"/>
                </a:cubicBezTo>
                <a:lnTo>
                  <a:pt x="23571" y="13182"/>
                </a:lnTo>
                <a:lnTo>
                  <a:pt x="23571" y="13174"/>
                </a:lnTo>
                <a:cubicBezTo>
                  <a:pt x="23603" y="13604"/>
                  <a:pt x="23626" y="14035"/>
                  <a:pt x="23657" y="14465"/>
                </a:cubicBezTo>
                <a:cubicBezTo>
                  <a:pt x="23689" y="15060"/>
                  <a:pt x="23728" y="15678"/>
                  <a:pt x="23775" y="16272"/>
                </a:cubicBezTo>
                <a:cubicBezTo>
                  <a:pt x="23806" y="16616"/>
                  <a:pt x="23845" y="16953"/>
                  <a:pt x="23892" y="17305"/>
                </a:cubicBezTo>
                <a:cubicBezTo>
                  <a:pt x="23947" y="17704"/>
                  <a:pt x="23994" y="18111"/>
                  <a:pt x="24025" y="18517"/>
                </a:cubicBezTo>
                <a:cubicBezTo>
                  <a:pt x="24041" y="18744"/>
                  <a:pt x="24049" y="18971"/>
                  <a:pt x="24049" y="19221"/>
                </a:cubicBezTo>
                <a:cubicBezTo>
                  <a:pt x="24049" y="19503"/>
                  <a:pt x="24041" y="19816"/>
                  <a:pt x="24017" y="20160"/>
                </a:cubicBezTo>
                <a:cubicBezTo>
                  <a:pt x="23970" y="20880"/>
                  <a:pt x="23618" y="21428"/>
                  <a:pt x="22961" y="21811"/>
                </a:cubicBezTo>
                <a:cubicBezTo>
                  <a:pt x="22930" y="21834"/>
                  <a:pt x="22899" y="21850"/>
                  <a:pt x="22859" y="21866"/>
                </a:cubicBezTo>
                <a:lnTo>
                  <a:pt x="22852" y="21873"/>
                </a:lnTo>
                <a:lnTo>
                  <a:pt x="22844" y="21881"/>
                </a:lnTo>
                <a:cubicBezTo>
                  <a:pt x="22601" y="22210"/>
                  <a:pt x="22296" y="22358"/>
                  <a:pt x="22077" y="22468"/>
                </a:cubicBezTo>
                <a:cubicBezTo>
                  <a:pt x="22038" y="22484"/>
                  <a:pt x="21999" y="22507"/>
                  <a:pt x="21952" y="22531"/>
                </a:cubicBezTo>
                <a:cubicBezTo>
                  <a:pt x="21827" y="22601"/>
                  <a:pt x="21686" y="22664"/>
                  <a:pt x="21537" y="22718"/>
                </a:cubicBezTo>
                <a:cubicBezTo>
                  <a:pt x="21334" y="22781"/>
                  <a:pt x="21130" y="22844"/>
                  <a:pt x="20872" y="22890"/>
                </a:cubicBezTo>
                <a:cubicBezTo>
                  <a:pt x="20841" y="22890"/>
                  <a:pt x="20810" y="22898"/>
                  <a:pt x="20778" y="22914"/>
                </a:cubicBezTo>
                <a:cubicBezTo>
                  <a:pt x="20544" y="23000"/>
                  <a:pt x="20348" y="23219"/>
                  <a:pt x="20106" y="23516"/>
                </a:cubicBezTo>
                <a:cubicBezTo>
                  <a:pt x="19902" y="23774"/>
                  <a:pt x="19652" y="24072"/>
                  <a:pt x="19339" y="24299"/>
                </a:cubicBezTo>
                <a:cubicBezTo>
                  <a:pt x="19261" y="24353"/>
                  <a:pt x="19183" y="24447"/>
                  <a:pt x="19096" y="24549"/>
                </a:cubicBezTo>
                <a:cubicBezTo>
                  <a:pt x="19065" y="24580"/>
                  <a:pt x="19034" y="24612"/>
                  <a:pt x="19003" y="24651"/>
                </a:cubicBezTo>
                <a:cubicBezTo>
                  <a:pt x="18784" y="24893"/>
                  <a:pt x="18518" y="25128"/>
                  <a:pt x="18166" y="25394"/>
                </a:cubicBezTo>
                <a:cubicBezTo>
                  <a:pt x="17094" y="26192"/>
                  <a:pt x="16132" y="27162"/>
                  <a:pt x="15412" y="27913"/>
                </a:cubicBezTo>
                <a:cubicBezTo>
                  <a:pt x="14989" y="28359"/>
                  <a:pt x="14481" y="28859"/>
                  <a:pt x="13863" y="29251"/>
                </a:cubicBezTo>
                <a:cubicBezTo>
                  <a:pt x="13847" y="29266"/>
                  <a:pt x="13832" y="29282"/>
                  <a:pt x="13808" y="29298"/>
                </a:cubicBezTo>
                <a:cubicBezTo>
                  <a:pt x="13785" y="29321"/>
                  <a:pt x="13761" y="29345"/>
                  <a:pt x="13745" y="29360"/>
                </a:cubicBezTo>
                <a:cubicBezTo>
                  <a:pt x="13659" y="29446"/>
                  <a:pt x="13558" y="29540"/>
                  <a:pt x="13433" y="29626"/>
                </a:cubicBezTo>
                <a:cubicBezTo>
                  <a:pt x="12768" y="30088"/>
                  <a:pt x="12063" y="30448"/>
                  <a:pt x="11352" y="30698"/>
                </a:cubicBezTo>
                <a:cubicBezTo>
                  <a:pt x="11172" y="30768"/>
                  <a:pt x="10992" y="30823"/>
                  <a:pt x="10812" y="30878"/>
                </a:cubicBezTo>
                <a:cubicBezTo>
                  <a:pt x="10554" y="30948"/>
                  <a:pt x="10295" y="30980"/>
                  <a:pt x="10069" y="31011"/>
                </a:cubicBezTo>
                <a:cubicBezTo>
                  <a:pt x="9912" y="31034"/>
                  <a:pt x="9764" y="31050"/>
                  <a:pt x="9631" y="31081"/>
                </a:cubicBezTo>
                <a:cubicBezTo>
                  <a:pt x="9537" y="31105"/>
                  <a:pt x="9451" y="31120"/>
                  <a:pt x="9372" y="31152"/>
                </a:cubicBezTo>
                <a:cubicBezTo>
                  <a:pt x="9302" y="31175"/>
                  <a:pt x="9239" y="31206"/>
                  <a:pt x="9185" y="31238"/>
                </a:cubicBezTo>
                <a:cubicBezTo>
                  <a:pt x="8449" y="31676"/>
                  <a:pt x="7729" y="32083"/>
                  <a:pt x="6939" y="32372"/>
                </a:cubicBezTo>
                <a:lnTo>
                  <a:pt x="6861" y="32396"/>
                </a:lnTo>
                <a:cubicBezTo>
                  <a:pt x="6173" y="32630"/>
                  <a:pt x="5453" y="32677"/>
                  <a:pt x="4710" y="32677"/>
                </a:cubicBezTo>
                <a:cubicBezTo>
                  <a:pt x="4256" y="32677"/>
                  <a:pt x="3802" y="32662"/>
                  <a:pt x="3341" y="32662"/>
                </a:cubicBezTo>
                <a:cubicBezTo>
                  <a:pt x="3036" y="32662"/>
                  <a:pt x="2723" y="32669"/>
                  <a:pt x="2418" y="32693"/>
                </a:cubicBezTo>
                <a:cubicBezTo>
                  <a:pt x="2308" y="32708"/>
                  <a:pt x="2199" y="32716"/>
                  <a:pt x="2097" y="32716"/>
                </a:cubicBezTo>
                <a:cubicBezTo>
                  <a:pt x="2011" y="32716"/>
                  <a:pt x="1925" y="32708"/>
                  <a:pt x="1847" y="32693"/>
                </a:cubicBezTo>
                <a:cubicBezTo>
                  <a:pt x="1479" y="32607"/>
                  <a:pt x="1244" y="32364"/>
                  <a:pt x="1080" y="32051"/>
                </a:cubicBezTo>
                <a:cubicBezTo>
                  <a:pt x="916" y="31738"/>
                  <a:pt x="822" y="31355"/>
                  <a:pt x="743" y="31026"/>
                </a:cubicBezTo>
                <a:cubicBezTo>
                  <a:pt x="524" y="30127"/>
                  <a:pt x="391" y="29227"/>
                  <a:pt x="282" y="28312"/>
                </a:cubicBezTo>
                <a:cubicBezTo>
                  <a:pt x="251" y="28038"/>
                  <a:pt x="211" y="27756"/>
                  <a:pt x="180" y="27483"/>
                </a:cubicBezTo>
                <a:cubicBezTo>
                  <a:pt x="141" y="27232"/>
                  <a:pt x="133" y="26990"/>
                  <a:pt x="133" y="26747"/>
                </a:cubicBezTo>
                <a:cubicBezTo>
                  <a:pt x="133" y="26200"/>
                  <a:pt x="204" y="25675"/>
                  <a:pt x="282" y="25159"/>
                </a:cubicBezTo>
                <a:lnTo>
                  <a:pt x="313" y="24940"/>
                </a:lnTo>
                <a:cubicBezTo>
                  <a:pt x="454" y="23939"/>
                  <a:pt x="798" y="23102"/>
                  <a:pt x="1119" y="22405"/>
                </a:cubicBezTo>
                <a:cubicBezTo>
                  <a:pt x="1158" y="22327"/>
                  <a:pt x="1189" y="22225"/>
                  <a:pt x="1221" y="22124"/>
                </a:cubicBezTo>
                <a:cubicBezTo>
                  <a:pt x="1260" y="22014"/>
                  <a:pt x="1307" y="21881"/>
                  <a:pt x="1361" y="21756"/>
                </a:cubicBezTo>
                <a:cubicBezTo>
                  <a:pt x="1510" y="21420"/>
                  <a:pt x="1667" y="21083"/>
                  <a:pt x="1815" y="20763"/>
                </a:cubicBezTo>
                <a:lnTo>
                  <a:pt x="1980" y="20395"/>
                </a:lnTo>
                <a:cubicBezTo>
                  <a:pt x="1995" y="20379"/>
                  <a:pt x="2003" y="20356"/>
                  <a:pt x="2011" y="20332"/>
                </a:cubicBezTo>
                <a:lnTo>
                  <a:pt x="2019" y="20324"/>
                </a:lnTo>
                <a:cubicBezTo>
                  <a:pt x="2159" y="19839"/>
                  <a:pt x="2371" y="19440"/>
                  <a:pt x="2574" y="19049"/>
                </a:cubicBezTo>
                <a:cubicBezTo>
                  <a:pt x="2684" y="18838"/>
                  <a:pt x="2793" y="18627"/>
                  <a:pt x="2887" y="18416"/>
                </a:cubicBezTo>
                <a:cubicBezTo>
                  <a:pt x="3075" y="17985"/>
                  <a:pt x="3294" y="17610"/>
                  <a:pt x="3513" y="17250"/>
                </a:cubicBezTo>
                <a:cubicBezTo>
                  <a:pt x="3583" y="17133"/>
                  <a:pt x="3654" y="17007"/>
                  <a:pt x="3724" y="16882"/>
                </a:cubicBezTo>
                <a:cubicBezTo>
                  <a:pt x="3904" y="16569"/>
                  <a:pt x="4115" y="16311"/>
                  <a:pt x="4311" y="16053"/>
                </a:cubicBezTo>
                <a:cubicBezTo>
                  <a:pt x="4491" y="15834"/>
                  <a:pt x="4655" y="15623"/>
                  <a:pt x="4788" y="15388"/>
                </a:cubicBezTo>
                <a:cubicBezTo>
                  <a:pt x="4819" y="15333"/>
                  <a:pt x="4858" y="15271"/>
                  <a:pt x="4890" y="15208"/>
                </a:cubicBezTo>
                <a:cubicBezTo>
                  <a:pt x="4976" y="15060"/>
                  <a:pt x="5054" y="14927"/>
                  <a:pt x="5117" y="14786"/>
                </a:cubicBezTo>
                <a:cubicBezTo>
                  <a:pt x="5343" y="14316"/>
                  <a:pt x="5562" y="13839"/>
                  <a:pt x="5782" y="13362"/>
                </a:cubicBezTo>
                <a:cubicBezTo>
                  <a:pt x="5828" y="13245"/>
                  <a:pt x="5915" y="13072"/>
                  <a:pt x="5985" y="12924"/>
                </a:cubicBezTo>
                <a:cubicBezTo>
                  <a:pt x="6048" y="12775"/>
                  <a:pt x="6102" y="12650"/>
                  <a:pt x="6102" y="12650"/>
                </a:cubicBezTo>
                <a:cubicBezTo>
                  <a:pt x="6141" y="12564"/>
                  <a:pt x="6204" y="12431"/>
                  <a:pt x="6321" y="12306"/>
                </a:cubicBezTo>
                <a:cubicBezTo>
                  <a:pt x="6368" y="12243"/>
                  <a:pt x="6415" y="12165"/>
                  <a:pt x="6462" y="12079"/>
                </a:cubicBezTo>
                <a:cubicBezTo>
                  <a:pt x="6501" y="11985"/>
                  <a:pt x="6540" y="11883"/>
                  <a:pt x="6587" y="11782"/>
                </a:cubicBezTo>
                <a:cubicBezTo>
                  <a:pt x="6626" y="11672"/>
                  <a:pt x="6666" y="11570"/>
                  <a:pt x="6712" y="11477"/>
                </a:cubicBezTo>
                <a:cubicBezTo>
                  <a:pt x="6814" y="11257"/>
                  <a:pt x="6908" y="11046"/>
                  <a:pt x="7010" y="10835"/>
                </a:cubicBezTo>
                <a:cubicBezTo>
                  <a:pt x="7104" y="10655"/>
                  <a:pt x="7190" y="10467"/>
                  <a:pt x="7276" y="10280"/>
                </a:cubicBezTo>
                <a:lnTo>
                  <a:pt x="7291" y="10248"/>
                </a:lnTo>
                <a:cubicBezTo>
                  <a:pt x="7409" y="9990"/>
                  <a:pt x="7518" y="9748"/>
                  <a:pt x="7604" y="9489"/>
                </a:cubicBezTo>
                <a:cubicBezTo>
                  <a:pt x="8019" y="8339"/>
                  <a:pt x="8520" y="7158"/>
                  <a:pt x="9153" y="5891"/>
                </a:cubicBezTo>
                <a:cubicBezTo>
                  <a:pt x="9513" y="5187"/>
                  <a:pt x="9959" y="4608"/>
                  <a:pt x="10397" y="4052"/>
                </a:cubicBezTo>
                <a:lnTo>
                  <a:pt x="10444" y="3990"/>
                </a:lnTo>
                <a:cubicBezTo>
                  <a:pt x="10663" y="3708"/>
                  <a:pt x="10929" y="3489"/>
                  <a:pt x="11164" y="3301"/>
                </a:cubicBezTo>
                <a:cubicBezTo>
                  <a:pt x="11234" y="3247"/>
                  <a:pt x="11297" y="3200"/>
                  <a:pt x="11359" y="3145"/>
                </a:cubicBezTo>
                <a:cubicBezTo>
                  <a:pt x="11532" y="2996"/>
                  <a:pt x="11711" y="2855"/>
                  <a:pt x="11891" y="2722"/>
                </a:cubicBezTo>
                <a:cubicBezTo>
                  <a:pt x="11962" y="2668"/>
                  <a:pt x="12032" y="2613"/>
                  <a:pt x="12103" y="2558"/>
                </a:cubicBezTo>
                <a:cubicBezTo>
                  <a:pt x="12783" y="2034"/>
                  <a:pt x="13526" y="1760"/>
                  <a:pt x="14254" y="1502"/>
                </a:cubicBezTo>
                <a:cubicBezTo>
                  <a:pt x="14426" y="1439"/>
                  <a:pt x="14590" y="1377"/>
                  <a:pt x="14762" y="1314"/>
                </a:cubicBezTo>
                <a:cubicBezTo>
                  <a:pt x="15216" y="1142"/>
                  <a:pt x="15662" y="954"/>
                  <a:pt x="16014" y="634"/>
                </a:cubicBezTo>
                <a:cubicBezTo>
                  <a:pt x="16257" y="415"/>
                  <a:pt x="16538" y="297"/>
                  <a:pt x="16757" y="219"/>
                </a:cubicBezTo>
                <a:lnTo>
                  <a:pt x="16781" y="211"/>
                </a:lnTo>
                <a:cubicBezTo>
                  <a:pt x="16929" y="156"/>
                  <a:pt x="17078" y="133"/>
                  <a:pt x="17227" y="133"/>
                </a:cubicBezTo>
                <a:close/>
                <a:moveTo>
                  <a:pt x="17227" y="0"/>
                </a:moveTo>
                <a:cubicBezTo>
                  <a:pt x="17062" y="0"/>
                  <a:pt x="16898" y="31"/>
                  <a:pt x="16734" y="86"/>
                </a:cubicBezTo>
                <a:lnTo>
                  <a:pt x="16710" y="94"/>
                </a:lnTo>
                <a:cubicBezTo>
                  <a:pt x="16484" y="180"/>
                  <a:pt x="16186" y="297"/>
                  <a:pt x="15928" y="540"/>
                </a:cubicBezTo>
                <a:cubicBezTo>
                  <a:pt x="15600" y="837"/>
                  <a:pt x="15169" y="1017"/>
                  <a:pt x="14716" y="1197"/>
                </a:cubicBezTo>
                <a:cubicBezTo>
                  <a:pt x="14551" y="1260"/>
                  <a:pt x="14379" y="1322"/>
                  <a:pt x="14207" y="1377"/>
                </a:cubicBezTo>
                <a:cubicBezTo>
                  <a:pt x="13479" y="1643"/>
                  <a:pt x="12721" y="1917"/>
                  <a:pt x="12024" y="2456"/>
                </a:cubicBezTo>
                <a:cubicBezTo>
                  <a:pt x="11954" y="2511"/>
                  <a:pt x="11884" y="2566"/>
                  <a:pt x="11813" y="2621"/>
                </a:cubicBezTo>
                <a:cubicBezTo>
                  <a:pt x="11633" y="2754"/>
                  <a:pt x="11453" y="2895"/>
                  <a:pt x="11273" y="3043"/>
                </a:cubicBezTo>
                <a:cubicBezTo>
                  <a:pt x="11211" y="3098"/>
                  <a:pt x="11148" y="3145"/>
                  <a:pt x="11086" y="3200"/>
                </a:cubicBezTo>
                <a:cubicBezTo>
                  <a:pt x="10851" y="3387"/>
                  <a:pt x="10577" y="3606"/>
                  <a:pt x="10335" y="3912"/>
                </a:cubicBezTo>
                <a:lnTo>
                  <a:pt x="10295" y="3974"/>
                </a:lnTo>
                <a:cubicBezTo>
                  <a:pt x="9857" y="4530"/>
                  <a:pt x="9404" y="5116"/>
                  <a:pt x="9044" y="5836"/>
                </a:cubicBezTo>
                <a:cubicBezTo>
                  <a:pt x="8402" y="7103"/>
                  <a:pt x="7894" y="8285"/>
                  <a:pt x="7487" y="9450"/>
                </a:cubicBezTo>
                <a:cubicBezTo>
                  <a:pt x="7401" y="9693"/>
                  <a:pt x="7291" y="9935"/>
                  <a:pt x="7174" y="10194"/>
                </a:cubicBezTo>
                <a:lnTo>
                  <a:pt x="7158" y="10225"/>
                </a:lnTo>
                <a:cubicBezTo>
                  <a:pt x="7072" y="10413"/>
                  <a:pt x="6986" y="10593"/>
                  <a:pt x="6892" y="10780"/>
                </a:cubicBezTo>
                <a:cubicBezTo>
                  <a:pt x="6791" y="10991"/>
                  <a:pt x="6689" y="11203"/>
                  <a:pt x="6595" y="11422"/>
                </a:cubicBezTo>
                <a:cubicBezTo>
                  <a:pt x="6548" y="11523"/>
                  <a:pt x="6509" y="11625"/>
                  <a:pt x="6462" y="11727"/>
                </a:cubicBezTo>
                <a:cubicBezTo>
                  <a:pt x="6423" y="11836"/>
                  <a:pt x="6384" y="11938"/>
                  <a:pt x="6345" y="12024"/>
                </a:cubicBezTo>
                <a:cubicBezTo>
                  <a:pt x="6298" y="12102"/>
                  <a:pt x="6259" y="12173"/>
                  <a:pt x="6220" y="12220"/>
                </a:cubicBezTo>
                <a:cubicBezTo>
                  <a:pt x="6094" y="12361"/>
                  <a:pt x="6024" y="12509"/>
                  <a:pt x="5985" y="12595"/>
                </a:cubicBezTo>
                <a:cubicBezTo>
                  <a:pt x="5985" y="12595"/>
                  <a:pt x="5766" y="13080"/>
                  <a:pt x="5656" y="13307"/>
                </a:cubicBezTo>
                <a:cubicBezTo>
                  <a:pt x="5445" y="13784"/>
                  <a:pt x="5226" y="14262"/>
                  <a:pt x="4999" y="14731"/>
                </a:cubicBezTo>
                <a:cubicBezTo>
                  <a:pt x="4937" y="14864"/>
                  <a:pt x="4858" y="14997"/>
                  <a:pt x="4780" y="15146"/>
                </a:cubicBezTo>
                <a:cubicBezTo>
                  <a:pt x="4741" y="15200"/>
                  <a:pt x="4710" y="15263"/>
                  <a:pt x="4671" y="15325"/>
                </a:cubicBezTo>
                <a:cubicBezTo>
                  <a:pt x="4545" y="15545"/>
                  <a:pt x="4389" y="15756"/>
                  <a:pt x="4209" y="15975"/>
                </a:cubicBezTo>
                <a:cubicBezTo>
                  <a:pt x="4006" y="16225"/>
                  <a:pt x="3802" y="16491"/>
                  <a:pt x="3615" y="16820"/>
                </a:cubicBezTo>
                <a:cubicBezTo>
                  <a:pt x="3544" y="16945"/>
                  <a:pt x="3474" y="17062"/>
                  <a:pt x="3395" y="17187"/>
                </a:cubicBezTo>
                <a:cubicBezTo>
                  <a:pt x="3184" y="17547"/>
                  <a:pt x="2957" y="17923"/>
                  <a:pt x="2770" y="18361"/>
                </a:cubicBezTo>
                <a:cubicBezTo>
                  <a:pt x="2676" y="18572"/>
                  <a:pt x="2574" y="18775"/>
                  <a:pt x="2457" y="18995"/>
                </a:cubicBezTo>
                <a:cubicBezTo>
                  <a:pt x="2254" y="19384"/>
                  <a:pt x="2044" y="19789"/>
                  <a:pt x="1895" y="20279"/>
                </a:cubicBezTo>
                <a:lnTo>
                  <a:pt x="1895" y="20279"/>
                </a:lnTo>
                <a:cubicBezTo>
                  <a:pt x="1883" y="20300"/>
                  <a:pt x="1876" y="20320"/>
                  <a:pt x="1862" y="20340"/>
                </a:cubicBezTo>
                <a:lnTo>
                  <a:pt x="1698" y="20708"/>
                </a:lnTo>
                <a:cubicBezTo>
                  <a:pt x="1549" y="21029"/>
                  <a:pt x="1393" y="21365"/>
                  <a:pt x="1244" y="21701"/>
                </a:cubicBezTo>
                <a:cubicBezTo>
                  <a:pt x="1182" y="21834"/>
                  <a:pt x="1142" y="21967"/>
                  <a:pt x="1103" y="22085"/>
                </a:cubicBezTo>
                <a:cubicBezTo>
                  <a:pt x="1064" y="22186"/>
                  <a:pt x="1033" y="22280"/>
                  <a:pt x="1002" y="22343"/>
                </a:cubicBezTo>
                <a:cubicBezTo>
                  <a:pt x="681" y="23047"/>
                  <a:pt x="329" y="23907"/>
                  <a:pt x="180" y="24924"/>
                </a:cubicBezTo>
                <a:lnTo>
                  <a:pt x="149" y="25143"/>
                </a:lnTo>
                <a:cubicBezTo>
                  <a:pt x="78" y="25652"/>
                  <a:pt x="0" y="26184"/>
                  <a:pt x="0" y="26747"/>
                </a:cubicBezTo>
                <a:cubicBezTo>
                  <a:pt x="0" y="26998"/>
                  <a:pt x="16" y="27240"/>
                  <a:pt x="47" y="27498"/>
                </a:cubicBezTo>
                <a:cubicBezTo>
                  <a:pt x="86" y="27772"/>
                  <a:pt x="118" y="28054"/>
                  <a:pt x="149" y="28328"/>
                </a:cubicBezTo>
                <a:cubicBezTo>
                  <a:pt x="258" y="29251"/>
                  <a:pt x="399" y="30150"/>
                  <a:pt x="618" y="31058"/>
                </a:cubicBezTo>
                <a:cubicBezTo>
                  <a:pt x="697" y="31386"/>
                  <a:pt x="790" y="31778"/>
                  <a:pt x="963" y="32114"/>
                </a:cubicBezTo>
                <a:cubicBezTo>
                  <a:pt x="1142" y="32442"/>
                  <a:pt x="1408" y="32732"/>
                  <a:pt x="1823" y="32818"/>
                </a:cubicBezTo>
                <a:cubicBezTo>
                  <a:pt x="1909" y="32841"/>
                  <a:pt x="2003" y="32849"/>
                  <a:pt x="2097" y="32849"/>
                </a:cubicBezTo>
                <a:cubicBezTo>
                  <a:pt x="2206" y="32849"/>
                  <a:pt x="2324" y="32834"/>
                  <a:pt x="2433" y="32826"/>
                </a:cubicBezTo>
                <a:cubicBezTo>
                  <a:pt x="2731" y="32802"/>
                  <a:pt x="3036" y="32795"/>
                  <a:pt x="3341" y="32795"/>
                </a:cubicBezTo>
                <a:cubicBezTo>
                  <a:pt x="3794" y="32795"/>
                  <a:pt x="4256" y="32810"/>
                  <a:pt x="4710" y="32810"/>
                </a:cubicBezTo>
                <a:cubicBezTo>
                  <a:pt x="5453" y="32810"/>
                  <a:pt x="6196" y="32763"/>
                  <a:pt x="6900" y="32521"/>
                </a:cubicBezTo>
                <a:lnTo>
                  <a:pt x="6908" y="32521"/>
                </a:lnTo>
                <a:lnTo>
                  <a:pt x="6978" y="32489"/>
                </a:lnTo>
                <a:cubicBezTo>
                  <a:pt x="7792" y="32200"/>
                  <a:pt x="8520" y="31785"/>
                  <a:pt x="9255" y="31347"/>
                </a:cubicBezTo>
                <a:cubicBezTo>
                  <a:pt x="9302" y="31324"/>
                  <a:pt x="9357" y="31300"/>
                  <a:pt x="9419" y="31277"/>
                </a:cubicBezTo>
                <a:cubicBezTo>
                  <a:pt x="9490" y="31246"/>
                  <a:pt x="9568" y="31230"/>
                  <a:pt x="9654" y="31206"/>
                </a:cubicBezTo>
                <a:cubicBezTo>
                  <a:pt x="9787" y="31183"/>
                  <a:pt x="9928" y="31159"/>
                  <a:pt x="10084" y="31136"/>
                </a:cubicBezTo>
                <a:cubicBezTo>
                  <a:pt x="10311" y="31113"/>
                  <a:pt x="10577" y="31073"/>
                  <a:pt x="10843" y="31003"/>
                </a:cubicBezTo>
                <a:cubicBezTo>
                  <a:pt x="11031" y="30948"/>
                  <a:pt x="11219" y="30886"/>
                  <a:pt x="11399" y="30823"/>
                </a:cubicBezTo>
                <a:cubicBezTo>
                  <a:pt x="12118" y="30565"/>
                  <a:pt x="12830" y="30197"/>
                  <a:pt x="13511" y="29736"/>
                </a:cubicBezTo>
                <a:cubicBezTo>
                  <a:pt x="13644" y="29642"/>
                  <a:pt x="13753" y="29532"/>
                  <a:pt x="13839" y="29454"/>
                </a:cubicBezTo>
                <a:cubicBezTo>
                  <a:pt x="13855" y="29438"/>
                  <a:pt x="13878" y="29415"/>
                  <a:pt x="13894" y="29391"/>
                </a:cubicBezTo>
                <a:cubicBezTo>
                  <a:pt x="13918" y="29376"/>
                  <a:pt x="13933" y="29360"/>
                  <a:pt x="13941" y="29360"/>
                </a:cubicBezTo>
                <a:lnTo>
                  <a:pt x="13939" y="29357"/>
                </a:lnTo>
                <a:lnTo>
                  <a:pt x="13939" y="29357"/>
                </a:lnTo>
                <a:cubicBezTo>
                  <a:pt x="14562" y="28958"/>
                  <a:pt x="15084" y="28451"/>
                  <a:pt x="15506" y="28007"/>
                </a:cubicBezTo>
                <a:cubicBezTo>
                  <a:pt x="16225" y="27256"/>
                  <a:pt x="17188" y="26286"/>
                  <a:pt x="18244" y="25496"/>
                </a:cubicBezTo>
                <a:cubicBezTo>
                  <a:pt x="18596" y="25230"/>
                  <a:pt x="18870" y="24987"/>
                  <a:pt x="19096" y="24737"/>
                </a:cubicBezTo>
                <a:cubicBezTo>
                  <a:pt x="19128" y="24698"/>
                  <a:pt x="19159" y="24666"/>
                  <a:pt x="19190" y="24635"/>
                </a:cubicBezTo>
                <a:cubicBezTo>
                  <a:pt x="19276" y="24533"/>
                  <a:pt x="19355" y="24447"/>
                  <a:pt x="19417" y="24408"/>
                </a:cubicBezTo>
                <a:cubicBezTo>
                  <a:pt x="19746" y="24166"/>
                  <a:pt x="20004" y="23861"/>
                  <a:pt x="20207" y="23602"/>
                </a:cubicBezTo>
                <a:cubicBezTo>
                  <a:pt x="20442" y="23305"/>
                  <a:pt x="20638" y="23102"/>
                  <a:pt x="20818" y="23039"/>
                </a:cubicBezTo>
                <a:cubicBezTo>
                  <a:pt x="20849" y="23023"/>
                  <a:pt x="20872" y="23023"/>
                  <a:pt x="20896" y="23016"/>
                </a:cubicBezTo>
                <a:cubicBezTo>
                  <a:pt x="21154" y="22969"/>
                  <a:pt x="21373" y="22914"/>
                  <a:pt x="21576" y="22836"/>
                </a:cubicBezTo>
                <a:cubicBezTo>
                  <a:pt x="21733" y="22781"/>
                  <a:pt x="21882" y="22718"/>
                  <a:pt x="22014" y="22640"/>
                </a:cubicBezTo>
                <a:cubicBezTo>
                  <a:pt x="22054" y="22624"/>
                  <a:pt x="22101" y="22601"/>
                  <a:pt x="22140" y="22585"/>
                </a:cubicBezTo>
                <a:cubicBezTo>
                  <a:pt x="22355" y="22478"/>
                  <a:pt x="22675" y="22318"/>
                  <a:pt x="22931" y="21979"/>
                </a:cubicBezTo>
                <a:lnTo>
                  <a:pt x="22931" y="21979"/>
                </a:lnTo>
                <a:cubicBezTo>
                  <a:pt x="22966" y="21964"/>
                  <a:pt x="22995" y="21943"/>
                  <a:pt x="23024" y="21928"/>
                </a:cubicBezTo>
                <a:cubicBezTo>
                  <a:pt x="23720" y="21521"/>
                  <a:pt x="24103" y="20927"/>
                  <a:pt x="24150" y="20176"/>
                </a:cubicBezTo>
                <a:cubicBezTo>
                  <a:pt x="24166" y="19816"/>
                  <a:pt x="24182" y="19503"/>
                  <a:pt x="24182" y="19221"/>
                </a:cubicBezTo>
                <a:cubicBezTo>
                  <a:pt x="24182" y="18971"/>
                  <a:pt x="24174" y="18736"/>
                  <a:pt x="24158" y="18509"/>
                </a:cubicBezTo>
                <a:cubicBezTo>
                  <a:pt x="24127" y="18095"/>
                  <a:pt x="24072" y="17688"/>
                  <a:pt x="24025" y="17289"/>
                </a:cubicBezTo>
                <a:cubicBezTo>
                  <a:pt x="23978" y="16937"/>
                  <a:pt x="23939" y="16601"/>
                  <a:pt x="23908" y="16264"/>
                </a:cubicBezTo>
                <a:cubicBezTo>
                  <a:pt x="23861" y="15662"/>
                  <a:pt x="23822" y="15052"/>
                  <a:pt x="23783" y="14457"/>
                </a:cubicBezTo>
                <a:cubicBezTo>
                  <a:pt x="23759" y="14027"/>
                  <a:pt x="23736" y="13597"/>
                  <a:pt x="23704" y="13166"/>
                </a:cubicBezTo>
                <a:lnTo>
                  <a:pt x="23689" y="13002"/>
                </a:lnTo>
                <a:cubicBezTo>
                  <a:pt x="23657" y="12525"/>
                  <a:pt x="23618" y="12024"/>
                  <a:pt x="23540" y="11516"/>
                </a:cubicBezTo>
                <a:cubicBezTo>
                  <a:pt x="23399" y="10710"/>
                  <a:pt x="23219" y="9755"/>
                  <a:pt x="22758" y="8856"/>
                </a:cubicBezTo>
                <a:lnTo>
                  <a:pt x="22664" y="8684"/>
                </a:lnTo>
                <a:cubicBezTo>
                  <a:pt x="22398" y="8160"/>
                  <a:pt x="22093" y="7549"/>
                  <a:pt x="21529" y="7096"/>
                </a:cubicBezTo>
                <a:cubicBezTo>
                  <a:pt x="21425" y="7013"/>
                  <a:pt x="21263" y="6888"/>
                  <a:pt x="21036" y="6816"/>
                </a:cubicBezTo>
                <a:lnTo>
                  <a:pt x="21036" y="6816"/>
                </a:lnTo>
                <a:cubicBezTo>
                  <a:pt x="21031" y="6803"/>
                  <a:pt x="21026" y="6793"/>
                  <a:pt x="21021" y="6783"/>
                </a:cubicBezTo>
                <a:cubicBezTo>
                  <a:pt x="20872" y="6376"/>
                  <a:pt x="20716" y="5969"/>
                  <a:pt x="20567" y="5570"/>
                </a:cubicBezTo>
                <a:cubicBezTo>
                  <a:pt x="20364" y="5022"/>
                  <a:pt x="20160" y="4459"/>
                  <a:pt x="19941" y="3904"/>
                </a:cubicBezTo>
                <a:cubicBezTo>
                  <a:pt x="19691" y="3247"/>
                  <a:pt x="19425" y="2613"/>
                  <a:pt x="19159" y="2026"/>
                </a:cubicBezTo>
                <a:cubicBezTo>
                  <a:pt x="18963" y="1580"/>
                  <a:pt x="18729" y="1166"/>
                  <a:pt x="18525" y="821"/>
                </a:cubicBezTo>
                <a:cubicBezTo>
                  <a:pt x="18220" y="297"/>
                  <a:pt x="17743" y="0"/>
                  <a:pt x="172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1"/>
          <p:cNvSpPr/>
          <p:nvPr/>
        </p:nvSpPr>
        <p:spPr>
          <a:xfrm rot="2700000">
            <a:off x="-115101" y="4388140"/>
            <a:ext cx="1553871" cy="537546"/>
          </a:xfrm>
          <a:custGeom>
            <a:avLst/>
            <a:gdLst/>
            <a:ahLst/>
            <a:cxnLst/>
            <a:rect l="l" t="t" r="r" b="b"/>
            <a:pathLst>
              <a:path w="14701" h="5086" extrusionOk="0">
                <a:moveTo>
                  <a:pt x="4937" y="2762"/>
                </a:moveTo>
                <a:cubicBezTo>
                  <a:pt x="5046" y="2762"/>
                  <a:pt x="5171" y="2856"/>
                  <a:pt x="5273" y="2965"/>
                </a:cubicBezTo>
                <a:cubicBezTo>
                  <a:pt x="5383" y="3083"/>
                  <a:pt x="5461" y="3216"/>
                  <a:pt x="5492" y="3278"/>
                </a:cubicBezTo>
                <a:cubicBezTo>
                  <a:pt x="5527" y="3367"/>
                  <a:pt x="5552" y="3456"/>
                  <a:pt x="5566" y="3544"/>
                </a:cubicBezTo>
                <a:lnTo>
                  <a:pt x="5566" y="3544"/>
                </a:lnTo>
                <a:cubicBezTo>
                  <a:pt x="5509" y="3534"/>
                  <a:pt x="5453" y="3522"/>
                  <a:pt x="5398" y="3505"/>
                </a:cubicBezTo>
                <a:cubicBezTo>
                  <a:pt x="5328" y="3482"/>
                  <a:pt x="5156" y="3403"/>
                  <a:pt x="5015" y="3294"/>
                </a:cubicBezTo>
                <a:cubicBezTo>
                  <a:pt x="4937" y="3239"/>
                  <a:pt x="4866" y="3184"/>
                  <a:pt x="4819" y="3122"/>
                </a:cubicBezTo>
                <a:cubicBezTo>
                  <a:pt x="4773" y="3059"/>
                  <a:pt x="4741" y="3004"/>
                  <a:pt x="4741" y="2950"/>
                </a:cubicBezTo>
                <a:cubicBezTo>
                  <a:pt x="4741" y="2911"/>
                  <a:pt x="4757" y="2871"/>
                  <a:pt x="4788" y="2832"/>
                </a:cubicBezTo>
                <a:cubicBezTo>
                  <a:pt x="4843" y="2785"/>
                  <a:pt x="4890" y="2762"/>
                  <a:pt x="4937" y="2762"/>
                </a:cubicBezTo>
                <a:close/>
                <a:moveTo>
                  <a:pt x="14450" y="0"/>
                </a:moveTo>
                <a:lnTo>
                  <a:pt x="14395" y="24"/>
                </a:lnTo>
                <a:cubicBezTo>
                  <a:pt x="14528" y="313"/>
                  <a:pt x="14630" y="728"/>
                  <a:pt x="14630" y="1127"/>
                </a:cubicBezTo>
                <a:cubicBezTo>
                  <a:pt x="14630" y="1416"/>
                  <a:pt x="14575" y="1698"/>
                  <a:pt x="14442" y="1925"/>
                </a:cubicBezTo>
                <a:cubicBezTo>
                  <a:pt x="14278" y="2191"/>
                  <a:pt x="14066" y="2347"/>
                  <a:pt x="13816" y="2441"/>
                </a:cubicBezTo>
                <a:cubicBezTo>
                  <a:pt x="13574" y="2527"/>
                  <a:pt x="13292" y="2558"/>
                  <a:pt x="12995" y="2558"/>
                </a:cubicBezTo>
                <a:cubicBezTo>
                  <a:pt x="12603" y="2558"/>
                  <a:pt x="12197" y="2512"/>
                  <a:pt x="11829" y="2512"/>
                </a:cubicBezTo>
                <a:cubicBezTo>
                  <a:pt x="11712" y="2512"/>
                  <a:pt x="11602" y="2512"/>
                  <a:pt x="11493" y="2527"/>
                </a:cubicBezTo>
                <a:cubicBezTo>
                  <a:pt x="10812" y="2605"/>
                  <a:pt x="10170" y="2707"/>
                  <a:pt x="9592" y="3114"/>
                </a:cubicBezTo>
                <a:cubicBezTo>
                  <a:pt x="9419" y="3231"/>
                  <a:pt x="9247" y="3403"/>
                  <a:pt x="9075" y="3560"/>
                </a:cubicBezTo>
                <a:cubicBezTo>
                  <a:pt x="8903" y="3724"/>
                  <a:pt x="8723" y="3865"/>
                  <a:pt x="8535" y="3928"/>
                </a:cubicBezTo>
                <a:cubicBezTo>
                  <a:pt x="8465" y="3951"/>
                  <a:pt x="8410" y="3959"/>
                  <a:pt x="8355" y="3959"/>
                </a:cubicBezTo>
                <a:cubicBezTo>
                  <a:pt x="8349" y="3959"/>
                  <a:pt x="8343" y="3959"/>
                  <a:pt x="8337" y="3959"/>
                </a:cubicBezTo>
                <a:cubicBezTo>
                  <a:pt x="8198" y="3959"/>
                  <a:pt x="8092" y="3876"/>
                  <a:pt x="7980" y="3779"/>
                </a:cubicBezTo>
                <a:cubicBezTo>
                  <a:pt x="7863" y="3677"/>
                  <a:pt x="7737" y="3560"/>
                  <a:pt x="7565" y="3521"/>
                </a:cubicBezTo>
                <a:cubicBezTo>
                  <a:pt x="7425" y="3482"/>
                  <a:pt x="7284" y="3474"/>
                  <a:pt x="7143" y="3474"/>
                </a:cubicBezTo>
                <a:cubicBezTo>
                  <a:pt x="6728" y="3474"/>
                  <a:pt x="6298" y="3568"/>
                  <a:pt x="5891" y="3568"/>
                </a:cubicBezTo>
                <a:cubicBezTo>
                  <a:pt x="5802" y="3568"/>
                  <a:pt x="5716" y="3563"/>
                  <a:pt x="5631" y="3553"/>
                </a:cubicBezTo>
                <a:lnTo>
                  <a:pt x="5631" y="3553"/>
                </a:lnTo>
                <a:cubicBezTo>
                  <a:pt x="5617" y="3455"/>
                  <a:pt x="5589" y="3355"/>
                  <a:pt x="5547" y="3255"/>
                </a:cubicBezTo>
                <a:cubicBezTo>
                  <a:pt x="5516" y="3177"/>
                  <a:pt x="5437" y="3044"/>
                  <a:pt x="5328" y="2926"/>
                </a:cubicBezTo>
                <a:cubicBezTo>
                  <a:pt x="5211" y="2809"/>
                  <a:pt x="5078" y="2699"/>
                  <a:pt x="4937" y="2699"/>
                </a:cubicBezTo>
                <a:cubicBezTo>
                  <a:pt x="4866" y="2699"/>
                  <a:pt x="4804" y="2731"/>
                  <a:pt x="4741" y="2793"/>
                </a:cubicBezTo>
                <a:cubicBezTo>
                  <a:pt x="4702" y="2840"/>
                  <a:pt x="4679" y="2895"/>
                  <a:pt x="4679" y="2950"/>
                </a:cubicBezTo>
                <a:cubicBezTo>
                  <a:pt x="4679" y="3020"/>
                  <a:pt x="4718" y="3098"/>
                  <a:pt x="4773" y="3161"/>
                </a:cubicBezTo>
                <a:cubicBezTo>
                  <a:pt x="4937" y="3364"/>
                  <a:pt x="5258" y="3529"/>
                  <a:pt x="5383" y="3568"/>
                </a:cubicBezTo>
                <a:cubicBezTo>
                  <a:pt x="5446" y="3586"/>
                  <a:pt x="5510" y="3600"/>
                  <a:pt x="5575" y="3611"/>
                </a:cubicBezTo>
                <a:lnTo>
                  <a:pt x="5575" y="3611"/>
                </a:lnTo>
                <a:cubicBezTo>
                  <a:pt x="5577" y="3639"/>
                  <a:pt x="5578" y="3666"/>
                  <a:pt x="5578" y="3693"/>
                </a:cubicBezTo>
                <a:cubicBezTo>
                  <a:pt x="5578" y="4006"/>
                  <a:pt x="5430" y="4287"/>
                  <a:pt x="5203" y="4514"/>
                </a:cubicBezTo>
                <a:cubicBezTo>
                  <a:pt x="4976" y="4741"/>
                  <a:pt x="4671" y="4905"/>
                  <a:pt x="4350" y="4984"/>
                </a:cubicBezTo>
                <a:cubicBezTo>
                  <a:pt x="4233" y="5007"/>
                  <a:pt x="4139" y="5023"/>
                  <a:pt x="4053" y="5023"/>
                </a:cubicBezTo>
                <a:cubicBezTo>
                  <a:pt x="3857" y="5023"/>
                  <a:pt x="3709" y="4968"/>
                  <a:pt x="3552" y="4882"/>
                </a:cubicBezTo>
                <a:cubicBezTo>
                  <a:pt x="3396" y="4804"/>
                  <a:pt x="3231" y="4686"/>
                  <a:pt x="3012" y="4577"/>
                </a:cubicBezTo>
                <a:cubicBezTo>
                  <a:pt x="2324" y="4217"/>
                  <a:pt x="1651" y="4186"/>
                  <a:pt x="931" y="3998"/>
                </a:cubicBezTo>
                <a:cubicBezTo>
                  <a:pt x="658" y="3928"/>
                  <a:pt x="392" y="3810"/>
                  <a:pt x="94" y="3810"/>
                </a:cubicBezTo>
                <a:cubicBezTo>
                  <a:pt x="63" y="3810"/>
                  <a:pt x="32" y="3810"/>
                  <a:pt x="0" y="3818"/>
                </a:cubicBezTo>
                <a:lnTo>
                  <a:pt x="8" y="3881"/>
                </a:lnTo>
                <a:cubicBezTo>
                  <a:pt x="32" y="3881"/>
                  <a:pt x="63" y="3873"/>
                  <a:pt x="94" y="3873"/>
                </a:cubicBezTo>
                <a:cubicBezTo>
                  <a:pt x="376" y="3873"/>
                  <a:pt x="634" y="3990"/>
                  <a:pt x="916" y="4061"/>
                </a:cubicBezTo>
                <a:cubicBezTo>
                  <a:pt x="1643" y="4256"/>
                  <a:pt x="2308" y="4280"/>
                  <a:pt x="2981" y="4632"/>
                </a:cubicBezTo>
                <a:cubicBezTo>
                  <a:pt x="3192" y="4741"/>
                  <a:pt x="3357" y="4858"/>
                  <a:pt x="3521" y="4945"/>
                </a:cubicBezTo>
                <a:cubicBezTo>
                  <a:pt x="3685" y="5031"/>
                  <a:pt x="3849" y="5085"/>
                  <a:pt x="4053" y="5085"/>
                </a:cubicBezTo>
                <a:cubicBezTo>
                  <a:pt x="4147" y="5085"/>
                  <a:pt x="4248" y="5070"/>
                  <a:pt x="4366" y="5046"/>
                </a:cubicBezTo>
                <a:cubicBezTo>
                  <a:pt x="4694" y="4968"/>
                  <a:pt x="5015" y="4796"/>
                  <a:pt x="5250" y="4561"/>
                </a:cubicBezTo>
                <a:cubicBezTo>
                  <a:pt x="5484" y="4327"/>
                  <a:pt x="5641" y="4029"/>
                  <a:pt x="5641" y="3693"/>
                </a:cubicBezTo>
                <a:cubicBezTo>
                  <a:pt x="5641" y="3669"/>
                  <a:pt x="5640" y="3645"/>
                  <a:pt x="5638" y="3621"/>
                </a:cubicBezTo>
                <a:lnTo>
                  <a:pt x="5638" y="3621"/>
                </a:lnTo>
                <a:cubicBezTo>
                  <a:pt x="5722" y="3632"/>
                  <a:pt x="5807" y="3638"/>
                  <a:pt x="5891" y="3638"/>
                </a:cubicBezTo>
                <a:cubicBezTo>
                  <a:pt x="6314" y="3638"/>
                  <a:pt x="6744" y="3536"/>
                  <a:pt x="7143" y="3536"/>
                </a:cubicBezTo>
                <a:cubicBezTo>
                  <a:pt x="7276" y="3536"/>
                  <a:pt x="7417" y="3544"/>
                  <a:pt x="7550" y="3583"/>
                </a:cubicBezTo>
                <a:cubicBezTo>
                  <a:pt x="7706" y="3622"/>
                  <a:pt x="7824" y="3724"/>
                  <a:pt x="7941" y="3826"/>
                </a:cubicBezTo>
                <a:cubicBezTo>
                  <a:pt x="8058" y="3928"/>
                  <a:pt x="8183" y="4029"/>
                  <a:pt x="8355" y="4029"/>
                </a:cubicBezTo>
                <a:cubicBezTo>
                  <a:pt x="8418" y="4029"/>
                  <a:pt x="8481" y="4014"/>
                  <a:pt x="8551" y="3990"/>
                </a:cubicBezTo>
                <a:cubicBezTo>
                  <a:pt x="8754" y="3920"/>
                  <a:pt x="8942" y="3771"/>
                  <a:pt x="9122" y="3607"/>
                </a:cubicBezTo>
                <a:cubicBezTo>
                  <a:pt x="9294" y="3450"/>
                  <a:pt x="9466" y="3278"/>
                  <a:pt x="9631" y="3161"/>
                </a:cubicBezTo>
                <a:cubicBezTo>
                  <a:pt x="10194" y="2770"/>
                  <a:pt x="10820" y="2668"/>
                  <a:pt x="11500" y="2590"/>
                </a:cubicBezTo>
                <a:cubicBezTo>
                  <a:pt x="11602" y="2582"/>
                  <a:pt x="11712" y="2574"/>
                  <a:pt x="11829" y="2574"/>
                </a:cubicBezTo>
                <a:cubicBezTo>
                  <a:pt x="12189" y="2574"/>
                  <a:pt x="12603" y="2621"/>
                  <a:pt x="12995" y="2621"/>
                </a:cubicBezTo>
                <a:cubicBezTo>
                  <a:pt x="13292" y="2621"/>
                  <a:pt x="13581" y="2598"/>
                  <a:pt x="13839" y="2496"/>
                </a:cubicBezTo>
                <a:cubicBezTo>
                  <a:pt x="14098" y="2402"/>
                  <a:pt x="14332" y="2238"/>
                  <a:pt x="14497" y="1956"/>
                </a:cubicBezTo>
                <a:cubicBezTo>
                  <a:pt x="14637" y="1721"/>
                  <a:pt x="14700" y="1424"/>
                  <a:pt x="14700" y="1127"/>
                </a:cubicBezTo>
                <a:cubicBezTo>
                  <a:pt x="14700" y="712"/>
                  <a:pt x="14591" y="298"/>
                  <a:pt x="144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1"/>
          <p:cNvSpPr/>
          <p:nvPr/>
        </p:nvSpPr>
        <p:spPr>
          <a:xfrm>
            <a:off x="8613954" y="2327648"/>
            <a:ext cx="677456" cy="1170609"/>
          </a:xfrm>
          <a:custGeom>
            <a:avLst/>
            <a:gdLst/>
            <a:ahLst/>
            <a:cxnLst/>
            <a:rect l="l" t="t" r="r" b="b"/>
            <a:pathLst>
              <a:path w="14474" h="25009" extrusionOk="0">
                <a:moveTo>
                  <a:pt x="14430" y="1"/>
                </a:moveTo>
                <a:cubicBezTo>
                  <a:pt x="14426" y="1"/>
                  <a:pt x="14422" y="2"/>
                  <a:pt x="14419" y="3"/>
                </a:cubicBezTo>
                <a:cubicBezTo>
                  <a:pt x="14403" y="3"/>
                  <a:pt x="14387" y="19"/>
                  <a:pt x="14395" y="43"/>
                </a:cubicBezTo>
                <a:cubicBezTo>
                  <a:pt x="14403" y="90"/>
                  <a:pt x="14411" y="136"/>
                  <a:pt x="14411" y="183"/>
                </a:cubicBezTo>
                <a:cubicBezTo>
                  <a:pt x="14411" y="543"/>
                  <a:pt x="14090" y="880"/>
                  <a:pt x="13777" y="1130"/>
                </a:cubicBezTo>
                <a:cubicBezTo>
                  <a:pt x="12048" y="2476"/>
                  <a:pt x="9959" y="3352"/>
                  <a:pt x="8379" y="4885"/>
                </a:cubicBezTo>
                <a:cubicBezTo>
                  <a:pt x="8223" y="5034"/>
                  <a:pt x="8058" y="5214"/>
                  <a:pt x="8043" y="5441"/>
                </a:cubicBezTo>
                <a:cubicBezTo>
                  <a:pt x="8043" y="5456"/>
                  <a:pt x="8035" y="5472"/>
                  <a:pt x="8035" y="5487"/>
                </a:cubicBezTo>
                <a:cubicBezTo>
                  <a:pt x="8035" y="5652"/>
                  <a:pt x="8113" y="5808"/>
                  <a:pt x="8191" y="5941"/>
                </a:cubicBezTo>
                <a:cubicBezTo>
                  <a:pt x="8950" y="7365"/>
                  <a:pt x="10061" y="8601"/>
                  <a:pt x="10577" y="10111"/>
                </a:cubicBezTo>
                <a:cubicBezTo>
                  <a:pt x="10695" y="10463"/>
                  <a:pt x="10781" y="10831"/>
                  <a:pt x="10781" y="11198"/>
                </a:cubicBezTo>
                <a:cubicBezTo>
                  <a:pt x="10781" y="11269"/>
                  <a:pt x="10773" y="11339"/>
                  <a:pt x="10773" y="11417"/>
                </a:cubicBezTo>
                <a:cubicBezTo>
                  <a:pt x="10703" y="12114"/>
                  <a:pt x="10296" y="12700"/>
                  <a:pt x="9865" y="13287"/>
                </a:cubicBezTo>
                <a:cubicBezTo>
                  <a:pt x="9435" y="13874"/>
                  <a:pt x="8966" y="14461"/>
                  <a:pt x="8778" y="15157"/>
                </a:cubicBezTo>
                <a:cubicBezTo>
                  <a:pt x="8629" y="15736"/>
                  <a:pt x="8669" y="16377"/>
                  <a:pt x="8324" y="16839"/>
                </a:cubicBezTo>
                <a:cubicBezTo>
                  <a:pt x="8043" y="17222"/>
                  <a:pt x="7550" y="17410"/>
                  <a:pt x="7080" y="17543"/>
                </a:cubicBezTo>
                <a:cubicBezTo>
                  <a:pt x="5125" y="18114"/>
                  <a:pt x="2973" y="18294"/>
                  <a:pt x="1323" y="19507"/>
                </a:cubicBezTo>
                <a:cubicBezTo>
                  <a:pt x="1002" y="19741"/>
                  <a:pt x="697" y="20023"/>
                  <a:pt x="493" y="20367"/>
                </a:cubicBezTo>
                <a:cubicBezTo>
                  <a:pt x="251" y="20774"/>
                  <a:pt x="157" y="21235"/>
                  <a:pt x="94" y="21697"/>
                </a:cubicBezTo>
                <a:cubicBezTo>
                  <a:pt x="32" y="22127"/>
                  <a:pt x="1" y="22565"/>
                  <a:pt x="1" y="23011"/>
                </a:cubicBezTo>
                <a:cubicBezTo>
                  <a:pt x="1" y="23668"/>
                  <a:pt x="71" y="24333"/>
                  <a:pt x="204" y="24983"/>
                </a:cubicBezTo>
                <a:cubicBezTo>
                  <a:pt x="210" y="24995"/>
                  <a:pt x="222" y="25008"/>
                  <a:pt x="235" y="25008"/>
                </a:cubicBezTo>
                <a:cubicBezTo>
                  <a:pt x="237" y="25008"/>
                  <a:pt x="240" y="25008"/>
                  <a:pt x="243" y="25006"/>
                </a:cubicBezTo>
                <a:cubicBezTo>
                  <a:pt x="259" y="25006"/>
                  <a:pt x="274" y="24983"/>
                  <a:pt x="267" y="24967"/>
                </a:cubicBezTo>
                <a:cubicBezTo>
                  <a:pt x="134" y="24326"/>
                  <a:pt x="71" y="23668"/>
                  <a:pt x="71" y="23011"/>
                </a:cubicBezTo>
                <a:cubicBezTo>
                  <a:pt x="71" y="22573"/>
                  <a:pt x="102" y="22135"/>
                  <a:pt x="157" y="21705"/>
                </a:cubicBezTo>
                <a:cubicBezTo>
                  <a:pt x="220" y="21251"/>
                  <a:pt x="313" y="20790"/>
                  <a:pt x="548" y="20406"/>
                </a:cubicBezTo>
                <a:cubicBezTo>
                  <a:pt x="752" y="20070"/>
                  <a:pt x="1041" y="19796"/>
                  <a:pt x="1362" y="19561"/>
                </a:cubicBezTo>
                <a:cubicBezTo>
                  <a:pt x="2997" y="18357"/>
                  <a:pt x="5140" y="18177"/>
                  <a:pt x="7096" y="17606"/>
                </a:cubicBezTo>
                <a:cubicBezTo>
                  <a:pt x="7573" y="17473"/>
                  <a:pt x="8082" y="17285"/>
                  <a:pt x="8379" y="16878"/>
                </a:cubicBezTo>
                <a:cubicBezTo>
                  <a:pt x="8731" y="16385"/>
                  <a:pt x="8692" y="15736"/>
                  <a:pt x="8848" y="15173"/>
                </a:cubicBezTo>
                <a:cubicBezTo>
                  <a:pt x="9028" y="14492"/>
                  <a:pt x="9482" y="13913"/>
                  <a:pt x="9920" y="13326"/>
                </a:cubicBezTo>
                <a:cubicBezTo>
                  <a:pt x="10351" y="12740"/>
                  <a:pt x="10765" y="12145"/>
                  <a:pt x="10836" y="11417"/>
                </a:cubicBezTo>
                <a:cubicBezTo>
                  <a:pt x="10843" y="11347"/>
                  <a:pt x="10843" y="11269"/>
                  <a:pt x="10843" y="11198"/>
                </a:cubicBezTo>
                <a:cubicBezTo>
                  <a:pt x="10843" y="10815"/>
                  <a:pt x="10757" y="10447"/>
                  <a:pt x="10632" y="10087"/>
                </a:cubicBezTo>
                <a:cubicBezTo>
                  <a:pt x="10116" y="8562"/>
                  <a:pt x="9005" y="7326"/>
                  <a:pt x="8246" y="5910"/>
                </a:cubicBezTo>
                <a:cubicBezTo>
                  <a:pt x="8176" y="5777"/>
                  <a:pt x="8105" y="5628"/>
                  <a:pt x="8105" y="5487"/>
                </a:cubicBezTo>
                <a:cubicBezTo>
                  <a:pt x="8105" y="5472"/>
                  <a:pt x="8105" y="5456"/>
                  <a:pt x="8105" y="5448"/>
                </a:cubicBezTo>
                <a:cubicBezTo>
                  <a:pt x="8121" y="5253"/>
                  <a:pt x="8270" y="5081"/>
                  <a:pt x="8426" y="4932"/>
                </a:cubicBezTo>
                <a:cubicBezTo>
                  <a:pt x="9991" y="3407"/>
                  <a:pt x="12079" y="2530"/>
                  <a:pt x="13816" y="1177"/>
                </a:cubicBezTo>
                <a:cubicBezTo>
                  <a:pt x="14129" y="927"/>
                  <a:pt x="14473" y="582"/>
                  <a:pt x="14473" y="183"/>
                </a:cubicBezTo>
                <a:cubicBezTo>
                  <a:pt x="14473" y="129"/>
                  <a:pt x="14473" y="82"/>
                  <a:pt x="14458" y="27"/>
                </a:cubicBezTo>
                <a:cubicBezTo>
                  <a:pt x="14452" y="9"/>
                  <a:pt x="14442" y="1"/>
                  <a:pt x="144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/>
          <p:nvPr/>
        </p:nvSpPr>
        <p:spPr>
          <a:xfrm rot="-6696797">
            <a:off x="-1087263" y="709170"/>
            <a:ext cx="1530513" cy="1970592"/>
          </a:xfrm>
          <a:custGeom>
            <a:avLst/>
            <a:gdLst/>
            <a:ahLst/>
            <a:cxnLst/>
            <a:rect l="l" t="t" r="r" b="b"/>
            <a:pathLst>
              <a:path w="16782" h="21608" extrusionOk="0">
                <a:moveTo>
                  <a:pt x="6595" y="0"/>
                </a:moveTo>
                <a:cubicBezTo>
                  <a:pt x="6499" y="0"/>
                  <a:pt x="6403" y="2"/>
                  <a:pt x="6306" y="5"/>
                </a:cubicBezTo>
                <a:cubicBezTo>
                  <a:pt x="5125" y="45"/>
                  <a:pt x="3912" y="373"/>
                  <a:pt x="3036" y="1163"/>
                </a:cubicBezTo>
                <a:cubicBezTo>
                  <a:pt x="2066" y="2024"/>
                  <a:pt x="1620" y="3338"/>
                  <a:pt x="1456" y="4621"/>
                </a:cubicBezTo>
                <a:cubicBezTo>
                  <a:pt x="1284" y="5904"/>
                  <a:pt x="1346" y="7203"/>
                  <a:pt x="1205" y="8494"/>
                </a:cubicBezTo>
                <a:cubicBezTo>
                  <a:pt x="947" y="10848"/>
                  <a:pt x="1" y="13156"/>
                  <a:pt x="102" y="15550"/>
                </a:cubicBezTo>
                <a:cubicBezTo>
                  <a:pt x="173" y="17177"/>
                  <a:pt x="1151" y="19352"/>
                  <a:pt x="2348" y="20416"/>
                </a:cubicBezTo>
                <a:cubicBezTo>
                  <a:pt x="3210" y="21174"/>
                  <a:pt x="4353" y="21607"/>
                  <a:pt x="5501" y="21607"/>
                </a:cubicBezTo>
                <a:cubicBezTo>
                  <a:pt x="5550" y="21607"/>
                  <a:pt x="5600" y="21607"/>
                  <a:pt x="5649" y="21605"/>
                </a:cubicBezTo>
                <a:cubicBezTo>
                  <a:pt x="6408" y="21574"/>
                  <a:pt x="7143" y="21363"/>
                  <a:pt x="7871" y="21159"/>
                </a:cubicBezTo>
                <a:cubicBezTo>
                  <a:pt x="9795" y="20612"/>
                  <a:pt x="11853" y="19978"/>
                  <a:pt x="13073" y="18398"/>
                </a:cubicBezTo>
                <a:cubicBezTo>
                  <a:pt x="13863" y="17373"/>
                  <a:pt x="14200" y="16082"/>
                  <a:pt x="14677" y="14885"/>
                </a:cubicBezTo>
                <a:cubicBezTo>
                  <a:pt x="15115" y="13805"/>
                  <a:pt x="15670" y="12781"/>
                  <a:pt x="16093" y="11693"/>
                </a:cubicBezTo>
                <a:cubicBezTo>
                  <a:pt x="16507" y="10606"/>
                  <a:pt x="16781" y="9432"/>
                  <a:pt x="16601" y="8282"/>
                </a:cubicBezTo>
                <a:cubicBezTo>
                  <a:pt x="16476" y="7500"/>
                  <a:pt x="16155" y="6765"/>
                  <a:pt x="15835" y="6037"/>
                </a:cubicBezTo>
                <a:lnTo>
                  <a:pt x="14896" y="3933"/>
                </a:lnTo>
                <a:cubicBezTo>
                  <a:pt x="14825" y="3776"/>
                  <a:pt x="14755" y="3612"/>
                  <a:pt x="14653" y="3479"/>
                </a:cubicBezTo>
                <a:cubicBezTo>
                  <a:pt x="14528" y="3322"/>
                  <a:pt x="14372" y="3197"/>
                  <a:pt x="14215" y="3080"/>
                </a:cubicBezTo>
                <a:cubicBezTo>
                  <a:pt x="11992" y="1401"/>
                  <a:pt x="9374" y="0"/>
                  <a:pt x="659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/>
          <p:nvPr/>
        </p:nvSpPr>
        <p:spPr>
          <a:xfrm rot="-6696821">
            <a:off x="-158968" y="1662587"/>
            <a:ext cx="763843" cy="726550"/>
          </a:xfrm>
          <a:custGeom>
            <a:avLst/>
            <a:gdLst/>
            <a:ahLst/>
            <a:cxnLst/>
            <a:rect l="l" t="t" r="r" b="b"/>
            <a:pathLst>
              <a:path w="11470" h="10910" extrusionOk="0">
                <a:moveTo>
                  <a:pt x="9180" y="0"/>
                </a:moveTo>
                <a:cubicBezTo>
                  <a:pt x="9058" y="0"/>
                  <a:pt x="8939" y="10"/>
                  <a:pt x="8825" y="37"/>
                </a:cubicBezTo>
                <a:cubicBezTo>
                  <a:pt x="8567" y="100"/>
                  <a:pt x="8371" y="264"/>
                  <a:pt x="8168" y="405"/>
                </a:cubicBezTo>
                <a:cubicBezTo>
                  <a:pt x="7644" y="765"/>
                  <a:pt x="7010" y="999"/>
                  <a:pt x="6400" y="1250"/>
                </a:cubicBezTo>
                <a:cubicBezTo>
                  <a:pt x="4147" y="2165"/>
                  <a:pt x="2058" y="3409"/>
                  <a:pt x="681" y="5240"/>
                </a:cubicBezTo>
                <a:cubicBezTo>
                  <a:pt x="368" y="5646"/>
                  <a:pt x="95" y="6092"/>
                  <a:pt x="48" y="6632"/>
                </a:cubicBezTo>
                <a:cubicBezTo>
                  <a:pt x="1" y="7258"/>
                  <a:pt x="274" y="7946"/>
                  <a:pt x="681" y="8557"/>
                </a:cubicBezTo>
                <a:cubicBezTo>
                  <a:pt x="1300" y="9484"/>
                  <a:pt x="2357" y="10909"/>
                  <a:pt x="3472" y="10909"/>
                </a:cubicBezTo>
                <a:cubicBezTo>
                  <a:pt x="3654" y="10909"/>
                  <a:pt x="3838" y="10871"/>
                  <a:pt x="4022" y="10786"/>
                </a:cubicBezTo>
                <a:cubicBezTo>
                  <a:pt x="5375" y="10168"/>
                  <a:pt x="6830" y="9707"/>
                  <a:pt x="8098" y="8971"/>
                </a:cubicBezTo>
                <a:cubicBezTo>
                  <a:pt x="8880" y="8517"/>
                  <a:pt x="9600" y="7993"/>
                  <a:pt x="10265" y="7414"/>
                </a:cubicBezTo>
                <a:cubicBezTo>
                  <a:pt x="10531" y="7188"/>
                  <a:pt x="10789" y="6945"/>
                  <a:pt x="10945" y="6632"/>
                </a:cubicBezTo>
                <a:cubicBezTo>
                  <a:pt x="11117" y="6288"/>
                  <a:pt x="11156" y="5881"/>
                  <a:pt x="11196" y="5482"/>
                </a:cubicBezTo>
                <a:cubicBezTo>
                  <a:pt x="11242" y="4934"/>
                  <a:pt x="11297" y="4379"/>
                  <a:pt x="11344" y="3824"/>
                </a:cubicBezTo>
                <a:cubicBezTo>
                  <a:pt x="11407" y="3120"/>
                  <a:pt x="11469" y="2415"/>
                  <a:pt x="11360" y="1680"/>
                </a:cubicBezTo>
                <a:cubicBezTo>
                  <a:pt x="11282" y="1156"/>
                  <a:pt x="11047" y="546"/>
                  <a:pt x="10515" y="256"/>
                </a:cubicBezTo>
                <a:cubicBezTo>
                  <a:pt x="10210" y="84"/>
                  <a:pt x="9873" y="53"/>
                  <a:pt x="9553" y="22"/>
                </a:cubicBezTo>
                <a:cubicBezTo>
                  <a:pt x="9428" y="10"/>
                  <a:pt x="9302" y="0"/>
                  <a:pt x="91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/>
          <p:nvPr/>
        </p:nvSpPr>
        <p:spPr>
          <a:xfrm rot="414164">
            <a:off x="8300324" y="3316641"/>
            <a:ext cx="1176261" cy="2220006"/>
          </a:xfrm>
          <a:custGeom>
            <a:avLst/>
            <a:gdLst/>
            <a:ahLst/>
            <a:cxnLst/>
            <a:rect l="l" t="t" r="r" b="b"/>
            <a:pathLst>
              <a:path w="18534" h="34980" extrusionOk="0">
                <a:moveTo>
                  <a:pt x="11515" y="0"/>
                </a:moveTo>
                <a:cubicBezTo>
                  <a:pt x="11500" y="0"/>
                  <a:pt x="11485" y="0"/>
                  <a:pt x="11469" y="1"/>
                </a:cubicBezTo>
                <a:cubicBezTo>
                  <a:pt x="11407" y="180"/>
                  <a:pt x="11360" y="329"/>
                  <a:pt x="11297" y="509"/>
                </a:cubicBezTo>
                <a:cubicBezTo>
                  <a:pt x="11156" y="564"/>
                  <a:pt x="11015" y="626"/>
                  <a:pt x="10882" y="673"/>
                </a:cubicBezTo>
                <a:cubicBezTo>
                  <a:pt x="10280" y="908"/>
                  <a:pt x="9725" y="1197"/>
                  <a:pt x="9326" y="1722"/>
                </a:cubicBezTo>
                <a:cubicBezTo>
                  <a:pt x="9185" y="1909"/>
                  <a:pt x="9036" y="2089"/>
                  <a:pt x="8895" y="2269"/>
                </a:cubicBezTo>
                <a:cubicBezTo>
                  <a:pt x="8551" y="2700"/>
                  <a:pt x="8168" y="3106"/>
                  <a:pt x="7878" y="3568"/>
                </a:cubicBezTo>
                <a:cubicBezTo>
                  <a:pt x="7385" y="4342"/>
                  <a:pt x="7010" y="5187"/>
                  <a:pt x="6650" y="6032"/>
                </a:cubicBezTo>
                <a:cubicBezTo>
                  <a:pt x="6548" y="6275"/>
                  <a:pt x="6400" y="6494"/>
                  <a:pt x="6243" y="6705"/>
                </a:cubicBezTo>
                <a:cubicBezTo>
                  <a:pt x="5977" y="7049"/>
                  <a:pt x="5657" y="7354"/>
                  <a:pt x="5414" y="7706"/>
                </a:cubicBezTo>
                <a:cubicBezTo>
                  <a:pt x="4835" y="8528"/>
                  <a:pt x="4381" y="9427"/>
                  <a:pt x="4037" y="10374"/>
                </a:cubicBezTo>
                <a:cubicBezTo>
                  <a:pt x="3959" y="10577"/>
                  <a:pt x="3951" y="10804"/>
                  <a:pt x="3865" y="11008"/>
                </a:cubicBezTo>
                <a:cubicBezTo>
                  <a:pt x="3615" y="11649"/>
                  <a:pt x="3466" y="12322"/>
                  <a:pt x="3349" y="12987"/>
                </a:cubicBezTo>
                <a:cubicBezTo>
                  <a:pt x="3098" y="14372"/>
                  <a:pt x="2809" y="15748"/>
                  <a:pt x="2371" y="17086"/>
                </a:cubicBezTo>
                <a:cubicBezTo>
                  <a:pt x="2261" y="17423"/>
                  <a:pt x="2160" y="17775"/>
                  <a:pt x="2105" y="18127"/>
                </a:cubicBezTo>
                <a:cubicBezTo>
                  <a:pt x="2074" y="18354"/>
                  <a:pt x="2050" y="18573"/>
                  <a:pt x="1972" y="18800"/>
                </a:cubicBezTo>
                <a:cubicBezTo>
                  <a:pt x="1870" y="19097"/>
                  <a:pt x="1823" y="19425"/>
                  <a:pt x="1792" y="19754"/>
                </a:cubicBezTo>
                <a:cubicBezTo>
                  <a:pt x="1745" y="20317"/>
                  <a:pt x="1651" y="20857"/>
                  <a:pt x="1283" y="21319"/>
                </a:cubicBezTo>
                <a:cubicBezTo>
                  <a:pt x="1064" y="21592"/>
                  <a:pt x="861" y="21874"/>
                  <a:pt x="712" y="22187"/>
                </a:cubicBezTo>
                <a:cubicBezTo>
                  <a:pt x="579" y="22476"/>
                  <a:pt x="407" y="22735"/>
                  <a:pt x="407" y="23071"/>
                </a:cubicBezTo>
                <a:cubicBezTo>
                  <a:pt x="407" y="23204"/>
                  <a:pt x="329" y="23329"/>
                  <a:pt x="274" y="23454"/>
                </a:cubicBezTo>
                <a:cubicBezTo>
                  <a:pt x="79" y="23900"/>
                  <a:pt x="0" y="24354"/>
                  <a:pt x="259" y="24792"/>
                </a:cubicBezTo>
                <a:cubicBezTo>
                  <a:pt x="493" y="25199"/>
                  <a:pt x="751" y="25606"/>
                  <a:pt x="1049" y="25973"/>
                </a:cubicBezTo>
                <a:cubicBezTo>
                  <a:pt x="1479" y="26490"/>
                  <a:pt x="1972" y="26959"/>
                  <a:pt x="2402" y="27475"/>
                </a:cubicBezTo>
                <a:cubicBezTo>
                  <a:pt x="3012" y="28195"/>
                  <a:pt x="3583" y="28938"/>
                  <a:pt x="4178" y="29666"/>
                </a:cubicBezTo>
                <a:cubicBezTo>
                  <a:pt x="4483" y="30034"/>
                  <a:pt x="4780" y="30409"/>
                  <a:pt x="5117" y="30738"/>
                </a:cubicBezTo>
                <a:cubicBezTo>
                  <a:pt x="5657" y="31262"/>
                  <a:pt x="6220" y="31755"/>
                  <a:pt x="6932" y="32044"/>
                </a:cubicBezTo>
                <a:cubicBezTo>
                  <a:pt x="7379" y="32216"/>
                  <a:pt x="7814" y="32424"/>
                  <a:pt x="8306" y="32424"/>
                </a:cubicBezTo>
                <a:cubicBezTo>
                  <a:pt x="8373" y="32424"/>
                  <a:pt x="8442" y="32420"/>
                  <a:pt x="8512" y="32412"/>
                </a:cubicBezTo>
                <a:cubicBezTo>
                  <a:pt x="8645" y="32396"/>
                  <a:pt x="8762" y="32380"/>
                  <a:pt x="8864" y="32294"/>
                </a:cubicBezTo>
                <a:cubicBezTo>
                  <a:pt x="8919" y="32247"/>
                  <a:pt x="8981" y="32216"/>
                  <a:pt x="9052" y="32169"/>
                </a:cubicBezTo>
                <a:cubicBezTo>
                  <a:pt x="9208" y="32232"/>
                  <a:pt x="9365" y="32271"/>
                  <a:pt x="9498" y="32349"/>
                </a:cubicBezTo>
                <a:cubicBezTo>
                  <a:pt x="10288" y="32803"/>
                  <a:pt x="11070" y="33264"/>
                  <a:pt x="11860" y="33710"/>
                </a:cubicBezTo>
                <a:cubicBezTo>
                  <a:pt x="12377" y="34000"/>
                  <a:pt x="12901" y="34281"/>
                  <a:pt x="13433" y="34532"/>
                </a:cubicBezTo>
                <a:cubicBezTo>
                  <a:pt x="13777" y="34696"/>
                  <a:pt x="14137" y="34821"/>
                  <a:pt x="14497" y="34939"/>
                </a:cubicBezTo>
                <a:cubicBezTo>
                  <a:pt x="14584" y="34966"/>
                  <a:pt x="14667" y="34980"/>
                  <a:pt x="14746" y="34980"/>
                </a:cubicBezTo>
                <a:cubicBezTo>
                  <a:pt x="14980" y="34980"/>
                  <a:pt x="15178" y="34860"/>
                  <a:pt x="15318" y="34626"/>
                </a:cubicBezTo>
                <a:cubicBezTo>
                  <a:pt x="15435" y="34446"/>
                  <a:pt x="15553" y="34242"/>
                  <a:pt x="15600" y="34031"/>
                </a:cubicBezTo>
                <a:cubicBezTo>
                  <a:pt x="15748" y="33405"/>
                  <a:pt x="16061" y="32850"/>
                  <a:pt x="16382" y="32302"/>
                </a:cubicBezTo>
                <a:cubicBezTo>
                  <a:pt x="16906" y="31426"/>
                  <a:pt x="17509" y="30589"/>
                  <a:pt x="17814" y="29588"/>
                </a:cubicBezTo>
                <a:cubicBezTo>
                  <a:pt x="17915" y="29267"/>
                  <a:pt x="18025" y="28946"/>
                  <a:pt x="18111" y="28625"/>
                </a:cubicBezTo>
                <a:cubicBezTo>
                  <a:pt x="18220" y="28234"/>
                  <a:pt x="18361" y="27851"/>
                  <a:pt x="18393" y="27452"/>
                </a:cubicBezTo>
                <a:cubicBezTo>
                  <a:pt x="18463" y="26709"/>
                  <a:pt x="18533" y="25958"/>
                  <a:pt x="18463" y="25207"/>
                </a:cubicBezTo>
                <a:cubicBezTo>
                  <a:pt x="18338" y="23931"/>
                  <a:pt x="18158" y="22664"/>
                  <a:pt x="17876" y="21412"/>
                </a:cubicBezTo>
                <a:cubicBezTo>
                  <a:pt x="17814" y="21115"/>
                  <a:pt x="17775" y="20810"/>
                  <a:pt x="17735" y="20505"/>
                </a:cubicBezTo>
                <a:cubicBezTo>
                  <a:pt x="17673" y="20067"/>
                  <a:pt x="17634" y="19629"/>
                  <a:pt x="17579" y="19191"/>
                </a:cubicBezTo>
                <a:cubicBezTo>
                  <a:pt x="17524" y="18807"/>
                  <a:pt x="17407" y="18424"/>
                  <a:pt x="17469" y="18033"/>
                </a:cubicBezTo>
                <a:cubicBezTo>
                  <a:pt x="17485" y="17962"/>
                  <a:pt x="17469" y="17884"/>
                  <a:pt x="17462" y="17814"/>
                </a:cubicBezTo>
                <a:cubicBezTo>
                  <a:pt x="17360" y="17031"/>
                  <a:pt x="17258" y="16257"/>
                  <a:pt x="17164" y="15483"/>
                </a:cubicBezTo>
                <a:cubicBezTo>
                  <a:pt x="17133" y="15232"/>
                  <a:pt x="17133" y="14982"/>
                  <a:pt x="17117" y="14724"/>
                </a:cubicBezTo>
                <a:cubicBezTo>
                  <a:pt x="17086" y="14082"/>
                  <a:pt x="17243" y="13448"/>
                  <a:pt x="17211" y="12799"/>
                </a:cubicBezTo>
                <a:cubicBezTo>
                  <a:pt x="17188" y="12228"/>
                  <a:pt x="17203" y="11665"/>
                  <a:pt x="17117" y="11094"/>
                </a:cubicBezTo>
                <a:cubicBezTo>
                  <a:pt x="17008" y="10413"/>
                  <a:pt x="17039" y="9709"/>
                  <a:pt x="16844" y="9036"/>
                </a:cubicBezTo>
                <a:cubicBezTo>
                  <a:pt x="16828" y="8989"/>
                  <a:pt x="16836" y="8950"/>
                  <a:pt x="16828" y="8903"/>
                </a:cubicBezTo>
                <a:cubicBezTo>
                  <a:pt x="16765" y="8410"/>
                  <a:pt x="16703" y="7918"/>
                  <a:pt x="16632" y="7433"/>
                </a:cubicBezTo>
                <a:cubicBezTo>
                  <a:pt x="16601" y="7198"/>
                  <a:pt x="16523" y="6979"/>
                  <a:pt x="16492" y="6744"/>
                </a:cubicBezTo>
                <a:cubicBezTo>
                  <a:pt x="16398" y="5946"/>
                  <a:pt x="16249" y="5156"/>
                  <a:pt x="15897" y="4421"/>
                </a:cubicBezTo>
                <a:cubicBezTo>
                  <a:pt x="15592" y="3756"/>
                  <a:pt x="15310" y="3083"/>
                  <a:pt x="14794" y="2543"/>
                </a:cubicBezTo>
                <a:cubicBezTo>
                  <a:pt x="14074" y="1792"/>
                  <a:pt x="13417" y="978"/>
                  <a:pt x="12564" y="345"/>
                </a:cubicBezTo>
                <a:cubicBezTo>
                  <a:pt x="12233" y="96"/>
                  <a:pt x="11902" y="0"/>
                  <a:pt x="115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8398623" y="-135749"/>
            <a:ext cx="979689" cy="914627"/>
          </a:xfrm>
          <a:custGeom>
            <a:avLst/>
            <a:gdLst/>
            <a:ahLst/>
            <a:cxnLst/>
            <a:rect l="l" t="t" r="r" b="b"/>
            <a:pathLst>
              <a:path w="23987" h="22394" extrusionOk="0">
                <a:moveTo>
                  <a:pt x="16262" y="0"/>
                </a:moveTo>
                <a:cubicBezTo>
                  <a:pt x="14106" y="0"/>
                  <a:pt x="11689" y="746"/>
                  <a:pt x="9881" y="1271"/>
                </a:cubicBezTo>
                <a:cubicBezTo>
                  <a:pt x="7699" y="1913"/>
                  <a:pt x="5117" y="2609"/>
                  <a:pt x="3459" y="4205"/>
                </a:cubicBezTo>
                <a:cubicBezTo>
                  <a:pt x="1941" y="5668"/>
                  <a:pt x="1206" y="7741"/>
                  <a:pt x="768" y="9618"/>
                </a:cubicBezTo>
                <a:cubicBezTo>
                  <a:pt x="1" y="12959"/>
                  <a:pt x="423" y="16456"/>
                  <a:pt x="1996" y="19405"/>
                </a:cubicBezTo>
                <a:cubicBezTo>
                  <a:pt x="2504" y="20359"/>
                  <a:pt x="3161" y="21283"/>
                  <a:pt x="4163" y="21822"/>
                </a:cubicBezTo>
                <a:cubicBezTo>
                  <a:pt x="4982" y="22262"/>
                  <a:pt x="5937" y="22393"/>
                  <a:pt x="6929" y="22393"/>
                </a:cubicBezTo>
                <a:cubicBezTo>
                  <a:pt x="7737" y="22393"/>
                  <a:pt x="8569" y="22306"/>
                  <a:pt x="9373" y="22229"/>
                </a:cubicBezTo>
                <a:cubicBezTo>
                  <a:pt x="11399" y="22026"/>
                  <a:pt x="13433" y="21901"/>
                  <a:pt x="15436" y="21470"/>
                </a:cubicBezTo>
                <a:cubicBezTo>
                  <a:pt x="17548" y="21017"/>
                  <a:pt x="19606" y="20187"/>
                  <a:pt x="21162" y="18709"/>
                </a:cubicBezTo>
                <a:cubicBezTo>
                  <a:pt x="22453" y="17481"/>
                  <a:pt x="23134" y="16158"/>
                  <a:pt x="23431" y="14789"/>
                </a:cubicBezTo>
                <a:cubicBezTo>
                  <a:pt x="23987" y="12192"/>
                  <a:pt x="23149" y="9431"/>
                  <a:pt x="22445" y="6818"/>
                </a:cubicBezTo>
                <a:cubicBezTo>
                  <a:pt x="21913" y="4870"/>
                  <a:pt x="21444" y="2695"/>
                  <a:pt x="19911" y="1224"/>
                </a:cubicBezTo>
                <a:cubicBezTo>
                  <a:pt x="18968" y="318"/>
                  <a:pt x="17671" y="0"/>
                  <a:pt x="162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3"/>
          <p:cNvSpPr/>
          <p:nvPr/>
        </p:nvSpPr>
        <p:spPr>
          <a:xfrm rot="3600102">
            <a:off x="7792982" y="4617831"/>
            <a:ext cx="629441" cy="810450"/>
          </a:xfrm>
          <a:custGeom>
            <a:avLst/>
            <a:gdLst/>
            <a:ahLst/>
            <a:cxnLst/>
            <a:rect l="l" t="t" r="r" b="b"/>
            <a:pathLst>
              <a:path w="16782" h="21608" extrusionOk="0">
                <a:moveTo>
                  <a:pt x="6595" y="0"/>
                </a:moveTo>
                <a:cubicBezTo>
                  <a:pt x="6499" y="0"/>
                  <a:pt x="6403" y="2"/>
                  <a:pt x="6306" y="5"/>
                </a:cubicBezTo>
                <a:cubicBezTo>
                  <a:pt x="5125" y="45"/>
                  <a:pt x="3912" y="373"/>
                  <a:pt x="3036" y="1163"/>
                </a:cubicBezTo>
                <a:cubicBezTo>
                  <a:pt x="2066" y="2024"/>
                  <a:pt x="1620" y="3338"/>
                  <a:pt x="1456" y="4621"/>
                </a:cubicBezTo>
                <a:cubicBezTo>
                  <a:pt x="1284" y="5904"/>
                  <a:pt x="1346" y="7203"/>
                  <a:pt x="1205" y="8494"/>
                </a:cubicBezTo>
                <a:cubicBezTo>
                  <a:pt x="947" y="10848"/>
                  <a:pt x="1" y="13156"/>
                  <a:pt x="102" y="15550"/>
                </a:cubicBezTo>
                <a:cubicBezTo>
                  <a:pt x="173" y="17177"/>
                  <a:pt x="1151" y="19352"/>
                  <a:pt x="2348" y="20416"/>
                </a:cubicBezTo>
                <a:cubicBezTo>
                  <a:pt x="3210" y="21174"/>
                  <a:pt x="4353" y="21607"/>
                  <a:pt x="5501" y="21607"/>
                </a:cubicBezTo>
                <a:cubicBezTo>
                  <a:pt x="5550" y="21607"/>
                  <a:pt x="5600" y="21607"/>
                  <a:pt x="5649" y="21605"/>
                </a:cubicBezTo>
                <a:cubicBezTo>
                  <a:pt x="6408" y="21574"/>
                  <a:pt x="7143" y="21363"/>
                  <a:pt x="7871" y="21159"/>
                </a:cubicBezTo>
                <a:cubicBezTo>
                  <a:pt x="9795" y="20612"/>
                  <a:pt x="11853" y="19978"/>
                  <a:pt x="13073" y="18398"/>
                </a:cubicBezTo>
                <a:cubicBezTo>
                  <a:pt x="13863" y="17373"/>
                  <a:pt x="14200" y="16082"/>
                  <a:pt x="14677" y="14885"/>
                </a:cubicBezTo>
                <a:cubicBezTo>
                  <a:pt x="15115" y="13805"/>
                  <a:pt x="15670" y="12781"/>
                  <a:pt x="16093" y="11693"/>
                </a:cubicBezTo>
                <a:cubicBezTo>
                  <a:pt x="16507" y="10606"/>
                  <a:pt x="16781" y="9432"/>
                  <a:pt x="16601" y="8282"/>
                </a:cubicBezTo>
                <a:cubicBezTo>
                  <a:pt x="16476" y="7500"/>
                  <a:pt x="16155" y="6765"/>
                  <a:pt x="15835" y="6037"/>
                </a:cubicBezTo>
                <a:lnTo>
                  <a:pt x="14896" y="3933"/>
                </a:lnTo>
                <a:cubicBezTo>
                  <a:pt x="14825" y="3776"/>
                  <a:pt x="14755" y="3612"/>
                  <a:pt x="14653" y="3479"/>
                </a:cubicBezTo>
                <a:cubicBezTo>
                  <a:pt x="14528" y="3322"/>
                  <a:pt x="14372" y="3197"/>
                  <a:pt x="14215" y="3080"/>
                </a:cubicBezTo>
                <a:cubicBezTo>
                  <a:pt x="11992" y="1401"/>
                  <a:pt x="9374" y="0"/>
                  <a:pt x="65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"/>
          <p:cNvSpPr/>
          <p:nvPr/>
        </p:nvSpPr>
        <p:spPr>
          <a:xfrm rot="-2700000">
            <a:off x="8380134" y="-33550"/>
            <a:ext cx="1016660" cy="1756643"/>
          </a:xfrm>
          <a:custGeom>
            <a:avLst/>
            <a:gdLst/>
            <a:ahLst/>
            <a:cxnLst/>
            <a:rect l="l" t="t" r="r" b="b"/>
            <a:pathLst>
              <a:path w="14474" h="25009" extrusionOk="0">
                <a:moveTo>
                  <a:pt x="14430" y="1"/>
                </a:moveTo>
                <a:cubicBezTo>
                  <a:pt x="14426" y="1"/>
                  <a:pt x="14422" y="2"/>
                  <a:pt x="14419" y="3"/>
                </a:cubicBezTo>
                <a:cubicBezTo>
                  <a:pt x="14403" y="3"/>
                  <a:pt x="14387" y="19"/>
                  <a:pt x="14395" y="43"/>
                </a:cubicBezTo>
                <a:cubicBezTo>
                  <a:pt x="14403" y="90"/>
                  <a:pt x="14411" y="136"/>
                  <a:pt x="14411" y="183"/>
                </a:cubicBezTo>
                <a:cubicBezTo>
                  <a:pt x="14411" y="543"/>
                  <a:pt x="14090" y="880"/>
                  <a:pt x="13777" y="1130"/>
                </a:cubicBezTo>
                <a:cubicBezTo>
                  <a:pt x="12048" y="2476"/>
                  <a:pt x="9959" y="3352"/>
                  <a:pt x="8379" y="4885"/>
                </a:cubicBezTo>
                <a:cubicBezTo>
                  <a:pt x="8223" y="5034"/>
                  <a:pt x="8058" y="5214"/>
                  <a:pt x="8043" y="5441"/>
                </a:cubicBezTo>
                <a:cubicBezTo>
                  <a:pt x="8043" y="5456"/>
                  <a:pt x="8035" y="5472"/>
                  <a:pt x="8035" y="5487"/>
                </a:cubicBezTo>
                <a:cubicBezTo>
                  <a:pt x="8035" y="5652"/>
                  <a:pt x="8113" y="5808"/>
                  <a:pt x="8191" y="5941"/>
                </a:cubicBezTo>
                <a:cubicBezTo>
                  <a:pt x="8950" y="7365"/>
                  <a:pt x="10061" y="8601"/>
                  <a:pt x="10577" y="10111"/>
                </a:cubicBezTo>
                <a:cubicBezTo>
                  <a:pt x="10695" y="10463"/>
                  <a:pt x="10781" y="10831"/>
                  <a:pt x="10781" y="11198"/>
                </a:cubicBezTo>
                <a:cubicBezTo>
                  <a:pt x="10781" y="11269"/>
                  <a:pt x="10773" y="11339"/>
                  <a:pt x="10773" y="11417"/>
                </a:cubicBezTo>
                <a:cubicBezTo>
                  <a:pt x="10703" y="12114"/>
                  <a:pt x="10296" y="12700"/>
                  <a:pt x="9865" y="13287"/>
                </a:cubicBezTo>
                <a:cubicBezTo>
                  <a:pt x="9435" y="13874"/>
                  <a:pt x="8966" y="14461"/>
                  <a:pt x="8778" y="15157"/>
                </a:cubicBezTo>
                <a:cubicBezTo>
                  <a:pt x="8629" y="15736"/>
                  <a:pt x="8669" y="16377"/>
                  <a:pt x="8324" y="16839"/>
                </a:cubicBezTo>
                <a:cubicBezTo>
                  <a:pt x="8043" y="17222"/>
                  <a:pt x="7550" y="17410"/>
                  <a:pt x="7080" y="17543"/>
                </a:cubicBezTo>
                <a:cubicBezTo>
                  <a:pt x="5125" y="18114"/>
                  <a:pt x="2973" y="18294"/>
                  <a:pt x="1323" y="19507"/>
                </a:cubicBezTo>
                <a:cubicBezTo>
                  <a:pt x="1002" y="19741"/>
                  <a:pt x="697" y="20023"/>
                  <a:pt x="493" y="20367"/>
                </a:cubicBezTo>
                <a:cubicBezTo>
                  <a:pt x="251" y="20774"/>
                  <a:pt x="157" y="21235"/>
                  <a:pt x="94" y="21697"/>
                </a:cubicBezTo>
                <a:cubicBezTo>
                  <a:pt x="32" y="22127"/>
                  <a:pt x="1" y="22565"/>
                  <a:pt x="1" y="23011"/>
                </a:cubicBezTo>
                <a:cubicBezTo>
                  <a:pt x="1" y="23668"/>
                  <a:pt x="71" y="24333"/>
                  <a:pt x="204" y="24983"/>
                </a:cubicBezTo>
                <a:cubicBezTo>
                  <a:pt x="210" y="24995"/>
                  <a:pt x="222" y="25008"/>
                  <a:pt x="235" y="25008"/>
                </a:cubicBezTo>
                <a:cubicBezTo>
                  <a:pt x="237" y="25008"/>
                  <a:pt x="240" y="25008"/>
                  <a:pt x="243" y="25006"/>
                </a:cubicBezTo>
                <a:cubicBezTo>
                  <a:pt x="259" y="25006"/>
                  <a:pt x="274" y="24983"/>
                  <a:pt x="267" y="24967"/>
                </a:cubicBezTo>
                <a:cubicBezTo>
                  <a:pt x="134" y="24326"/>
                  <a:pt x="71" y="23668"/>
                  <a:pt x="71" y="23011"/>
                </a:cubicBezTo>
                <a:cubicBezTo>
                  <a:pt x="71" y="22573"/>
                  <a:pt x="102" y="22135"/>
                  <a:pt x="157" y="21705"/>
                </a:cubicBezTo>
                <a:cubicBezTo>
                  <a:pt x="220" y="21251"/>
                  <a:pt x="313" y="20790"/>
                  <a:pt x="548" y="20406"/>
                </a:cubicBezTo>
                <a:cubicBezTo>
                  <a:pt x="752" y="20070"/>
                  <a:pt x="1041" y="19796"/>
                  <a:pt x="1362" y="19561"/>
                </a:cubicBezTo>
                <a:cubicBezTo>
                  <a:pt x="2997" y="18357"/>
                  <a:pt x="5140" y="18177"/>
                  <a:pt x="7096" y="17606"/>
                </a:cubicBezTo>
                <a:cubicBezTo>
                  <a:pt x="7573" y="17473"/>
                  <a:pt x="8082" y="17285"/>
                  <a:pt x="8379" y="16878"/>
                </a:cubicBezTo>
                <a:cubicBezTo>
                  <a:pt x="8731" y="16385"/>
                  <a:pt x="8692" y="15736"/>
                  <a:pt x="8848" y="15173"/>
                </a:cubicBezTo>
                <a:cubicBezTo>
                  <a:pt x="9028" y="14492"/>
                  <a:pt x="9482" y="13913"/>
                  <a:pt x="9920" y="13326"/>
                </a:cubicBezTo>
                <a:cubicBezTo>
                  <a:pt x="10351" y="12740"/>
                  <a:pt x="10765" y="12145"/>
                  <a:pt x="10836" y="11417"/>
                </a:cubicBezTo>
                <a:cubicBezTo>
                  <a:pt x="10843" y="11347"/>
                  <a:pt x="10843" y="11269"/>
                  <a:pt x="10843" y="11198"/>
                </a:cubicBezTo>
                <a:cubicBezTo>
                  <a:pt x="10843" y="10815"/>
                  <a:pt x="10757" y="10447"/>
                  <a:pt x="10632" y="10087"/>
                </a:cubicBezTo>
                <a:cubicBezTo>
                  <a:pt x="10116" y="8562"/>
                  <a:pt x="9005" y="7326"/>
                  <a:pt x="8246" y="5910"/>
                </a:cubicBezTo>
                <a:cubicBezTo>
                  <a:pt x="8176" y="5777"/>
                  <a:pt x="8105" y="5628"/>
                  <a:pt x="8105" y="5487"/>
                </a:cubicBezTo>
                <a:cubicBezTo>
                  <a:pt x="8105" y="5472"/>
                  <a:pt x="8105" y="5456"/>
                  <a:pt x="8105" y="5448"/>
                </a:cubicBezTo>
                <a:cubicBezTo>
                  <a:pt x="8121" y="5253"/>
                  <a:pt x="8270" y="5081"/>
                  <a:pt x="8426" y="4932"/>
                </a:cubicBezTo>
                <a:cubicBezTo>
                  <a:pt x="9991" y="3407"/>
                  <a:pt x="12079" y="2530"/>
                  <a:pt x="13816" y="1177"/>
                </a:cubicBezTo>
                <a:cubicBezTo>
                  <a:pt x="14129" y="927"/>
                  <a:pt x="14473" y="582"/>
                  <a:pt x="14473" y="183"/>
                </a:cubicBezTo>
                <a:cubicBezTo>
                  <a:pt x="14473" y="129"/>
                  <a:pt x="14473" y="82"/>
                  <a:pt x="14458" y="27"/>
                </a:cubicBezTo>
                <a:cubicBezTo>
                  <a:pt x="14452" y="9"/>
                  <a:pt x="14442" y="1"/>
                  <a:pt x="144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/>
          <p:nvPr/>
        </p:nvSpPr>
        <p:spPr>
          <a:xfrm rot="900045">
            <a:off x="-670968" y="2868083"/>
            <a:ext cx="1211043" cy="2285652"/>
          </a:xfrm>
          <a:custGeom>
            <a:avLst/>
            <a:gdLst/>
            <a:ahLst/>
            <a:cxnLst/>
            <a:rect l="l" t="t" r="r" b="b"/>
            <a:pathLst>
              <a:path w="18534" h="34980" extrusionOk="0">
                <a:moveTo>
                  <a:pt x="11515" y="0"/>
                </a:moveTo>
                <a:cubicBezTo>
                  <a:pt x="11500" y="0"/>
                  <a:pt x="11485" y="0"/>
                  <a:pt x="11469" y="1"/>
                </a:cubicBezTo>
                <a:cubicBezTo>
                  <a:pt x="11407" y="180"/>
                  <a:pt x="11360" y="329"/>
                  <a:pt x="11297" y="509"/>
                </a:cubicBezTo>
                <a:cubicBezTo>
                  <a:pt x="11156" y="564"/>
                  <a:pt x="11015" y="626"/>
                  <a:pt x="10882" y="673"/>
                </a:cubicBezTo>
                <a:cubicBezTo>
                  <a:pt x="10280" y="908"/>
                  <a:pt x="9725" y="1197"/>
                  <a:pt x="9326" y="1722"/>
                </a:cubicBezTo>
                <a:cubicBezTo>
                  <a:pt x="9185" y="1909"/>
                  <a:pt x="9036" y="2089"/>
                  <a:pt x="8895" y="2269"/>
                </a:cubicBezTo>
                <a:cubicBezTo>
                  <a:pt x="8551" y="2700"/>
                  <a:pt x="8168" y="3106"/>
                  <a:pt x="7878" y="3568"/>
                </a:cubicBezTo>
                <a:cubicBezTo>
                  <a:pt x="7385" y="4342"/>
                  <a:pt x="7010" y="5187"/>
                  <a:pt x="6650" y="6032"/>
                </a:cubicBezTo>
                <a:cubicBezTo>
                  <a:pt x="6548" y="6275"/>
                  <a:pt x="6400" y="6494"/>
                  <a:pt x="6243" y="6705"/>
                </a:cubicBezTo>
                <a:cubicBezTo>
                  <a:pt x="5977" y="7049"/>
                  <a:pt x="5657" y="7354"/>
                  <a:pt x="5414" y="7706"/>
                </a:cubicBezTo>
                <a:cubicBezTo>
                  <a:pt x="4835" y="8528"/>
                  <a:pt x="4381" y="9427"/>
                  <a:pt x="4037" y="10374"/>
                </a:cubicBezTo>
                <a:cubicBezTo>
                  <a:pt x="3959" y="10577"/>
                  <a:pt x="3951" y="10804"/>
                  <a:pt x="3865" y="11008"/>
                </a:cubicBezTo>
                <a:cubicBezTo>
                  <a:pt x="3615" y="11649"/>
                  <a:pt x="3466" y="12322"/>
                  <a:pt x="3349" y="12987"/>
                </a:cubicBezTo>
                <a:cubicBezTo>
                  <a:pt x="3098" y="14372"/>
                  <a:pt x="2809" y="15748"/>
                  <a:pt x="2371" y="17086"/>
                </a:cubicBezTo>
                <a:cubicBezTo>
                  <a:pt x="2261" y="17423"/>
                  <a:pt x="2160" y="17775"/>
                  <a:pt x="2105" y="18127"/>
                </a:cubicBezTo>
                <a:cubicBezTo>
                  <a:pt x="2074" y="18354"/>
                  <a:pt x="2050" y="18573"/>
                  <a:pt x="1972" y="18800"/>
                </a:cubicBezTo>
                <a:cubicBezTo>
                  <a:pt x="1870" y="19097"/>
                  <a:pt x="1823" y="19425"/>
                  <a:pt x="1792" y="19754"/>
                </a:cubicBezTo>
                <a:cubicBezTo>
                  <a:pt x="1745" y="20317"/>
                  <a:pt x="1651" y="20857"/>
                  <a:pt x="1283" y="21319"/>
                </a:cubicBezTo>
                <a:cubicBezTo>
                  <a:pt x="1064" y="21592"/>
                  <a:pt x="861" y="21874"/>
                  <a:pt x="712" y="22187"/>
                </a:cubicBezTo>
                <a:cubicBezTo>
                  <a:pt x="579" y="22476"/>
                  <a:pt x="407" y="22735"/>
                  <a:pt x="407" y="23071"/>
                </a:cubicBezTo>
                <a:cubicBezTo>
                  <a:pt x="407" y="23204"/>
                  <a:pt x="329" y="23329"/>
                  <a:pt x="274" y="23454"/>
                </a:cubicBezTo>
                <a:cubicBezTo>
                  <a:pt x="79" y="23900"/>
                  <a:pt x="0" y="24354"/>
                  <a:pt x="259" y="24792"/>
                </a:cubicBezTo>
                <a:cubicBezTo>
                  <a:pt x="493" y="25199"/>
                  <a:pt x="751" y="25606"/>
                  <a:pt x="1049" y="25973"/>
                </a:cubicBezTo>
                <a:cubicBezTo>
                  <a:pt x="1479" y="26490"/>
                  <a:pt x="1972" y="26959"/>
                  <a:pt x="2402" y="27475"/>
                </a:cubicBezTo>
                <a:cubicBezTo>
                  <a:pt x="3012" y="28195"/>
                  <a:pt x="3583" y="28938"/>
                  <a:pt x="4178" y="29666"/>
                </a:cubicBezTo>
                <a:cubicBezTo>
                  <a:pt x="4483" y="30034"/>
                  <a:pt x="4780" y="30409"/>
                  <a:pt x="5117" y="30738"/>
                </a:cubicBezTo>
                <a:cubicBezTo>
                  <a:pt x="5657" y="31262"/>
                  <a:pt x="6220" y="31755"/>
                  <a:pt x="6932" y="32044"/>
                </a:cubicBezTo>
                <a:cubicBezTo>
                  <a:pt x="7379" y="32216"/>
                  <a:pt x="7814" y="32424"/>
                  <a:pt x="8306" y="32424"/>
                </a:cubicBezTo>
                <a:cubicBezTo>
                  <a:pt x="8373" y="32424"/>
                  <a:pt x="8442" y="32420"/>
                  <a:pt x="8512" y="32412"/>
                </a:cubicBezTo>
                <a:cubicBezTo>
                  <a:pt x="8645" y="32396"/>
                  <a:pt x="8762" y="32380"/>
                  <a:pt x="8864" y="32294"/>
                </a:cubicBezTo>
                <a:cubicBezTo>
                  <a:pt x="8919" y="32247"/>
                  <a:pt x="8981" y="32216"/>
                  <a:pt x="9052" y="32169"/>
                </a:cubicBezTo>
                <a:cubicBezTo>
                  <a:pt x="9208" y="32232"/>
                  <a:pt x="9365" y="32271"/>
                  <a:pt x="9498" y="32349"/>
                </a:cubicBezTo>
                <a:cubicBezTo>
                  <a:pt x="10288" y="32803"/>
                  <a:pt x="11070" y="33264"/>
                  <a:pt x="11860" y="33710"/>
                </a:cubicBezTo>
                <a:cubicBezTo>
                  <a:pt x="12377" y="34000"/>
                  <a:pt x="12901" y="34281"/>
                  <a:pt x="13433" y="34532"/>
                </a:cubicBezTo>
                <a:cubicBezTo>
                  <a:pt x="13777" y="34696"/>
                  <a:pt x="14137" y="34821"/>
                  <a:pt x="14497" y="34939"/>
                </a:cubicBezTo>
                <a:cubicBezTo>
                  <a:pt x="14584" y="34966"/>
                  <a:pt x="14667" y="34980"/>
                  <a:pt x="14746" y="34980"/>
                </a:cubicBezTo>
                <a:cubicBezTo>
                  <a:pt x="14980" y="34980"/>
                  <a:pt x="15178" y="34860"/>
                  <a:pt x="15318" y="34626"/>
                </a:cubicBezTo>
                <a:cubicBezTo>
                  <a:pt x="15435" y="34446"/>
                  <a:pt x="15553" y="34242"/>
                  <a:pt x="15600" y="34031"/>
                </a:cubicBezTo>
                <a:cubicBezTo>
                  <a:pt x="15748" y="33405"/>
                  <a:pt x="16061" y="32850"/>
                  <a:pt x="16382" y="32302"/>
                </a:cubicBezTo>
                <a:cubicBezTo>
                  <a:pt x="16906" y="31426"/>
                  <a:pt x="17509" y="30589"/>
                  <a:pt x="17814" y="29588"/>
                </a:cubicBezTo>
                <a:cubicBezTo>
                  <a:pt x="17915" y="29267"/>
                  <a:pt x="18025" y="28946"/>
                  <a:pt x="18111" y="28625"/>
                </a:cubicBezTo>
                <a:cubicBezTo>
                  <a:pt x="18220" y="28234"/>
                  <a:pt x="18361" y="27851"/>
                  <a:pt x="18393" y="27452"/>
                </a:cubicBezTo>
                <a:cubicBezTo>
                  <a:pt x="18463" y="26709"/>
                  <a:pt x="18533" y="25958"/>
                  <a:pt x="18463" y="25207"/>
                </a:cubicBezTo>
                <a:cubicBezTo>
                  <a:pt x="18338" y="23931"/>
                  <a:pt x="18158" y="22664"/>
                  <a:pt x="17876" y="21412"/>
                </a:cubicBezTo>
                <a:cubicBezTo>
                  <a:pt x="17814" y="21115"/>
                  <a:pt x="17775" y="20810"/>
                  <a:pt x="17735" y="20505"/>
                </a:cubicBezTo>
                <a:cubicBezTo>
                  <a:pt x="17673" y="20067"/>
                  <a:pt x="17634" y="19629"/>
                  <a:pt x="17579" y="19191"/>
                </a:cubicBezTo>
                <a:cubicBezTo>
                  <a:pt x="17524" y="18807"/>
                  <a:pt x="17407" y="18424"/>
                  <a:pt x="17469" y="18033"/>
                </a:cubicBezTo>
                <a:cubicBezTo>
                  <a:pt x="17485" y="17962"/>
                  <a:pt x="17469" y="17884"/>
                  <a:pt x="17462" y="17814"/>
                </a:cubicBezTo>
                <a:cubicBezTo>
                  <a:pt x="17360" y="17031"/>
                  <a:pt x="17258" y="16257"/>
                  <a:pt x="17164" y="15483"/>
                </a:cubicBezTo>
                <a:cubicBezTo>
                  <a:pt x="17133" y="15232"/>
                  <a:pt x="17133" y="14982"/>
                  <a:pt x="17117" y="14724"/>
                </a:cubicBezTo>
                <a:cubicBezTo>
                  <a:pt x="17086" y="14082"/>
                  <a:pt x="17243" y="13448"/>
                  <a:pt x="17211" y="12799"/>
                </a:cubicBezTo>
                <a:cubicBezTo>
                  <a:pt x="17188" y="12228"/>
                  <a:pt x="17203" y="11665"/>
                  <a:pt x="17117" y="11094"/>
                </a:cubicBezTo>
                <a:cubicBezTo>
                  <a:pt x="17008" y="10413"/>
                  <a:pt x="17039" y="9709"/>
                  <a:pt x="16844" y="9036"/>
                </a:cubicBezTo>
                <a:cubicBezTo>
                  <a:pt x="16828" y="8989"/>
                  <a:pt x="16836" y="8950"/>
                  <a:pt x="16828" y="8903"/>
                </a:cubicBezTo>
                <a:cubicBezTo>
                  <a:pt x="16765" y="8410"/>
                  <a:pt x="16703" y="7918"/>
                  <a:pt x="16632" y="7433"/>
                </a:cubicBezTo>
                <a:cubicBezTo>
                  <a:pt x="16601" y="7198"/>
                  <a:pt x="16523" y="6979"/>
                  <a:pt x="16492" y="6744"/>
                </a:cubicBezTo>
                <a:cubicBezTo>
                  <a:pt x="16398" y="5946"/>
                  <a:pt x="16249" y="5156"/>
                  <a:pt x="15897" y="4421"/>
                </a:cubicBezTo>
                <a:cubicBezTo>
                  <a:pt x="15592" y="3756"/>
                  <a:pt x="15310" y="3083"/>
                  <a:pt x="14794" y="2543"/>
                </a:cubicBezTo>
                <a:cubicBezTo>
                  <a:pt x="14074" y="1792"/>
                  <a:pt x="13417" y="978"/>
                  <a:pt x="12564" y="345"/>
                </a:cubicBezTo>
                <a:cubicBezTo>
                  <a:pt x="12233" y="96"/>
                  <a:pt x="11902" y="0"/>
                  <a:pt x="115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4"/>
          <p:cNvSpPr/>
          <p:nvPr/>
        </p:nvSpPr>
        <p:spPr>
          <a:xfrm>
            <a:off x="-750209" y="4470837"/>
            <a:ext cx="1626387" cy="1232114"/>
          </a:xfrm>
          <a:custGeom>
            <a:avLst/>
            <a:gdLst/>
            <a:ahLst/>
            <a:cxnLst/>
            <a:rect l="l" t="t" r="r" b="b"/>
            <a:pathLst>
              <a:path w="23822" h="18047" extrusionOk="0">
                <a:moveTo>
                  <a:pt x="6592" y="0"/>
                </a:moveTo>
                <a:cubicBezTo>
                  <a:pt x="6525" y="0"/>
                  <a:pt x="6456" y="23"/>
                  <a:pt x="6384" y="48"/>
                </a:cubicBezTo>
                <a:cubicBezTo>
                  <a:pt x="6361" y="56"/>
                  <a:pt x="6329" y="56"/>
                  <a:pt x="6298" y="64"/>
                </a:cubicBezTo>
                <a:cubicBezTo>
                  <a:pt x="6225" y="21"/>
                  <a:pt x="6153" y="6"/>
                  <a:pt x="6081" y="6"/>
                </a:cubicBezTo>
                <a:cubicBezTo>
                  <a:pt x="5969" y="6"/>
                  <a:pt x="5857" y="43"/>
                  <a:pt x="5743" y="72"/>
                </a:cubicBezTo>
                <a:cubicBezTo>
                  <a:pt x="5711" y="80"/>
                  <a:pt x="5680" y="87"/>
                  <a:pt x="5657" y="87"/>
                </a:cubicBezTo>
                <a:cubicBezTo>
                  <a:pt x="4819" y="236"/>
                  <a:pt x="3967" y="127"/>
                  <a:pt x="3161" y="432"/>
                </a:cubicBezTo>
                <a:cubicBezTo>
                  <a:pt x="1847" y="932"/>
                  <a:pt x="2136" y="1988"/>
                  <a:pt x="1416" y="2927"/>
                </a:cubicBezTo>
                <a:cubicBezTo>
                  <a:pt x="830" y="3694"/>
                  <a:pt x="0" y="4265"/>
                  <a:pt x="165" y="5345"/>
                </a:cubicBezTo>
                <a:cubicBezTo>
                  <a:pt x="243" y="5830"/>
                  <a:pt x="454" y="6283"/>
                  <a:pt x="587" y="6761"/>
                </a:cubicBezTo>
                <a:cubicBezTo>
                  <a:pt x="783" y="7449"/>
                  <a:pt x="814" y="8177"/>
                  <a:pt x="1010" y="8873"/>
                </a:cubicBezTo>
                <a:cubicBezTo>
                  <a:pt x="1651" y="11212"/>
                  <a:pt x="3748" y="12456"/>
                  <a:pt x="5469" y="13942"/>
                </a:cubicBezTo>
                <a:cubicBezTo>
                  <a:pt x="5680" y="14122"/>
                  <a:pt x="5883" y="14318"/>
                  <a:pt x="6095" y="14498"/>
                </a:cubicBezTo>
                <a:cubicBezTo>
                  <a:pt x="6149" y="14545"/>
                  <a:pt x="6220" y="14576"/>
                  <a:pt x="6290" y="14607"/>
                </a:cubicBezTo>
                <a:cubicBezTo>
                  <a:pt x="6329" y="14662"/>
                  <a:pt x="6368" y="14717"/>
                  <a:pt x="6408" y="14771"/>
                </a:cubicBezTo>
                <a:cubicBezTo>
                  <a:pt x="6423" y="14803"/>
                  <a:pt x="6447" y="14826"/>
                  <a:pt x="6470" y="14850"/>
                </a:cubicBezTo>
                <a:cubicBezTo>
                  <a:pt x="6564" y="14998"/>
                  <a:pt x="6666" y="15147"/>
                  <a:pt x="6767" y="15288"/>
                </a:cubicBezTo>
                <a:cubicBezTo>
                  <a:pt x="7065" y="15702"/>
                  <a:pt x="7346" y="16125"/>
                  <a:pt x="7659" y="16516"/>
                </a:cubicBezTo>
                <a:cubicBezTo>
                  <a:pt x="8043" y="16993"/>
                  <a:pt x="8512" y="17384"/>
                  <a:pt x="9013" y="17744"/>
                </a:cubicBezTo>
                <a:cubicBezTo>
                  <a:pt x="9200" y="17877"/>
                  <a:pt x="9412" y="17948"/>
                  <a:pt x="9631" y="17987"/>
                </a:cubicBezTo>
                <a:cubicBezTo>
                  <a:pt x="9839" y="18029"/>
                  <a:pt x="10047" y="18047"/>
                  <a:pt x="10253" y="18047"/>
                </a:cubicBezTo>
                <a:cubicBezTo>
                  <a:pt x="10774" y="18047"/>
                  <a:pt x="11288" y="17934"/>
                  <a:pt x="11798" y="17822"/>
                </a:cubicBezTo>
                <a:cubicBezTo>
                  <a:pt x="11829" y="17815"/>
                  <a:pt x="11860" y="17807"/>
                  <a:pt x="11892" y="17799"/>
                </a:cubicBezTo>
                <a:cubicBezTo>
                  <a:pt x="12384" y="17549"/>
                  <a:pt x="12838" y="17259"/>
                  <a:pt x="13221" y="16852"/>
                </a:cubicBezTo>
                <a:cubicBezTo>
                  <a:pt x="13362" y="16696"/>
                  <a:pt x="13511" y="16524"/>
                  <a:pt x="13691" y="16414"/>
                </a:cubicBezTo>
                <a:cubicBezTo>
                  <a:pt x="14411" y="15992"/>
                  <a:pt x="15177" y="15663"/>
                  <a:pt x="16007" y="15515"/>
                </a:cubicBezTo>
                <a:cubicBezTo>
                  <a:pt x="16071" y="15504"/>
                  <a:pt x="16134" y="15499"/>
                  <a:pt x="16197" y="15499"/>
                </a:cubicBezTo>
                <a:cubicBezTo>
                  <a:pt x="16374" y="15499"/>
                  <a:pt x="16550" y="15537"/>
                  <a:pt x="16734" y="15601"/>
                </a:cubicBezTo>
                <a:cubicBezTo>
                  <a:pt x="16687" y="15843"/>
                  <a:pt x="16765" y="16023"/>
                  <a:pt x="16914" y="16187"/>
                </a:cubicBezTo>
                <a:cubicBezTo>
                  <a:pt x="16930" y="16203"/>
                  <a:pt x="16930" y="16234"/>
                  <a:pt x="16945" y="16250"/>
                </a:cubicBezTo>
                <a:cubicBezTo>
                  <a:pt x="17117" y="16485"/>
                  <a:pt x="17266" y="16766"/>
                  <a:pt x="17485" y="16946"/>
                </a:cubicBezTo>
                <a:cubicBezTo>
                  <a:pt x="17821" y="17228"/>
                  <a:pt x="18189" y="17486"/>
                  <a:pt x="18604" y="17642"/>
                </a:cubicBezTo>
                <a:cubicBezTo>
                  <a:pt x="18807" y="17713"/>
                  <a:pt x="19011" y="17807"/>
                  <a:pt x="19214" y="17862"/>
                </a:cubicBezTo>
                <a:cubicBezTo>
                  <a:pt x="19405" y="17909"/>
                  <a:pt x="19597" y="17931"/>
                  <a:pt x="19791" y="17931"/>
                </a:cubicBezTo>
                <a:cubicBezTo>
                  <a:pt x="19946" y="17931"/>
                  <a:pt x="20103" y="17917"/>
                  <a:pt x="20262" y="17893"/>
                </a:cubicBezTo>
                <a:cubicBezTo>
                  <a:pt x="20771" y="17822"/>
                  <a:pt x="21279" y="17775"/>
                  <a:pt x="21772" y="17611"/>
                </a:cubicBezTo>
                <a:cubicBezTo>
                  <a:pt x="21874" y="17580"/>
                  <a:pt x="21976" y="17549"/>
                  <a:pt x="22077" y="17533"/>
                </a:cubicBezTo>
                <a:cubicBezTo>
                  <a:pt x="22468" y="17470"/>
                  <a:pt x="22758" y="17244"/>
                  <a:pt x="22985" y="16931"/>
                </a:cubicBezTo>
                <a:cubicBezTo>
                  <a:pt x="23133" y="16727"/>
                  <a:pt x="23251" y="16508"/>
                  <a:pt x="23392" y="16305"/>
                </a:cubicBezTo>
                <a:cubicBezTo>
                  <a:pt x="23611" y="15984"/>
                  <a:pt x="23712" y="15624"/>
                  <a:pt x="23759" y="15249"/>
                </a:cubicBezTo>
                <a:cubicBezTo>
                  <a:pt x="23791" y="14983"/>
                  <a:pt x="23814" y="14717"/>
                  <a:pt x="23822" y="14443"/>
                </a:cubicBezTo>
                <a:cubicBezTo>
                  <a:pt x="23822" y="14146"/>
                  <a:pt x="23806" y="13840"/>
                  <a:pt x="23791" y="13535"/>
                </a:cubicBezTo>
                <a:cubicBezTo>
                  <a:pt x="23775" y="13355"/>
                  <a:pt x="23736" y="13168"/>
                  <a:pt x="23712" y="12988"/>
                </a:cubicBezTo>
                <a:cubicBezTo>
                  <a:pt x="23681" y="12714"/>
                  <a:pt x="23650" y="12448"/>
                  <a:pt x="23618" y="12174"/>
                </a:cubicBezTo>
                <a:cubicBezTo>
                  <a:pt x="23665" y="12119"/>
                  <a:pt x="23658" y="12072"/>
                  <a:pt x="23579" y="12041"/>
                </a:cubicBezTo>
                <a:cubicBezTo>
                  <a:pt x="23571" y="11979"/>
                  <a:pt x="23556" y="11916"/>
                  <a:pt x="23548" y="11853"/>
                </a:cubicBezTo>
                <a:cubicBezTo>
                  <a:pt x="23564" y="11814"/>
                  <a:pt x="23595" y="11767"/>
                  <a:pt x="23587" y="11736"/>
                </a:cubicBezTo>
                <a:cubicBezTo>
                  <a:pt x="23564" y="11634"/>
                  <a:pt x="23525" y="11540"/>
                  <a:pt x="23493" y="11447"/>
                </a:cubicBezTo>
                <a:cubicBezTo>
                  <a:pt x="23462" y="11329"/>
                  <a:pt x="23431" y="11204"/>
                  <a:pt x="23407" y="11079"/>
                </a:cubicBezTo>
                <a:cubicBezTo>
                  <a:pt x="23407" y="11032"/>
                  <a:pt x="23423" y="10969"/>
                  <a:pt x="23407" y="10930"/>
                </a:cubicBezTo>
                <a:cubicBezTo>
                  <a:pt x="23329" y="10750"/>
                  <a:pt x="23251" y="10570"/>
                  <a:pt x="23157" y="10390"/>
                </a:cubicBezTo>
                <a:cubicBezTo>
                  <a:pt x="23126" y="10336"/>
                  <a:pt x="23063" y="10289"/>
                  <a:pt x="23016" y="10242"/>
                </a:cubicBezTo>
                <a:cubicBezTo>
                  <a:pt x="23008" y="10211"/>
                  <a:pt x="23000" y="10187"/>
                  <a:pt x="22985" y="10156"/>
                </a:cubicBezTo>
                <a:cubicBezTo>
                  <a:pt x="22969" y="10031"/>
                  <a:pt x="22914" y="9921"/>
                  <a:pt x="22805" y="9851"/>
                </a:cubicBezTo>
                <a:cubicBezTo>
                  <a:pt x="22797" y="9819"/>
                  <a:pt x="22789" y="9796"/>
                  <a:pt x="22774" y="9765"/>
                </a:cubicBezTo>
                <a:cubicBezTo>
                  <a:pt x="22758" y="9577"/>
                  <a:pt x="22601" y="9483"/>
                  <a:pt x="22508" y="9342"/>
                </a:cubicBezTo>
                <a:cubicBezTo>
                  <a:pt x="22468" y="9287"/>
                  <a:pt x="22406" y="9256"/>
                  <a:pt x="22351" y="9217"/>
                </a:cubicBezTo>
                <a:lnTo>
                  <a:pt x="22257" y="9014"/>
                </a:lnTo>
                <a:cubicBezTo>
                  <a:pt x="22234" y="8810"/>
                  <a:pt x="22101" y="8669"/>
                  <a:pt x="21991" y="8513"/>
                </a:cubicBezTo>
                <a:cubicBezTo>
                  <a:pt x="21835" y="8294"/>
                  <a:pt x="21647" y="8083"/>
                  <a:pt x="21522" y="7848"/>
                </a:cubicBezTo>
                <a:cubicBezTo>
                  <a:pt x="21404" y="7598"/>
                  <a:pt x="21225" y="7394"/>
                  <a:pt x="21076" y="7167"/>
                </a:cubicBezTo>
                <a:cubicBezTo>
                  <a:pt x="20865" y="6847"/>
                  <a:pt x="20622" y="6549"/>
                  <a:pt x="20395" y="6244"/>
                </a:cubicBezTo>
                <a:cubicBezTo>
                  <a:pt x="20254" y="6041"/>
                  <a:pt x="20121" y="5837"/>
                  <a:pt x="19973" y="5642"/>
                </a:cubicBezTo>
                <a:cubicBezTo>
                  <a:pt x="19871" y="5509"/>
                  <a:pt x="19754" y="5391"/>
                  <a:pt x="19636" y="5266"/>
                </a:cubicBezTo>
                <a:cubicBezTo>
                  <a:pt x="19433" y="5039"/>
                  <a:pt x="19222" y="4820"/>
                  <a:pt x="19026" y="4586"/>
                </a:cubicBezTo>
                <a:cubicBezTo>
                  <a:pt x="18838" y="4359"/>
                  <a:pt x="18557" y="4226"/>
                  <a:pt x="18408" y="3952"/>
                </a:cubicBezTo>
                <a:cubicBezTo>
                  <a:pt x="18330" y="3819"/>
                  <a:pt x="18220" y="3725"/>
                  <a:pt x="18064" y="3678"/>
                </a:cubicBezTo>
                <a:cubicBezTo>
                  <a:pt x="18009" y="3663"/>
                  <a:pt x="17947" y="3616"/>
                  <a:pt x="17908" y="3569"/>
                </a:cubicBezTo>
                <a:cubicBezTo>
                  <a:pt x="17563" y="3154"/>
                  <a:pt x="17110" y="2872"/>
                  <a:pt x="16671" y="2560"/>
                </a:cubicBezTo>
                <a:cubicBezTo>
                  <a:pt x="16656" y="2552"/>
                  <a:pt x="16632" y="2536"/>
                  <a:pt x="16609" y="2528"/>
                </a:cubicBezTo>
                <a:cubicBezTo>
                  <a:pt x="16312" y="2497"/>
                  <a:pt x="16085" y="2294"/>
                  <a:pt x="15819" y="2192"/>
                </a:cubicBezTo>
                <a:cubicBezTo>
                  <a:pt x="15514" y="2067"/>
                  <a:pt x="15224" y="1910"/>
                  <a:pt x="14927" y="1777"/>
                </a:cubicBezTo>
                <a:cubicBezTo>
                  <a:pt x="14909" y="1769"/>
                  <a:pt x="14889" y="1767"/>
                  <a:pt x="14868" y="1767"/>
                </a:cubicBezTo>
                <a:cubicBezTo>
                  <a:pt x="14826" y="1767"/>
                  <a:pt x="14781" y="1777"/>
                  <a:pt x="14739" y="1777"/>
                </a:cubicBezTo>
                <a:cubicBezTo>
                  <a:pt x="14481" y="1613"/>
                  <a:pt x="14231" y="1441"/>
                  <a:pt x="13965" y="1300"/>
                </a:cubicBezTo>
                <a:cubicBezTo>
                  <a:pt x="13738" y="1183"/>
                  <a:pt x="13480" y="1120"/>
                  <a:pt x="13253" y="1018"/>
                </a:cubicBezTo>
                <a:cubicBezTo>
                  <a:pt x="12862" y="831"/>
                  <a:pt x="12455" y="705"/>
                  <a:pt x="12040" y="619"/>
                </a:cubicBezTo>
                <a:cubicBezTo>
                  <a:pt x="11719" y="549"/>
                  <a:pt x="11391" y="494"/>
                  <a:pt x="11070" y="432"/>
                </a:cubicBezTo>
                <a:cubicBezTo>
                  <a:pt x="10507" y="322"/>
                  <a:pt x="9944" y="197"/>
                  <a:pt x="9373" y="87"/>
                </a:cubicBezTo>
                <a:cubicBezTo>
                  <a:pt x="9341" y="82"/>
                  <a:pt x="9309" y="80"/>
                  <a:pt x="9277" y="80"/>
                </a:cubicBezTo>
                <a:cubicBezTo>
                  <a:pt x="9242" y="80"/>
                  <a:pt x="9208" y="82"/>
                  <a:pt x="9173" y="82"/>
                </a:cubicBezTo>
                <a:cubicBezTo>
                  <a:pt x="9153" y="82"/>
                  <a:pt x="9134" y="81"/>
                  <a:pt x="9114" y="80"/>
                </a:cubicBezTo>
                <a:cubicBezTo>
                  <a:pt x="9075" y="80"/>
                  <a:pt x="9036" y="80"/>
                  <a:pt x="9005" y="72"/>
                </a:cubicBezTo>
                <a:cubicBezTo>
                  <a:pt x="8903" y="64"/>
                  <a:pt x="8809" y="64"/>
                  <a:pt x="8715" y="56"/>
                </a:cubicBezTo>
                <a:cubicBezTo>
                  <a:pt x="8667" y="25"/>
                  <a:pt x="8619" y="5"/>
                  <a:pt x="8571" y="5"/>
                </a:cubicBezTo>
                <a:cubicBezTo>
                  <a:pt x="8533" y="5"/>
                  <a:pt x="8495" y="17"/>
                  <a:pt x="8457" y="48"/>
                </a:cubicBezTo>
                <a:cubicBezTo>
                  <a:pt x="8426" y="56"/>
                  <a:pt x="8395" y="56"/>
                  <a:pt x="8363" y="64"/>
                </a:cubicBezTo>
                <a:cubicBezTo>
                  <a:pt x="8345" y="36"/>
                  <a:pt x="8326" y="13"/>
                  <a:pt x="8304" y="13"/>
                </a:cubicBezTo>
                <a:cubicBezTo>
                  <a:pt x="8289" y="13"/>
                  <a:pt x="8273" y="23"/>
                  <a:pt x="8254" y="48"/>
                </a:cubicBezTo>
                <a:cubicBezTo>
                  <a:pt x="8223" y="56"/>
                  <a:pt x="8191" y="56"/>
                  <a:pt x="8168" y="64"/>
                </a:cubicBezTo>
                <a:cubicBezTo>
                  <a:pt x="8121" y="56"/>
                  <a:pt x="8082" y="56"/>
                  <a:pt x="8043" y="48"/>
                </a:cubicBezTo>
                <a:cubicBezTo>
                  <a:pt x="7831" y="56"/>
                  <a:pt x="7620" y="56"/>
                  <a:pt x="7417" y="64"/>
                </a:cubicBezTo>
                <a:cubicBezTo>
                  <a:pt x="7307" y="56"/>
                  <a:pt x="7198" y="56"/>
                  <a:pt x="7096" y="48"/>
                </a:cubicBezTo>
                <a:cubicBezTo>
                  <a:pt x="7049" y="48"/>
                  <a:pt x="7002" y="48"/>
                  <a:pt x="6955" y="56"/>
                </a:cubicBezTo>
                <a:cubicBezTo>
                  <a:pt x="6937" y="29"/>
                  <a:pt x="6916" y="7"/>
                  <a:pt x="6894" y="7"/>
                </a:cubicBezTo>
                <a:cubicBezTo>
                  <a:pt x="6879" y="7"/>
                  <a:pt x="6862" y="19"/>
                  <a:pt x="6846" y="48"/>
                </a:cubicBezTo>
                <a:cubicBezTo>
                  <a:pt x="6822" y="56"/>
                  <a:pt x="6791" y="64"/>
                  <a:pt x="6760" y="64"/>
                </a:cubicBezTo>
                <a:cubicBezTo>
                  <a:pt x="6705" y="17"/>
                  <a:pt x="6650" y="0"/>
                  <a:pt x="65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4"/>
          <p:cNvSpPr/>
          <p:nvPr/>
        </p:nvSpPr>
        <p:spPr>
          <a:xfrm>
            <a:off x="8618199" y="2669449"/>
            <a:ext cx="1349290" cy="1186357"/>
          </a:xfrm>
          <a:custGeom>
            <a:avLst/>
            <a:gdLst/>
            <a:ahLst/>
            <a:cxnLst/>
            <a:rect l="l" t="t" r="r" b="b"/>
            <a:pathLst>
              <a:path w="19817" h="17424" extrusionOk="0">
                <a:moveTo>
                  <a:pt x="6643" y="1"/>
                </a:moveTo>
                <a:cubicBezTo>
                  <a:pt x="6606" y="1"/>
                  <a:pt x="6569" y="1"/>
                  <a:pt x="6532" y="2"/>
                </a:cubicBezTo>
                <a:cubicBezTo>
                  <a:pt x="4717" y="41"/>
                  <a:pt x="2957" y="1191"/>
                  <a:pt x="1674" y="2388"/>
                </a:cubicBezTo>
                <a:cubicBezTo>
                  <a:pt x="1267" y="2763"/>
                  <a:pt x="853" y="3170"/>
                  <a:pt x="579" y="3647"/>
                </a:cubicBezTo>
                <a:cubicBezTo>
                  <a:pt x="423" y="3929"/>
                  <a:pt x="297" y="4234"/>
                  <a:pt x="219" y="4563"/>
                </a:cubicBezTo>
                <a:cubicBezTo>
                  <a:pt x="0" y="5470"/>
                  <a:pt x="31" y="6479"/>
                  <a:pt x="344" y="7371"/>
                </a:cubicBezTo>
                <a:cubicBezTo>
                  <a:pt x="822" y="8709"/>
                  <a:pt x="1471" y="9961"/>
                  <a:pt x="1987" y="11267"/>
                </a:cubicBezTo>
                <a:cubicBezTo>
                  <a:pt x="2558" y="12691"/>
                  <a:pt x="2629" y="14130"/>
                  <a:pt x="3614" y="15390"/>
                </a:cubicBezTo>
                <a:cubicBezTo>
                  <a:pt x="4512" y="16548"/>
                  <a:pt x="5896" y="17424"/>
                  <a:pt x="7385" y="17424"/>
                </a:cubicBezTo>
                <a:cubicBezTo>
                  <a:pt x="7466" y="17424"/>
                  <a:pt x="7547" y="17421"/>
                  <a:pt x="7628" y="17416"/>
                </a:cubicBezTo>
                <a:cubicBezTo>
                  <a:pt x="8433" y="17369"/>
                  <a:pt x="9208" y="17119"/>
                  <a:pt x="9951" y="16821"/>
                </a:cubicBezTo>
                <a:cubicBezTo>
                  <a:pt x="12423" y="15844"/>
                  <a:pt x="14747" y="14326"/>
                  <a:pt x="16483" y="12300"/>
                </a:cubicBezTo>
                <a:cubicBezTo>
                  <a:pt x="17438" y="11189"/>
                  <a:pt x="18471" y="9968"/>
                  <a:pt x="19135" y="8654"/>
                </a:cubicBezTo>
                <a:cubicBezTo>
                  <a:pt x="19566" y="7809"/>
                  <a:pt x="19816" y="6855"/>
                  <a:pt x="19793" y="5908"/>
                </a:cubicBezTo>
                <a:cubicBezTo>
                  <a:pt x="19761" y="4508"/>
                  <a:pt x="19112" y="3428"/>
                  <a:pt x="18158" y="2466"/>
                </a:cubicBezTo>
                <a:cubicBezTo>
                  <a:pt x="17688" y="1989"/>
                  <a:pt x="17101" y="1566"/>
                  <a:pt x="16437" y="1433"/>
                </a:cubicBezTo>
                <a:cubicBezTo>
                  <a:pt x="16050" y="1352"/>
                  <a:pt x="15660" y="1329"/>
                  <a:pt x="15267" y="1329"/>
                </a:cubicBezTo>
                <a:cubicBezTo>
                  <a:pt x="14789" y="1329"/>
                  <a:pt x="14307" y="1362"/>
                  <a:pt x="13824" y="1362"/>
                </a:cubicBezTo>
                <a:cubicBezTo>
                  <a:pt x="13490" y="1362"/>
                  <a:pt x="13156" y="1346"/>
                  <a:pt x="12822" y="1293"/>
                </a:cubicBezTo>
                <a:cubicBezTo>
                  <a:pt x="11531" y="1089"/>
                  <a:pt x="10280" y="675"/>
                  <a:pt x="9012" y="354"/>
                </a:cubicBezTo>
                <a:cubicBezTo>
                  <a:pt x="8235" y="159"/>
                  <a:pt x="7443" y="1"/>
                  <a:pt x="66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4"/>
          <p:cNvSpPr/>
          <p:nvPr/>
        </p:nvSpPr>
        <p:spPr>
          <a:xfrm rot="900026" flipH="1">
            <a:off x="8788184" y="2749269"/>
            <a:ext cx="868750" cy="1913501"/>
          </a:xfrm>
          <a:custGeom>
            <a:avLst/>
            <a:gdLst/>
            <a:ahLst/>
            <a:cxnLst/>
            <a:rect l="l" t="t" r="r" b="b"/>
            <a:pathLst>
              <a:path w="8184" h="18026" extrusionOk="0">
                <a:moveTo>
                  <a:pt x="6009" y="1"/>
                </a:moveTo>
                <a:lnTo>
                  <a:pt x="5962" y="40"/>
                </a:lnTo>
                <a:cubicBezTo>
                  <a:pt x="6329" y="580"/>
                  <a:pt x="6525" y="1432"/>
                  <a:pt x="6728" y="2074"/>
                </a:cubicBezTo>
                <a:cubicBezTo>
                  <a:pt x="7237" y="3631"/>
                  <a:pt x="7894" y="5281"/>
                  <a:pt x="8082" y="6909"/>
                </a:cubicBezTo>
                <a:cubicBezTo>
                  <a:pt x="8105" y="7128"/>
                  <a:pt x="8113" y="7347"/>
                  <a:pt x="8113" y="7558"/>
                </a:cubicBezTo>
                <a:cubicBezTo>
                  <a:pt x="8113" y="9013"/>
                  <a:pt x="7573" y="10327"/>
                  <a:pt x="6916" y="11642"/>
                </a:cubicBezTo>
                <a:cubicBezTo>
                  <a:pt x="6494" y="12487"/>
                  <a:pt x="6142" y="13136"/>
                  <a:pt x="5344" y="13668"/>
                </a:cubicBezTo>
                <a:cubicBezTo>
                  <a:pt x="4624" y="14145"/>
                  <a:pt x="3787" y="14372"/>
                  <a:pt x="3044" y="14833"/>
                </a:cubicBezTo>
                <a:cubicBezTo>
                  <a:pt x="2011" y="15475"/>
                  <a:pt x="1330" y="16179"/>
                  <a:pt x="603" y="17133"/>
                </a:cubicBezTo>
                <a:cubicBezTo>
                  <a:pt x="415" y="17392"/>
                  <a:pt x="87" y="17673"/>
                  <a:pt x="0" y="18010"/>
                </a:cubicBezTo>
                <a:lnTo>
                  <a:pt x="63" y="18025"/>
                </a:lnTo>
                <a:cubicBezTo>
                  <a:pt x="133" y="17720"/>
                  <a:pt x="454" y="17439"/>
                  <a:pt x="658" y="17180"/>
                </a:cubicBezTo>
                <a:cubicBezTo>
                  <a:pt x="1377" y="16218"/>
                  <a:pt x="2050" y="15530"/>
                  <a:pt x="3083" y="14888"/>
                </a:cubicBezTo>
                <a:cubicBezTo>
                  <a:pt x="3810" y="14435"/>
                  <a:pt x="4647" y="14208"/>
                  <a:pt x="5383" y="13723"/>
                </a:cubicBezTo>
                <a:cubicBezTo>
                  <a:pt x="6189" y="13183"/>
                  <a:pt x="6556" y="12518"/>
                  <a:pt x="6979" y="11673"/>
                </a:cubicBezTo>
                <a:cubicBezTo>
                  <a:pt x="7628" y="10351"/>
                  <a:pt x="8183" y="9029"/>
                  <a:pt x="8183" y="7558"/>
                </a:cubicBezTo>
                <a:cubicBezTo>
                  <a:pt x="8183" y="7347"/>
                  <a:pt x="8168" y="7128"/>
                  <a:pt x="8144" y="6901"/>
                </a:cubicBezTo>
                <a:cubicBezTo>
                  <a:pt x="7957" y="5266"/>
                  <a:pt x="7299" y="3607"/>
                  <a:pt x="6791" y="2058"/>
                </a:cubicBezTo>
                <a:cubicBezTo>
                  <a:pt x="6588" y="1417"/>
                  <a:pt x="6392" y="556"/>
                  <a:pt x="60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4"/>
          <p:cNvSpPr/>
          <p:nvPr/>
        </p:nvSpPr>
        <p:spPr>
          <a:xfrm rot="6300054">
            <a:off x="53586" y="-274471"/>
            <a:ext cx="1419506" cy="1030179"/>
          </a:xfrm>
          <a:custGeom>
            <a:avLst/>
            <a:gdLst/>
            <a:ahLst/>
            <a:cxnLst/>
            <a:rect l="l" t="t" r="r" b="b"/>
            <a:pathLst>
              <a:path w="28133" h="20416" extrusionOk="0">
                <a:moveTo>
                  <a:pt x="2825" y="0"/>
                </a:moveTo>
                <a:cubicBezTo>
                  <a:pt x="2694" y="0"/>
                  <a:pt x="2567" y="45"/>
                  <a:pt x="2449" y="134"/>
                </a:cubicBezTo>
                <a:cubicBezTo>
                  <a:pt x="2363" y="204"/>
                  <a:pt x="2269" y="259"/>
                  <a:pt x="2191" y="314"/>
                </a:cubicBezTo>
                <a:cubicBezTo>
                  <a:pt x="2128" y="298"/>
                  <a:pt x="2074" y="283"/>
                  <a:pt x="2034" y="267"/>
                </a:cubicBezTo>
                <a:cubicBezTo>
                  <a:pt x="1964" y="416"/>
                  <a:pt x="1917" y="556"/>
                  <a:pt x="1839" y="682"/>
                </a:cubicBezTo>
                <a:cubicBezTo>
                  <a:pt x="1784" y="783"/>
                  <a:pt x="1714" y="869"/>
                  <a:pt x="1675" y="979"/>
                </a:cubicBezTo>
                <a:cubicBezTo>
                  <a:pt x="1651" y="1057"/>
                  <a:pt x="1565" y="1120"/>
                  <a:pt x="1502" y="1198"/>
                </a:cubicBezTo>
                <a:cubicBezTo>
                  <a:pt x="1440" y="1135"/>
                  <a:pt x="1393" y="1088"/>
                  <a:pt x="1346" y="1034"/>
                </a:cubicBezTo>
                <a:cubicBezTo>
                  <a:pt x="1190" y="1143"/>
                  <a:pt x="1041" y="1253"/>
                  <a:pt x="900" y="1354"/>
                </a:cubicBezTo>
                <a:cubicBezTo>
                  <a:pt x="838" y="1354"/>
                  <a:pt x="783" y="1362"/>
                  <a:pt x="759" y="1362"/>
                </a:cubicBezTo>
                <a:cubicBezTo>
                  <a:pt x="556" y="1495"/>
                  <a:pt x="384" y="1620"/>
                  <a:pt x="212" y="1745"/>
                </a:cubicBezTo>
                <a:lnTo>
                  <a:pt x="24" y="1745"/>
                </a:lnTo>
                <a:cubicBezTo>
                  <a:pt x="16" y="1808"/>
                  <a:pt x="8" y="1871"/>
                  <a:pt x="0" y="1918"/>
                </a:cubicBezTo>
                <a:cubicBezTo>
                  <a:pt x="64" y="2000"/>
                  <a:pt x="139" y="2013"/>
                  <a:pt x="215" y="2013"/>
                </a:cubicBezTo>
                <a:cubicBezTo>
                  <a:pt x="247" y="2013"/>
                  <a:pt x="280" y="2010"/>
                  <a:pt x="312" y="2010"/>
                </a:cubicBezTo>
                <a:cubicBezTo>
                  <a:pt x="361" y="2010"/>
                  <a:pt x="410" y="2016"/>
                  <a:pt x="454" y="2043"/>
                </a:cubicBezTo>
                <a:cubicBezTo>
                  <a:pt x="587" y="2113"/>
                  <a:pt x="767" y="2113"/>
                  <a:pt x="838" y="2277"/>
                </a:cubicBezTo>
                <a:cubicBezTo>
                  <a:pt x="775" y="2457"/>
                  <a:pt x="775" y="2457"/>
                  <a:pt x="892" y="2567"/>
                </a:cubicBezTo>
                <a:cubicBezTo>
                  <a:pt x="956" y="2480"/>
                  <a:pt x="1025" y="2447"/>
                  <a:pt x="1099" y="2447"/>
                </a:cubicBezTo>
                <a:cubicBezTo>
                  <a:pt x="1170" y="2447"/>
                  <a:pt x="1245" y="2478"/>
                  <a:pt x="1323" y="2520"/>
                </a:cubicBezTo>
                <a:cubicBezTo>
                  <a:pt x="1401" y="2559"/>
                  <a:pt x="1487" y="2567"/>
                  <a:pt x="1565" y="2590"/>
                </a:cubicBezTo>
                <a:cubicBezTo>
                  <a:pt x="1670" y="2481"/>
                  <a:pt x="1781" y="2432"/>
                  <a:pt x="1897" y="2432"/>
                </a:cubicBezTo>
                <a:cubicBezTo>
                  <a:pt x="1972" y="2432"/>
                  <a:pt x="2049" y="2452"/>
                  <a:pt x="2128" y="2489"/>
                </a:cubicBezTo>
                <a:cubicBezTo>
                  <a:pt x="2253" y="2551"/>
                  <a:pt x="2371" y="2614"/>
                  <a:pt x="2504" y="2645"/>
                </a:cubicBezTo>
                <a:cubicBezTo>
                  <a:pt x="2707" y="2692"/>
                  <a:pt x="2848" y="2833"/>
                  <a:pt x="3020" y="2919"/>
                </a:cubicBezTo>
                <a:cubicBezTo>
                  <a:pt x="3044" y="3028"/>
                  <a:pt x="2989" y="3060"/>
                  <a:pt x="2911" y="3083"/>
                </a:cubicBezTo>
                <a:cubicBezTo>
                  <a:pt x="2606" y="3177"/>
                  <a:pt x="2293" y="3279"/>
                  <a:pt x="2027" y="3365"/>
                </a:cubicBezTo>
                <a:cubicBezTo>
                  <a:pt x="1792" y="3678"/>
                  <a:pt x="1792" y="3701"/>
                  <a:pt x="1972" y="3975"/>
                </a:cubicBezTo>
                <a:cubicBezTo>
                  <a:pt x="1917" y="4053"/>
                  <a:pt x="1862" y="4139"/>
                  <a:pt x="1800" y="4233"/>
                </a:cubicBezTo>
                <a:cubicBezTo>
                  <a:pt x="2066" y="4382"/>
                  <a:pt x="2332" y="4398"/>
                  <a:pt x="2574" y="4452"/>
                </a:cubicBezTo>
                <a:cubicBezTo>
                  <a:pt x="2668" y="4210"/>
                  <a:pt x="2746" y="3999"/>
                  <a:pt x="2825" y="3779"/>
                </a:cubicBezTo>
                <a:cubicBezTo>
                  <a:pt x="2981" y="3765"/>
                  <a:pt x="3099" y="3635"/>
                  <a:pt x="3254" y="3635"/>
                </a:cubicBezTo>
                <a:cubicBezTo>
                  <a:pt x="3270" y="3635"/>
                  <a:pt x="3285" y="3636"/>
                  <a:pt x="3302" y="3639"/>
                </a:cubicBezTo>
                <a:cubicBezTo>
                  <a:pt x="3419" y="3873"/>
                  <a:pt x="3263" y="4014"/>
                  <a:pt x="3145" y="4155"/>
                </a:cubicBezTo>
                <a:cubicBezTo>
                  <a:pt x="3169" y="4413"/>
                  <a:pt x="3137" y="4562"/>
                  <a:pt x="2997" y="4890"/>
                </a:cubicBezTo>
                <a:cubicBezTo>
                  <a:pt x="2918" y="5070"/>
                  <a:pt x="2911" y="5274"/>
                  <a:pt x="2895" y="5469"/>
                </a:cubicBezTo>
                <a:cubicBezTo>
                  <a:pt x="2879" y="5673"/>
                  <a:pt x="2934" y="5876"/>
                  <a:pt x="2895" y="6087"/>
                </a:cubicBezTo>
                <a:cubicBezTo>
                  <a:pt x="2856" y="6252"/>
                  <a:pt x="2856" y="6424"/>
                  <a:pt x="2848" y="6588"/>
                </a:cubicBezTo>
                <a:cubicBezTo>
                  <a:pt x="2840" y="6627"/>
                  <a:pt x="2879" y="6666"/>
                  <a:pt x="2903" y="6698"/>
                </a:cubicBezTo>
                <a:cubicBezTo>
                  <a:pt x="2918" y="6729"/>
                  <a:pt x="2942" y="6752"/>
                  <a:pt x="2958" y="6791"/>
                </a:cubicBezTo>
                <a:cubicBezTo>
                  <a:pt x="2989" y="6870"/>
                  <a:pt x="3020" y="6948"/>
                  <a:pt x="3044" y="7034"/>
                </a:cubicBezTo>
                <a:lnTo>
                  <a:pt x="3075" y="7026"/>
                </a:lnTo>
                <a:lnTo>
                  <a:pt x="3075" y="7026"/>
                </a:lnTo>
                <a:cubicBezTo>
                  <a:pt x="3059" y="7120"/>
                  <a:pt x="3036" y="7206"/>
                  <a:pt x="3020" y="7300"/>
                </a:cubicBezTo>
                <a:lnTo>
                  <a:pt x="3044" y="7292"/>
                </a:lnTo>
                <a:cubicBezTo>
                  <a:pt x="3083" y="7409"/>
                  <a:pt x="3122" y="7535"/>
                  <a:pt x="3153" y="7660"/>
                </a:cubicBezTo>
                <a:cubicBezTo>
                  <a:pt x="3058" y="7778"/>
                  <a:pt x="2990" y="7837"/>
                  <a:pt x="2920" y="7837"/>
                </a:cubicBezTo>
                <a:cubicBezTo>
                  <a:pt x="2851" y="7837"/>
                  <a:pt x="2781" y="7780"/>
                  <a:pt x="2684" y="7668"/>
                </a:cubicBezTo>
                <a:cubicBezTo>
                  <a:pt x="2652" y="7628"/>
                  <a:pt x="2621" y="7582"/>
                  <a:pt x="2582" y="7558"/>
                </a:cubicBezTo>
                <a:cubicBezTo>
                  <a:pt x="2551" y="7527"/>
                  <a:pt x="2504" y="7527"/>
                  <a:pt x="2441" y="7503"/>
                </a:cubicBezTo>
                <a:lnTo>
                  <a:pt x="2441" y="7503"/>
                </a:lnTo>
                <a:cubicBezTo>
                  <a:pt x="2465" y="7738"/>
                  <a:pt x="2606" y="7855"/>
                  <a:pt x="2746" y="7973"/>
                </a:cubicBezTo>
                <a:cubicBezTo>
                  <a:pt x="2918" y="8121"/>
                  <a:pt x="2911" y="8121"/>
                  <a:pt x="2809" y="8317"/>
                </a:cubicBezTo>
                <a:cubicBezTo>
                  <a:pt x="2762" y="8395"/>
                  <a:pt x="2715" y="8489"/>
                  <a:pt x="2723" y="8575"/>
                </a:cubicBezTo>
                <a:cubicBezTo>
                  <a:pt x="2739" y="8778"/>
                  <a:pt x="2739" y="8958"/>
                  <a:pt x="2559" y="9107"/>
                </a:cubicBezTo>
                <a:cubicBezTo>
                  <a:pt x="2684" y="9248"/>
                  <a:pt x="2652" y="9389"/>
                  <a:pt x="2598" y="9537"/>
                </a:cubicBezTo>
                <a:cubicBezTo>
                  <a:pt x="2527" y="9702"/>
                  <a:pt x="2590" y="9928"/>
                  <a:pt x="2723" y="9975"/>
                </a:cubicBezTo>
                <a:cubicBezTo>
                  <a:pt x="2903" y="10030"/>
                  <a:pt x="2950" y="10155"/>
                  <a:pt x="2981" y="10312"/>
                </a:cubicBezTo>
                <a:cubicBezTo>
                  <a:pt x="2997" y="10374"/>
                  <a:pt x="3044" y="10437"/>
                  <a:pt x="3067" y="10507"/>
                </a:cubicBezTo>
                <a:cubicBezTo>
                  <a:pt x="3130" y="10656"/>
                  <a:pt x="3184" y="10812"/>
                  <a:pt x="3247" y="10969"/>
                </a:cubicBezTo>
                <a:cubicBezTo>
                  <a:pt x="3286" y="11071"/>
                  <a:pt x="3357" y="11172"/>
                  <a:pt x="3372" y="11282"/>
                </a:cubicBezTo>
                <a:cubicBezTo>
                  <a:pt x="3403" y="11470"/>
                  <a:pt x="3490" y="11618"/>
                  <a:pt x="3669" y="11704"/>
                </a:cubicBezTo>
                <a:cubicBezTo>
                  <a:pt x="3709" y="11728"/>
                  <a:pt x="3748" y="11767"/>
                  <a:pt x="3779" y="11806"/>
                </a:cubicBezTo>
                <a:cubicBezTo>
                  <a:pt x="4037" y="12095"/>
                  <a:pt x="4350" y="12322"/>
                  <a:pt x="4686" y="12518"/>
                </a:cubicBezTo>
                <a:cubicBezTo>
                  <a:pt x="4851" y="12620"/>
                  <a:pt x="5015" y="12713"/>
                  <a:pt x="5140" y="12878"/>
                </a:cubicBezTo>
                <a:cubicBezTo>
                  <a:pt x="5164" y="12909"/>
                  <a:pt x="5211" y="12948"/>
                  <a:pt x="5258" y="12956"/>
                </a:cubicBezTo>
                <a:cubicBezTo>
                  <a:pt x="5411" y="12993"/>
                  <a:pt x="5565" y="13043"/>
                  <a:pt x="5712" y="13043"/>
                </a:cubicBezTo>
                <a:cubicBezTo>
                  <a:pt x="5722" y="13043"/>
                  <a:pt x="5732" y="13043"/>
                  <a:pt x="5743" y="13042"/>
                </a:cubicBezTo>
                <a:cubicBezTo>
                  <a:pt x="5754" y="13042"/>
                  <a:pt x="5765" y="13041"/>
                  <a:pt x="5776" y="13041"/>
                </a:cubicBezTo>
                <a:cubicBezTo>
                  <a:pt x="5980" y="13041"/>
                  <a:pt x="6151" y="13108"/>
                  <a:pt x="6329" y="13167"/>
                </a:cubicBezTo>
                <a:cubicBezTo>
                  <a:pt x="6454" y="13206"/>
                  <a:pt x="6580" y="13245"/>
                  <a:pt x="6697" y="13292"/>
                </a:cubicBezTo>
                <a:cubicBezTo>
                  <a:pt x="6814" y="13339"/>
                  <a:pt x="6932" y="13386"/>
                  <a:pt x="7057" y="13433"/>
                </a:cubicBezTo>
                <a:cubicBezTo>
                  <a:pt x="7127" y="13465"/>
                  <a:pt x="7198" y="13488"/>
                  <a:pt x="7268" y="13511"/>
                </a:cubicBezTo>
                <a:cubicBezTo>
                  <a:pt x="7370" y="13386"/>
                  <a:pt x="7284" y="13285"/>
                  <a:pt x="7276" y="13183"/>
                </a:cubicBezTo>
                <a:cubicBezTo>
                  <a:pt x="7237" y="13159"/>
                  <a:pt x="7213" y="13128"/>
                  <a:pt x="7182" y="13120"/>
                </a:cubicBezTo>
                <a:cubicBezTo>
                  <a:pt x="6900" y="13034"/>
                  <a:pt x="6767" y="12784"/>
                  <a:pt x="6658" y="12557"/>
                </a:cubicBezTo>
                <a:cubicBezTo>
                  <a:pt x="6564" y="12354"/>
                  <a:pt x="6478" y="12182"/>
                  <a:pt x="6243" y="12135"/>
                </a:cubicBezTo>
                <a:cubicBezTo>
                  <a:pt x="6196" y="11955"/>
                  <a:pt x="6165" y="11790"/>
                  <a:pt x="6126" y="11618"/>
                </a:cubicBezTo>
                <a:cubicBezTo>
                  <a:pt x="6032" y="11571"/>
                  <a:pt x="5954" y="11524"/>
                  <a:pt x="5876" y="11477"/>
                </a:cubicBezTo>
                <a:cubicBezTo>
                  <a:pt x="5813" y="11430"/>
                  <a:pt x="5735" y="11384"/>
                  <a:pt x="5703" y="11321"/>
                </a:cubicBezTo>
                <a:cubicBezTo>
                  <a:pt x="5633" y="11133"/>
                  <a:pt x="5617" y="10945"/>
                  <a:pt x="5727" y="10758"/>
                </a:cubicBezTo>
                <a:cubicBezTo>
                  <a:pt x="5852" y="10726"/>
                  <a:pt x="5977" y="10703"/>
                  <a:pt x="6102" y="10672"/>
                </a:cubicBezTo>
                <a:cubicBezTo>
                  <a:pt x="6212" y="10734"/>
                  <a:pt x="6314" y="10789"/>
                  <a:pt x="6376" y="10914"/>
                </a:cubicBezTo>
                <a:cubicBezTo>
                  <a:pt x="6415" y="11000"/>
                  <a:pt x="6533" y="11055"/>
                  <a:pt x="6611" y="11118"/>
                </a:cubicBezTo>
                <a:cubicBezTo>
                  <a:pt x="6697" y="11180"/>
                  <a:pt x="6791" y="11235"/>
                  <a:pt x="6877" y="11298"/>
                </a:cubicBezTo>
                <a:cubicBezTo>
                  <a:pt x="7104" y="11462"/>
                  <a:pt x="7323" y="11626"/>
                  <a:pt x="7550" y="11783"/>
                </a:cubicBezTo>
                <a:cubicBezTo>
                  <a:pt x="7565" y="11790"/>
                  <a:pt x="7581" y="11790"/>
                  <a:pt x="7589" y="11798"/>
                </a:cubicBezTo>
                <a:cubicBezTo>
                  <a:pt x="7761" y="11884"/>
                  <a:pt x="7949" y="11955"/>
                  <a:pt x="8097" y="12072"/>
                </a:cubicBezTo>
                <a:cubicBezTo>
                  <a:pt x="8356" y="12283"/>
                  <a:pt x="8637" y="12432"/>
                  <a:pt x="8958" y="12502"/>
                </a:cubicBezTo>
                <a:cubicBezTo>
                  <a:pt x="9013" y="12580"/>
                  <a:pt x="9067" y="12667"/>
                  <a:pt x="9114" y="12737"/>
                </a:cubicBezTo>
                <a:cubicBezTo>
                  <a:pt x="9388" y="12784"/>
                  <a:pt x="9623" y="12870"/>
                  <a:pt x="9818" y="13066"/>
                </a:cubicBezTo>
                <a:cubicBezTo>
                  <a:pt x="9920" y="13167"/>
                  <a:pt x="10061" y="13238"/>
                  <a:pt x="10225" y="13238"/>
                </a:cubicBezTo>
                <a:cubicBezTo>
                  <a:pt x="10343" y="13245"/>
                  <a:pt x="10468" y="13292"/>
                  <a:pt x="10523" y="13418"/>
                </a:cubicBezTo>
                <a:cubicBezTo>
                  <a:pt x="10569" y="13527"/>
                  <a:pt x="10656" y="13551"/>
                  <a:pt x="10757" y="13590"/>
                </a:cubicBezTo>
                <a:cubicBezTo>
                  <a:pt x="10859" y="13621"/>
                  <a:pt x="10953" y="13676"/>
                  <a:pt x="11070" y="13723"/>
                </a:cubicBezTo>
                <a:cubicBezTo>
                  <a:pt x="11169" y="13723"/>
                  <a:pt x="11275" y="13733"/>
                  <a:pt x="11386" y="13733"/>
                </a:cubicBezTo>
                <a:cubicBezTo>
                  <a:pt x="11441" y="13733"/>
                  <a:pt x="11498" y="13730"/>
                  <a:pt x="11555" y="13723"/>
                </a:cubicBezTo>
                <a:cubicBezTo>
                  <a:pt x="11585" y="13719"/>
                  <a:pt x="11614" y="13717"/>
                  <a:pt x="11642" y="13717"/>
                </a:cubicBezTo>
                <a:cubicBezTo>
                  <a:pt x="11793" y="13717"/>
                  <a:pt x="11904" y="13775"/>
                  <a:pt x="11970" y="13934"/>
                </a:cubicBezTo>
                <a:cubicBezTo>
                  <a:pt x="12064" y="13996"/>
                  <a:pt x="12142" y="14075"/>
                  <a:pt x="12228" y="14145"/>
                </a:cubicBezTo>
                <a:cubicBezTo>
                  <a:pt x="12251" y="14169"/>
                  <a:pt x="12275" y="14208"/>
                  <a:pt x="12306" y="14216"/>
                </a:cubicBezTo>
                <a:cubicBezTo>
                  <a:pt x="12478" y="14239"/>
                  <a:pt x="12603" y="14341"/>
                  <a:pt x="12744" y="14435"/>
                </a:cubicBezTo>
                <a:cubicBezTo>
                  <a:pt x="12815" y="14482"/>
                  <a:pt x="12916" y="14497"/>
                  <a:pt x="13002" y="14528"/>
                </a:cubicBezTo>
                <a:cubicBezTo>
                  <a:pt x="13002" y="14583"/>
                  <a:pt x="13010" y="14615"/>
                  <a:pt x="13002" y="14646"/>
                </a:cubicBezTo>
                <a:cubicBezTo>
                  <a:pt x="12956" y="14794"/>
                  <a:pt x="12987" y="14904"/>
                  <a:pt x="13104" y="15013"/>
                </a:cubicBezTo>
                <a:cubicBezTo>
                  <a:pt x="13229" y="15131"/>
                  <a:pt x="13331" y="15279"/>
                  <a:pt x="13425" y="15420"/>
                </a:cubicBezTo>
                <a:cubicBezTo>
                  <a:pt x="13480" y="15514"/>
                  <a:pt x="13534" y="15553"/>
                  <a:pt x="13636" y="15569"/>
                </a:cubicBezTo>
                <a:cubicBezTo>
                  <a:pt x="13738" y="15585"/>
                  <a:pt x="13832" y="15632"/>
                  <a:pt x="13941" y="15671"/>
                </a:cubicBezTo>
                <a:cubicBezTo>
                  <a:pt x="13871" y="15882"/>
                  <a:pt x="14019" y="15999"/>
                  <a:pt x="14090" y="16140"/>
                </a:cubicBezTo>
                <a:cubicBezTo>
                  <a:pt x="14223" y="16383"/>
                  <a:pt x="14215" y="16476"/>
                  <a:pt x="14035" y="16649"/>
                </a:cubicBezTo>
                <a:cubicBezTo>
                  <a:pt x="13840" y="16695"/>
                  <a:pt x="13675" y="16735"/>
                  <a:pt x="13487" y="16774"/>
                </a:cubicBezTo>
                <a:cubicBezTo>
                  <a:pt x="13444" y="16817"/>
                  <a:pt x="13397" y="16874"/>
                  <a:pt x="13325" y="16874"/>
                </a:cubicBezTo>
                <a:cubicBezTo>
                  <a:pt x="13306" y="16874"/>
                  <a:pt x="13284" y="16870"/>
                  <a:pt x="13261" y="16860"/>
                </a:cubicBezTo>
                <a:cubicBezTo>
                  <a:pt x="13104" y="16789"/>
                  <a:pt x="12948" y="16727"/>
                  <a:pt x="12815" y="16664"/>
                </a:cubicBezTo>
                <a:cubicBezTo>
                  <a:pt x="12682" y="16664"/>
                  <a:pt x="12572" y="16656"/>
                  <a:pt x="12486" y="16649"/>
                </a:cubicBezTo>
                <a:cubicBezTo>
                  <a:pt x="12330" y="16695"/>
                  <a:pt x="12181" y="16742"/>
                  <a:pt x="12032" y="16789"/>
                </a:cubicBezTo>
                <a:cubicBezTo>
                  <a:pt x="12025" y="16836"/>
                  <a:pt x="12009" y="16883"/>
                  <a:pt x="12001" y="16938"/>
                </a:cubicBezTo>
                <a:cubicBezTo>
                  <a:pt x="12103" y="16985"/>
                  <a:pt x="12197" y="17040"/>
                  <a:pt x="12291" y="17087"/>
                </a:cubicBezTo>
                <a:cubicBezTo>
                  <a:pt x="12314" y="17157"/>
                  <a:pt x="12330" y="17227"/>
                  <a:pt x="12361" y="17313"/>
                </a:cubicBezTo>
                <a:cubicBezTo>
                  <a:pt x="12463" y="17360"/>
                  <a:pt x="12572" y="17415"/>
                  <a:pt x="12705" y="17478"/>
                </a:cubicBezTo>
                <a:cubicBezTo>
                  <a:pt x="12697" y="17564"/>
                  <a:pt x="12690" y="17658"/>
                  <a:pt x="12682" y="17767"/>
                </a:cubicBezTo>
                <a:cubicBezTo>
                  <a:pt x="12713" y="17830"/>
                  <a:pt x="12760" y="17908"/>
                  <a:pt x="12783" y="17955"/>
                </a:cubicBezTo>
                <a:cubicBezTo>
                  <a:pt x="12916" y="18010"/>
                  <a:pt x="13026" y="18041"/>
                  <a:pt x="13128" y="18088"/>
                </a:cubicBezTo>
                <a:cubicBezTo>
                  <a:pt x="13261" y="18158"/>
                  <a:pt x="13394" y="18244"/>
                  <a:pt x="13527" y="18323"/>
                </a:cubicBezTo>
                <a:cubicBezTo>
                  <a:pt x="13605" y="18370"/>
                  <a:pt x="13699" y="18393"/>
                  <a:pt x="13753" y="18456"/>
                </a:cubicBezTo>
                <a:cubicBezTo>
                  <a:pt x="13902" y="18628"/>
                  <a:pt x="14121" y="18667"/>
                  <a:pt x="14309" y="18769"/>
                </a:cubicBezTo>
                <a:cubicBezTo>
                  <a:pt x="14489" y="18862"/>
                  <a:pt x="14731" y="18839"/>
                  <a:pt x="14888" y="19003"/>
                </a:cubicBezTo>
                <a:lnTo>
                  <a:pt x="14927" y="19019"/>
                </a:lnTo>
                <a:cubicBezTo>
                  <a:pt x="14940" y="19017"/>
                  <a:pt x="14953" y="19016"/>
                  <a:pt x="14965" y="19016"/>
                </a:cubicBezTo>
                <a:cubicBezTo>
                  <a:pt x="15083" y="19016"/>
                  <a:pt x="15156" y="19110"/>
                  <a:pt x="15255" y="19160"/>
                </a:cubicBezTo>
                <a:cubicBezTo>
                  <a:pt x="15306" y="19189"/>
                  <a:pt x="15363" y="19231"/>
                  <a:pt x="15415" y="19231"/>
                </a:cubicBezTo>
                <a:cubicBezTo>
                  <a:pt x="15419" y="19231"/>
                  <a:pt x="15423" y="19231"/>
                  <a:pt x="15428" y="19230"/>
                </a:cubicBezTo>
                <a:cubicBezTo>
                  <a:pt x="15434" y="19230"/>
                  <a:pt x="15441" y="19229"/>
                  <a:pt x="15447" y="19229"/>
                </a:cubicBezTo>
                <a:cubicBezTo>
                  <a:pt x="15553" y="19229"/>
                  <a:pt x="15620" y="19288"/>
                  <a:pt x="15694" y="19347"/>
                </a:cubicBezTo>
                <a:cubicBezTo>
                  <a:pt x="15725" y="19371"/>
                  <a:pt x="15748" y="19394"/>
                  <a:pt x="15780" y="19410"/>
                </a:cubicBezTo>
                <a:cubicBezTo>
                  <a:pt x="16132" y="19551"/>
                  <a:pt x="16484" y="19692"/>
                  <a:pt x="16836" y="19825"/>
                </a:cubicBezTo>
                <a:cubicBezTo>
                  <a:pt x="17063" y="19919"/>
                  <a:pt x="17290" y="20012"/>
                  <a:pt x="17524" y="20075"/>
                </a:cubicBezTo>
                <a:cubicBezTo>
                  <a:pt x="17845" y="20153"/>
                  <a:pt x="18174" y="20208"/>
                  <a:pt x="18502" y="20271"/>
                </a:cubicBezTo>
                <a:cubicBezTo>
                  <a:pt x="18659" y="20302"/>
                  <a:pt x="18807" y="20341"/>
                  <a:pt x="18964" y="20380"/>
                </a:cubicBezTo>
                <a:cubicBezTo>
                  <a:pt x="19033" y="20393"/>
                  <a:pt x="19103" y="20416"/>
                  <a:pt x="19168" y="20416"/>
                </a:cubicBezTo>
                <a:cubicBezTo>
                  <a:pt x="19184" y="20416"/>
                  <a:pt x="19199" y="20414"/>
                  <a:pt x="19214" y="20411"/>
                </a:cubicBezTo>
                <a:cubicBezTo>
                  <a:pt x="19527" y="20364"/>
                  <a:pt x="19832" y="20310"/>
                  <a:pt x="20137" y="20247"/>
                </a:cubicBezTo>
                <a:cubicBezTo>
                  <a:pt x="20161" y="20247"/>
                  <a:pt x="20184" y="20239"/>
                  <a:pt x="20200" y="20224"/>
                </a:cubicBezTo>
                <a:cubicBezTo>
                  <a:pt x="20309" y="20106"/>
                  <a:pt x="20450" y="20099"/>
                  <a:pt x="20591" y="20059"/>
                </a:cubicBezTo>
                <a:cubicBezTo>
                  <a:pt x="20794" y="20005"/>
                  <a:pt x="20990" y="19942"/>
                  <a:pt x="21193" y="19887"/>
                </a:cubicBezTo>
                <a:cubicBezTo>
                  <a:pt x="21241" y="19872"/>
                  <a:pt x="21288" y="19862"/>
                  <a:pt x="21334" y="19862"/>
                </a:cubicBezTo>
                <a:cubicBezTo>
                  <a:pt x="21406" y="19862"/>
                  <a:pt x="21475" y="19888"/>
                  <a:pt x="21537" y="19966"/>
                </a:cubicBezTo>
                <a:cubicBezTo>
                  <a:pt x="21579" y="20018"/>
                  <a:pt x="21637" y="20058"/>
                  <a:pt x="21707" y="20058"/>
                </a:cubicBezTo>
                <a:cubicBezTo>
                  <a:pt x="21730" y="20058"/>
                  <a:pt x="21755" y="20054"/>
                  <a:pt x="21780" y="20044"/>
                </a:cubicBezTo>
                <a:cubicBezTo>
                  <a:pt x="21788" y="19958"/>
                  <a:pt x="21796" y="19872"/>
                  <a:pt x="21803" y="19762"/>
                </a:cubicBezTo>
                <a:cubicBezTo>
                  <a:pt x="21905" y="19801"/>
                  <a:pt x="21983" y="19825"/>
                  <a:pt x="22054" y="19856"/>
                </a:cubicBezTo>
                <a:cubicBezTo>
                  <a:pt x="22160" y="19916"/>
                  <a:pt x="22273" y="19953"/>
                  <a:pt x="22396" y="19953"/>
                </a:cubicBezTo>
                <a:cubicBezTo>
                  <a:pt x="22417" y="19953"/>
                  <a:pt x="22439" y="19952"/>
                  <a:pt x="22461" y="19950"/>
                </a:cubicBezTo>
                <a:cubicBezTo>
                  <a:pt x="22680" y="19934"/>
                  <a:pt x="22891" y="19934"/>
                  <a:pt x="23102" y="19926"/>
                </a:cubicBezTo>
                <a:cubicBezTo>
                  <a:pt x="23133" y="19919"/>
                  <a:pt x="23165" y="19919"/>
                  <a:pt x="23188" y="19911"/>
                </a:cubicBezTo>
                <a:cubicBezTo>
                  <a:pt x="23368" y="19825"/>
                  <a:pt x="23548" y="19754"/>
                  <a:pt x="23712" y="19653"/>
                </a:cubicBezTo>
                <a:cubicBezTo>
                  <a:pt x="23900" y="19527"/>
                  <a:pt x="24033" y="19355"/>
                  <a:pt x="24088" y="19128"/>
                </a:cubicBezTo>
                <a:cubicBezTo>
                  <a:pt x="24017" y="19050"/>
                  <a:pt x="23970" y="18972"/>
                  <a:pt x="23900" y="18909"/>
                </a:cubicBezTo>
                <a:cubicBezTo>
                  <a:pt x="23720" y="18769"/>
                  <a:pt x="23579" y="18557"/>
                  <a:pt x="23313" y="18534"/>
                </a:cubicBezTo>
                <a:cubicBezTo>
                  <a:pt x="23251" y="18526"/>
                  <a:pt x="23188" y="18471"/>
                  <a:pt x="23133" y="18424"/>
                </a:cubicBezTo>
                <a:cubicBezTo>
                  <a:pt x="23063" y="18362"/>
                  <a:pt x="23008" y="18284"/>
                  <a:pt x="22938" y="18205"/>
                </a:cubicBezTo>
                <a:cubicBezTo>
                  <a:pt x="22946" y="18127"/>
                  <a:pt x="22953" y="18041"/>
                  <a:pt x="22961" y="17971"/>
                </a:cubicBezTo>
                <a:cubicBezTo>
                  <a:pt x="23047" y="17861"/>
                  <a:pt x="23149" y="17838"/>
                  <a:pt x="23274" y="17830"/>
                </a:cubicBezTo>
                <a:cubicBezTo>
                  <a:pt x="23587" y="17806"/>
                  <a:pt x="23892" y="17720"/>
                  <a:pt x="24135" y="17493"/>
                </a:cubicBezTo>
                <a:cubicBezTo>
                  <a:pt x="24182" y="17454"/>
                  <a:pt x="24244" y="17407"/>
                  <a:pt x="24299" y="17400"/>
                </a:cubicBezTo>
                <a:cubicBezTo>
                  <a:pt x="24364" y="17396"/>
                  <a:pt x="24429" y="17394"/>
                  <a:pt x="24493" y="17394"/>
                </a:cubicBezTo>
                <a:cubicBezTo>
                  <a:pt x="24585" y="17394"/>
                  <a:pt x="24677" y="17398"/>
                  <a:pt x="24768" y="17407"/>
                </a:cubicBezTo>
                <a:cubicBezTo>
                  <a:pt x="24933" y="17421"/>
                  <a:pt x="25092" y="17494"/>
                  <a:pt x="25259" y="17494"/>
                </a:cubicBezTo>
                <a:cubicBezTo>
                  <a:pt x="25291" y="17494"/>
                  <a:pt x="25323" y="17492"/>
                  <a:pt x="25355" y="17486"/>
                </a:cubicBezTo>
                <a:cubicBezTo>
                  <a:pt x="25401" y="17477"/>
                  <a:pt x="25446" y="17472"/>
                  <a:pt x="25488" y="17472"/>
                </a:cubicBezTo>
                <a:cubicBezTo>
                  <a:pt x="25632" y="17472"/>
                  <a:pt x="25757" y="17524"/>
                  <a:pt x="25871" y="17626"/>
                </a:cubicBezTo>
                <a:cubicBezTo>
                  <a:pt x="25879" y="17634"/>
                  <a:pt x="25903" y="17634"/>
                  <a:pt x="25911" y="17634"/>
                </a:cubicBezTo>
                <a:cubicBezTo>
                  <a:pt x="25952" y="17634"/>
                  <a:pt x="25996" y="17631"/>
                  <a:pt x="26038" y="17631"/>
                </a:cubicBezTo>
                <a:cubicBezTo>
                  <a:pt x="26090" y="17631"/>
                  <a:pt x="26141" y="17636"/>
                  <a:pt x="26184" y="17658"/>
                </a:cubicBezTo>
                <a:cubicBezTo>
                  <a:pt x="26277" y="17698"/>
                  <a:pt x="26365" y="17714"/>
                  <a:pt x="26448" y="17714"/>
                </a:cubicBezTo>
                <a:cubicBezTo>
                  <a:pt x="26610" y="17714"/>
                  <a:pt x="26754" y="17652"/>
                  <a:pt x="26888" y="17579"/>
                </a:cubicBezTo>
                <a:cubicBezTo>
                  <a:pt x="26975" y="17337"/>
                  <a:pt x="26826" y="17126"/>
                  <a:pt x="26873" y="16899"/>
                </a:cubicBezTo>
                <a:lnTo>
                  <a:pt x="26873" y="16899"/>
                </a:lnTo>
                <a:cubicBezTo>
                  <a:pt x="26967" y="16907"/>
                  <a:pt x="27037" y="16915"/>
                  <a:pt x="27061" y="16922"/>
                </a:cubicBezTo>
                <a:cubicBezTo>
                  <a:pt x="27217" y="16883"/>
                  <a:pt x="27334" y="16860"/>
                  <a:pt x="27475" y="16828"/>
                </a:cubicBezTo>
                <a:cubicBezTo>
                  <a:pt x="27428" y="16719"/>
                  <a:pt x="27389" y="16609"/>
                  <a:pt x="27358" y="16523"/>
                </a:cubicBezTo>
                <a:cubicBezTo>
                  <a:pt x="27272" y="16461"/>
                  <a:pt x="27147" y="16461"/>
                  <a:pt x="27154" y="16320"/>
                </a:cubicBezTo>
                <a:cubicBezTo>
                  <a:pt x="27209" y="16286"/>
                  <a:pt x="27263" y="16273"/>
                  <a:pt x="27318" y="16273"/>
                </a:cubicBezTo>
                <a:cubicBezTo>
                  <a:pt x="27413" y="16273"/>
                  <a:pt x="27509" y="16311"/>
                  <a:pt x="27608" y="16336"/>
                </a:cubicBezTo>
                <a:cubicBezTo>
                  <a:pt x="27757" y="16187"/>
                  <a:pt x="28038" y="16281"/>
                  <a:pt x="28132" y="16007"/>
                </a:cubicBezTo>
                <a:cubicBezTo>
                  <a:pt x="28117" y="15984"/>
                  <a:pt x="28093" y="15929"/>
                  <a:pt x="28062" y="15897"/>
                </a:cubicBezTo>
                <a:cubicBezTo>
                  <a:pt x="27827" y="15702"/>
                  <a:pt x="27686" y="15452"/>
                  <a:pt x="27624" y="15154"/>
                </a:cubicBezTo>
                <a:cubicBezTo>
                  <a:pt x="27600" y="15006"/>
                  <a:pt x="27530" y="14904"/>
                  <a:pt x="27405" y="14826"/>
                </a:cubicBezTo>
                <a:cubicBezTo>
                  <a:pt x="27194" y="14708"/>
                  <a:pt x="27037" y="14528"/>
                  <a:pt x="26904" y="14333"/>
                </a:cubicBezTo>
                <a:cubicBezTo>
                  <a:pt x="26685" y="14020"/>
                  <a:pt x="26474" y="13715"/>
                  <a:pt x="26255" y="13410"/>
                </a:cubicBezTo>
                <a:cubicBezTo>
                  <a:pt x="26200" y="13332"/>
                  <a:pt x="26137" y="13245"/>
                  <a:pt x="26051" y="13191"/>
                </a:cubicBezTo>
                <a:cubicBezTo>
                  <a:pt x="25715" y="12972"/>
                  <a:pt x="25371" y="12776"/>
                  <a:pt x="25027" y="12565"/>
                </a:cubicBezTo>
                <a:cubicBezTo>
                  <a:pt x="24984" y="12582"/>
                  <a:pt x="24944" y="12589"/>
                  <a:pt x="24906" y="12589"/>
                </a:cubicBezTo>
                <a:cubicBezTo>
                  <a:pt x="24820" y="12589"/>
                  <a:pt x="24745" y="12551"/>
                  <a:pt x="24675" y="12502"/>
                </a:cubicBezTo>
                <a:cubicBezTo>
                  <a:pt x="24604" y="12455"/>
                  <a:pt x="24518" y="12401"/>
                  <a:pt x="24440" y="12393"/>
                </a:cubicBezTo>
                <a:cubicBezTo>
                  <a:pt x="24260" y="12385"/>
                  <a:pt x="24150" y="12291"/>
                  <a:pt x="24057" y="12158"/>
                </a:cubicBezTo>
                <a:cubicBezTo>
                  <a:pt x="23986" y="12049"/>
                  <a:pt x="23924" y="11939"/>
                  <a:pt x="23845" y="11806"/>
                </a:cubicBezTo>
                <a:cubicBezTo>
                  <a:pt x="23955" y="11579"/>
                  <a:pt x="23830" y="11423"/>
                  <a:pt x="23634" y="11298"/>
                </a:cubicBezTo>
                <a:cubicBezTo>
                  <a:pt x="23571" y="11337"/>
                  <a:pt x="23509" y="11376"/>
                  <a:pt x="23446" y="11423"/>
                </a:cubicBezTo>
                <a:cubicBezTo>
                  <a:pt x="23376" y="11391"/>
                  <a:pt x="23305" y="11368"/>
                  <a:pt x="23251" y="11344"/>
                </a:cubicBezTo>
                <a:cubicBezTo>
                  <a:pt x="23188" y="11368"/>
                  <a:pt x="23126" y="11384"/>
                  <a:pt x="23079" y="11407"/>
                </a:cubicBezTo>
                <a:cubicBezTo>
                  <a:pt x="22891" y="11219"/>
                  <a:pt x="22797" y="10961"/>
                  <a:pt x="22531" y="10883"/>
                </a:cubicBezTo>
                <a:cubicBezTo>
                  <a:pt x="22476" y="10899"/>
                  <a:pt x="22421" y="10906"/>
                  <a:pt x="22328" y="10930"/>
                </a:cubicBezTo>
                <a:cubicBezTo>
                  <a:pt x="22367" y="10820"/>
                  <a:pt x="22390" y="10742"/>
                  <a:pt x="22421" y="10664"/>
                </a:cubicBezTo>
                <a:cubicBezTo>
                  <a:pt x="22351" y="10600"/>
                  <a:pt x="22280" y="10546"/>
                  <a:pt x="22193" y="10546"/>
                </a:cubicBezTo>
                <a:cubicBezTo>
                  <a:pt x="22173" y="10546"/>
                  <a:pt x="22153" y="10549"/>
                  <a:pt x="22132" y="10554"/>
                </a:cubicBezTo>
                <a:cubicBezTo>
                  <a:pt x="22104" y="10561"/>
                  <a:pt x="22073" y="10565"/>
                  <a:pt x="22042" y="10565"/>
                </a:cubicBezTo>
                <a:cubicBezTo>
                  <a:pt x="22004" y="10565"/>
                  <a:pt x="21967" y="10559"/>
                  <a:pt x="21936" y="10546"/>
                </a:cubicBezTo>
                <a:cubicBezTo>
                  <a:pt x="21616" y="10413"/>
                  <a:pt x="21279" y="10320"/>
                  <a:pt x="21021" y="10061"/>
                </a:cubicBezTo>
                <a:cubicBezTo>
                  <a:pt x="20896" y="9936"/>
                  <a:pt x="20755" y="9811"/>
                  <a:pt x="20599" y="9772"/>
                </a:cubicBezTo>
                <a:cubicBezTo>
                  <a:pt x="20442" y="9741"/>
                  <a:pt x="20364" y="9655"/>
                  <a:pt x="20270" y="9561"/>
                </a:cubicBezTo>
                <a:cubicBezTo>
                  <a:pt x="20067" y="9365"/>
                  <a:pt x="19871" y="9170"/>
                  <a:pt x="19668" y="8974"/>
                </a:cubicBezTo>
                <a:cubicBezTo>
                  <a:pt x="19660" y="8958"/>
                  <a:pt x="19636" y="8958"/>
                  <a:pt x="19613" y="8951"/>
                </a:cubicBezTo>
                <a:cubicBezTo>
                  <a:pt x="19480" y="8896"/>
                  <a:pt x="19347" y="8849"/>
                  <a:pt x="19214" y="8786"/>
                </a:cubicBezTo>
                <a:cubicBezTo>
                  <a:pt x="19026" y="8708"/>
                  <a:pt x="18838" y="8622"/>
                  <a:pt x="18659" y="8544"/>
                </a:cubicBezTo>
                <a:cubicBezTo>
                  <a:pt x="18659" y="8278"/>
                  <a:pt x="18635" y="8239"/>
                  <a:pt x="18400" y="8090"/>
                </a:cubicBezTo>
                <a:cubicBezTo>
                  <a:pt x="18267" y="8004"/>
                  <a:pt x="18181" y="7894"/>
                  <a:pt x="18111" y="7754"/>
                </a:cubicBezTo>
                <a:cubicBezTo>
                  <a:pt x="18025" y="7597"/>
                  <a:pt x="17923" y="7425"/>
                  <a:pt x="17728" y="7370"/>
                </a:cubicBezTo>
                <a:cubicBezTo>
                  <a:pt x="17352" y="7269"/>
                  <a:pt x="17180" y="6924"/>
                  <a:pt x="16898" y="6713"/>
                </a:cubicBezTo>
                <a:cubicBezTo>
                  <a:pt x="16875" y="6698"/>
                  <a:pt x="16859" y="6666"/>
                  <a:pt x="16844" y="6643"/>
                </a:cubicBezTo>
                <a:cubicBezTo>
                  <a:pt x="16703" y="6361"/>
                  <a:pt x="16468" y="6166"/>
                  <a:pt x="16257" y="5946"/>
                </a:cubicBezTo>
                <a:cubicBezTo>
                  <a:pt x="16132" y="5813"/>
                  <a:pt x="15960" y="5720"/>
                  <a:pt x="15827" y="5594"/>
                </a:cubicBezTo>
                <a:cubicBezTo>
                  <a:pt x="15717" y="5493"/>
                  <a:pt x="15631" y="5368"/>
                  <a:pt x="15482" y="5321"/>
                </a:cubicBezTo>
                <a:cubicBezTo>
                  <a:pt x="15459" y="5313"/>
                  <a:pt x="15443" y="5266"/>
                  <a:pt x="15420" y="5227"/>
                </a:cubicBezTo>
                <a:cubicBezTo>
                  <a:pt x="15482" y="5195"/>
                  <a:pt x="15537" y="5172"/>
                  <a:pt x="15576" y="5156"/>
                </a:cubicBezTo>
                <a:cubicBezTo>
                  <a:pt x="15592" y="4984"/>
                  <a:pt x="15498" y="4875"/>
                  <a:pt x="15435" y="4750"/>
                </a:cubicBezTo>
                <a:cubicBezTo>
                  <a:pt x="15373" y="4617"/>
                  <a:pt x="15295" y="4523"/>
                  <a:pt x="15185" y="4437"/>
                </a:cubicBezTo>
                <a:cubicBezTo>
                  <a:pt x="15076" y="4343"/>
                  <a:pt x="14974" y="4241"/>
                  <a:pt x="14888" y="4124"/>
                </a:cubicBezTo>
                <a:cubicBezTo>
                  <a:pt x="14786" y="3983"/>
                  <a:pt x="14708" y="3819"/>
                  <a:pt x="14614" y="3654"/>
                </a:cubicBezTo>
                <a:cubicBezTo>
                  <a:pt x="14575" y="3639"/>
                  <a:pt x="14528" y="3607"/>
                  <a:pt x="14481" y="3592"/>
                </a:cubicBezTo>
                <a:cubicBezTo>
                  <a:pt x="14325" y="3216"/>
                  <a:pt x="14262" y="3161"/>
                  <a:pt x="13973" y="3146"/>
                </a:cubicBezTo>
                <a:cubicBezTo>
                  <a:pt x="13965" y="3130"/>
                  <a:pt x="13957" y="3107"/>
                  <a:pt x="13949" y="3091"/>
                </a:cubicBezTo>
                <a:cubicBezTo>
                  <a:pt x="13824" y="2872"/>
                  <a:pt x="13730" y="2645"/>
                  <a:pt x="13464" y="2559"/>
                </a:cubicBezTo>
                <a:cubicBezTo>
                  <a:pt x="13417" y="2543"/>
                  <a:pt x="13347" y="2520"/>
                  <a:pt x="13331" y="2481"/>
                </a:cubicBezTo>
                <a:cubicBezTo>
                  <a:pt x="13284" y="2340"/>
                  <a:pt x="13159" y="2309"/>
                  <a:pt x="13042" y="2238"/>
                </a:cubicBezTo>
                <a:cubicBezTo>
                  <a:pt x="13034" y="2199"/>
                  <a:pt x="13018" y="2152"/>
                  <a:pt x="13010" y="2113"/>
                </a:cubicBezTo>
                <a:cubicBezTo>
                  <a:pt x="12995" y="2105"/>
                  <a:pt x="12979" y="2090"/>
                  <a:pt x="12963" y="2082"/>
                </a:cubicBezTo>
                <a:cubicBezTo>
                  <a:pt x="12924" y="2082"/>
                  <a:pt x="12885" y="2090"/>
                  <a:pt x="12838" y="2090"/>
                </a:cubicBezTo>
                <a:cubicBezTo>
                  <a:pt x="12823" y="2035"/>
                  <a:pt x="12807" y="1996"/>
                  <a:pt x="12791" y="1949"/>
                </a:cubicBezTo>
                <a:cubicBezTo>
                  <a:pt x="12742" y="1962"/>
                  <a:pt x="12696" y="1970"/>
                  <a:pt x="12653" y="1970"/>
                </a:cubicBezTo>
                <a:cubicBezTo>
                  <a:pt x="12566" y="1970"/>
                  <a:pt x="12492" y="1934"/>
                  <a:pt x="12439" y="1824"/>
                </a:cubicBezTo>
                <a:cubicBezTo>
                  <a:pt x="12431" y="1808"/>
                  <a:pt x="12400" y="1792"/>
                  <a:pt x="12377" y="1777"/>
                </a:cubicBezTo>
                <a:cubicBezTo>
                  <a:pt x="12259" y="1699"/>
                  <a:pt x="12142" y="1620"/>
                  <a:pt x="12032" y="1550"/>
                </a:cubicBezTo>
                <a:cubicBezTo>
                  <a:pt x="12025" y="1440"/>
                  <a:pt x="12025" y="1354"/>
                  <a:pt x="12017" y="1253"/>
                </a:cubicBezTo>
                <a:cubicBezTo>
                  <a:pt x="12010" y="1253"/>
                  <a:pt x="12003" y="1254"/>
                  <a:pt x="11997" y="1254"/>
                </a:cubicBezTo>
                <a:cubicBezTo>
                  <a:pt x="11832" y="1254"/>
                  <a:pt x="11767" y="1072"/>
                  <a:pt x="11594" y="1057"/>
                </a:cubicBezTo>
                <a:cubicBezTo>
                  <a:pt x="11579" y="1065"/>
                  <a:pt x="11540" y="1073"/>
                  <a:pt x="11508" y="1096"/>
                </a:cubicBezTo>
                <a:cubicBezTo>
                  <a:pt x="11459" y="1135"/>
                  <a:pt x="11409" y="1152"/>
                  <a:pt x="11361" y="1152"/>
                </a:cubicBezTo>
                <a:cubicBezTo>
                  <a:pt x="11302" y="1152"/>
                  <a:pt x="11243" y="1127"/>
                  <a:pt x="11187" y="1088"/>
                </a:cubicBezTo>
                <a:cubicBezTo>
                  <a:pt x="11047" y="987"/>
                  <a:pt x="10890" y="948"/>
                  <a:pt x="10734" y="916"/>
                </a:cubicBezTo>
                <a:cubicBezTo>
                  <a:pt x="10616" y="893"/>
                  <a:pt x="10507" y="846"/>
                  <a:pt x="10397" y="815"/>
                </a:cubicBezTo>
                <a:cubicBezTo>
                  <a:pt x="10296" y="775"/>
                  <a:pt x="10186" y="728"/>
                  <a:pt x="10077" y="697"/>
                </a:cubicBezTo>
                <a:cubicBezTo>
                  <a:pt x="9928" y="658"/>
                  <a:pt x="9771" y="619"/>
                  <a:pt x="9623" y="580"/>
                </a:cubicBezTo>
                <a:cubicBezTo>
                  <a:pt x="9576" y="564"/>
                  <a:pt x="9521" y="564"/>
                  <a:pt x="9474" y="564"/>
                </a:cubicBezTo>
                <a:cubicBezTo>
                  <a:pt x="9295" y="583"/>
                  <a:pt x="9116" y="631"/>
                  <a:pt x="8939" y="631"/>
                </a:cubicBezTo>
                <a:cubicBezTo>
                  <a:pt x="8816" y="631"/>
                  <a:pt x="8694" y="607"/>
                  <a:pt x="8575" y="533"/>
                </a:cubicBezTo>
                <a:cubicBezTo>
                  <a:pt x="8566" y="529"/>
                  <a:pt x="8556" y="527"/>
                  <a:pt x="8546" y="527"/>
                </a:cubicBezTo>
                <a:cubicBezTo>
                  <a:pt x="8529" y="527"/>
                  <a:pt x="8511" y="531"/>
                  <a:pt x="8494" y="531"/>
                </a:cubicBezTo>
                <a:cubicBezTo>
                  <a:pt x="8484" y="531"/>
                  <a:pt x="8474" y="529"/>
                  <a:pt x="8465" y="525"/>
                </a:cubicBezTo>
                <a:cubicBezTo>
                  <a:pt x="8324" y="462"/>
                  <a:pt x="8144" y="431"/>
                  <a:pt x="8050" y="322"/>
                </a:cubicBezTo>
                <a:cubicBezTo>
                  <a:pt x="7932" y="197"/>
                  <a:pt x="7808" y="153"/>
                  <a:pt x="7670" y="153"/>
                </a:cubicBezTo>
                <a:cubicBezTo>
                  <a:pt x="7626" y="153"/>
                  <a:pt x="7581" y="158"/>
                  <a:pt x="7534" y="165"/>
                </a:cubicBezTo>
                <a:cubicBezTo>
                  <a:pt x="7432" y="181"/>
                  <a:pt x="7339" y="212"/>
                  <a:pt x="7245" y="228"/>
                </a:cubicBezTo>
                <a:cubicBezTo>
                  <a:pt x="7134" y="167"/>
                  <a:pt x="7029" y="134"/>
                  <a:pt x="6917" y="134"/>
                </a:cubicBezTo>
                <a:cubicBezTo>
                  <a:pt x="6886" y="134"/>
                  <a:pt x="6855" y="137"/>
                  <a:pt x="6822" y="142"/>
                </a:cubicBezTo>
                <a:cubicBezTo>
                  <a:pt x="6811" y="144"/>
                  <a:pt x="6799" y="145"/>
                  <a:pt x="6786" y="145"/>
                </a:cubicBezTo>
                <a:cubicBezTo>
                  <a:pt x="6756" y="145"/>
                  <a:pt x="6725" y="139"/>
                  <a:pt x="6697" y="134"/>
                </a:cubicBezTo>
                <a:cubicBezTo>
                  <a:pt x="6595" y="101"/>
                  <a:pt x="6495" y="83"/>
                  <a:pt x="6394" y="83"/>
                </a:cubicBezTo>
                <a:cubicBezTo>
                  <a:pt x="6324" y="83"/>
                  <a:pt x="6254" y="91"/>
                  <a:pt x="6181" y="110"/>
                </a:cubicBezTo>
                <a:cubicBezTo>
                  <a:pt x="6102" y="131"/>
                  <a:pt x="6017" y="138"/>
                  <a:pt x="5930" y="138"/>
                </a:cubicBezTo>
                <a:cubicBezTo>
                  <a:pt x="5886" y="138"/>
                  <a:pt x="5842" y="137"/>
                  <a:pt x="5797" y="134"/>
                </a:cubicBezTo>
                <a:cubicBezTo>
                  <a:pt x="5511" y="107"/>
                  <a:pt x="5224" y="99"/>
                  <a:pt x="4938" y="99"/>
                </a:cubicBezTo>
                <a:cubicBezTo>
                  <a:pt x="4810" y="99"/>
                  <a:pt x="4682" y="100"/>
                  <a:pt x="4553" y="103"/>
                </a:cubicBezTo>
                <a:cubicBezTo>
                  <a:pt x="4338" y="110"/>
                  <a:pt x="4141" y="185"/>
                  <a:pt x="3918" y="185"/>
                </a:cubicBezTo>
                <a:cubicBezTo>
                  <a:pt x="3890" y="185"/>
                  <a:pt x="3862" y="183"/>
                  <a:pt x="3834" y="181"/>
                </a:cubicBezTo>
                <a:cubicBezTo>
                  <a:pt x="3568" y="157"/>
                  <a:pt x="3310" y="150"/>
                  <a:pt x="3059" y="48"/>
                </a:cubicBezTo>
                <a:cubicBezTo>
                  <a:pt x="2981" y="16"/>
                  <a:pt x="2902" y="0"/>
                  <a:pt x="28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4"/>
          <p:cNvSpPr/>
          <p:nvPr/>
        </p:nvSpPr>
        <p:spPr>
          <a:xfrm>
            <a:off x="-345971" y="-548113"/>
            <a:ext cx="1161220" cy="1577457"/>
          </a:xfrm>
          <a:custGeom>
            <a:avLst/>
            <a:gdLst/>
            <a:ahLst/>
            <a:cxnLst/>
            <a:rect l="l" t="t" r="r" b="b"/>
            <a:pathLst>
              <a:path w="24182" h="32850" extrusionOk="0">
                <a:moveTo>
                  <a:pt x="17227" y="133"/>
                </a:moveTo>
                <a:cubicBezTo>
                  <a:pt x="17696" y="133"/>
                  <a:pt x="18119" y="391"/>
                  <a:pt x="18416" y="884"/>
                </a:cubicBezTo>
                <a:cubicBezTo>
                  <a:pt x="18611" y="1228"/>
                  <a:pt x="18846" y="1635"/>
                  <a:pt x="19042" y="2081"/>
                </a:cubicBezTo>
                <a:cubicBezTo>
                  <a:pt x="19308" y="2668"/>
                  <a:pt x="19566" y="3294"/>
                  <a:pt x="19824" y="3951"/>
                </a:cubicBezTo>
                <a:cubicBezTo>
                  <a:pt x="20035" y="4506"/>
                  <a:pt x="20246" y="5069"/>
                  <a:pt x="20442" y="5609"/>
                </a:cubicBezTo>
                <a:cubicBezTo>
                  <a:pt x="20599" y="6016"/>
                  <a:pt x="20747" y="6423"/>
                  <a:pt x="20904" y="6830"/>
                </a:cubicBezTo>
                <a:cubicBezTo>
                  <a:pt x="20911" y="6853"/>
                  <a:pt x="20919" y="6869"/>
                  <a:pt x="20927" y="6892"/>
                </a:cubicBezTo>
                <a:lnTo>
                  <a:pt x="20943" y="6916"/>
                </a:lnTo>
                <a:lnTo>
                  <a:pt x="20966" y="6923"/>
                </a:lnTo>
                <a:cubicBezTo>
                  <a:pt x="21177" y="6994"/>
                  <a:pt x="21334" y="7119"/>
                  <a:pt x="21443" y="7205"/>
                </a:cubicBezTo>
                <a:cubicBezTo>
                  <a:pt x="21991" y="7628"/>
                  <a:pt x="22288" y="8214"/>
                  <a:pt x="22554" y="8738"/>
                </a:cubicBezTo>
                <a:lnTo>
                  <a:pt x="22554" y="8746"/>
                </a:lnTo>
                <a:lnTo>
                  <a:pt x="22640" y="8918"/>
                </a:lnTo>
                <a:cubicBezTo>
                  <a:pt x="23094" y="9795"/>
                  <a:pt x="23274" y="10733"/>
                  <a:pt x="23407" y="11539"/>
                </a:cubicBezTo>
                <a:cubicBezTo>
                  <a:pt x="23493" y="12040"/>
                  <a:pt x="23524" y="12533"/>
                  <a:pt x="23563" y="13018"/>
                </a:cubicBezTo>
                <a:lnTo>
                  <a:pt x="23571" y="13182"/>
                </a:lnTo>
                <a:lnTo>
                  <a:pt x="23571" y="13174"/>
                </a:lnTo>
                <a:cubicBezTo>
                  <a:pt x="23603" y="13604"/>
                  <a:pt x="23626" y="14035"/>
                  <a:pt x="23657" y="14465"/>
                </a:cubicBezTo>
                <a:cubicBezTo>
                  <a:pt x="23689" y="15060"/>
                  <a:pt x="23728" y="15678"/>
                  <a:pt x="23775" y="16272"/>
                </a:cubicBezTo>
                <a:cubicBezTo>
                  <a:pt x="23806" y="16616"/>
                  <a:pt x="23845" y="16953"/>
                  <a:pt x="23892" y="17305"/>
                </a:cubicBezTo>
                <a:cubicBezTo>
                  <a:pt x="23947" y="17704"/>
                  <a:pt x="23994" y="18111"/>
                  <a:pt x="24025" y="18517"/>
                </a:cubicBezTo>
                <a:cubicBezTo>
                  <a:pt x="24041" y="18744"/>
                  <a:pt x="24049" y="18971"/>
                  <a:pt x="24049" y="19221"/>
                </a:cubicBezTo>
                <a:cubicBezTo>
                  <a:pt x="24049" y="19503"/>
                  <a:pt x="24041" y="19816"/>
                  <a:pt x="24017" y="20160"/>
                </a:cubicBezTo>
                <a:cubicBezTo>
                  <a:pt x="23970" y="20880"/>
                  <a:pt x="23618" y="21428"/>
                  <a:pt x="22961" y="21811"/>
                </a:cubicBezTo>
                <a:cubicBezTo>
                  <a:pt x="22930" y="21834"/>
                  <a:pt x="22899" y="21850"/>
                  <a:pt x="22859" y="21866"/>
                </a:cubicBezTo>
                <a:lnTo>
                  <a:pt x="22852" y="21873"/>
                </a:lnTo>
                <a:lnTo>
                  <a:pt x="22844" y="21881"/>
                </a:lnTo>
                <a:cubicBezTo>
                  <a:pt x="22601" y="22210"/>
                  <a:pt x="22296" y="22358"/>
                  <a:pt x="22077" y="22468"/>
                </a:cubicBezTo>
                <a:cubicBezTo>
                  <a:pt x="22038" y="22484"/>
                  <a:pt x="21999" y="22507"/>
                  <a:pt x="21952" y="22531"/>
                </a:cubicBezTo>
                <a:cubicBezTo>
                  <a:pt x="21827" y="22601"/>
                  <a:pt x="21686" y="22664"/>
                  <a:pt x="21537" y="22718"/>
                </a:cubicBezTo>
                <a:cubicBezTo>
                  <a:pt x="21334" y="22781"/>
                  <a:pt x="21130" y="22844"/>
                  <a:pt x="20872" y="22890"/>
                </a:cubicBezTo>
                <a:cubicBezTo>
                  <a:pt x="20841" y="22890"/>
                  <a:pt x="20810" y="22898"/>
                  <a:pt x="20778" y="22914"/>
                </a:cubicBezTo>
                <a:cubicBezTo>
                  <a:pt x="20544" y="23000"/>
                  <a:pt x="20348" y="23219"/>
                  <a:pt x="20106" y="23516"/>
                </a:cubicBezTo>
                <a:cubicBezTo>
                  <a:pt x="19902" y="23774"/>
                  <a:pt x="19652" y="24072"/>
                  <a:pt x="19339" y="24299"/>
                </a:cubicBezTo>
                <a:cubicBezTo>
                  <a:pt x="19261" y="24353"/>
                  <a:pt x="19183" y="24447"/>
                  <a:pt x="19096" y="24549"/>
                </a:cubicBezTo>
                <a:cubicBezTo>
                  <a:pt x="19065" y="24580"/>
                  <a:pt x="19034" y="24612"/>
                  <a:pt x="19003" y="24651"/>
                </a:cubicBezTo>
                <a:cubicBezTo>
                  <a:pt x="18784" y="24893"/>
                  <a:pt x="18518" y="25128"/>
                  <a:pt x="18166" y="25394"/>
                </a:cubicBezTo>
                <a:cubicBezTo>
                  <a:pt x="17094" y="26192"/>
                  <a:pt x="16132" y="27162"/>
                  <a:pt x="15412" y="27913"/>
                </a:cubicBezTo>
                <a:cubicBezTo>
                  <a:pt x="14989" y="28359"/>
                  <a:pt x="14481" y="28859"/>
                  <a:pt x="13863" y="29251"/>
                </a:cubicBezTo>
                <a:cubicBezTo>
                  <a:pt x="13847" y="29266"/>
                  <a:pt x="13832" y="29282"/>
                  <a:pt x="13808" y="29298"/>
                </a:cubicBezTo>
                <a:cubicBezTo>
                  <a:pt x="13785" y="29321"/>
                  <a:pt x="13761" y="29345"/>
                  <a:pt x="13745" y="29360"/>
                </a:cubicBezTo>
                <a:cubicBezTo>
                  <a:pt x="13659" y="29446"/>
                  <a:pt x="13558" y="29540"/>
                  <a:pt x="13433" y="29626"/>
                </a:cubicBezTo>
                <a:cubicBezTo>
                  <a:pt x="12768" y="30088"/>
                  <a:pt x="12063" y="30448"/>
                  <a:pt x="11352" y="30698"/>
                </a:cubicBezTo>
                <a:cubicBezTo>
                  <a:pt x="11172" y="30768"/>
                  <a:pt x="10992" y="30823"/>
                  <a:pt x="10812" y="30878"/>
                </a:cubicBezTo>
                <a:cubicBezTo>
                  <a:pt x="10554" y="30948"/>
                  <a:pt x="10295" y="30980"/>
                  <a:pt x="10069" y="31011"/>
                </a:cubicBezTo>
                <a:cubicBezTo>
                  <a:pt x="9912" y="31034"/>
                  <a:pt x="9764" y="31050"/>
                  <a:pt x="9631" y="31081"/>
                </a:cubicBezTo>
                <a:cubicBezTo>
                  <a:pt x="9537" y="31105"/>
                  <a:pt x="9451" y="31120"/>
                  <a:pt x="9372" y="31152"/>
                </a:cubicBezTo>
                <a:cubicBezTo>
                  <a:pt x="9302" y="31175"/>
                  <a:pt x="9239" y="31206"/>
                  <a:pt x="9185" y="31238"/>
                </a:cubicBezTo>
                <a:cubicBezTo>
                  <a:pt x="8449" y="31676"/>
                  <a:pt x="7729" y="32083"/>
                  <a:pt x="6939" y="32372"/>
                </a:cubicBezTo>
                <a:lnTo>
                  <a:pt x="6861" y="32396"/>
                </a:lnTo>
                <a:cubicBezTo>
                  <a:pt x="6173" y="32630"/>
                  <a:pt x="5453" y="32677"/>
                  <a:pt x="4710" y="32677"/>
                </a:cubicBezTo>
                <a:cubicBezTo>
                  <a:pt x="4256" y="32677"/>
                  <a:pt x="3802" y="32662"/>
                  <a:pt x="3341" y="32662"/>
                </a:cubicBezTo>
                <a:cubicBezTo>
                  <a:pt x="3036" y="32662"/>
                  <a:pt x="2723" y="32669"/>
                  <a:pt x="2418" y="32693"/>
                </a:cubicBezTo>
                <a:cubicBezTo>
                  <a:pt x="2308" y="32708"/>
                  <a:pt x="2199" y="32716"/>
                  <a:pt x="2097" y="32716"/>
                </a:cubicBezTo>
                <a:cubicBezTo>
                  <a:pt x="2011" y="32716"/>
                  <a:pt x="1925" y="32708"/>
                  <a:pt x="1847" y="32693"/>
                </a:cubicBezTo>
                <a:cubicBezTo>
                  <a:pt x="1479" y="32607"/>
                  <a:pt x="1244" y="32364"/>
                  <a:pt x="1080" y="32051"/>
                </a:cubicBezTo>
                <a:cubicBezTo>
                  <a:pt x="916" y="31738"/>
                  <a:pt x="822" y="31355"/>
                  <a:pt x="743" y="31026"/>
                </a:cubicBezTo>
                <a:cubicBezTo>
                  <a:pt x="524" y="30127"/>
                  <a:pt x="391" y="29227"/>
                  <a:pt x="282" y="28312"/>
                </a:cubicBezTo>
                <a:cubicBezTo>
                  <a:pt x="251" y="28038"/>
                  <a:pt x="211" y="27756"/>
                  <a:pt x="180" y="27483"/>
                </a:cubicBezTo>
                <a:cubicBezTo>
                  <a:pt x="141" y="27232"/>
                  <a:pt x="133" y="26990"/>
                  <a:pt x="133" y="26747"/>
                </a:cubicBezTo>
                <a:cubicBezTo>
                  <a:pt x="133" y="26200"/>
                  <a:pt x="204" y="25675"/>
                  <a:pt x="282" y="25159"/>
                </a:cubicBezTo>
                <a:lnTo>
                  <a:pt x="313" y="24940"/>
                </a:lnTo>
                <a:cubicBezTo>
                  <a:pt x="454" y="23939"/>
                  <a:pt x="798" y="23102"/>
                  <a:pt x="1119" y="22405"/>
                </a:cubicBezTo>
                <a:cubicBezTo>
                  <a:pt x="1158" y="22327"/>
                  <a:pt x="1189" y="22225"/>
                  <a:pt x="1221" y="22124"/>
                </a:cubicBezTo>
                <a:cubicBezTo>
                  <a:pt x="1260" y="22014"/>
                  <a:pt x="1307" y="21881"/>
                  <a:pt x="1361" y="21756"/>
                </a:cubicBezTo>
                <a:cubicBezTo>
                  <a:pt x="1510" y="21420"/>
                  <a:pt x="1667" y="21083"/>
                  <a:pt x="1815" y="20763"/>
                </a:cubicBezTo>
                <a:lnTo>
                  <a:pt x="1980" y="20395"/>
                </a:lnTo>
                <a:cubicBezTo>
                  <a:pt x="1995" y="20379"/>
                  <a:pt x="2003" y="20356"/>
                  <a:pt x="2011" y="20332"/>
                </a:cubicBezTo>
                <a:lnTo>
                  <a:pt x="2019" y="20324"/>
                </a:lnTo>
                <a:cubicBezTo>
                  <a:pt x="2159" y="19839"/>
                  <a:pt x="2371" y="19440"/>
                  <a:pt x="2574" y="19049"/>
                </a:cubicBezTo>
                <a:cubicBezTo>
                  <a:pt x="2684" y="18838"/>
                  <a:pt x="2793" y="18627"/>
                  <a:pt x="2887" y="18416"/>
                </a:cubicBezTo>
                <a:cubicBezTo>
                  <a:pt x="3075" y="17985"/>
                  <a:pt x="3294" y="17610"/>
                  <a:pt x="3513" y="17250"/>
                </a:cubicBezTo>
                <a:cubicBezTo>
                  <a:pt x="3583" y="17133"/>
                  <a:pt x="3654" y="17007"/>
                  <a:pt x="3724" y="16882"/>
                </a:cubicBezTo>
                <a:cubicBezTo>
                  <a:pt x="3904" y="16569"/>
                  <a:pt x="4115" y="16311"/>
                  <a:pt x="4311" y="16053"/>
                </a:cubicBezTo>
                <a:cubicBezTo>
                  <a:pt x="4491" y="15834"/>
                  <a:pt x="4655" y="15623"/>
                  <a:pt x="4788" y="15388"/>
                </a:cubicBezTo>
                <a:cubicBezTo>
                  <a:pt x="4819" y="15333"/>
                  <a:pt x="4858" y="15271"/>
                  <a:pt x="4890" y="15208"/>
                </a:cubicBezTo>
                <a:cubicBezTo>
                  <a:pt x="4976" y="15060"/>
                  <a:pt x="5054" y="14927"/>
                  <a:pt x="5117" y="14786"/>
                </a:cubicBezTo>
                <a:cubicBezTo>
                  <a:pt x="5343" y="14316"/>
                  <a:pt x="5562" y="13839"/>
                  <a:pt x="5782" y="13362"/>
                </a:cubicBezTo>
                <a:cubicBezTo>
                  <a:pt x="5828" y="13245"/>
                  <a:pt x="5915" y="13072"/>
                  <a:pt x="5985" y="12924"/>
                </a:cubicBezTo>
                <a:cubicBezTo>
                  <a:pt x="6048" y="12775"/>
                  <a:pt x="6102" y="12650"/>
                  <a:pt x="6102" y="12650"/>
                </a:cubicBezTo>
                <a:cubicBezTo>
                  <a:pt x="6141" y="12564"/>
                  <a:pt x="6204" y="12431"/>
                  <a:pt x="6321" y="12306"/>
                </a:cubicBezTo>
                <a:cubicBezTo>
                  <a:pt x="6368" y="12243"/>
                  <a:pt x="6415" y="12165"/>
                  <a:pt x="6462" y="12079"/>
                </a:cubicBezTo>
                <a:cubicBezTo>
                  <a:pt x="6501" y="11985"/>
                  <a:pt x="6540" y="11883"/>
                  <a:pt x="6587" y="11782"/>
                </a:cubicBezTo>
                <a:cubicBezTo>
                  <a:pt x="6626" y="11672"/>
                  <a:pt x="6666" y="11570"/>
                  <a:pt x="6712" y="11477"/>
                </a:cubicBezTo>
                <a:cubicBezTo>
                  <a:pt x="6814" y="11257"/>
                  <a:pt x="6908" y="11046"/>
                  <a:pt x="7010" y="10835"/>
                </a:cubicBezTo>
                <a:cubicBezTo>
                  <a:pt x="7104" y="10655"/>
                  <a:pt x="7190" y="10467"/>
                  <a:pt x="7276" y="10280"/>
                </a:cubicBezTo>
                <a:lnTo>
                  <a:pt x="7291" y="10248"/>
                </a:lnTo>
                <a:cubicBezTo>
                  <a:pt x="7409" y="9990"/>
                  <a:pt x="7518" y="9748"/>
                  <a:pt x="7604" y="9489"/>
                </a:cubicBezTo>
                <a:cubicBezTo>
                  <a:pt x="8019" y="8339"/>
                  <a:pt x="8520" y="7158"/>
                  <a:pt x="9153" y="5891"/>
                </a:cubicBezTo>
                <a:cubicBezTo>
                  <a:pt x="9513" y="5187"/>
                  <a:pt x="9959" y="4608"/>
                  <a:pt x="10397" y="4052"/>
                </a:cubicBezTo>
                <a:lnTo>
                  <a:pt x="10444" y="3990"/>
                </a:lnTo>
                <a:cubicBezTo>
                  <a:pt x="10663" y="3708"/>
                  <a:pt x="10929" y="3489"/>
                  <a:pt x="11164" y="3301"/>
                </a:cubicBezTo>
                <a:cubicBezTo>
                  <a:pt x="11234" y="3247"/>
                  <a:pt x="11297" y="3200"/>
                  <a:pt x="11359" y="3145"/>
                </a:cubicBezTo>
                <a:cubicBezTo>
                  <a:pt x="11532" y="2996"/>
                  <a:pt x="11711" y="2855"/>
                  <a:pt x="11891" y="2722"/>
                </a:cubicBezTo>
                <a:cubicBezTo>
                  <a:pt x="11962" y="2668"/>
                  <a:pt x="12032" y="2613"/>
                  <a:pt x="12103" y="2558"/>
                </a:cubicBezTo>
                <a:cubicBezTo>
                  <a:pt x="12783" y="2034"/>
                  <a:pt x="13526" y="1760"/>
                  <a:pt x="14254" y="1502"/>
                </a:cubicBezTo>
                <a:cubicBezTo>
                  <a:pt x="14426" y="1439"/>
                  <a:pt x="14590" y="1377"/>
                  <a:pt x="14762" y="1314"/>
                </a:cubicBezTo>
                <a:cubicBezTo>
                  <a:pt x="15216" y="1142"/>
                  <a:pt x="15662" y="954"/>
                  <a:pt x="16014" y="634"/>
                </a:cubicBezTo>
                <a:cubicBezTo>
                  <a:pt x="16257" y="415"/>
                  <a:pt x="16538" y="297"/>
                  <a:pt x="16757" y="219"/>
                </a:cubicBezTo>
                <a:lnTo>
                  <a:pt x="16781" y="211"/>
                </a:lnTo>
                <a:cubicBezTo>
                  <a:pt x="16929" y="156"/>
                  <a:pt x="17078" y="133"/>
                  <a:pt x="17227" y="133"/>
                </a:cubicBezTo>
                <a:close/>
                <a:moveTo>
                  <a:pt x="17227" y="0"/>
                </a:moveTo>
                <a:cubicBezTo>
                  <a:pt x="17062" y="0"/>
                  <a:pt x="16898" y="31"/>
                  <a:pt x="16734" y="86"/>
                </a:cubicBezTo>
                <a:lnTo>
                  <a:pt x="16710" y="94"/>
                </a:lnTo>
                <a:cubicBezTo>
                  <a:pt x="16484" y="180"/>
                  <a:pt x="16186" y="297"/>
                  <a:pt x="15928" y="540"/>
                </a:cubicBezTo>
                <a:cubicBezTo>
                  <a:pt x="15600" y="837"/>
                  <a:pt x="15169" y="1017"/>
                  <a:pt x="14716" y="1197"/>
                </a:cubicBezTo>
                <a:cubicBezTo>
                  <a:pt x="14551" y="1260"/>
                  <a:pt x="14379" y="1322"/>
                  <a:pt x="14207" y="1377"/>
                </a:cubicBezTo>
                <a:cubicBezTo>
                  <a:pt x="13479" y="1643"/>
                  <a:pt x="12721" y="1917"/>
                  <a:pt x="12024" y="2456"/>
                </a:cubicBezTo>
                <a:cubicBezTo>
                  <a:pt x="11954" y="2511"/>
                  <a:pt x="11884" y="2566"/>
                  <a:pt x="11813" y="2621"/>
                </a:cubicBezTo>
                <a:cubicBezTo>
                  <a:pt x="11633" y="2754"/>
                  <a:pt x="11453" y="2895"/>
                  <a:pt x="11273" y="3043"/>
                </a:cubicBezTo>
                <a:cubicBezTo>
                  <a:pt x="11211" y="3098"/>
                  <a:pt x="11148" y="3145"/>
                  <a:pt x="11086" y="3200"/>
                </a:cubicBezTo>
                <a:cubicBezTo>
                  <a:pt x="10851" y="3387"/>
                  <a:pt x="10577" y="3606"/>
                  <a:pt x="10335" y="3912"/>
                </a:cubicBezTo>
                <a:lnTo>
                  <a:pt x="10295" y="3974"/>
                </a:lnTo>
                <a:cubicBezTo>
                  <a:pt x="9857" y="4530"/>
                  <a:pt x="9404" y="5116"/>
                  <a:pt x="9044" y="5836"/>
                </a:cubicBezTo>
                <a:cubicBezTo>
                  <a:pt x="8402" y="7103"/>
                  <a:pt x="7894" y="8285"/>
                  <a:pt x="7487" y="9450"/>
                </a:cubicBezTo>
                <a:cubicBezTo>
                  <a:pt x="7401" y="9693"/>
                  <a:pt x="7291" y="9935"/>
                  <a:pt x="7174" y="10194"/>
                </a:cubicBezTo>
                <a:lnTo>
                  <a:pt x="7158" y="10225"/>
                </a:lnTo>
                <a:cubicBezTo>
                  <a:pt x="7072" y="10413"/>
                  <a:pt x="6986" y="10593"/>
                  <a:pt x="6892" y="10780"/>
                </a:cubicBezTo>
                <a:cubicBezTo>
                  <a:pt x="6791" y="10991"/>
                  <a:pt x="6689" y="11203"/>
                  <a:pt x="6595" y="11422"/>
                </a:cubicBezTo>
                <a:cubicBezTo>
                  <a:pt x="6548" y="11523"/>
                  <a:pt x="6509" y="11625"/>
                  <a:pt x="6462" y="11727"/>
                </a:cubicBezTo>
                <a:cubicBezTo>
                  <a:pt x="6423" y="11836"/>
                  <a:pt x="6384" y="11938"/>
                  <a:pt x="6345" y="12024"/>
                </a:cubicBezTo>
                <a:cubicBezTo>
                  <a:pt x="6298" y="12102"/>
                  <a:pt x="6259" y="12173"/>
                  <a:pt x="6220" y="12220"/>
                </a:cubicBezTo>
                <a:cubicBezTo>
                  <a:pt x="6094" y="12361"/>
                  <a:pt x="6024" y="12509"/>
                  <a:pt x="5985" y="12595"/>
                </a:cubicBezTo>
                <a:cubicBezTo>
                  <a:pt x="5985" y="12595"/>
                  <a:pt x="5766" y="13080"/>
                  <a:pt x="5656" y="13307"/>
                </a:cubicBezTo>
                <a:cubicBezTo>
                  <a:pt x="5445" y="13784"/>
                  <a:pt x="5226" y="14262"/>
                  <a:pt x="4999" y="14731"/>
                </a:cubicBezTo>
                <a:cubicBezTo>
                  <a:pt x="4937" y="14864"/>
                  <a:pt x="4858" y="14997"/>
                  <a:pt x="4780" y="15146"/>
                </a:cubicBezTo>
                <a:cubicBezTo>
                  <a:pt x="4741" y="15200"/>
                  <a:pt x="4710" y="15263"/>
                  <a:pt x="4671" y="15325"/>
                </a:cubicBezTo>
                <a:cubicBezTo>
                  <a:pt x="4545" y="15545"/>
                  <a:pt x="4389" y="15756"/>
                  <a:pt x="4209" y="15975"/>
                </a:cubicBezTo>
                <a:cubicBezTo>
                  <a:pt x="4006" y="16225"/>
                  <a:pt x="3802" y="16491"/>
                  <a:pt x="3615" y="16820"/>
                </a:cubicBezTo>
                <a:cubicBezTo>
                  <a:pt x="3544" y="16945"/>
                  <a:pt x="3474" y="17062"/>
                  <a:pt x="3395" y="17187"/>
                </a:cubicBezTo>
                <a:cubicBezTo>
                  <a:pt x="3184" y="17547"/>
                  <a:pt x="2957" y="17923"/>
                  <a:pt x="2770" y="18361"/>
                </a:cubicBezTo>
                <a:cubicBezTo>
                  <a:pt x="2676" y="18572"/>
                  <a:pt x="2574" y="18775"/>
                  <a:pt x="2457" y="18995"/>
                </a:cubicBezTo>
                <a:cubicBezTo>
                  <a:pt x="2254" y="19384"/>
                  <a:pt x="2044" y="19789"/>
                  <a:pt x="1895" y="20279"/>
                </a:cubicBezTo>
                <a:lnTo>
                  <a:pt x="1895" y="20279"/>
                </a:lnTo>
                <a:cubicBezTo>
                  <a:pt x="1883" y="20300"/>
                  <a:pt x="1876" y="20320"/>
                  <a:pt x="1862" y="20340"/>
                </a:cubicBezTo>
                <a:lnTo>
                  <a:pt x="1698" y="20708"/>
                </a:lnTo>
                <a:cubicBezTo>
                  <a:pt x="1549" y="21029"/>
                  <a:pt x="1393" y="21365"/>
                  <a:pt x="1244" y="21701"/>
                </a:cubicBezTo>
                <a:cubicBezTo>
                  <a:pt x="1182" y="21834"/>
                  <a:pt x="1142" y="21967"/>
                  <a:pt x="1103" y="22085"/>
                </a:cubicBezTo>
                <a:cubicBezTo>
                  <a:pt x="1064" y="22186"/>
                  <a:pt x="1033" y="22280"/>
                  <a:pt x="1002" y="22343"/>
                </a:cubicBezTo>
                <a:cubicBezTo>
                  <a:pt x="681" y="23047"/>
                  <a:pt x="329" y="23907"/>
                  <a:pt x="180" y="24924"/>
                </a:cubicBezTo>
                <a:lnTo>
                  <a:pt x="149" y="25143"/>
                </a:lnTo>
                <a:cubicBezTo>
                  <a:pt x="78" y="25652"/>
                  <a:pt x="0" y="26184"/>
                  <a:pt x="0" y="26747"/>
                </a:cubicBezTo>
                <a:cubicBezTo>
                  <a:pt x="0" y="26998"/>
                  <a:pt x="16" y="27240"/>
                  <a:pt x="47" y="27498"/>
                </a:cubicBezTo>
                <a:cubicBezTo>
                  <a:pt x="86" y="27772"/>
                  <a:pt x="118" y="28054"/>
                  <a:pt x="149" y="28328"/>
                </a:cubicBezTo>
                <a:cubicBezTo>
                  <a:pt x="258" y="29251"/>
                  <a:pt x="399" y="30150"/>
                  <a:pt x="618" y="31058"/>
                </a:cubicBezTo>
                <a:cubicBezTo>
                  <a:pt x="697" y="31386"/>
                  <a:pt x="790" y="31778"/>
                  <a:pt x="963" y="32114"/>
                </a:cubicBezTo>
                <a:cubicBezTo>
                  <a:pt x="1142" y="32442"/>
                  <a:pt x="1408" y="32732"/>
                  <a:pt x="1823" y="32818"/>
                </a:cubicBezTo>
                <a:cubicBezTo>
                  <a:pt x="1909" y="32841"/>
                  <a:pt x="2003" y="32849"/>
                  <a:pt x="2097" y="32849"/>
                </a:cubicBezTo>
                <a:cubicBezTo>
                  <a:pt x="2206" y="32849"/>
                  <a:pt x="2324" y="32834"/>
                  <a:pt x="2433" y="32826"/>
                </a:cubicBezTo>
                <a:cubicBezTo>
                  <a:pt x="2731" y="32802"/>
                  <a:pt x="3036" y="32795"/>
                  <a:pt x="3341" y="32795"/>
                </a:cubicBezTo>
                <a:cubicBezTo>
                  <a:pt x="3794" y="32795"/>
                  <a:pt x="4256" y="32810"/>
                  <a:pt x="4710" y="32810"/>
                </a:cubicBezTo>
                <a:cubicBezTo>
                  <a:pt x="5453" y="32810"/>
                  <a:pt x="6196" y="32763"/>
                  <a:pt x="6900" y="32521"/>
                </a:cubicBezTo>
                <a:lnTo>
                  <a:pt x="6908" y="32521"/>
                </a:lnTo>
                <a:lnTo>
                  <a:pt x="6978" y="32489"/>
                </a:lnTo>
                <a:cubicBezTo>
                  <a:pt x="7792" y="32200"/>
                  <a:pt x="8520" y="31785"/>
                  <a:pt x="9255" y="31347"/>
                </a:cubicBezTo>
                <a:cubicBezTo>
                  <a:pt x="9302" y="31324"/>
                  <a:pt x="9357" y="31300"/>
                  <a:pt x="9419" y="31277"/>
                </a:cubicBezTo>
                <a:cubicBezTo>
                  <a:pt x="9490" y="31246"/>
                  <a:pt x="9568" y="31230"/>
                  <a:pt x="9654" y="31206"/>
                </a:cubicBezTo>
                <a:cubicBezTo>
                  <a:pt x="9787" y="31183"/>
                  <a:pt x="9928" y="31159"/>
                  <a:pt x="10084" y="31136"/>
                </a:cubicBezTo>
                <a:cubicBezTo>
                  <a:pt x="10311" y="31113"/>
                  <a:pt x="10577" y="31073"/>
                  <a:pt x="10843" y="31003"/>
                </a:cubicBezTo>
                <a:cubicBezTo>
                  <a:pt x="11031" y="30948"/>
                  <a:pt x="11219" y="30886"/>
                  <a:pt x="11399" y="30823"/>
                </a:cubicBezTo>
                <a:cubicBezTo>
                  <a:pt x="12118" y="30565"/>
                  <a:pt x="12830" y="30197"/>
                  <a:pt x="13511" y="29736"/>
                </a:cubicBezTo>
                <a:cubicBezTo>
                  <a:pt x="13644" y="29642"/>
                  <a:pt x="13753" y="29532"/>
                  <a:pt x="13839" y="29454"/>
                </a:cubicBezTo>
                <a:cubicBezTo>
                  <a:pt x="13855" y="29438"/>
                  <a:pt x="13878" y="29415"/>
                  <a:pt x="13894" y="29391"/>
                </a:cubicBezTo>
                <a:cubicBezTo>
                  <a:pt x="13918" y="29376"/>
                  <a:pt x="13933" y="29360"/>
                  <a:pt x="13941" y="29360"/>
                </a:cubicBezTo>
                <a:lnTo>
                  <a:pt x="13939" y="29357"/>
                </a:lnTo>
                <a:lnTo>
                  <a:pt x="13939" y="29357"/>
                </a:lnTo>
                <a:cubicBezTo>
                  <a:pt x="14562" y="28958"/>
                  <a:pt x="15084" y="28451"/>
                  <a:pt x="15506" y="28007"/>
                </a:cubicBezTo>
                <a:cubicBezTo>
                  <a:pt x="16225" y="27256"/>
                  <a:pt x="17188" y="26286"/>
                  <a:pt x="18244" y="25496"/>
                </a:cubicBezTo>
                <a:cubicBezTo>
                  <a:pt x="18596" y="25230"/>
                  <a:pt x="18870" y="24987"/>
                  <a:pt x="19096" y="24737"/>
                </a:cubicBezTo>
                <a:cubicBezTo>
                  <a:pt x="19128" y="24698"/>
                  <a:pt x="19159" y="24666"/>
                  <a:pt x="19190" y="24635"/>
                </a:cubicBezTo>
                <a:cubicBezTo>
                  <a:pt x="19276" y="24533"/>
                  <a:pt x="19355" y="24447"/>
                  <a:pt x="19417" y="24408"/>
                </a:cubicBezTo>
                <a:cubicBezTo>
                  <a:pt x="19746" y="24166"/>
                  <a:pt x="20004" y="23861"/>
                  <a:pt x="20207" y="23602"/>
                </a:cubicBezTo>
                <a:cubicBezTo>
                  <a:pt x="20442" y="23305"/>
                  <a:pt x="20638" y="23102"/>
                  <a:pt x="20818" y="23039"/>
                </a:cubicBezTo>
                <a:cubicBezTo>
                  <a:pt x="20849" y="23023"/>
                  <a:pt x="20872" y="23023"/>
                  <a:pt x="20896" y="23016"/>
                </a:cubicBezTo>
                <a:cubicBezTo>
                  <a:pt x="21154" y="22969"/>
                  <a:pt x="21373" y="22914"/>
                  <a:pt x="21576" y="22836"/>
                </a:cubicBezTo>
                <a:cubicBezTo>
                  <a:pt x="21733" y="22781"/>
                  <a:pt x="21882" y="22718"/>
                  <a:pt x="22014" y="22640"/>
                </a:cubicBezTo>
                <a:cubicBezTo>
                  <a:pt x="22054" y="22624"/>
                  <a:pt x="22101" y="22601"/>
                  <a:pt x="22140" y="22585"/>
                </a:cubicBezTo>
                <a:cubicBezTo>
                  <a:pt x="22355" y="22478"/>
                  <a:pt x="22675" y="22318"/>
                  <a:pt x="22931" y="21979"/>
                </a:cubicBezTo>
                <a:lnTo>
                  <a:pt x="22931" y="21979"/>
                </a:lnTo>
                <a:cubicBezTo>
                  <a:pt x="22966" y="21964"/>
                  <a:pt x="22995" y="21943"/>
                  <a:pt x="23024" y="21928"/>
                </a:cubicBezTo>
                <a:cubicBezTo>
                  <a:pt x="23720" y="21521"/>
                  <a:pt x="24103" y="20927"/>
                  <a:pt x="24150" y="20176"/>
                </a:cubicBezTo>
                <a:cubicBezTo>
                  <a:pt x="24166" y="19816"/>
                  <a:pt x="24182" y="19503"/>
                  <a:pt x="24182" y="19221"/>
                </a:cubicBezTo>
                <a:cubicBezTo>
                  <a:pt x="24182" y="18971"/>
                  <a:pt x="24174" y="18736"/>
                  <a:pt x="24158" y="18509"/>
                </a:cubicBezTo>
                <a:cubicBezTo>
                  <a:pt x="24127" y="18095"/>
                  <a:pt x="24072" y="17688"/>
                  <a:pt x="24025" y="17289"/>
                </a:cubicBezTo>
                <a:cubicBezTo>
                  <a:pt x="23978" y="16937"/>
                  <a:pt x="23939" y="16601"/>
                  <a:pt x="23908" y="16264"/>
                </a:cubicBezTo>
                <a:cubicBezTo>
                  <a:pt x="23861" y="15662"/>
                  <a:pt x="23822" y="15052"/>
                  <a:pt x="23783" y="14457"/>
                </a:cubicBezTo>
                <a:cubicBezTo>
                  <a:pt x="23759" y="14027"/>
                  <a:pt x="23736" y="13597"/>
                  <a:pt x="23704" y="13166"/>
                </a:cubicBezTo>
                <a:lnTo>
                  <a:pt x="23689" y="13002"/>
                </a:lnTo>
                <a:cubicBezTo>
                  <a:pt x="23657" y="12525"/>
                  <a:pt x="23618" y="12024"/>
                  <a:pt x="23540" y="11516"/>
                </a:cubicBezTo>
                <a:cubicBezTo>
                  <a:pt x="23399" y="10710"/>
                  <a:pt x="23219" y="9755"/>
                  <a:pt x="22758" y="8856"/>
                </a:cubicBezTo>
                <a:lnTo>
                  <a:pt x="22664" y="8684"/>
                </a:lnTo>
                <a:cubicBezTo>
                  <a:pt x="22398" y="8160"/>
                  <a:pt x="22093" y="7549"/>
                  <a:pt x="21529" y="7096"/>
                </a:cubicBezTo>
                <a:cubicBezTo>
                  <a:pt x="21425" y="7013"/>
                  <a:pt x="21263" y="6888"/>
                  <a:pt x="21036" y="6816"/>
                </a:cubicBezTo>
                <a:lnTo>
                  <a:pt x="21036" y="6816"/>
                </a:lnTo>
                <a:cubicBezTo>
                  <a:pt x="21031" y="6803"/>
                  <a:pt x="21026" y="6793"/>
                  <a:pt x="21021" y="6783"/>
                </a:cubicBezTo>
                <a:cubicBezTo>
                  <a:pt x="20872" y="6376"/>
                  <a:pt x="20716" y="5969"/>
                  <a:pt x="20567" y="5570"/>
                </a:cubicBezTo>
                <a:cubicBezTo>
                  <a:pt x="20364" y="5022"/>
                  <a:pt x="20160" y="4459"/>
                  <a:pt x="19941" y="3904"/>
                </a:cubicBezTo>
                <a:cubicBezTo>
                  <a:pt x="19691" y="3247"/>
                  <a:pt x="19425" y="2613"/>
                  <a:pt x="19159" y="2026"/>
                </a:cubicBezTo>
                <a:cubicBezTo>
                  <a:pt x="18963" y="1580"/>
                  <a:pt x="18729" y="1166"/>
                  <a:pt x="18525" y="821"/>
                </a:cubicBezTo>
                <a:cubicBezTo>
                  <a:pt x="18220" y="297"/>
                  <a:pt x="17743" y="0"/>
                  <a:pt x="172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5"/>
          <p:cNvSpPr/>
          <p:nvPr/>
        </p:nvSpPr>
        <p:spPr>
          <a:xfrm>
            <a:off x="-294926" y="-272851"/>
            <a:ext cx="1537583" cy="1466947"/>
          </a:xfrm>
          <a:custGeom>
            <a:avLst/>
            <a:gdLst/>
            <a:ahLst/>
            <a:cxnLst/>
            <a:rect l="l" t="t" r="r" b="b"/>
            <a:pathLst>
              <a:path w="26779" h="25551" extrusionOk="0">
                <a:moveTo>
                  <a:pt x="22085" y="0"/>
                </a:moveTo>
                <a:cubicBezTo>
                  <a:pt x="21285" y="0"/>
                  <a:pt x="20500" y="145"/>
                  <a:pt x="19714" y="298"/>
                </a:cubicBezTo>
                <a:cubicBezTo>
                  <a:pt x="19597" y="321"/>
                  <a:pt x="19480" y="331"/>
                  <a:pt x="19362" y="331"/>
                </a:cubicBezTo>
                <a:cubicBezTo>
                  <a:pt x="19245" y="331"/>
                  <a:pt x="19128" y="321"/>
                  <a:pt x="19010" y="306"/>
                </a:cubicBezTo>
                <a:cubicBezTo>
                  <a:pt x="18635" y="251"/>
                  <a:pt x="18259" y="134"/>
                  <a:pt x="17876" y="102"/>
                </a:cubicBezTo>
                <a:cubicBezTo>
                  <a:pt x="17703" y="90"/>
                  <a:pt x="17530" y="84"/>
                  <a:pt x="17357" y="84"/>
                </a:cubicBezTo>
                <a:cubicBezTo>
                  <a:pt x="16639" y="84"/>
                  <a:pt x="15922" y="187"/>
                  <a:pt x="15216" y="376"/>
                </a:cubicBezTo>
                <a:cubicBezTo>
                  <a:pt x="15028" y="423"/>
                  <a:pt x="14848" y="548"/>
                  <a:pt x="14661" y="587"/>
                </a:cubicBezTo>
                <a:cubicBezTo>
                  <a:pt x="14058" y="728"/>
                  <a:pt x="13479" y="986"/>
                  <a:pt x="12916" y="1268"/>
                </a:cubicBezTo>
                <a:cubicBezTo>
                  <a:pt x="11750" y="1855"/>
                  <a:pt x="10577" y="2394"/>
                  <a:pt x="9364" y="2770"/>
                </a:cubicBezTo>
                <a:cubicBezTo>
                  <a:pt x="9051" y="2864"/>
                  <a:pt x="8746" y="2973"/>
                  <a:pt x="8449" y="3130"/>
                </a:cubicBezTo>
                <a:cubicBezTo>
                  <a:pt x="8261" y="3232"/>
                  <a:pt x="8089" y="3341"/>
                  <a:pt x="7886" y="3404"/>
                </a:cubicBezTo>
                <a:cubicBezTo>
                  <a:pt x="7604" y="3490"/>
                  <a:pt x="7330" y="3638"/>
                  <a:pt x="7080" y="3803"/>
                </a:cubicBezTo>
                <a:cubicBezTo>
                  <a:pt x="6686" y="4047"/>
                  <a:pt x="6293" y="4256"/>
                  <a:pt x="5853" y="4256"/>
                </a:cubicBezTo>
                <a:cubicBezTo>
                  <a:pt x="5786" y="4256"/>
                  <a:pt x="5718" y="4251"/>
                  <a:pt x="5648" y="4241"/>
                </a:cubicBezTo>
                <a:cubicBezTo>
                  <a:pt x="5460" y="4212"/>
                  <a:pt x="5271" y="4192"/>
                  <a:pt x="5083" y="4192"/>
                </a:cubicBezTo>
                <a:cubicBezTo>
                  <a:pt x="4966" y="4192"/>
                  <a:pt x="4850" y="4199"/>
                  <a:pt x="4733" y="4217"/>
                </a:cubicBezTo>
                <a:cubicBezTo>
                  <a:pt x="4451" y="4256"/>
                  <a:pt x="4170" y="4249"/>
                  <a:pt x="3920" y="4444"/>
                </a:cubicBezTo>
                <a:cubicBezTo>
                  <a:pt x="3826" y="4522"/>
                  <a:pt x="3685" y="4522"/>
                  <a:pt x="3567" y="4546"/>
                </a:cubicBezTo>
                <a:cubicBezTo>
                  <a:pt x="3137" y="4624"/>
                  <a:pt x="2762" y="4820"/>
                  <a:pt x="2543" y="5320"/>
                </a:cubicBezTo>
                <a:cubicBezTo>
                  <a:pt x="2347" y="5790"/>
                  <a:pt x="2151" y="6275"/>
                  <a:pt x="2019" y="6783"/>
                </a:cubicBezTo>
                <a:cubicBezTo>
                  <a:pt x="1815" y="7495"/>
                  <a:pt x="1690" y="8246"/>
                  <a:pt x="1494" y="8966"/>
                </a:cubicBezTo>
                <a:cubicBezTo>
                  <a:pt x="1228" y="9975"/>
                  <a:pt x="923" y="10961"/>
                  <a:pt x="649" y="11962"/>
                </a:cubicBezTo>
                <a:cubicBezTo>
                  <a:pt x="509" y="12471"/>
                  <a:pt x="360" y="12971"/>
                  <a:pt x="266" y="13495"/>
                </a:cubicBezTo>
                <a:cubicBezTo>
                  <a:pt x="117" y="14317"/>
                  <a:pt x="0" y="15146"/>
                  <a:pt x="117" y="15999"/>
                </a:cubicBezTo>
                <a:cubicBezTo>
                  <a:pt x="196" y="16609"/>
                  <a:pt x="243" y="17219"/>
                  <a:pt x="556" y="17728"/>
                </a:cubicBezTo>
                <a:cubicBezTo>
                  <a:pt x="634" y="17845"/>
                  <a:pt x="696" y="17947"/>
                  <a:pt x="806" y="17994"/>
                </a:cubicBezTo>
                <a:cubicBezTo>
                  <a:pt x="869" y="18025"/>
                  <a:pt x="923" y="18064"/>
                  <a:pt x="994" y="18103"/>
                </a:cubicBezTo>
                <a:cubicBezTo>
                  <a:pt x="1017" y="18283"/>
                  <a:pt x="1056" y="18455"/>
                  <a:pt x="1056" y="18635"/>
                </a:cubicBezTo>
                <a:cubicBezTo>
                  <a:pt x="1080" y="19652"/>
                  <a:pt x="1080" y="20677"/>
                  <a:pt x="1111" y="21702"/>
                </a:cubicBezTo>
                <a:cubicBezTo>
                  <a:pt x="1127" y="22367"/>
                  <a:pt x="1158" y="23024"/>
                  <a:pt x="1213" y="23689"/>
                </a:cubicBezTo>
                <a:cubicBezTo>
                  <a:pt x="1244" y="24111"/>
                  <a:pt x="1314" y="24534"/>
                  <a:pt x="1393" y="24949"/>
                </a:cubicBezTo>
                <a:cubicBezTo>
                  <a:pt x="1471" y="25340"/>
                  <a:pt x="1682" y="25551"/>
                  <a:pt x="2003" y="25551"/>
                </a:cubicBezTo>
                <a:cubicBezTo>
                  <a:pt x="2198" y="25551"/>
                  <a:pt x="2402" y="25535"/>
                  <a:pt x="2582" y="25465"/>
                </a:cubicBezTo>
                <a:cubicBezTo>
                  <a:pt x="3129" y="25230"/>
                  <a:pt x="3693" y="25199"/>
                  <a:pt x="4256" y="25183"/>
                </a:cubicBezTo>
                <a:cubicBezTo>
                  <a:pt x="5163" y="25160"/>
                  <a:pt x="6071" y="25238"/>
                  <a:pt x="6971" y="24941"/>
                </a:cubicBezTo>
                <a:cubicBezTo>
                  <a:pt x="7260" y="24847"/>
                  <a:pt x="7549" y="24761"/>
                  <a:pt x="7839" y="24651"/>
                </a:cubicBezTo>
                <a:cubicBezTo>
                  <a:pt x="8183" y="24526"/>
                  <a:pt x="8543" y="24424"/>
                  <a:pt x="8856" y="24229"/>
                </a:cubicBezTo>
                <a:cubicBezTo>
                  <a:pt x="9450" y="23845"/>
                  <a:pt x="10053" y="23470"/>
                  <a:pt x="10593" y="22954"/>
                </a:cubicBezTo>
                <a:cubicBezTo>
                  <a:pt x="11500" y="22085"/>
                  <a:pt x="12376" y="21162"/>
                  <a:pt x="13198" y="20153"/>
                </a:cubicBezTo>
                <a:cubicBezTo>
                  <a:pt x="13393" y="19910"/>
                  <a:pt x="13612" y="19691"/>
                  <a:pt x="13824" y="19472"/>
                </a:cubicBezTo>
                <a:cubicBezTo>
                  <a:pt x="14129" y="19159"/>
                  <a:pt x="14442" y="18854"/>
                  <a:pt x="14747" y="18541"/>
                </a:cubicBezTo>
                <a:cubicBezTo>
                  <a:pt x="15013" y="18260"/>
                  <a:pt x="15247" y="17931"/>
                  <a:pt x="15576" y="17751"/>
                </a:cubicBezTo>
                <a:cubicBezTo>
                  <a:pt x="15639" y="17720"/>
                  <a:pt x="15685" y="17665"/>
                  <a:pt x="15740" y="17610"/>
                </a:cubicBezTo>
                <a:cubicBezTo>
                  <a:pt x="16280" y="17055"/>
                  <a:pt x="16828" y="16500"/>
                  <a:pt x="17367" y="15952"/>
                </a:cubicBezTo>
                <a:cubicBezTo>
                  <a:pt x="17547" y="15772"/>
                  <a:pt x="17735" y="15616"/>
                  <a:pt x="17923" y="15459"/>
                </a:cubicBezTo>
                <a:cubicBezTo>
                  <a:pt x="18400" y="15044"/>
                  <a:pt x="18948" y="14810"/>
                  <a:pt x="19425" y="14403"/>
                </a:cubicBezTo>
                <a:cubicBezTo>
                  <a:pt x="19847" y="14043"/>
                  <a:pt x="20285" y="13722"/>
                  <a:pt x="20677" y="13300"/>
                </a:cubicBezTo>
                <a:cubicBezTo>
                  <a:pt x="21146" y="12791"/>
                  <a:pt x="21694" y="12400"/>
                  <a:pt x="22116" y="11806"/>
                </a:cubicBezTo>
                <a:cubicBezTo>
                  <a:pt x="22140" y="11774"/>
                  <a:pt x="22179" y="11751"/>
                  <a:pt x="22202" y="11720"/>
                </a:cubicBezTo>
                <a:cubicBezTo>
                  <a:pt x="22546" y="11368"/>
                  <a:pt x="22898" y="11023"/>
                  <a:pt x="23235" y="10664"/>
                </a:cubicBezTo>
                <a:cubicBezTo>
                  <a:pt x="23391" y="10491"/>
                  <a:pt x="23532" y="10288"/>
                  <a:pt x="23689" y="10124"/>
                </a:cubicBezTo>
                <a:cubicBezTo>
                  <a:pt x="24252" y="9553"/>
                  <a:pt x="24784" y="8942"/>
                  <a:pt x="25183" y="8176"/>
                </a:cubicBezTo>
                <a:cubicBezTo>
                  <a:pt x="25543" y="7487"/>
                  <a:pt x="25926" y="6815"/>
                  <a:pt x="26098" y="6001"/>
                </a:cubicBezTo>
                <a:cubicBezTo>
                  <a:pt x="26341" y="4867"/>
                  <a:pt x="26653" y="3756"/>
                  <a:pt x="26740" y="2567"/>
                </a:cubicBezTo>
                <a:cubicBezTo>
                  <a:pt x="26779" y="2082"/>
                  <a:pt x="26685" y="1698"/>
                  <a:pt x="26497" y="1315"/>
                </a:cubicBezTo>
                <a:cubicBezTo>
                  <a:pt x="26341" y="1362"/>
                  <a:pt x="26200" y="1409"/>
                  <a:pt x="26035" y="1456"/>
                </a:cubicBezTo>
                <a:cubicBezTo>
                  <a:pt x="25926" y="1354"/>
                  <a:pt x="25816" y="1260"/>
                  <a:pt x="25715" y="1158"/>
                </a:cubicBezTo>
                <a:cubicBezTo>
                  <a:pt x="25261" y="720"/>
                  <a:pt x="24792" y="360"/>
                  <a:pt x="24205" y="298"/>
                </a:cubicBezTo>
                <a:cubicBezTo>
                  <a:pt x="24001" y="274"/>
                  <a:pt x="23798" y="235"/>
                  <a:pt x="23595" y="204"/>
                </a:cubicBezTo>
                <a:cubicBezTo>
                  <a:pt x="23110" y="134"/>
                  <a:pt x="22625" y="8"/>
                  <a:pt x="22147" y="1"/>
                </a:cubicBezTo>
                <a:cubicBezTo>
                  <a:pt x="22127" y="0"/>
                  <a:pt x="22106" y="0"/>
                  <a:pt x="220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>
            <a:off x="8181898" y="4370147"/>
            <a:ext cx="1123025" cy="1048496"/>
          </a:xfrm>
          <a:custGeom>
            <a:avLst/>
            <a:gdLst/>
            <a:ahLst/>
            <a:cxnLst/>
            <a:rect l="l" t="t" r="r" b="b"/>
            <a:pathLst>
              <a:path w="23986" h="22393" extrusionOk="0">
                <a:moveTo>
                  <a:pt x="17046" y="0"/>
                </a:moveTo>
                <a:cubicBezTo>
                  <a:pt x="16242" y="0"/>
                  <a:pt x="15415" y="87"/>
                  <a:pt x="14614" y="167"/>
                </a:cubicBezTo>
                <a:cubicBezTo>
                  <a:pt x="12588" y="371"/>
                  <a:pt x="10554" y="496"/>
                  <a:pt x="8551" y="926"/>
                </a:cubicBezTo>
                <a:cubicBezTo>
                  <a:pt x="6439" y="1380"/>
                  <a:pt x="4381" y="2201"/>
                  <a:pt x="2824" y="3680"/>
                </a:cubicBezTo>
                <a:cubicBezTo>
                  <a:pt x="1533" y="4908"/>
                  <a:pt x="853" y="6230"/>
                  <a:pt x="556" y="7607"/>
                </a:cubicBezTo>
                <a:cubicBezTo>
                  <a:pt x="0" y="10196"/>
                  <a:pt x="837" y="12966"/>
                  <a:pt x="1541" y="15579"/>
                </a:cubicBezTo>
                <a:cubicBezTo>
                  <a:pt x="2073" y="17519"/>
                  <a:pt x="2535" y="19694"/>
                  <a:pt x="4076" y="21172"/>
                </a:cubicBezTo>
                <a:cubicBezTo>
                  <a:pt x="5019" y="22075"/>
                  <a:pt x="6315" y="22392"/>
                  <a:pt x="7723" y="22392"/>
                </a:cubicBezTo>
                <a:cubicBezTo>
                  <a:pt x="9880" y="22392"/>
                  <a:pt x="12297" y="21648"/>
                  <a:pt x="14105" y="21117"/>
                </a:cubicBezTo>
                <a:cubicBezTo>
                  <a:pt x="16288" y="20484"/>
                  <a:pt x="18870" y="19788"/>
                  <a:pt x="20528" y="18184"/>
                </a:cubicBezTo>
                <a:cubicBezTo>
                  <a:pt x="22046" y="16729"/>
                  <a:pt x="22781" y="14648"/>
                  <a:pt x="23219" y="12778"/>
                </a:cubicBezTo>
                <a:cubicBezTo>
                  <a:pt x="23986" y="9438"/>
                  <a:pt x="23563" y="5941"/>
                  <a:pt x="21991" y="2991"/>
                </a:cubicBezTo>
                <a:cubicBezTo>
                  <a:pt x="21482" y="2037"/>
                  <a:pt x="20825" y="1106"/>
                  <a:pt x="19824" y="574"/>
                </a:cubicBezTo>
                <a:cubicBezTo>
                  <a:pt x="18998" y="133"/>
                  <a:pt x="18040" y="0"/>
                  <a:pt x="170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5"/>
          <p:cNvSpPr/>
          <p:nvPr/>
        </p:nvSpPr>
        <p:spPr>
          <a:xfrm>
            <a:off x="-294919" y="4370153"/>
            <a:ext cx="1384058" cy="1048486"/>
          </a:xfrm>
          <a:custGeom>
            <a:avLst/>
            <a:gdLst/>
            <a:ahLst/>
            <a:cxnLst/>
            <a:rect l="l" t="t" r="r" b="b"/>
            <a:pathLst>
              <a:path w="23822" h="18047" extrusionOk="0">
                <a:moveTo>
                  <a:pt x="6592" y="0"/>
                </a:moveTo>
                <a:cubicBezTo>
                  <a:pt x="6525" y="0"/>
                  <a:pt x="6456" y="23"/>
                  <a:pt x="6384" y="48"/>
                </a:cubicBezTo>
                <a:cubicBezTo>
                  <a:pt x="6361" y="56"/>
                  <a:pt x="6329" y="56"/>
                  <a:pt x="6298" y="64"/>
                </a:cubicBezTo>
                <a:cubicBezTo>
                  <a:pt x="6225" y="21"/>
                  <a:pt x="6153" y="6"/>
                  <a:pt x="6081" y="6"/>
                </a:cubicBezTo>
                <a:cubicBezTo>
                  <a:pt x="5969" y="6"/>
                  <a:pt x="5857" y="43"/>
                  <a:pt x="5743" y="72"/>
                </a:cubicBezTo>
                <a:cubicBezTo>
                  <a:pt x="5711" y="80"/>
                  <a:pt x="5680" y="87"/>
                  <a:pt x="5657" y="87"/>
                </a:cubicBezTo>
                <a:cubicBezTo>
                  <a:pt x="4819" y="236"/>
                  <a:pt x="3967" y="127"/>
                  <a:pt x="3161" y="432"/>
                </a:cubicBezTo>
                <a:cubicBezTo>
                  <a:pt x="1847" y="932"/>
                  <a:pt x="2136" y="1988"/>
                  <a:pt x="1416" y="2927"/>
                </a:cubicBezTo>
                <a:cubicBezTo>
                  <a:pt x="830" y="3694"/>
                  <a:pt x="0" y="4265"/>
                  <a:pt x="165" y="5345"/>
                </a:cubicBezTo>
                <a:cubicBezTo>
                  <a:pt x="243" y="5830"/>
                  <a:pt x="454" y="6283"/>
                  <a:pt x="587" y="6761"/>
                </a:cubicBezTo>
                <a:cubicBezTo>
                  <a:pt x="783" y="7449"/>
                  <a:pt x="814" y="8177"/>
                  <a:pt x="1010" y="8873"/>
                </a:cubicBezTo>
                <a:cubicBezTo>
                  <a:pt x="1651" y="11212"/>
                  <a:pt x="3748" y="12456"/>
                  <a:pt x="5469" y="13942"/>
                </a:cubicBezTo>
                <a:cubicBezTo>
                  <a:pt x="5680" y="14122"/>
                  <a:pt x="5883" y="14318"/>
                  <a:pt x="6095" y="14498"/>
                </a:cubicBezTo>
                <a:cubicBezTo>
                  <a:pt x="6149" y="14545"/>
                  <a:pt x="6220" y="14576"/>
                  <a:pt x="6290" y="14607"/>
                </a:cubicBezTo>
                <a:cubicBezTo>
                  <a:pt x="6329" y="14662"/>
                  <a:pt x="6368" y="14717"/>
                  <a:pt x="6408" y="14771"/>
                </a:cubicBezTo>
                <a:cubicBezTo>
                  <a:pt x="6423" y="14803"/>
                  <a:pt x="6447" y="14826"/>
                  <a:pt x="6470" y="14850"/>
                </a:cubicBezTo>
                <a:cubicBezTo>
                  <a:pt x="6564" y="14998"/>
                  <a:pt x="6666" y="15147"/>
                  <a:pt x="6767" y="15288"/>
                </a:cubicBezTo>
                <a:cubicBezTo>
                  <a:pt x="7065" y="15702"/>
                  <a:pt x="7346" y="16125"/>
                  <a:pt x="7659" y="16516"/>
                </a:cubicBezTo>
                <a:cubicBezTo>
                  <a:pt x="8043" y="16993"/>
                  <a:pt x="8512" y="17384"/>
                  <a:pt x="9013" y="17744"/>
                </a:cubicBezTo>
                <a:cubicBezTo>
                  <a:pt x="9200" y="17877"/>
                  <a:pt x="9412" y="17948"/>
                  <a:pt x="9631" y="17987"/>
                </a:cubicBezTo>
                <a:cubicBezTo>
                  <a:pt x="9839" y="18029"/>
                  <a:pt x="10047" y="18047"/>
                  <a:pt x="10253" y="18047"/>
                </a:cubicBezTo>
                <a:cubicBezTo>
                  <a:pt x="10774" y="18047"/>
                  <a:pt x="11288" y="17934"/>
                  <a:pt x="11798" y="17822"/>
                </a:cubicBezTo>
                <a:cubicBezTo>
                  <a:pt x="11829" y="17815"/>
                  <a:pt x="11860" y="17807"/>
                  <a:pt x="11892" y="17799"/>
                </a:cubicBezTo>
                <a:cubicBezTo>
                  <a:pt x="12384" y="17549"/>
                  <a:pt x="12838" y="17259"/>
                  <a:pt x="13221" y="16852"/>
                </a:cubicBezTo>
                <a:cubicBezTo>
                  <a:pt x="13362" y="16696"/>
                  <a:pt x="13511" y="16524"/>
                  <a:pt x="13691" y="16414"/>
                </a:cubicBezTo>
                <a:cubicBezTo>
                  <a:pt x="14411" y="15992"/>
                  <a:pt x="15177" y="15663"/>
                  <a:pt x="16007" y="15515"/>
                </a:cubicBezTo>
                <a:cubicBezTo>
                  <a:pt x="16071" y="15504"/>
                  <a:pt x="16134" y="15499"/>
                  <a:pt x="16197" y="15499"/>
                </a:cubicBezTo>
                <a:cubicBezTo>
                  <a:pt x="16374" y="15499"/>
                  <a:pt x="16550" y="15537"/>
                  <a:pt x="16734" y="15601"/>
                </a:cubicBezTo>
                <a:cubicBezTo>
                  <a:pt x="16687" y="15843"/>
                  <a:pt x="16765" y="16023"/>
                  <a:pt x="16914" y="16187"/>
                </a:cubicBezTo>
                <a:cubicBezTo>
                  <a:pt x="16930" y="16203"/>
                  <a:pt x="16930" y="16234"/>
                  <a:pt x="16945" y="16250"/>
                </a:cubicBezTo>
                <a:cubicBezTo>
                  <a:pt x="17117" y="16485"/>
                  <a:pt x="17266" y="16766"/>
                  <a:pt x="17485" y="16946"/>
                </a:cubicBezTo>
                <a:cubicBezTo>
                  <a:pt x="17821" y="17228"/>
                  <a:pt x="18189" y="17486"/>
                  <a:pt x="18604" y="17642"/>
                </a:cubicBezTo>
                <a:cubicBezTo>
                  <a:pt x="18807" y="17713"/>
                  <a:pt x="19011" y="17807"/>
                  <a:pt x="19214" y="17862"/>
                </a:cubicBezTo>
                <a:cubicBezTo>
                  <a:pt x="19405" y="17909"/>
                  <a:pt x="19597" y="17931"/>
                  <a:pt x="19791" y="17931"/>
                </a:cubicBezTo>
                <a:cubicBezTo>
                  <a:pt x="19946" y="17931"/>
                  <a:pt x="20103" y="17917"/>
                  <a:pt x="20262" y="17893"/>
                </a:cubicBezTo>
                <a:cubicBezTo>
                  <a:pt x="20771" y="17822"/>
                  <a:pt x="21279" y="17775"/>
                  <a:pt x="21772" y="17611"/>
                </a:cubicBezTo>
                <a:cubicBezTo>
                  <a:pt x="21874" y="17580"/>
                  <a:pt x="21976" y="17549"/>
                  <a:pt x="22077" y="17533"/>
                </a:cubicBezTo>
                <a:cubicBezTo>
                  <a:pt x="22468" y="17470"/>
                  <a:pt x="22758" y="17244"/>
                  <a:pt x="22985" y="16931"/>
                </a:cubicBezTo>
                <a:cubicBezTo>
                  <a:pt x="23133" y="16727"/>
                  <a:pt x="23251" y="16508"/>
                  <a:pt x="23392" y="16305"/>
                </a:cubicBezTo>
                <a:cubicBezTo>
                  <a:pt x="23611" y="15984"/>
                  <a:pt x="23712" y="15624"/>
                  <a:pt x="23759" y="15249"/>
                </a:cubicBezTo>
                <a:cubicBezTo>
                  <a:pt x="23791" y="14983"/>
                  <a:pt x="23814" y="14717"/>
                  <a:pt x="23822" y="14443"/>
                </a:cubicBezTo>
                <a:cubicBezTo>
                  <a:pt x="23822" y="14146"/>
                  <a:pt x="23806" y="13840"/>
                  <a:pt x="23791" y="13535"/>
                </a:cubicBezTo>
                <a:cubicBezTo>
                  <a:pt x="23775" y="13355"/>
                  <a:pt x="23736" y="13168"/>
                  <a:pt x="23712" y="12988"/>
                </a:cubicBezTo>
                <a:cubicBezTo>
                  <a:pt x="23681" y="12714"/>
                  <a:pt x="23650" y="12448"/>
                  <a:pt x="23618" y="12174"/>
                </a:cubicBezTo>
                <a:cubicBezTo>
                  <a:pt x="23665" y="12119"/>
                  <a:pt x="23658" y="12072"/>
                  <a:pt x="23579" y="12041"/>
                </a:cubicBezTo>
                <a:cubicBezTo>
                  <a:pt x="23571" y="11979"/>
                  <a:pt x="23556" y="11916"/>
                  <a:pt x="23548" y="11853"/>
                </a:cubicBezTo>
                <a:cubicBezTo>
                  <a:pt x="23564" y="11814"/>
                  <a:pt x="23595" y="11767"/>
                  <a:pt x="23587" y="11736"/>
                </a:cubicBezTo>
                <a:cubicBezTo>
                  <a:pt x="23564" y="11634"/>
                  <a:pt x="23525" y="11540"/>
                  <a:pt x="23493" y="11447"/>
                </a:cubicBezTo>
                <a:cubicBezTo>
                  <a:pt x="23462" y="11329"/>
                  <a:pt x="23431" y="11204"/>
                  <a:pt x="23407" y="11079"/>
                </a:cubicBezTo>
                <a:cubicBezTo>
                  <a:pt x="23407" y="11032"/>
                  <a:pt x="23423" y="10969"/>
                  <a:pt x="23407" y="10930"/>
                </a:cubicBezTo>
                <a:cubicBezTo>
                  <a:pt x="23329" y="10750"/>
                  <a:pt x="23251" y="10570"/>
                  <a:pt x="23157" y="10390"/>
                </a:cubicBezTo>
                <a:cubicBezTo>
                  <a:pt x="23126" y="10336"/>
                  <a:pt x="23063" y="10289"/>
                  <a:pt x="23016" y="10242"/>
                </a:cubicBezTo>
                <a:cubicBezTo>
                  <a:pt x="23008" y="10211"/>
                  <a:pt x="23000" y="10187"/>
                  <a:pt x="22985" y="10156"/>
                </a:cubicBezTo>
                <a:cubicBezTo>
                  <a:pt x="22969" y="10031"/>
                  <a:pt x="22914" y="9921"/>
                  <a:pt x="22805" y="9851"/>
                </a:cubicBezTo>
                <a:cubicBezTo>
                  <a:pt x="22797" y="9819"/>
                  <a:pt x="22789" y="9796"/>
                  <a:pt x="22774" y="9765"/>
                </a:cubicBezTo>
                <a:cubicBezTo>
                  <a:pt x="22758" y="9577"/>
                  <a:pt x="22601" y="9483"/>
                  <a:pt x="22508" y="9342"/>
                </a:cubicBezTo>
                <a:cubicBezTo>
                  <a:pt x="22468" y="9287"/>
                  <a:pt x="22406" y="9256"/>
                  <a:pt x="22351" y="9217"/>
                </a:cubicBezTo>
                <a:lnTo>
                  <a:pt x="22257" y="9014"/>
                </a:lnTo>
                <a:cubicBezTo>
                  <a:pt x="22234" y="8810"/>
                  <a:pt x="22101" y="8669"/>
                  <a:pt x="21991" y="8513"/>
                </a:cubicBezTo>
                <a:cubicBezTo>
                  <a:pt x="21835" y="8294"/>
                  <a:pt x="21647" y="8083"/>
                  <a:pt x="21522" y="7848"/>
                </a:cubicBezTo>
                <a:cubicBezTo>
                  <a:pt x="21404" y="7598"/>
                  <a:pt x="21225" y="7394"/>
                  <a:pt x="21076" y="7167"/>
                </a:cubicBezTo>
                <a:cubicBezTo>
                  <a:pt x="20865" y="6847"/>
                  <a:pt x="20622" y="6549"/>
                  <a:pt x="20395" y="6244"/>
                </a:cubicBezTo>
                <a:cubicBezTo>
                  <a:pt x="20254" y="6041"/>
                  <a:pt x="20121" y="5837"/>
                  <a:pt x="19973" y="5642"/>
                </a:cubicBezTo>
                <a:cubicBezTo>
                  <a:pt x="19871" y="5509"/>
                  <a:pt x="19754" y="5391"/>
                  <a:pt x="19636" y="5266"/>
                </a:cubicBezTo>
                <a:cubicBezTo>
                  <a:pt x="19433" y="5039"/>
                  <a:pt x="19222" y="4820"/>
                  <a:pt x="19026" y="4586"/>
                </a:cubicBezTo>
                <a:cubicBezTo>
                  <a:pt x="18838" y="4359"/>
                  <a:pt x="18557" y="4226"/>
                  <a:pt x="18408" y="3952"/>
                </a:cubicBezTo>
                <a:cubicBezTo>
                  <a:pt x="18330" y="3819"/>
                  <a:pt x="18220" y="3725"/>
                  <a:pt x="18064" y="3678"/>
                </a:cubicBezTo>
                <a:cubicBezTo>
                  <a:pt x="18009" y="3663"/>
                  <a:pt x="17947" y="3616"/>
                  <a:pt x="17908" y="3569"/>
                </a:cubicBezTo>
                <a:cubicBezTo>
                  <a:pt x="17563" y="3154"/>
                  <a:pt x="17110" y="2872"/>
                  <a:pt x="16671" y="2560"/>
                </a:cubicBezTo>
                <a:cubicBezTo>
                  <a:pt x="16656" y="2552"/>
                  <a:pt x="16632" y="2536"/>
                  <a:pt x="16609" y="2528"/>
                </a:cubicBezTo>
                <a:cubicBezTo>
                  <a:pt x="16312" y="2497"/>
                  <a:pt x="16085" y="2294"/>
                  <a:pt x="15819" y="2192"/>
                </a:cubicBezTo>
                <a:cubicBezTo>
                  <a:pt x="15514" y="2067"/>
                  <a:pt x="15224" y="1910"/>
                  <a:pt x="14927" y="1777"/>
                </a:cubicBezTo>
                <a:cubicBezTo>
                  <a:pt x="14909" y="1769"/>
                  <a:pt x="14889" y="1767"/>
                  <a:pt x="14868" y="1767"/>
                </a:cubicBezTo>
                <a:cubicBezTo>
                  <a:pt x="14826" y="1767"/>
                  <a:pt x="14781" y="1777"/>
                  <a:pt x="14739" y="1777"/>
                </a:cubicBezTo>
                <a:cubicBezTo>
                  <a:pt x="14481" y="1613"/>
                  <a:pt x="14231" y="1441"/>
                  <a:pt x="13965" y="1300"/>
                </a:cubicBezTo>
                <a:cubicBezTo>
                  <a:pt x="13738" y="1183"/>
                  <a:pt x="13480" y="1120"/>
                  <a:pt x="13253" y="1018"/>
                </a:cubicBezTo>
                <a:cubicBezTo>
                  <a:pt x="12862" y="831"/>
                  <a:pt x="12455" y="705"/>
                  <a:pt x="12040" y="619"/>
                </a:cubicBezTo>
                <a:cubicBezTo>
                  <a:pt x="11719" y="549"/>
                  <a:pt x="11391" y="494"/>
                  <a:pt x="11070" y="432"/>
                </a:cubicBezTo>
                <a:cubicBezTo>
                  <a:pt x="10507" y="322"/>
                  <a:pt x="9944" y="197"/>
                  <a:pt x="9373" y="87"/>
                </a:cubicBezTo>
                <a:cubicBezTo>
                  <a:pt x="9341" y="82"/>
                  <a:pt x="9309" y="80"/>
                  <a:pt x="9277" y="80"/>
                </a:cubicBezTo>
                <a:cubicBezTo>
                  <a:pt x="9242" y="80"/>
                  <a:pt x="9208" y="82"/>
                  <a:pt x="9173" y="82"/>
                </a:cubicBezTo>
                <a:cubicBezTo>
                  <a:pt x="9153" y="82"/>
                  <a:pt x="9134" y="81"/>
                  <a:pt x="9114" y="80"/>
                </a:cubicBezTo>
                <a:cubicBezTo>
                  <a:pt x="9075" y="80"/>
                  <a:pt x="9036" y="80"/>
                  <a:pt x="9005" y="72"/>
                </a:cubicBezTo>
                <a:cubicBezTo>
                  <a:pt x="8903" y="64"/>
                  <a:pt x="8809" y="64"/>
                  <a:pt x="8715" y="56"/>
                </a:cubicBezTo>
                <a:cubicBezTo>
                  <a:pt x="8667" y="25"/>
                  <a:pt x="8619" y="5"/>
                  <a:pt x="8571" y="5"/>
                </a:cubicBezTo>
                <a:cubicBezTo>
                  <a:pt x="8533" y="5"/>
                  <a:pt x="8495" y="17"/>
                  <a:pt x="8457" y="48"/>
                </a:cubicBezTo>
                <a:cubicBezTo>
                  <a:pt x="8426" y="56"/>
                  <a:pt x="8395" y="56"/>
                  <a:pt x="8363" y="64"/>
                </a:cubicBezTo>
                <a:cubicBezTo>
                  <a:pt x="8345" y="36"/>
                  <a:pt x="8326" y="13"/>
                  <a:pt x="8304" y="13"/>
                </a:cubicBezTo>
                <a:cubicBezTo>
                  <a:pt x="8289" y="13"/>
                  <a:pt x="8273" y="23"/>
                  <a:pt x="8254" y="48"/>
                </a:cubicBezTo>
                <a:cubicBezTo>
                  <a:pt x="8223" y="56"/>
                  <a:pt x="8191" y="56"/>
                  <a:pt x="8168" y="64"/>
                </a:cubicBezTo>
                <a:cubicBezTo>
                  <a:pt x="8121" y="56"/>
                  <a:pt x="8082" y="56"/>
                  <a:pt x="8043" y="48"/>
                </a:cubicBezTo>
                <a:cubicBezTo>
                  <a:pt x="7831" y="56"/>
                  <a:pt x="7620" y="56"/>
                  <a:pt x="7417" y="64"/>
                </a:cubicBezTo>
                <a:cubicBezTo>
                  <a:pt x="7307" y="56"/>
                  <a:pt x="7198" y="56"/>
                  <a:pt x="7096" y="48"/>
                </a:cubicBezTo>
                <a:cubicBezTo>
                  <a:pt x="7049" y="48"/>
                  <a:pt x="7002" y="48"/>
                  <a:pt x="6955" y="56"/>
                </a:cubicBezTo>
                <a:cubicBezTo>
                  <a:pt x="6937" y="29"/>
                  <a:pt x="6916" y="7"/>
                  <a:pt x="6894" y="7"/>
                </a:cubicBezTo>
                <a:cubicBezTo>
                  <a:pt x="6879" y="7"/>
                  <a:pt x="6862" y="19"/>
                  <a:pt x="6846" y="48"/>
                </a:cubicBezTo>
                <a:cubicBezTo>
                  <a:pt x="6822" y="56"/>
                  <a:pt x="6791" y="64"/>
                  <a:pt x="6760" y="64"/>
                </a:cubicBezTo>
                <a:cubicBezTo>
                  <a:pt x="6705" y="17"/>
                  <a:pt x="6650" y="0"/>
                  <a:pt x="65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5"/>
          <p:cNvSpPr/>
          <p:nvPr/>
        </p:nvSpPr>
        <p:spPr>
          <a:xfrm rot="-5400000">
            <a:off x="8053922" y="-358353"/>
            <a:ext cx="1774656" cy="1796697"/>
          </a:xfrm>
          <a:custGeom>
            <a:avLst/>
            <a:gdLst/>
            <a:ahLst/>
            <a:cxnLst/>
            <a:rect l="l" t="t" r="r" b="b"/>
            <a:pathLst>
              <a:path w="23994" h="24292" extrusionOk="0">
                <a:moveTo>
                  <a:pt x="21287" y="0"/>
                </a:moveTo>
                <a:cubicBezTo>
                  <a:pt x="21255" y="8"/>
                  <a:pt x="21201" y="16"/>
                  <a:pt x="21162" y="39"/>
                </a:cubicBezTo>
                <a:cubicBezTo>
                  <a:pt x="20937" y="206"/>
                  <a:pt x="20678" y="299"/>
                  <a:pt x="20404" y="299"/>
                </a:cubicBezTo>
                <a:cubicBezTo>
                  <a:pt x="20383" y="299"/>
                  <a:pt x="20362" y="299"/>
                  <a:pt x="20340" y="298"/>
                </a:cubicBezTo>
                <a:cubicBezTo>
                  <a:pt x="20192" y="298"/>
                  <a:pt x="20074" y="337"/>
                  <a:pt x="19972" y="446"/>
                </a:cubicBezTo>
                <a:cubicBezTo>
                  <a:pt x="19808" y="626"/>
                  <a:pt x="19597" y="736"/>
                  <a:pt x="19370" y="822"/>
                </a:cubicBezTo>
                <a:cubicBezTo>
                  <a:pt x="19026" y="963"/>
                  <a:pt x="18682" y="1103"/>
                  <a:pt x="18337" y="1252"/>
                </a:cubicBezTo>
                <a:cubicBezTo>
                  <a:pt x="18244" y="1283"/>
                  <a:pt x="18142" y="1330"/>
                  <a:pt x="18071" y="1401"/>
                </a:cubicBezTo>
                <a:cubicBezTo>
                  <a:pt x="17790" y="1682"/>
                  <a:pt x="17516" y="1972"/>
                  <a:pt x="17234" y="2253"/>
                </a:cubicBezTo>
                <a:cubicBezTo>
                  <a:pt x="17258" y="2410"/>
                  <a:pt x="17187" y="2504"/>
                  <a:pt x="17094" y="2590"/>
                </a:cubicBezTo>
                <a:cubicBezTo>
                  <a:pt x="17031" y="2644"/>
                  <a:pt x="16961" y="2715"/>
                  <a:pt x="16937" y="2793"/>
                </a:cubicBezTo>
                <a:cubicBezTo>
                  <a:pt x="16890" y="2965"/>
                  <a:pt x="16773" y="3051"/>
                  <a:pt x="16624" y="3114"/>
                </a:cubicBezTo>
                <a:cubicBezTo>
                  <a:pt x="16499" y="3161"/>
                  <a:pt x="16382" y="3192"/>
                  <a:pt x="16233" y="3239"/>
                </a:cubicBezTo>
                <a:cubicBezTo>
                  <a:pt x="16162" y="3182"/>
                  <a:pt x="16094" y="3159"/>
                  <a:pt x="16027" y="3159"/>
                </a:cubicBezTo>
                <a:cubicBezTo>
                  <a:pt x="15908" y="3159"/>
                  <a:pt x="15795" y="3233"/>
                  <a:pt x="15685" y="3333"/>
                </a:cubicBezTo>
                <a:cubicBezTo>
                  <a:pt x="15717" y="3411"/>
                  <a:pt x="15740" y="3474"/>
                  <a:pt x="15764" y="3544"/>
                </a:cubicBezTo>
                <a:cubicBezTo>
                  <a:pt x="15725" y="3607"/>
                  <a:pt x="15685" y="3669"/>
                  <a:pt x="15654" y="3724"/>
                </a:cubicBezTo>
                <a:cubicBezTo>
                  <a:pt x="15662" y="3787"/>
                  <a:pt x="15662" y="3849"/>
                  <a:pt x="15670" y="3904"/>
                </a:cubicBezTo>
                <a:cubicBezTo>
                  <a:pt x="15443" y="4045"/>
                  <a:pt x="15169" y="4068"/>
                  <a:pt x="15044" y="4311"/>
                </a:cubicBezTo>
                <a:lnTo>
                  <a:pt x="15044" y="4522"/>
                </a:lnTo>
                <a:cubicBezTo>
                  <a:pt x="14942" y="4467"/>
                  <a:pt x="14880" y="4420"/>
                  <a:pt x="14801" y="4373"/>
                </a:cubicBezTo>
                <a:cubicBezTo>
                  <a:pt x="14708" y="4444"/>
                  <a:pt x="14629" y="4506"/>
                  <a:pt x="14629" y="4639"/>
                </a:cubicBezTo>
                <a:cubicBezTo>
                  <a:pt x="14629" y="4702"/>
                  <a:pt x="14614" y="4772"/>
                  <a:pt x="14575" y="4819"/>
                </a:cubicBezTo>
                <a:cubicBezTo>
                  <a:pt x="14379" y="5101"/>
                  <a:pt x="14207" y="5414"/>
                  <a:pt x="13902" y="5609"/>
                </a:cubicBezTo>
                <a:cubicBezTo>
                  <a:pt x="13753" y="5695"/>
                  <a:pt x="13597" y="5813"/>
                  <a:pt x="13526" y="5954"/>
                </a:cubicBezTo>
                <a:cubicBezTo>
                  <a:pt x="13464" y="6094"/>
                  <a:pt x="13354" y="6157"/>
                  <a:pt x="13245" y="6227"/>
                </a:cubicBezTo>
                <a:cubicBezTo>
                  <a:pt x="13018" y="6384"/>
                  <a:pt x="12775" y="6533"/>
                  <a:pt x="12548" y="6681"/>
                </a:cubicBezTo>
                <a:cubicBezTo>
                  <a:pt x="12525" y="6689"/>
                  <a:pt x="12517" y="6712"/>
                  <a:pt x="12501" y="6728"/>
                </a:cubicBezTo>
                <a:cubicBezTo>
                  <a:pt x="12423" y="6845"/>
                  <a:pt x="12345" y="6971"/>
                  <a:pt x="12259" y="7088"/>
                </a:cubicBezTo>
                <a:cubicBezTo>
                  <a:pt x="12142" y="7252"/>
                  <a:pt x="12016" y="7417"/>
                  <a:pt x="11899" y="7573"/>
                </a:cubicBezTo>
                <a:cubicBezTo>
                  <a:pt x="11814" y="7552"/>
                  <a:pt x="11752" y="7540"/>
                  <a:pt x="11700" y="7540"/>
                </a:cubicBezTo>
                <a:cubicBezTo>
                  <a:pt x="11594" y="7540"/>
                  <a:pt x="11529" y="7591"/>
                  <a:pt x="11398" y="7722"/>
                </a:cubicBezTo>
                <a:cubicBezTo>
                  <a:pt x="11289" y="7839"/>
                  <a:pt x="11156" y="7886"/>
                  <a:pt x="11007" y="7933"/>
                </a:cubicBezTo>
                <a:cubicBezTo>
                  <a:pt x="10835" y="7980"/>
                  <a:pt x="10639" y="8042"/>
                  <a:pt x="10546" y="8222"/>
                </a:cubicBezTo>
                <a:cubicBezTo>
                  <a:pt x="10366" y="8559"/>
                  <a:pt x="9990" y="8653"/>
                  <a:pt x="9724" y="8887"/>
                </a:cubicBezTo>
                <a:cubicBezTo>
                  <a:pt x="9701" y="8903"/>
                  <a:pt x="9669" y="8911"/>
                  <a:pt x="9638" y="8911"/>
                </a:cubicBezTo>
                <a:cubicBezTo>
                  <a:pt x="9341" y="8989"/>
                  <a:pt x="9091" y="9185"/>
                  <a:pt x="8832" y="9333"/>
                </a:cubicBezTo>
                <a:cubicBezTo>
                  <a:pt x="8676" y="9435"/>
                  <a:pt x="8543" y="9576"/>
                  <a:pt x="8394" y="9677"/>
                </a:cubicBezTo>
                <a:cubicBezTo>
                  <a:pt x="8269" y="9764"/>
                  <a:pt x="8128" y="9810"/>
                  <a:pt x="8050" y="9951"/>
                </a:cubicBezTo>
                <a:cubicBezTo>
                  <a:pt x="8034" y="9975"/>
                  <a:pt x="7987" y="9983"/>
                  <a:pt x="7948" y="9990"/>
                </a:cubicBezTo>
                <a:cubicBezTo>
                  <a:pt x="7933" y="9920"/>
                  <a:pt x="7917" y="9857"/>
                  <a:pt x="7909" y="9826"/>
                </a:cubicBezTo>
                <a:cubicBezTo>
                  <a:pt x="7862" y="9811"/>
                  <a:pt x="7819" y="9804"/>
                  <a:pt x="7777" y="9804"/>
                </a:cubicBezTo>
                <a:cubicBezTo>
                  <a:pt x="7672" y="9804"/>
                  <a:pt x="7580" y="9843"/>
                  <a:pt x="7479" y="9865"/>
                </a:cubicBezTo>
                <a:cubicBezTo>
                  <a:pt x="7346" y="9897"/>
                  <a:pt x="7229" y="9959"/>
                  <a:pt x="7119" y="10045"/>
                </a:cubicBezTo>
                <a:cubicBezTo>
                  <a:pt x="7010" y="10131"/>
                  <a:pt x="6884" y="10209"/>
                  <a:pt x="6751" y="10264"/>
                </a:cubicBezTo>
                <a:cubicBezTo>
                  <a:pt x="6587" y="10327"/>
                  <a:pt x="6415" y="10366"/>
                  <a:pt x="6235" y="10421"/>
                </a:cubicBezTo>
                <a:cubicBezTo>
                  <a:pt x="6204" y="10460"/>
                  <a:pt x="6172" y="10507"/>
                  <a:pt x="6141" y="10546"/>
                </a:cubicBezTo>
                <a:cubicBezTo>
                  <a:pt x="5742" y="10608"/>
                  <a:pt x="5680" y="10655"/>
                  <a:pt x="5594" y="10937"/>
                </a:cubicBezTo>
                <a:cubicBezTo>
                  <a:pt x="5578" y="10945"/>
                  <a:pt x="5554" y="10945"/>
                  <a:pt x="5531" y="10953"/>
                </a:cubicBezTo>
                <a:cubicBezTo>
                  <a:pt x="5296" y="11023"/>
                  <a:pt x="5054" y="11062"/>
                  <a:pt x="4905" y="11305"/>
                </a:cubicBezTo>
                <a:cubicBezTo>
                  <a:pt x="4882" y="11352"/>
                  <a:pt x="4843" y="11414"/>
                  <a:pt x="4803" y="11414"/>
                </a:cubicBezTo>
                <a:cubicBezTo>
                  <a:pt x="4655" y="11430"/>
                  <a:pt x="4592" y="11547"/>
                  <a:pt x="4498" y="11649"/>
                </a:cubicBezTo>
                <a:lnTo>
                  <a:pt x="4373" y="11649"/>
                </a:lnTo>
                <a:cubicBezTo>
                  <a:pt x="4358" y="11665"/>
                  <a:pt x="4342" y="11672"/>
                  <a:pt x="4326" y="11688"/>
                </a:cubicBezTo>
                <a:cubicBezTo>
                  <a:pt x="4326" y="11727"/>
                  <a:pt x="4318" y="11766"/>
                  <a:pt x="4311" y="11805"/>
                </a:cubicBezTo>
                <a:cubicBezTo>
                  <a:pt x="4256" y="11813"/>
                  <a:pt x="4209" y="11821"/>
                  <a:pt x="4162" y="11821"/>
                </a:cubicBezTo>
                <a:lnTo>
                  <a:pt x="4162" y="11829"/>
                </a:lnTo>
                <a:cubicBezTo>
                  <a:pt x="4170" y="11977"/>
                  <a:pt x="4138" y="12103"/>
                  <a:pt x="3966" y="12142"/>
                </a:cubicBezTo>
                <a:cubicBezTo>
                  <a:pt x="3943" y="12142"/>
                  <a:pt x="3927" y="12173"/>
                  <a:pt x="3904" y="12197"/>
                </a:cubicBezTo>
                <a:cubicBezTo>
                  <a:pt x="3802" y="12290"/>
                  <a:pt x="3700" y="12384"/>
                  <a:pt x="3607" y="12478"/>
                </a:cubicBezTo>
                <a:cubicBezTo>
                  <a:pt x="3497" y="12455"/>
                  <a:pt x="3411" y="12439"/>
                  <a:pt x="3317" y="12423"/>
                </a:cubicBezTo>
                <a:cubicBezTo>
                  <a:pt x="3286" y="12603"/>
                  <a:pt x="3082" y="12627"/>
                  <a:pt x="3028" y="12791"/>
                </a:cubicBezTo>
                <a:cubicBezTo>
                  <a:pt x="3035" y="12815"/>
                  <a:pt x="3028" y="12854"/>
                  <a:pt x="3043" y="12885"/>
                </a:cubicBezTo>
                <a:cubicBezTo>
                  <a:pt x="3106" y="13010"/>
                  <a:pt x="3059" y="13120"/>
                  <a:pt x="2965" y="13198"/>
                </a:cubicBezTo>
                <a:cubicBezTo>
                  <a:pt x="2840" y="13307"/>
                  <a:pt x="2762" y="13448"/>
                  <a:pt x="2699" y="13605"/>
                </a:cubicBezTo>
                <a:cubicBezTo>
                  <a:pt x="2652" y="13706"/>
                  <a:pt x="2582" y="13800"/>
                  <a:pt x="2527" y="13902"/>
                </a:cubicBezTo>
                <a:cubicBezTo>
                  <a:pt x="2464" y="14004"/>
                  <a:pt x="2394" y="14098"/>
                  <a:pt x="2339" y="14191"/>
                </a:cubicBezTo>
                <a:cubicBezTo>
                  <a:pt x="2261" y="14332"/>
                  <a:pt x="2191" y="14473"/>
                  <a:pt x="2120" y="14614"/>
                </a:cubicBezTo>
                <a:cubicBezTo>
                  <a:pt x="2104" y="14653"/>
                  <a:pt x="2081" y="14708"/>
                  <a:pt x="2081" y="14755"/>
                </a:cubicBezTo>
                <a:cubicBezTo>
                  <a:pt x="2034" y="15052"/>
                  <a:pt x="2081" y="15373"/>
                  <a:pt x="1846" y="15623"/>
                </a:cubicBezTo>
                <a:cubicBezTo>
                  <a:pt x="1823" y="15646"/>
                  <a:pt x="1831" y="15693"/>
                  <a:pt x="1815" y="15725"/>
                </a:cubicBezTo>
                <a:cubicBezTo>
                  <a:pt x="1721" y="15850"/>
                  <a:pt x="1651" y="16014"/>
                  <a:pt x="1526" y="16085"/>
                </a:cubicBezTo>
                <a:cubicBezTo>
                  <a:pt x="1322" y="16194"/>
                  <a:pt x="1267" y="16358"/>
                  <a:pt x="1252" y="16554"/>
                </a:cubicBezTo>
                <a:cubicBezTo>
                  <a:pt x="1252" y="16656"/>
                  <a:pt x="1252" y="16757"/>
                  <a:pt x="1252" y="16851"/>
                </a:cubicBezTo>
                <a:cubicBezTo>
                  <a:pt x="1142" y="16969"/>
                  <a:pt x="1087" y="17094"/>
                  <a:pt x="1080" y="17242"/>
                </a:cubicBezTo>
                <a:cubicBezTo>
                  <a:pt x="1072" y="17282"/>
                  <a:pt x="1056" y="17328"/>
                  <a:pt x="1033" y="17368"/>
                </a:cubicBezTo>
                <a:cubicBezTo>
                  <a:pt x="947" y="17516"/>
                  <a:pt x="892" y="17673"/>
                  <a:pt x="900" y="17860"/>
                </a:cubicBezTo>
                <a:cubicBezTo>
                  <a:pt x="908" y="17986"/>
                  <a:pt x="876" y="18119"/>
                  <a:pt x="837" y="18236"/>
                </a:cubicBezTo>
                <a:cubicBezTo>
                  <a:pt x="704" y="18635"/>
                  <a:pt x="610" y="19034"/>
                  <a:pt x="532" y="19441"/>
                </a:cubicBezTo>
                <a:cubicBezTo>
                  <a:pt x="493" y="19683"/>
                  <a:pt x="532" y="19918"/>
                  <a:pt x="454" y="20160"/>
                </a:cubicBezTo>
                <a:cubicBezTo>
                  <a:pt x="368" y="20419"/>
                  <a:pt x="305" y="20669"/>
                  <a:pt x="149" y="20888"/>
                </a:cubicBezTo>
                <a:cubicBezTo>
                  <a:pt x="8" y="21076"/>
                  <a:pt x="0" y="21287"/>
                  <a:pt x="94" y="21506"/>
                </a:cubicBezTo>
                <a:cubicBezTo>
                  <a:pt x="141" y="21600"/>
                  <a:pt x="172" y="21702"/>
                  <a:pt x="211" y="21795"/>
                </a:cubicBezTo>
                <a:cubicBezTo>
                  <a:pt x="180" y="21850"/>
                  <a:pt x="157" y="21897"/>
                  <a:pt x="133" y="21936"/>
                </a:cubicBezTo>
                <a:cubicBezTo>
                  <a:pt x="266" y="22038"/>
                  <a:pt x="391" y="22116"/>
                  <a:pt x="493" y="22218"/>
                </a:cubicBezTo>
                <a:cubicBezTo>
                  <a:pt x="579" y="22296"/>
                  <a:pt x="642" y="22382"/>
                  <a:pt x="751" y="22445"/>
                </a:cubicBezTo>
                <a:cubicBezTo>
                  <a:pt x="821" y="22484"/>
                  <a:pt x="861" y="22586"/>
                  <a:pt x="915" y="22664"/>
                </a:cubicBezTo>
                <a:cubicBezTo>
                  <a:pt x="845" y="22711"/>
                  <a:pt x="790" y="22742"/>
                  <a:pt x="728" y="22781"/>
                </a:cubicBezTo>
                <a:cubicBezTo>
                  <a:pt x="798" y="22953"/>
                  <a:pt x="868" y="23125"/>
                  <a:pt x="939" y="23290"/>
                </a:cubicBezTo>
                <a:cubicBezTo>
                  <a:pt x="931" y="23344"/>
                  <a:pt x="915" y="23399"/>
                  <a:pt x="915" y="23423"/>
                </a:cubicBezTo>
                <a:cubicBezTo>
                  <a:pt x="1001" y="23650"/>
                  <a:pt x="1080" y="23845"/>
                  <a:pt x="1166" y="24041"/>
                </a:cubicBezTo>
                <a:cubicBezTo>
                  <a:pt x="1150" y="24095"/>
                  <a:pt x="1142" y="24150"/>
                  <a:pt x="1127" y="24221"/>
                </a:cubicBezTo>
                <a:cubicBezTo>
                  <a:pt x="1189" y="24252"/>
                  <a:pt x="1244" y="24275"/>
                  <a:pt x="1283" y="24291"/>
                </a:cubicBezTo>
                <a:cubicBezTo>
                  <a:pt x="1486" y="24197"/>
                  <a:pt x="1400" y="23986"/>
                  <a:pt x="1510" y="23869"/>
                </a:cubicBezTo>
                <a:cubicBezTo>
                  <a:pt x="1612" y="23759"/>
                  <a:pt x="1651" y="23587"/>
                  <a:pt x="1823" y="23556"/>
                </a:cubicBezTo>
                <a:cubicBezTo>
                  <a:pt x="1907" y="23604"/>
                  <a:pt x="1948" y="23627"/>
                  <a:pt x="1986" y="23627"/>
                </a:cubicBezTo>
                <a:cubicBezTo>
                  <a:pt x="2022" y="23627"/>
                  <a:pt x="2055" y="23606"/>
                  <a:pt x="2120" y="23563"/>
                </a:cubicBezTo>
                <a:cubicBezTo>
                  <a:pt x="1979" y="23399"/>
                  <a:pt x="2050" y="23266"/>
                  <a:pt x="2167" y="23133"/>
                </a:cubicBezTo>
                <a:cubicBezTo>
                  <a:pt x="2222" y="23071"/>
                  <a:pt x="2253" y="22985"/>
                  <a:pt x="2292" y="22914"/>
                </a:cubicBezTo>
                <a:cubicBezTo>
                  <a:pt x="2159" y="22703"/>
                  <a:pt x="2183" y="22523"/>
                  <a:pt x="2316" y="22343"/>
                </a:cubicBezTo>
                <a:cubicBezTo>
                  <a:pt x="2402" y="22234"/>
                  <a:pt x="2496" y="22132"/>
                  <a:pt x="2558" y="22015"/>
                </a:cubicBezTo>
                <a:cubicBezTo>
                  <a:pt x="2644" y="21819"/>
                  <a:pt x="2816" y="21717"/>
                  <a:pt x="2934" y="21569"/>
                </a:cubicBezTo>
                <a:cubicBezTo>
                  <a:pt x="3043" y="21569"/>
                  <a:pt x="3067" y="21631"/>
                  <a:pt x="3075" y="21709"/>
                </a:cubicBezTo>
                <a:cubicBezTo>
                  <a:pt x="3098" y="22030"/>
                  <a:pt x="3121" y="22351"/>
                  <a:pt x="3145" y="22640"/>
                </a:cubicBezTo>
                <a:cubicBezTo>
                  <a:pt x="3305" y="22820"/>
                  <a:pt x="3375" y="22891"/>
                  <a:pt x="3478" y="22891"/>
                </a:cubicBezTo>
                <a:cubicBezTo>
                  <a:pt x="3541" y="22891"/>
                  <a:pt x="3616" y="22865"/>
                  <a:pt x="3732" y="22820"/>
                </a:cubicBezTo>
                <a:cubicBezTo>
                  <a:pt x="3794" y="22891"/>
                  <a:pt x="3865" y="22969"/>
                  <a:pt x="3943" y="23047"/>
                </a:cubicBezTo>
                <a:cubicBezTo>
                  <a:pt x="4154" y="22820"/>
                  <a:pt x="4225" y="22562"/>
                  <a:pt x="4326" y="22343"/>
                </a:cubicBezTo>
                <a:cubicBezTo>
                  <a:pt x="4115" y="22202"/>
                  <a:pt x="3919" y="22077"/>
                  <a:pt x="3732" y="21952"/>
                </a:cubicBezTo>
                <a:cubicBezTo>
                  <a:pt x="3755" y="21772"/>
                  <a:pt x="3630" y="21623"/>
                  <a:pt x="3700" y="21451"/>
                </a:cubicBezTo>
                <a:cubicBezTo>
                  <a:pt x="3733" y="21444"/>
                  <a:pt x="3763" y="21441"/>
                  <a:pt x="3791" y="21441"/>
                </a:cubicBezTo>
                <a:cubicBezTo>
                  <a:pt x="3977" y="21441"/>
                  <a:pt x="4068" y="21588"/>
                  <a:pt x="4170" y="21717"/>
                </a:cubicBezTo>
                <a:cubicBezTo>
                  <a:pt x="4428" y="21756"/>
                  <a:pt x="4561" y="21811"/>
                  <a:pt x="4850" y="22022"/>
                </a:cubicBezTo>
                <a:cubicBezTo>
                  <a:pt x="5015" y="22148"/>
                  <a:pt x="5202" y="22194"/>
                  <a:pt x="5390" y="22257"/>
                </a:cubicBezTo>
                <a:cubicBezTo>
                  <a:pt x="5586" y="22312"/>
                  <a:pt x="5797" y="22312"/>
                  <a:pt x="5993" y="22398"/>
                </a:cubicBezTo>
                <a:cubicBezTo>
                  <a:pt x="6149" y="22468"/>
                  <a:pt x="6313" y="22507"/>
                  <a:pt x="6478" y="22554"/>
                </a:cubicBezTo>
                <a:cubicBezTo>
                  <a:pt x="6481" y="22555"/>
                  <a:pt x="6485" y="22556"/>
                  <a:pt x="6488" y="22556"/>
                </a:cubicBezTo>
                <a:cubicBezTo>
                  <a:pt x="6519" y="22556"/>
                  <a:pt x="6560" y="22530"/>
                  <a:pt x="6595" y="22523"/>
                </a:cubicBezTo>
                <a:cubicBezTo>
                  <a:pt x="6626" y="22515"/>
                  <a:pt x="6658" y="22492"/>
                  <a:pt x="6697" y="22492"/>
                </a:cubicBezTo>
                <a:cubicBezTo>
                  <a:pt x="6783" y="22476"/>
                  <a:pt x="6869" y="22468"/>
                  <a:pt x="6955" y="22453"/>
                </a:cubicBezTo>
                <a:lnTo>
                  <a:pt x="6955" y="22429"/>
                </a:lnTo>
                <a:cubicBezTo>
                  <a:pt x="7041" y="22460"/>
                  <a:pt x="7119" y="22500"/>
                  <a:pt x="7205" y="22539"/>
                </a:cubicBezTo>
                <a:lnTo>
                  <a:pt x="7205" y="22515"/>
                </a:lnTo>
                <a:cubicBezTo>
                  <a:pt x="7330" y="22507"/>
                  <a:pt x="7455" y="22500"/>
                  <a:pt x="7588" y="22492"/>
                </a:cubicBezTo>
                <a:lnTo>
                  <a:pt x="7588" y="22492"/>
                </a:lnTo>
                <a:cubicBezTo>
                  <a:pt x="7776" y="22726"/>
                  <a:pt x="7753" y="22812"/>
                  <a:pt x="7487" y="22953"/>
                </a:cubicBezTo>
                <a:cubicBezTo>
                  <a:pt x="7448" y="22977"/>
                  <a:pt x="7393" y="22992"/>
                  <a:pt x="7362" y="23024"/>
                </a:cubicBezTo>
                <a:cubicBezTo>
                  <a:pt x="7330" y="23055"/>
                  <a:pt x="7307" y="23094"/>
                  <a:pt x="7276" y="23157"/>
                </a:cubicBezTo>
                <a:cubicBezTo>
                  <a:pt x="7297" y="23159"/>
                  <a:pt x="7318" y="23160"/>
                  <a:pt x="7338" y="23160"/>
                </a:cubicBezTo>
                <a:cubicBezTo>
                  <a:pt x="7538" y="23160"/>
                  <a:pt x="7673" y="23060"/>
                  <a:pt x="7808" y="22953"/>
                </a:cubicBezTo>
                <a:cubicBezTo>
                  <a:pt x="7890" y="22893"/>
                  <a:pt x="7933" y="22862"/>
                  <a:pt x="7974" y="22862"/>
                </a:cubicBezTo>
                <a:cubicBezTo>
                  <a:pt x="8019" y="22862"/>
                  <a:pt x="8062" y="22899"/>
                  <a:pt x="8152" y="22977"/>
                </a:cubicBezTo>
                <a:cubicBezTo>
                  <a:pt x="8214" y="23032"/>
                  <a:pt x="8300" y="23102"/>
                  <a:pt x="8386" y="23118"/>
                </a:cubicBezTo>
                <a:cubicBezTo>
                  <a:pt x="8582" y="23141"/>
                  <a:pt x="8762" y="23188"/>
                  <a:pt x="8864" y="23391"/>
                </a:cubicBezTo>
                <a:cubicBezTo>
                  <a:pt x="8921" y="23361"/>
                  <a:pt x="8975" y="23348"/>
                  <a:pt x="9026" y="23348"/>
                </a:cubicBezTo>
                <a:cubicBezTo>
                  <a:pt x="9121" y="23348"/>
                  <a:pt x="9207" y="23393"/>
                  <a:pt x="9294" y="23454"/>
                </a:cubicBezTo>
                <a:cubicBezTo>
                  <a:pt x="9358" y="23500"/>
                  <a:pt x="9444" y="23524"/>
                  <a:pt x="9524" y="23524"/>
                </a:cubicBezTo>
                <a:cubicBezTo>
                  <a:pt x="9620" y="23524"/>
                  <a:pt x="9709" y="23491"/>
                  <a:pt x="9748" y="23423"/>
                </a:cubicBezTo>
                <a:cubicBezTo>
                  <a:pt x="9839" y="23283"/>
                  <a:pt x="9948" y="23249"/>
                  <a:pt x="10082" y="23249"/>
                </a:cubicBezTo>
                <a:cubicBezTo>
                  <a:pt x="10098" y="23249"/>
                  <a:pt x="10114" y="23250"/>
                  <a:pt x="10131" y="23251"/>
                </a:cubicBezTo>
                <a:cubicBezTo>
                  <a:pt x="10201" y="23251"/>
                  <a:pt x="10272" y="23219"/>
                  <a:pt x="10342" y="23211"/>
                </a:cubicBezTo>
                <a:cubicBezTo>
                  <a:pt x="10506" y="23188"/>
                  <a:pt x="10671" y="23165"/>
                  <a:pt x="10827" y="23141"/>
                </a:cubicBezTo>
                <a:cubicBezTo>
                  <a:pt x="10936" y="23127"/>
                  <a:pt x="11037" y="23085"/>
                  <a:pt x="11139" y="23085"/>
                </a:cubicBezTo>
                <a:cubicBezTo>
                  <a:pt x="11147" y="23085"/>
                  <a:pt x="11155" y="23086"/>
                  <a:pt x="11164" y="23086"/>
                </a:cubicBezTo>
                <a:cubicBezTo>
                  <a:pt x="11177" y="23087"/>
                  <a:pt x="11190" y="23087"/>
                  <a:pt x="11204" y="23087"/>
                </a:cubicBezTo>
                <a:cubicBezTo>
                  <a:pt x="11381" y="23087"/>
                  <a:pt x="11525" y="23036"/>
                  <a:pt x="11649" y="22891"/>
                </a:cubicBezTo>
                <a:cubicBezTo>
                  <a:pt x="11672" y="22852"/>
                  <a:pt x="11727" y="22828"/>
                  <a:pt x="11766" y="22805"/>
                </a:cubicBezTo>
                <a:cubicBezTo>
                  <a:pt x="12110" y="22617"/>
                  <a:pt x="12400" y="22359"/>
                  <a:pt x="12666" y="22077"/>
                </a:cubicBezTo>
                <a:cubicBezTo>
                  <a:pt x="12799" y="21936"/>
                  <a:pt x="12932" y="21803"/>
                  <a:pt x="13112" y="21717"/>
                </a:cubicBezTo>
                <a:cubicBezTo>
                  <a:pt x="13159" y="21694"/>
                  <a:pt x="13198" y="21662"/>
                  <a:pt x="13221" y="21616"/>
                </a:cubicBezTo>
                <a:cubicBezTo>
                  <a:pt x="13292" y="21467"/>
                  <a:pt x="13385" y="21318"/>
                  <a:pt x="13409" y="21162"/>
                </a:cubicBezTo>
                <a:cubicBezTo>
                  <a:pt x="13448" y="20951"/>
                  <a:pt x="13558" y="20794"/>
                  <a:pt x="13659" y="20622"/>
                </a:cubicBezTo>
                <a:cubicBezTo>
                  <a:pt x="13730" y="20505"/>
                  <a:pt x="13792" y="20395"/>
                  <a:pt x="13870" y="20293"/>
                </a:cubicBezTo>
                <a:cubicBezTo>
                  <a:pt x="13933" y="20184"/>
                  <a:pt x="14011" y="20082"/>
                  <a:pt x="14082" y="19973"/>
                </a:cubicBezTo>
                <a:cubicBezTo>
                  <a:pt x="14129" y="19910"/>
                  <a:pt x="14168" y="19848"/>
                  <a:pt x="14207" y="19785"/>
                </a:cubicBezTo>
                <a:cubicBezTo>
                  <a:pt x="14150" y="19715"/>
                  <a:pt x="14089" y="19701"/>
                  <a:pt x="14029" y="19701"/>
                </a:cubicBezTo>
                <a:cubicBezTo>
                  <a:pt x="13990" y="19701"/>
                  <a:pt x="13951" y="19708"/>
                  <a:pt x="13915" y="19708"/>
                </a:cubicBezTo>
                <a:cubicBezTo>
                  <a:pt x="13908" y="19708"/>
                  <a:pt x="13901" y="19707"/>
                  <a:pt x="13894" y="19707"/>
                </a:cubicBezTo>
                <a:cubicBezTo>
                  <a:pt x="13855" y="19730"/>
                  <a:pt x="13823" y="19746"/>
                  <a:pt x="13808" y="19777"/>
                </a:cubicBezTo>
                <a:cubicBezTo>
                  <a:pt x="13659" y="20035"/>
                  <a:pt x="13385" y="20106"/>
                  <a:pt x="13143" y="20160"/>
                </a:cubicBezTo>
                <a:cubicBezTo>
                  <a:pt x="12924" y="20215"/>
                  <a:pt x="12736" y="20254"/>
                  <a:pt x="12642" y="20481"/>
                </a:cubicBezTo>
                <a:lnTo>
                  <a:pt x="12102" y="20481"/>
                </a:lnTo>
                <a:cubicBezTo>
                  <a:pt x="12040" y="20552"/>
                  <a:pt x="11977" y="20622"/>
                  <a:pt x="11915" y="20685"/>
                </a:cubicBezTo>
                <a:cubicBezTo>
                  <a:pt x="11852" y="20739"/>
                  <a:pt x="11789" y="20802"/>
                  <a:pt x="11727" y="20818"/>
                </a:cubicBezTo>
                <a:cubicBezTo>
                  <a:pt x="11682" y="20825"/>
                  <a:pt x="11637" y="20829"/>
                  <a:pt x="11592" y="20829"/>
                </a:cubicBezTo>
                <a:cubicBezTo>
                  <a:pt x="11443" y="20829"/>
                  <a:pt x="11300" y="20785"/>
                  <a:pt x="11179" y="20677"/>
                </a:cubicBezTo>
                <a:lnTo>
                  <a:pt x="11179" y="20286"/>
                </a:lnTo>
                <a:cubicBezTo>
                  <a:pt x="11265" y="20192"/>
                  <a:pt x="11344" y="20106"/>
                  <a:pt x="11477" y="20074"/>
                </a:cubicBezTo>
                <a:cubicBezTo>
                  <a:pt x="11570" y="20051"/>
                  <a:pt x="11649" y="19957"/>
                  <a:pt x="11727" y="19887"/>
                </a:cubicBezTo>
                <a:cubicBezTo>
                  <a:pt x="11813" y="19816"/>
                  <a:pt x="11883" y="19746"/>
                  <a:pt x="11962" y="19675"/>
                </a:cubicBezTo>
                <a:cubicBezTo>
                  <a:pt x="12173" y="19488"/>
                  <a:pt x="12376" y="19308"/>
                  <a:pt x="12587" y="19120"/>
                </a:cubicBezTo>
                <a:lnTo>
                  <a:pt x="12611" y="19081"/>
                </a:lnTo>
                <a:cubicBezTo>
                  <a:pt x="12736" y="18940"/>
                  <a:pt x="12846" y="18768"/>
                  <a:pt x="12994" y="18651"/>
                </a:cubicBezTo>
                <a:cubicBezTo>
                  <a:pt x="13252" y="18447"/>
                  <a:pt x="13456" y="18212"/>
                  <a:pt x="13604" y="17907"/>
                </a:cubicBezTo>
                <a:cubicBezTo>
                  <a:pt x="13690" y="17876"/>
                  <a:pt x="13784" y="17837"/>
                  <a:pt x="13870" y="17806"/>
                </a:cubicBezTo>
                <a:cubicBezTo>
                  <a:pt x="13972" y="17555"/>
                  <a:pt x="14105" y="17344"/>
                  <a:pt x="14340" y="17195"/>
                </a:cubicBezTo>
                <a:cubicBezTo>
                  <a:pt x="14465" y="17117"/>
                  <a:pt x="14559" y="17000"/>
                  <a:pt x="14598" y="16843"/>
                </a:cubicBezTo>
                <a:cubicBezTo>
                  <a:pt x="14629" y="16726"/>
                  <a:pt x="14708" y="16609"/>
                  <a:pt x="14840" y="16585"/>
                </a:cubicBezTo>
                <a:cubicBezTo>
                  <a:pt x="14958" y="16570"/>
                  <a:pt x="15005" y="16484"/>
                  <a:pt x="15060" y="16398"/>
                </a:cubicBezTo>
                <a:cubicBezTo>
                  <a:pt x="15114" y="16304"/>
                  <a:pt x="15185" y="16225"/>
                  <a:pt x="15263" y="16124"/>
                </a:cubicBezTo>
                <a:cubicBezTo>
                  <a:pt x="15294" y="15983"/>
                  <a:pt x="15349" y="15819"/>
                  <a:pt x="15365" y="15654"/>
                </a:cubicBezTo>
                <a:cubicBezTo>
                  <a:pt x="15388" y="15451"/>
                  <a:pt x="15466" y="15326"/>
                  <a:pt x="15670" y="15294"/>
                </a:cubicBezTo>
                <a:cubicBezTo>
                  <a:pt x="15748" y="15216"/>
                  <a:pt x="15842" y="15154"/>
                  <a:pt x="15928" y="15091"/>
                </a:cubicBezTo>
                <a:cubicBezTo>
                  <a:pt x="15959" y="15068"/>
                  <a:pt x="16006" y="15052"/>
                  <a:pt x="16014" y="15028"/>
                </a:cubicBezTo>
                <a:cubicBezTo>
                  <a:pt x="16077" y="14864"/>
                  <a:pt x="16202" y="14762"/>
                  <a:pt x="16327" y="14653"/>
                </a:cubicBezTo>
                <a:cubicBezTo>
                  <a:pt x="16389" y="14590"/>
                  <a:pt x="16429" y="14497"/>
                  <a:pt x="16476" y="14418"/>
                </a:cubicBezTo>
                <a:cubicBezTo>
                  <a:pt x="16522" y="14426"/>
                  <a:pt x="16562" y="14426"/>
                  <a:pt x="16593" y="14450"/>
                </a:cubicBezTo>
                <a:cubicBezTo>
                  <a:pt x="16653" y="14481"/>
                  <a:pt x="16708" y="14497"/>
                  <a:pt x="16763" y="14497"/>
                </a:cubicBezTo>
                <a:cubicBezTo>
                  <a:pt x="16831" y="14497"/>
                  <a:pt x="16899" y="14473"/>
                  <a:pt x="16976" y="14426"/>
                </a:cubicBezTo>
                <a:cubicBezTo>
                  <a:pt x="17117" y="14332"/>
                  <a:pt x="17273" y="14262"/>
                  <a:pt x="17438" y="14207"/>
                </a:cubicBezTo>
                <a:cubicBezTo>
                  <a:pt x="17539" y="14176"/>
                  <a:pt x="17594" y="14129"/>
                  <a:pt x="17633" y="14035"/>
                </a:cubicBezTo>
                <a:cubicBezTo>
                  <a:pt x="17672" y="13933"/>
                  <a:pt x="17735" y="13855"/>
                  <a:pt x="17798" y="13753"/>
                </a:cubicBezTo>
                <a:cubicBezTo>
                  <a:pt x="17857" y="13791"/>
                  <a:pt x="17913" y="13804"/>
                  <a:pt x="17966" y="13804"/>
                </a:cubicBezTo>
                <a:cubicBezTo>
                  <a:pt x="18080" y="13804"/>
                  <a:pt x="18184" y="13741"/>
                  <a:pt x="18290" y="13714"/>
                </a:cubicBezTo>
                <a:cubicBezTo>
                  <a:pt x="18376" y="13689"/>
                  <a:pt x="18442" y="13675"/>
                  <a:pt x="18498" y="13675"/>
                </a:cubicBezTo>
                <a:cubicBezTo>
                  <a:pt x="18616" y="13675"/>
                  <a:pt x="18685" y="13737"/>
                  <a:pt x="18776" y="13886"/>
                </a:cubicBezTo>
                <a:lnTo>
                  <a:pt x="18776" y="14450"/>
                </a:lnTo>
                <a:cubicBezTo>
                  <a:pt x="18815" y="14512"/>
                  <a:pt x="18877" y="14590"/>
                  <a:pt x="18807" y="14684"/>
                </a:cubicBezTo>
                <a:cubicBezTo>
                  <a:pt x="18705" y="14825"/>
                  <a:pt x="18603" y="14958"/>
                  <a:pt x="18517" y="15075"/>
                </a:cubicBezTo>
                <a:cubicBezTo>
                  <a:pt x="18486" y="15208"/>
                  <a:pt x="18455" y="15310"/>
                  <a:pt x="18431" y="15396"/>
                </a:cubicBezTo>
                <a:cubicBezTo>
                  <a:pt x="18439" y="15560"/>
                  <a:pt x="18447" y="15709"/>
                  <a:pt x="18463" y="15866"/>
                </a:cubicBezTo>
                <a:cubicBezTo>
                  <a:pt x="18502" y="15889"/>
                  <a:pt x="18549" y="15905"/>
                  <a:pt x="18596" y="15936"/>
                </a:cubicBezTo>
                <a:cubicBezTo>
                  <a:pt x="18674" y="15842"/>
                  <a:pt x="18744" y="15764"/>
                  <a:pt x="18807" y="15686"/>
                </a:cubicBezTo>
                <a:cubicBezTo>
                  <a:pt x="18885" y="15678"/>
                  <a:pt x="18955" y="15670"/>
                  <a:pt x="19049" y="15662"/>
                </a:cubicBezTo>
                <a:cubicBezTo>
                  <a:pt x="19120" y="15576"/>
                  <a:pt x="19190" y="15482"/>
                  <a:pt x="19276" y="15365"/>
                </a:cubicBezTo>
                <a:cubicBezTo>
                  <a:pt x="19362" y="15388"/>
                  <a:pt x="19456" y="15420"/>
                  <a:pt x="19558" y="15451"/>
                </a:cubicBezTo>
                <a:cubicBezTo>
                  <a:pt x="19636" y="15435"/>
                  <a:pt x="19714" y="15412"/>
                  <a:pt x="19769" y="15396"/>
                </a:cubicBezTo>
                <a:cubicBezTo>
                  <a:pt x="19847" y="15279"/>
                  <a:pt x="19902" y="15177"/>
                  <a:pt x="19972" y="15091"/>
                </a:cubicBezTo>
                <a:cubicBezTo>
                  <a:pt x="20074" y="14974"/>
                  <a:pt x="20184" y="14864"/>
                  <a:pt x="20293" y="14747"/>
                </a:cubicBezTo>
                <a:cubicBezTo>
                  <a:pt x="20356" y="14684"/>
                  <a:pt x="20395" y="14598"/>
                  <a:pt x="20465" y="14559"/>
                </a:cubicBezTo>
                <a:cubicBezTo>
                  <a:pt x="20669" y="14450"/>
                  <a:pt x="20755" y="14246"/>
                  <a:pt x="20896" y="14090"/>
                </a:cubicBezTo>
                <a:cubicBezTo>
                  <a:pt x="21029" y="13933"/>
                  <a:pt x="21060" y="13691"/>
                  <a:pt x="21263" y="13573"/>
                </a:cubicBezTo>
                <a:cubicBezTo>
                  <a:pt x="21271" y="13566"/>
                  <a:pt x="21287" y="13550"/>
                  <a:pt x="21287" y="13542"/>
                </a:cubicBezTo>
                <a:cubicBezTo>
                  <a:pt x="21287" y="13393"/>
                  <a:pt x="21420" y="13347"/>
                  <a:pt x="21490" y="13253"/>
                </a:cubicBezTo>
                <a:cubicBezTo>
                  <a:pt x="21537" y="13206"/>
                  <a:pt x="21592" y="13159"/>
                  <a:pt x="21600" y="13096"/>
                </a:cubicBezTo>
                <a:cubicBezTo>
                  <a:pt x="21623" y="12987"/>
                  <a:pt x="21694" y="12924"/>
                  <a:pt x="21772" y="12861"/>
                </a:cubicBezTo>
                <a:cubicBezTo>
                  <a:pt x="21803" y="12846"/>
                  <a:pt x="21834" y="12822"/>
                  <a:pt x="21850" y="12791"/>
                </a:cubicBezTo>
                <a:cubicBezTo>
                  <a:pt x="22069" y="12486"/>
                  <a:pt x="22280" y="12173"/>
                  <a:pt x="22491" y="11860"/>
                </a:cubicBezTo>
                <a:cubicBezTo>
                  <a:pt x="22632" y="11657"/>
                  <a:pt x="22773" y="11461"/>
                  <a:pt x="22883" y="11242"/>
                </a:cubicBezTo>
                <a:cubicBezTo>
                  <a:pt x="23039" y="10945"/>
                  <a:pt x="23156" y="10632"/>
                  <a:pt x="23297" y="10335"/>
                </a:cubicBezTo>
                <a:cubicBezTo>
                  <a:pt x="23360" y="10186"/>
                  <a:pt x="23438" y="10045"/>
                  <a:pt x="23501" y="9904"/>
                </a:cubicBezTo>
                <a:cubicBezTo>
                  <a:pt x="23540" y="9826"/>
                  <a:pt x="23587" y="9748"/>
                  <a:pt x="23595" y="9670"/>
                </a:cubicBezTo>
                <a:cubicBezTo>
                  <a:pt x="23618" y="9357"/>
                  <a:pt x="23626" y="9044"/>
                  <a:pt x="23641" y="8731"/>
                </a:cubicBezTo>
                <a:cubicBezTo>
                  <a:pt x="23641" y="8707"/>
                  <a:pt x="23634" y="8684"/>
                  <a:pt x="23626" y="8668"/>
                </a:cubicBezTo>
                <a:cubicBezTo>
                  <a:pt x="23540" y="8543"/>
                  <a:pt x="23563" y="8394"/>
                  <a:pt x="23555" y="8246"/>
                </a:cubicBezTo>
                <a:cubicBezTo>
                  <a:pt x="23548" y="8042"/>
                  <a:pt x="23532" y="7831"/>
                  <a:pt x="23516" y="7628"/>
                </a:cubicBezTo>
                <a:cubicBezTo>
                  <a:pt x="23509" y="7495"/>
                  <a:pt x="23532" y="7377"/>
                  <a:pt x="23681" y="7307"/>
                </a:cubicBezTo>
                <a:cubicBezTo>
                  <a:pt x="23759" y="7268"/>
                  <a:pt x="23821" y="7190"/>
                  <a:pt x="23806" y="7088"/>
                </a:cubicBezTo>
                <a:cubicBezTo>
                  <a:pt x="23720" y="7057"/>
                  <a:pt x="23641" y="7033"/>
                  <a:pt x="23540" y="7002"/>
                </a:cubicBezTo>
                <a:cubicBezTo>
                  <a:pt x="23602" y="6908"/>
                  <a:pt x="23634" y="6838"/>
                  <a:pt x="23681" y="6783"/>
                </a:cubicBezTo>
                <a:cubicBezTo>
                  <a:pt x="23782" y="6673"/>
                  <a:pt x="23845" y="6548"/>
                  <a:pt x="23868" y="6400"/>
                </a:cubicBezTo>
                <a:cubicBezTo>
                  <a:pt x="23900" y="6188"/>
                  <a:pt x="23947" y="5977"/>
                  <a:pt x="23986" y="5766"/>
                </a:cubicBezTo>
                <a:cubicBezTo>
                  <a:pt x="23986" y="5742"/>
                  <a:pt x="23994" y="5711"/>
                  <a:pt x="23986" y="5680"/>
                </a:cubicBezTo>
                <a:cubicBezTo>
                  <a:pt x="23947" y="5492"/>
                  <a:pt x="23915" y="5297"/>
                  <a:pt x="23853" y="5117"/>
                </a:cubicBezTo>
                <a:cubicBezTo>
                  <a:pt x="23774" y="4913"/>
                  <a:pt x="23634" y="4741"/>
                  <a:pt x="23430" y="4639"/>
                </a:cubicBezTo>
                <a:cubicBezTo>
                  <a:pt x="23336" y="4686"/>
                  <a:pt x="23243" y="4718"/>
                  <a:pt x="23172" y="4772"/>
                </a:cubicBezTo>
                <a:cubicBezTo>
                  <a:pt x="22992" y="4913"/>
                  <a:pt x="22757" y="5007"/>
                  <a:pt x="22671" y="5257"/>
                </a:cubicBezTo>
                <a:cubicBezTo>
                  <a:pt x="22656" y="5312"/>
                  <a:pt x="22585" y="5367"/>
                  <a:pt x="22523" y="5406"/>
                </a:cubicBezTo>
                <a:cubicBezTo>
                  <a:pt x="22452" y="5461"/>
                  <a:pt x="22366" y="5500"/>
                  <a:pt x="22272" y="5547"/>
                </a:cubicBezTo>
                <a:cubicBezTo>
                  <a:pt x="22194" y="5523"/>
                  <a:pt x="22116" y="5500"/>
                  <a:pt x="22046" y="5476"/>
                </a:cubicBezTo>
                <a:cubicBezTo>
                  <a:pt x="21960" y="5367"/>
                  <a:pt x="21960" y="5265"/>
                  <a:pt x="21975" y="5140"/>
                </a:cubicBezTo>
                <a:cubicBezTo>
                  <a:pt x="22030" y="4827"/>
                  <a:pt x="22006" y="4514"/>
                  <a:pt x="21842" y="4225"/>
                </a:cubicBezTo>
                <a:cubicBezTo>
                  <a:pt x="21811" y="4170"/>
                  <a:pt x="21780" y="4100"/>
                  <a:pt x="21787" y="4045"/>
                </a:cubicBezTo>
                <a:cubicBezTo>
                  <a:pt x="21811" y="3888"/>
                  <a:pt x="21850" y="3740"/>
                  <a:pt x="21897" y="3591"/>
                </a:cubicBezTo>
                <a:cubicBezTo>
                  <a:pt x="21960" y="3395"/>
                  <a:pt x="22100" y="3239"/>
                  <a:pt x="22108" y="3028"/>
                </a:cubicBezTo>
                <a:cubicBezTo>
                  <a:pt x="22108" y="2824"/>
                  <a:pt x="22194" y="2676"/>
                  <a:pt x="22359" y="2558"/>
                </a:cubicBezTo>
                <a:cubicBezTo>
                  <a:pt x="22366" y="2551"/>
                  <a:pt x="22374" y="2535"/>
                  <a:pt x="22382" y="2519"/>
                </a:cubicBezTo>
                <a:cubicBezTo>
                  <a:pt x="22398" y="2433"/>
                  <a:pt x="22405" y="2332"/>
                  <a:pt x="22460" y="2261"/>
                </a:cubicBezTo>
                <a:cubicBezTo>
                  <a:pt x="22632" y="2026"/>
                  <a:pt x="22601" y="1784"/>
                  <a:pt x="22538" y="1557"/>
                </a:cubicBezTo>
                <a:cubicBezTo>
                  <a:pt x="22327" y="1424"/>
                  <a:pt x="22085" y="1518"/>
                  <a:pt x="21873" y="1416"/>
                </a:cubicBezTo>
                <a:cubicBezTo>
                  <a:pt x="21905" y="1330"/>
                  <a:pt x="21928" y="1268"/>
                  <a:pt x="21936" y="1244"/>
                </a:cubicBezTo>
                <a:lnTo>
                  <a:pt x="21936" y="814"/>
                </a:lnTo>
                <a:cubicBezTo>
                  <a:pt x="21819" y="837"/>
                  <a:pt x="21709" y="853"/>
                  <a:pt x="21615" y="869"/>
                </a:cubicBezTo>
                <a:cubicBezTo>
                  <a:pt x="21541" y="923"/>
                  <a:pt x="21513" y="1025"/>
                  <a:pt x="21415" y="1025"/>
                </a:cubicBezTo>
                <a:cubicBezTo>
                  <a:pt x="21400" y="1025"/>
                  <a:pt x="21383" y="1022"/>
                  <a:pt x="21365" y="1017"/>
                </a:cubicBezTo>
                <a:cubicBezTo>
                  <a:pt x="21310" y="853"/>
                  <a:pt x="21412" y="720"/>
                  <a:pt x="21482" y="579"/>
                </a:cubicBezTo>
                <a:cubicBezTo>
                  <a:pt x="21373" y="407"/>
                  <a:pt x="21529" y="149"/>
                  <a:pt x="212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5"/>
          <p:cNvSpPr/>
          <p:nvPr/>
        </p:nvSpPr>
        <p:spPr>
          <a:xfrm rot="2700000">
            <a:off x="-742429" y="3303450"/>
            <a:ext cx="1005814" cy="1857507"/>
          </a:xfrm>
          <a:custGeom>
            <a:avLst/>
            <a:gdLst/>
            <a:ahLst/>
            <a:cxnLst/>
            <a:rect l="l" t="t" r="r" b="b"/>
            <a:pathLst>
              <a:path w="19957" h="36856" extrusionOk="0">
                <a:moveTo>
                  <a:pt x="13393" y="133"/>
                </a:moveTo>
                <a:lnTo>
                  <a:pt x="13933" y="173"/>
                </a:lnTo>
                <a:lnTo>
                  <a:pt x="13933" y="165"/>
                </a:lnTo>
                <a:cubicBezTo>
                  <a:pt x="14512" y="212"/>
                  <a:pt x="14974" y="392"/>
                  <a:pt x="15396" y="759"/>
                </a:cubicBezTo>
                <a:cubicBezTo>
                  <a:pt x="16053" y="1323"/>
                  <a:pt x="16577" y="1980"/>
                  <a:pt x="17086" y="2613"/>
                </a:cubicBezTo>
                <a:cubicBezTo>
                  <a:pt x="17235" y="2809"/>
                  <a:pt x="17391" y="2997"/>
                  <a:pt x="17547" y="3192"/>
                </a:cubicBezTo>
                <a:cubicBezTo>
                  <a:pt x="18056" y="3795"/>
                  <a:pt x="18314" y="4475"/>
                  <a:pt x="18564" y="5140"/>
                </a:cubicBezTo>
                <a:lnTo>
                  <a:pt x="18643" y="5336"/>
                </a:lnTo>
                <a:cubicBezTo>
                  <a:pt x="18987" y="6235"/>
                  <a:pt x="19081" y="7143"/>
                  <a:pt x="19120" y="7917"/>
                </a:cubicBezTo>
                <a:cubicBezTo>
                  <a:pt x="19128" y="8003"/>
                  <a:pt x="19143" y="8105"/>
                  <a:pt x="19159" y="8207"/>
                </a:cubicBezTo>
                <a:cubicBezTo>
                  <a:pt x="19182" y="8324"/>
                  <a:pt x="19206" y="8457"/>
                  <a:pt x="19214" y="8598"/>
                </a:cubicBezTo>
                <a:cubicBezTo>
                  <a:pt x="19245" y="8966"/>
                  <a:pt x="19261" y="9333"/>
                  <a:pt x="19284" y="9685"/>
                </a:cubicBezTo>
                <a:lnTo>
                  <a:pt x="19308" y="10092"/>
                </a:lnTo>
                <a:cubicBezTo>
                  <a:pt x="19308" y="10116"/>
                  <a:pt x="19308" y="10131"/>
                  <a:pt x="19308" y="10155"/>
                </a:cubicBezTo>
                <a:lnTo>
                  <a:pt x="19308" y="10163"/>
                </a:lnTo>
                <a:lnTo>
                  <a:pt x="19308" y="10170"/>
                </a:lnTo>
                <a:lnTo>
                  <a:pt x="19308" y="10178"/>
                </a:lnTo>
                <a:cubicBezTo>
                  <a:pt x="19409" y="10655"/>
                  <a:pt x="19409" y="11117"/>
                  <a:pt x="19417" y="11563"/>
                </a:cubicBezTo>
                <a:cubicBezTo>
                  <a:pt x="19417" y="11813"/>
                  <a:pt x="19425" y="12048"/>
                  <a:pt x="19441" y="12283"/>
                </a:cubicBezTo>
                <a:cubicBezTo>
                  <a:pt x="19456" y="12478"/>
                  <a:pt x="19464" y="12674"/>
                  <a:pt x="19464" y="12862"/>
                </a:cubicBezTo>
                <a:cubicBezTo>
                  <a:pt x="19464" y="13120"/>
                  <a:pt x="19456" y="13378"/>
                  <a:pt x="19441" y="13628"/>
                </a:cubicBezTo>
                <a:cubicBezTo>
                  <a:pt x="19433" y="13777"/>
                  <a:pt x="19433" y="13918"/>
                  <a:pt x="19425" y="14066"/>
                </a:cubicBezTo>
                <a:cubicBezTo>
                  <a:pt x="19417" y="14434"/>
                  <a:pt x="19362" y="14778"/>
                  <a:pt x="19308" y="15107"/>
                </a:cubicBezTo>
                <a:cubicBezTo>
                  <a:pt x="19253" y="15412"/>
                  <a:pt x="19206" y="15701"/>
                  <a:pt x="19198" y="15975"/>
                </a:cubicBezTo>
                <a:cubicBezTo>
                  <a:pt x="19198" y="16046"/>
                  <a:pt x="19198" y="16116"/>
                  <a:pt x="19198" y="16194"/>
                </a:cubicBezTo>
                <a:cubicBezTo>
                  <a:pt x="19190" y="16304"/>
                  <a:pt x="19190" y="16405"/>
                  <a:pt x="19190" y="16507"/>
                </a:cubicBezTo>
                <a:cubicBezTo>
                  <a:pt x="19190" y="16570"/>
                  <a:pt x="19190" y="16625"/>
                  <a:pt x="19190" y="16687"/>
                </a:cubicBezTo>
                <a:cubicBezTo>
                  <a:pt x="19222" y="17211"/>
                  <a:pt x="19253" y="17735"/>
                  <a:pt x="19284" y="18260"/>
                </a:cubicBezTo>
                <a:cubicBezTo>
                  <a:pt x="19292" y="18385"/>
                  <a:pt x="19300" y="18588"/>
                  <a:pt x="19308" y="18752"/>
                </a:cubicBezTo>
                <a:cubicBezTo>
                  <a:pt x="19323" y="18917"/>
                  <a:pt x="19331" y="19050"/>
                  <a:pt x="19331" y="19050"/>
                </a:cubicBezTo>
                <a:lnTo>
                  <a:pt x="19331" y="19058"/>
                </a:lnTo>
                <a:cubicBezTo>
                  <a:pt x="19331" y="19089"/>
                  <a:pt x="19339" y="19144"/>
                  <a:pt x="19339" y="19198"/>
                </a:cubicBezTo>
                <a:cubicBezTo>
                  <a:pt x="19339" y="19269"/>
                  <a:pt x="19331" y="19355"/>
                  <a:pt x="19308" y="19449"/>
                </a:cubicBezTo>
                <a:cubicBezTo>
                  <a:pt x="19292" y="19511"/>
                  <a:pt x="19284" y="19589"/>
                  <a:pt x="19284" y="19668"/>
                </a:cubicBezTo>
                <a:cubicBezTo>
                  <a:pt x="19284" y="19793"/>
                  <a:pt x="19300" y="19926"/>
                  <a:pt x="19315" y="20075"/>
                </a:cubicBezTo>
                <a:cubicBezTo>
                  <a:pt x="19331" y="20184"/>
                  <a:pt x="19339" y="20294"/>
                  <a:pt x="19347" y="20403"/>
                </a:cubicBezTo>
                <a:cubicBezTo>
                  <a:pt x="19362" y="20638"/>
                  <a:pt x="19378" y="20872"/>
                  <a:pt x="19386" y="21115"/>
                </a:cubicBezTo>
                <a:cubicBezTo>
                  <a:pt x="19394" y="21318"/>
                  <a:pt x="19402" y="21522"/>
                  <a:pt x="19417" y="21725"/>
                </a:cubicBezTo>
                <a:lnTo>
                  <a:pt x="19417" y="21772"/>
                </a:lnTo>
                <a:cubicBezTo>
                  <a:pt x="19433" y="22054"/>
                  <a:pt x="19456" y="22320"/>
                  <a:pt x="19495" y="22578"/>
                </a:cubicBezTo>
                <a:cubicBezTo>
                  <a:pt x="19675" y="23775"/>
                  <a:pt x="19785" y="25058"/>
                  <a:pt x="19824" y="26489"/>
                </a:cubicBezTo>
                <a:cubicBezTo>
                  <a:pt x="19824" y="26552"/>
                  <a:pt x="19824" y="26615"/>
                  <a:pt x="19824" y="26677"/>
                </a:cubicBezTo>
                <a:cubicBezTo>
                  <a:pt x="19824" y="27405"/>
                  <a:pt x="19714" y="28101"/>
                  <a:pt x="19605" y="28782"/>
                </a:cubicBezTo>
                <a:lnTo>
                  <a:pt x="19589" y="28860"/>
                </a:lnTo>
                <a:cubicBezTo>
                  <a:pt x="19535" y="29228"/>
                  <a:pt x="19409" y="29572"/>
                  <a:pt x="19292" y="29877"/>
                </a:cubicBezTo>
                <a:cubicBezTo>
                  <a:pt x="19261" y="29963"/>
                  <a:pt x="19229" y="30049"/>
                  <a:pt x="19198" y="30135"/>
                </a:cubicBezTo>
                <a:cubicBezTo>
                  <a:pt x="19120" y="30370"/>
                  <a:pt x="19026" y="30597"/>
                  <a:pt x="18940" y="30823"/>
                </a:cubicBezTo>
                <a:cubicBezTo>
                  <a:pt x="18901" y="30917"/>
                  <a:pt x="18862" y="31003"/>
                  <a:pt x="18830" y="31097"/>
                </a:cubicBezTo>
                <a:cubicBezTo>
                  <a:pt x="18494" y="31958"/>
                  <a:pt x="17986" y="32662"/>
                  <a:pt x="17493" y="33358"/>
                </a:cubicBezTo>
                <a:cubicBezTo>
                  <a:pt x="17375" y="33522"/>
                  <a:pt x="17250" y="33687"/>
                  <a:pt x="17133" y="33859"/>
                </a:cubicBezTo>
                <a:cubicBezTo>
                  <a:pt x="16804" y="34336"/>
                  <a:pt x="16491" y="34805"/>
                  <a:pt x="16327" y="35330"/>
                </a:cubicBezTo>
                <a:cubicBezTo>
                  <a:pt x="16233" y="35643"/>
                  <a:pt x="16061" y="35901"/>
                  <a:pt x="15905" y="36120"/>
                </a:cubicBezTo>
                <a:cubicBezTo>
                  <a:pt x="15615" y="36511"/>
                  <a:pt x="15224" y="36722"/>
                  <a:pt x="14778" y="36722"/>
                </a:cubicBezTo>
                <a:lnTo>
                  <a:pt x="14684" y="36722"/>
                </a:lnTo>
                <a:cubicBezTo>
                  <a:pt x="14528" y="36706"/>
                  <a:pt x="14371" y="36675"/>
                  <a:pt x="14223" y="36613"/>
                </a:cubicBezTo>
                <a:cubicBezTo>
                  <a:pt x="13878" y="36480"/>
                  <a:pt x="13479" y="36307"/>
                  <a:pt x="13096" y="36096"/>
                </a:cubicBezTo>
                <a:cubicBezTo>
                  <a:pt x="12595" y="35815"/>
                  <a:pt x="12071" y="35494"/>
                  <a:pt x="11539" y="35142"/>
                </a:cubicBezTo>
                <a:cubicBezTo>
                  <a:pt x="11101" y="34852"/>
                  <a:pt x="10655" y="34555"/>
                  <a:pt x="10233" y="34266"/>
                </a:cubicBezTo>
                <a:cubicBezTo>
                  <a:pt x="9920" y="34054"/>
                  <a:pt x="9615" y="33843"/>
                  <a:pt x="9302" y="33640"/>
                </a:cubicBezTo>
                <a:lnTo>
                  <a:pt x="9271" y="33616"/>
                </a:lnTo>
                <a:lnTo>
                  <a:pt x="9239" y="33632"/>
                </a:lnTo>
                <a:cubicBezTo>
                  <a:pt x="9044" y="33718"/>
                  <a:pt x="8856" y="33726"/>
                  <a:pt x="8723" y="33734"/>
                </a:cubicBezTo>
                <a:lnTo>
                  <a:pt x="8426" y="33734"/>
                </a:lnTo>
                <a:cubicBezTo>
                  <a:pt x="7862" y="33695"/>
                  <a:pt x="7401" y="33468"/>
                  <a:pt x="6978" y="33264"/>
                </a:cubicBezTo>
                <a:cubicBezTo>
                  <a:pt x="6931" y="33233"/>
                  <a:pt x="6877" y="33210"/>
                  <a:pt x="6822" y="33186"/>
                </a:cubicBezTo>
                <a:cubicBezTo>
                  <a:pt x="5993" y="32787"/>
                  <a:pt x="5383" y="32161"/>
                  <a:pt x="4882" y="31598"/>
                </a:cubicBezTo>
                <a:cubicBezTo>
                  <a:pt x="4569" y="31254"/>
                  <a:pt x="4311" y="30878"/>
                  <a:pt x="4053" y="30518"/>
                </a:cubicBezTo>
                <a:lnTo>
                  <a:pt x="3967" y="30401"/>
                </a:lnTo>
                <a:cubicBezTo>
                  <a:pt x="3740" y="30080"/>
                  <a:pt x="3521" y="29760"/>
                  <a:pt x="3294" y="29439"/>
                </a:cubicBezTo>
                <a:cubicBezTo>
                  <a:pt x="2989" y="28993"/>
                  <a:pt x="2676" y="28539"/>
                  <a:pt x="2355" y="28101"/>
                </a:cubicBezTo>
                <a:cubicBezTo>
                  <a:pt x="2175" y="27851"/>
                  <a:pt x="1979" y="27616"/>
                  <a:pt x="1776" y="27373"/>
                </a:cubicBezTo>
                <a:cubicBezTo>
                  <a:pt x="1549" y="27092"/>
                  <a:pt x="1314" y="26802"/>
                  <a:pt x="1095" y="26497"/>
                </a:cubicBezTo>
                <a:cubicBezTo>
                  <a:pt x="837" y="26137"/>
                  <a:pt x="603" y="25723"/>
                  <a:pt x="329" y="25167"/>
                </a:cubicBezTo>
                <a:cubicBezTo>
                  <a:pt x="196" y="24901"/>
                  <a:pt x="133" y="24628"/>
                  <a:pt x="133" y="24338"/>
                </a:cubicBezTo>
                <a:cubicBezTo>
                  <a:pt x="133" y="23978"/>
                  <a:pt x="235" y="23595"/>
                  <a:pt x="446" y="23188"/>
                </a:cubicBezTo>
                <a:cubicBezTo>
                  <a:pt x="462" y="23157"/>
                  <a:pt x="477" y="23118"/>
                  <a:pt x="501" y="23086"/>
                </a:cubicBezTo>
                <a:cubicBezTo>
                  <a:pt x="509" y="23071"/>
                  <a:pt x="517" y="23055"/>
                  <a:pt x="524" y="23047"/>
                </a:cubicBezTo>
                <a:lnTo>
                  <a:pt x="532" y="23032"/>
                </a:lnTo>
                <a:lnTo>
                  <a:pt x="532" y="23016"/>
                </a:lnTo>
                <a:cubicBezTo>
                  <a:pt x="579" y="22617"/>
                  <a:pt x="759" y="22312"/>
                  <a:pt x="892" y="22085"/>
                </a:cubicBezTo>
                <a:cubicBezTo>
                  <a:pt x="923" y="22038"/>
                  <a:pt x="947" y="21991"/>
                  <a:pt x="978" y="21936"/>
                </a:cubicBezTo>
                <a:cubicBezTo>
                  <a:pt x="1158" y="21616"/>
                  <a:pt x="1377" y="21318"/>
                  <a:pt x="1706" y="20966"/>
                </a:cubicBezTo>
                <a:cubicBezTo>
                  <a:pt x="1831" y="20833"/>
                  <a:pt x="1925" y="20669"/>
                  <a:pt x="1987" y="20481"/>
                </a:cubicBezTo>
                <a:cubicBezTo>
                  <a:pt x="2058" y="20286"/>
                  <a:pt x="2105" y="20067"/>
                  <a:pt x="2144" y="19809"/>
                </a:cubicBezTo>
                <a:cubicBezTo>
                  <a:pt x="2198" y="19480"/>
                  <a:pt x="2277" y="19089"/>
                  <a:pt x="2433" y="18705"/>
                </a:cubicBezTo>
                <a:cubicBezTo>
                  <a:pt x="2480" y="18588"/>
                  <a:pt x="2511" y="18455"/>
                  <a:pt x="2543" y="18307"/>
                </a:cubicBezTo>
                <a:cubicBezTo>
                  <a:pt x="2558" y="18260"/>
                  <a:pt x="2566" y="18213"/>
                  <a:pt x="2574" y="18166"/>
                </a:cubicBezTo>
                <a:cubicBezTo>
                  <a:pt x="2652" y="17829"/>
                  <a:pt x="2770" y="17469"/>
                  <a:pt x="2942" y="17031"/>
                </a:cubicBezTo>
                <a:cubicBezTo>
                  <a:pt x="3505" y="15654"/>
                  <a:pt x="3888" y="14215"/>
                  <a:pt x="4170" y="13112"/>
                </a:cubicBezTo>
                <a:cubicBezTo>
                  <a:pt x="4326" y="12486"/>
                  <a:pt x="4530" y="11743"/>
                  <a:pt x="4874" y="11039"/>
                </a:cubicBezTo>
                <a:cubicBezTo>
                  <a:pt x="4897" y="10984"/>
                  <a:pt x="4913" y="10906"/>
                  <a:pt x="4937" y="10828"/>
                </a:cubicBezTo>
                <a:cubicBezTo>
                  <a:pt x="4968" y="10710"/>
                  <a:pt x="5007" y="10577"/>
                  <a:pt x="5070" y="10436"/>
                </a:cubicBezTo>
                <a:cubicBezTo>
                  <a:pt x="5523" y="9427"/>
                  <a:pt x="6079" y="8512"/>
                  <a:pt x="6728" y="7706"/>
                </a:cubicBezTo>
                <a:cubicBezTo>
                  <a:pt x="6908" y="7487"/>
                  <a:pt x="7096" y="7292"/>
                  <a:pt x="7284" y="7112"/>
                </a:cubicBezTo>
                <a:cubicBezTo>
                  <a:pt x="7409" y="6986"/>
                  <a:pt x="7534" y="6861"/>
                  <a:pt x="7643" y="6736"/>
                </a:cubicBezTo>
                <a:cubicBezTo>
                  <a:pt x="7808" y="6556"/>
                  <a:pt x="7917" y="6400"/>
                  <a:pt x="7995" y="6243"/>
                </a:cubicBezTo>
                <a:cubicBezTo>
                  <a:pt x="8441" y="5383"/>
                  <a:pt x="8879" y="4538"/>
                  <a:pt x="9451" y="3771"/>
                </a:cubicBezTo>
                <a:cubicBezTo>
                  <a:pt x="9701" y="3427"/>
                  <a:pt x="9982" y="3137"/>
                  <a:pt x="10256" y="2848"/>
                </a:cubicBezTo>
                <a:cubicBezTo>
                  <a:pt x="10374" y="2731"/>
                  <a:pt x="10491" y="2613"/>
                  <a:pt x="10601" y="2488"/>
                </a:cubicBezTo>
                <a:lnTo>
                  <a:pt x="10702" y="2379"/>
                </a:lnTo>
                <a:cubicBezTo>
                  <a:pt x="10827" y="2253"/>
                  <a:pt x="10945" y="2120"/>
                  <a:pt x="11062" y="1987"/>
                </a:cubicBezTo>
                <a:cubicBezTo>
                  <a:pt x="11633" y="1330"/>
                  <a:pt x="12361" y="1033"/>
                  <a:pt x="13010" y="837"/>
                </a:cubicBezTo>
                <a:cubicBezTo>
                  <a:pt x="13034" y="830"/>
                  <a:pt x="13057" y="822"/>
                  <a:pt x="13088" y="806"/>
                </a:cubicBezTo>
                <a:lnTo>
                  <a:pt x="13112" y="798"/>
                </a:lnTo>
                <a:lnTo>
                  <a:pt x="13393" y="133"/>
                </a:lnTo>
                <a:close/>
                <a:moveTo>
                  <a:pt x="13307" y="0"/>
                </a:moveTo>
                <a:lnTo>
                  <a:pt x="13011" y="699"/>
                </a:lnTo>
                <a:lnTo>
                  <a:pt x="13011" y="699"/>
                </a:lnTo>
                <a:cubicBezTo>
                  <a:pt x="12998" y="703"/>
                  <a:pt x="12984" y="708"/>
                  <a:pt x="12971" y="712"/>
                </a:cubicBezTo>
                <a:cubicBezTo>
                  <a:pt x="12314" y="916"/>
                  <a:pt x="11555" y="1213"/>
                  <a:pt x="10960" y="1901"/>
                </a:cubicBezTo>
                <a:cubicBezTo>
                  <a:pt x="10843" y="2034"/>
                  <a:pt x="10726" y="2160"/>
                  <a:pt x="10608" y="2293"/>
                </a:cubicBezTo>
                <a:lnTo>
                  <a:pt x="10507" y="2402"/>
                </a:lnTo>
                <a:cubicBezTo>
                  <a:pt x="10397" y="2519"/>
                  <a:pt x="10280" y="2637"/>
                  <a:pt x="10162" y="2762"/>
                </a:cubicBezTo>
                <a:cubicBezTo>
                  <a:pt x="9889" y="3044"/>
                  <a:pt x="9599" y="3341"/>
                  <a:pt x="9341" y="3693"/>
                </a:cubicBezTo>
                <a:cubicBezTo>
                  <a:pt x="8770" y="4475"/>
                  <a:pt x="8324" y="5320"/>
                  <a:pt x="7878" y="6188"/>
                </a:cubicBezTo>
                <a:cubicBezTo>
                  <a:pt x="7815" y="6321"/>
                  <a:pt x="7706" y="6478"/>
                  <a:pt x="7550" y="6650"/>
                </a:cubicBezTo>
                <a:cubicBezTo>
                  <a:pt x="7440" y="6767"/>
                  <a:pt x="7323" y="6893"/>
                  <a:pt x="7190" y="7018"/>
                </a:cubicBezTo>
                <a:cubicBezTo>
                  <a:pt x="7002" y="7206"/>
                  <a:pt x="6806" y="7393"/>
                  <a:pt x="6626" y="7620"/>
                </a:cubicBezTo>
                <a:cubicBezTo>
                  <a:pt x="5969" y="8434"/>
                  <a:pt x="5406" y="9365"/>
                  <a:pt x="4952" y="10382"/>
                </a:cubicBezTo>
                <a:cubicBezTo>
                  <a:pt x="4890" y="10530"/>
                  <a:pt x="4843" y="10679"/>
                  <a:pt x="4811" y="10796"/>
                </a:cubicBezTo>
                <a:cubicBezTo>
                  <a:pt x="4796" y="10867"/>
                  <a:pt x="4772" y="10953"/>
                  <a:pt x="4757" y="10984"/>
                </a:cubicBezTo>
                <a:cubicBezTo>
                  <a:pt x="4405" y="11704"/>
                  <a:pt x="4201" y="12447"/>
                  <a:pt x="4037" y="13081"/>
                </a:cubicBezTo>
                <a:cubicBezTo>
                  <a:pt x="3763" y="14176"/>
                  <a:pt x="3380" y="15615"/>
                  <a:pt x="2824" y="16984"/>
                </a:cubicBezTo>
                <a:cubicBezTo>
                  <a:pt x="2644" y="17422"/>
                  <a:pt x="2527" y="17790"/>
                  <a:pt x="2449" y="18134"/>
                </a:cubicBezTo>
                <a:cubicBezTo>
                  <a:pt x="2441" y="18189"/>
                  <a:pt x="2425" y="18236"/>
                  <a:pt x="2418" y="18275"/>
                </a:cubicBezTo>
                <a:cubicBezTo>
                  <a:pt x="2386" y="18432"/>
                  <a:pt x="2355" y="18557"/>
                  <a:pt x="2316" y="18659"/>
                </a:cubicBezTo>
                <a:cubicBezTo>
                  <a:pt x="2152" y="19050"/>
                  <a:pt x="2073" y="19449"/>
                  <a:pt x="2019" y="19785"/>
                </a:cubicBezTo>
                <a:cubicBezTo>
                  <a:pt x="1972" y="20043"/>
                  <a:pt x="1925" y="20254"/>
                  <a:pt x="1862" y="20434"/>
                </a:cubicBezTo>
                <a:cubicBezTo>
                  <a:pt x="1800" y="20614"/>
                  <a:pt x="1721" y="20755"/>
                  <a:pt x="1612" y="20880"/>
                </a:cubicBezTo>
                <a:cubicBezTo>
                  <a:pt x="1275" y="21232"/>
                  <a:pt x="1048" y="21545"/>
                  <a:pt x="861" y="21874"/>
                </a:cubicBezTo>
                <a:cubicBezTo>
                  <a:pt x="837" y="21921"/>
                  <a:pt x="814" y="21968"/>
                  <a:pt x="783" y="22015"/>
                </a:cubicBezTo>
                <a:cubicBezTo>
                  <a:pt x="642" y="22249"/>
                  <a:pt x="455" y="22576"/>
                  <a:pt x="400" y="23005"/>
                </a:cubicBezTo>
                <a:lnTo>
                  <a:pt x="400" y="23005"/>
                </a:lnTo>
                <a:cubicBezTo>
                  <a:pt x="397" y="23009"/>
                  <a:pt x="394" y="23013"/>
                  <a:pt x="391" y="23016"/>
                </a:cubicBezTo>
                <a:cubicBezTo>
                  <a:pt x="368" y="23055"/>
                  <a:pt x="344" y="23094"/>
                  <a:pt x="329" y="23133"/>
                </a:cubicBezTo>
                <a:cubicBezTo>
                  <a:pt x="110" y="23548"/>
                  <a:pt x="0" y="23947"/>
                  <a:pt x="0" y="24338"/>
                </a:cubicBezTo>
                <a:cubicBezTo>
                  <a:pt x="0" y="24643"/>
                  <a:pt x="71" y="24941"/>
                  <a:pt x="211" y="25222"/>
                </a:cubicBezTo>
                <a:cubicBezTo>
                  <a:pt x="485" y="25785"/>
                  <a:pt x="728" y="26200"/>
                  <a:pt x="994" y="26576"/>
                </a:cubicBezTo>
                <a:cubicBezTo>
                  <a:pt x="1213" y="26881"/>
                  <a:pt x="1447" y="27170"/>
                  <a:pt x="1674" y="27452"/>
                </a:cubicBezTo>
                <a:cubicBezTo>
                  <a:pt x="1878" y="27702"/>
                  <a:pt x="2073" y="27937"/>
                  <a:pt x="2245" y="28171"/>
                </a:cubicBezTo>
                <a:cubicBezTo>
                  <a:pt x="2566" y="28610"/>
                  <a:pt x="2879" y="29071"/>
                  <a:pt x="3184" y="29509"/>
                </a:cubicBezTo>
                <a:cubicBezTo>
                  <a:pt x="3411" y="29830"/>
                  <a:pt x="3630" y="30159"/>
                  <a:pt x="3857" y="30471"/>
                </a:cubicBezTo>
                <a:lnTo>
                  <a:pt x="3943" y="30597"/>
                </a:lnTo>
                <a:cubicBezTo>
                  <a:pt x="4201" y="30956"/>
                  <a:pt x="4467" y="31332"/>
                  <a:pt x="4780" y="31684"/>
                </a:cubicBezTo>
                <a:cubicBezTo>
                  <a:pt x="5289" y="32247"/>
                  <a:pt x="5907" y="32889"/>
                  <a:pt x="6767" y="33303"/>
                </a:cubicBezTo>
                <a:cubicBezTo>
                  <a:pt x="6822" y="33327"/>
                  <a:pt x="6869" y="33350"/>
                  <a:pt x="6924" y="33382"/>
                </a:cubicBezTo>
                <a:cubicBezTo>
                  <a:pt x="7338" y="33585"/>
                  <a:pt x="7823" y="33820"/>
                  <a:pt x="8418" y="33859"/>
                </a:cubicBezTo>
                <a:cubicBezTo>
                  <a:pt x="8480" y="33867"/>
                  <a:pt x="8535" y="33867"/>
                  <a:pt x="8598" y="33867"/>
                </a:cubicBezTo>
                <a:lnTo>
                  <a:pt x="8731" y="33867"/>
                </a:lnTo>
                <a:cubicBezTo>
                  <a:pt x="8857" y="33859"/>
                  <a:pt x="9048" y="33845"/>
                  <a:pt x="9262" y="33762"/>
                </a:cubicBezTo>
                <a:lnTo>
                  <a:pt x="9262" y="33762"/>
                </a:lnTo>
                <a:cubicBezTo>
                  <a:pt x="9564" y="33966"/>
                  <a:pt x="9860" y="34171"/>
                  <a:pt x="10162" y="34375"/>
                </a:cubicBezTo>
                <a:cubicBezTo>
                  <a:pt x="10585" y="34665"/>
                  <a:pt x="11031" y="34962"/>
                  <a:pt x="11469" y="35251"/>
                </a:cubicBezTo>
                <a:cubicBezTo>
                  <a:pt x="12001" y="35603"/>
                  <a:pt x="12525" y="35924"/>
                  <a:pt x="13034" y="36206"/>
                </a:cubicBezTo>
                <a:cubicBezTo>
                  <a:pt x="13425" y="36433"/>
                  <a:pt x="13831" y="36597"/>
                  <a:pt x="14168" y="36730"/>
                </a:cubicBezTo>
                <a:cubicBezTo>
                  <a:pt x="14340" y="36800"/>
                  <a:pt x="14504" y="36839"/>
                  <a:pt x="14676" y="36847"/>
                </a:cubicBezTo>
                <a:cubicBezTo>
                  <a:pt x="14708" y="36855"/>
                  <a:pt x="14747" y="36855"/>
                  <a:pt x="14778" y="36855"/>
                </a:cubicBezTo>
                <a:cubicBezTo>
                  <a:pt x="15263" y="36855"/>
                  <a:pt x="15701" y="36620"/>
                  <a:pt x="16014" y="36198"/>
                </a:cubicBezTo>
                <a:cubicBezTo>
                  <a:pt x="16171" y="35971"/>
                  <a:pt x="16351" y="35705"/>
                  <a:pt x="16452" y="35369"/>
                </a:cubicBezTo>
                <a:cubicBezTo>
                  <a:pt x="16609" y="34868"/>
                  <a:pt x="16914" y="34406"/>
                  <a:pt x="17242" y="33937"/>
                </a:cubicBezTo>
                <a:cubicBezTo>
                  <a:pt x="17360" y="33765"/>
                  <a:pt x="17477" y="33601"/>
                  <a:pt x="17594" y="33429"/>
                </a:cubicBezTo>
                <a:cubicBezTo>
                  <a:pt x="18095" y="32740"/>
                  <a:pt x="18611" y="32020"/>
                  <a:pt x="18948" y="31144"/>
                </a:cubicBezTo>
                <a:cubicBezTo>
                  <a:pt x="18987" y="31058"/>
                  <a:pt x="19018" y="30964"/>
                  <a:pt x="19057" y="30870"/>
                </a:cubicBezTo>
                <a:cubicBezTo>
                  <a:pt x="19143" y="30644"/>
                  <a:pt x="19237" y="30417"/>
                  <a:pt x="19323" y="30174"/>
                </a:cubicBezTo>
                <a:cubicBezTo>
                  <a:pt x="19355" y="30088"/>
                  <a:pt x="19386" y="30002"/>
                  <a:pt x="19417" y="29916"/>
                </a:cubicBezTo>
                <a:cubicBezTo>
                  <a:pt x="19527" y="29611"/>
                  <a:pt x="19660" y="29267"/>
                  <a:pt x="19722" y="28883"/>
                </a:cubicBezTo>
                <a:lnTo>
                  <a:pt x="19730" y="28805"/>
                </a:lnTo>
                <a:cubicBezTo>
                  <a:pt x="19840" y="28125"/>
                  <a:pt x="19957" y="27420"/>
                  <a:pt x="19957" y="26677"/>
                </a:cubicBezTo>
                <a:cubicBezTo>
                  <a:pt x="19957" y="26615"/>
                  <a:pt x="19949" y="26552"/>
                  <a:pt x="19949" y="26489"/>
                </a:cubicBezTo>
                <a:cubicBezTo>
                  <a:pt x="19910" y="25050"/>
                  <a:pt x="19801" y="23759"/>
                  <a:pt x="19621" y="22562"/>
                </a:cubicBezTo>
                <a:cubicBezTo>
                  <a:pt x="19581" y="22312"/>
                  <a:pt x="19566" y="22046"/>
                  <a:pt x="19550" y="21764"/>
                </a:cubicBezTo>
                <a:lnTo>
                  <a:pt x="19550" y="21717"/>
                </a:lnTo>
                <a:cubicBezTo>
                  <a:pt x="19535" y="21514"/>
                  <a:pt x="19527" y="21311"/>
                  <a:pt x="19519" y="21107"/>
                </a:cubicBezTo>
                <a:cubicBezTo>
                  <a:pt x="19503" y="20872"/>
                  <a:pt x="19495" y="20630"/>
                  <a:pt x="19480" y="20395"/>
                </a:cubicBezTo>
                <a:cubicBezTo>
                  <a:pt x="19472" y="20278"/>
                  <a:pt x="19456" y="20168"/>
                  <a:pt x="19448" y="20059"/>
                </a:cubicBezTo>
                <a:cubicBezTo>
                  <a:pt x="19433" y="19910"/>
                  <a:pt x="19417" y="19777"/>
                  <a:pt x="19417" y="19668"/>
                </a:cubicBezTo>
                <a:cubicBezTo>
                  <a:pt x="19417" y="19597"/>
                  <a:pt x="19425" y="19535"/>
                  <a:pt x="19433" y="19480"/>
                </a:cubicBezTo>
                <a:cubicBezTo>
                  <a:pt x="19456" y="19370"/>
                  <a:pt x="19464" y="19277"/>
                  <a:pt x="19464" y="19198"/>
                </a:cubicBezTo>
                <a:cubicBezTo>
                  <a:pt x="19464" y="19136"/>
                  <a:pt x="19464" y="19081"/>
                  <a:pt x="19456" y="19042"/>
                </a:cubicBezTo>
                <a:cubicBezTo>
                  <a:pt x="19456" y="19042"/>
                  <a:pt x="19425" y="18510"/>
                  <a:pt x="19409" y="18252"/>
                </a:cubicBezTo>
                <a:cubicBezTo>
                  <a:pt x="19378" y="17728"/>
                  <a:pt x="19347" y="17203"/>
                  <a:pt x="19323" y="16679"/>
                </a:cubicBezTo>
                <a:cubicBezTo>
                  <a:pt x="19323" y="16625"/>
                  <a:pt x="19323" y="16570"/>
                  <a:pt x="19323" y="16507"/>
                </a:cubicBezTo>
                <a:cubicBezTo>
                  <a:pt x="19323" y="16405"/>
                  <a:pt x="19323" y="16304"/>
                  <a:pt x="19323" y="16194"/>
                </a:cubicBezTo>
                <a:cubicBezTo>
                  <a:pt x="19331" y="16124"/>
                  <a:pt x="19331" y="16053"/>
                  <a:pt x="19331" y="15975"/>
                </a:cubicBezTo>
                <a:cubicBezTo>
                  <a:pt x="19339" y="15717"/>
                  <a:pt x="19386" y="15435"/>
                  <a:pt x="19433" y="15130"/>
                </a:cubicBezTo>
                <a:cubicBezTo>
                  <a:pt x="19488" y="14794"/>
                  <a:pt x="19542" y="14450"/>
                  <a:pt x="19558" y="14074"/>
                </a:cubicBezTo>
                <a:cubicBezTo>
                  <a:pt x="19558" y="13926"/>
                  <a:pt x="19566" y="13777"/>
                  <a:pt x="19574" y="13636"/>
                </a:cubicBezTo>
                <a:cubicBezTo>
                  <a:pt x="19581" y="13386"/>
                  <a:pt x="19597" y="13128"/>
                  <a:pt x="19597" y="12862"/>
                </a:cubicBezTo>
                <a:cubicBezTo>
                  <a:pt x="19597" y="12666"/>
                  <a:pt x="19589" y="12470"/>
                  <a:pt x="19574" y="12267"/>
                </a:cubicBezTo>
                <a:cubicBezTo>
                  <a:pt x="19558" y="12048"/>
                  <a:pt x="19550" y="11813"/>
                  <a:pt x="19550" y="11563"/>
                </a:cubicBezTo>
                <a:cubicBezTo>
                  <a:pt x="19542" y="11109"/>
                  <a:pt x="19542" y="10648"/>
                  <a:pt x="19441" y="10155"/>
                </a:cubicBezTo>
                <a:cubicBezTo>
                  <a:pt x="19441" y="10131"/>
                  <a:pt x="19441" y="10108"/>
                  <a:pt x="19441" y="10084"/>
                </a:cubicBezTo>
                <a:lnTo>
                  <a:pt x="19417" y="9678"/>
                </a:lnTo>
                <a:cubicBezTo>
                  <a:pt x="19394" y="9326"/>
                  <a:pt x="19370" y="8950"/>
                  <a:pt x="19347" y="8582"/>
                </a:cubicBezTo>
                <a:cubicBezTo>
                  <a:pt x="19331" y="8442"/>
                  <a:pt x="19308" y="8301"/>
                  <a:pt x="19292" y="8183"/>
                </a:cubicBezTo>
                <a:cubicBezTo>
                  <a:pt x="19276" y="8082"/>
                  <a:pt x="19261" y="7988"/>
                  <a:pt x="19253" y="7910"/>
                </a:cubicBezTo>
                <a:cubicBezTo>
                  <a:pt x="19206" y="7127"/>
                  <a:pt x="19120" y="6204"/>
                  <a:pt x="18768" y="5289"/>
                </a:cubicBezTo>
                <a:lnTo>
                  <a:pt x="18690" y="5093"/>
                </a:lnTo>
                <a:cubicBezTo>
                  <a:pt x="18439" y="4428"/>
                  <a:pt x="18173" y="3732"/>
                  <a:pt x="17649" y="3106"/>
                </a:cubicBezTo>
                <a:cubicBezTo>
                  <a:pt x="17493" y="2918"/>
                  <a:pt x="17336" y="2723"/>
                  <a:pt x="17188" y="2535"/>
                </a:cubicBezTo>
                <a:cubicBezTo>
                  <a:pt x="16679" y="1894"/>
                  <a:pt x="16147" y="1236"/>
                  <a:pt x="15482" y="658"/>
                </a:cubicBezTo>
                <a:cubicBezTo>
                  <a:pt x="15036" y="282"/>
                  <a:pt x="14543" y="79"/>
                  <a:pt x="13941" y="40"/>
                </a:cubicBezTo>
                <a:lnTo>
                  <a:pt x="133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5"/>
          <p:cNvSpPr/>
          <p:nvPr/>
        </p:nvSpPr>
        <p:spPr>
          <a:xfrm>
            <a:off x="8400700" y="760400"/>
            <a:ext cx="472150" cy="432850"/>
          </a:xfrm>
          <a:custGeom>
            <a:avLst/>
            <a:gdLst/>
            <a:ahLst/>
            <a:cxnLst/>
            <a:rect l="l" t="t" r="r" b="b"/>
            <a:pathLst>
              <a:path w="18886" h="17314" extrusionOk="0">
                <a:moveTo>
                  <a:pt x="9216" y="1"/>
                </a:moveTo>
                <a:cubicBezTo>
                  <a:pt x="8066" y="1"/>
                  <a:pt x="7096" y="329"/>
                  <a:pt x="6259" y="861"/>
                </a:cubicBezTo>
                <a:cubicBezTo>
                  <a:pt x="4562" y="1941"/>
                  <a:pt x="3380" y="3857"/>
                  <a:pt x="2230" y="5625"/>
                </a:cubicBezTo>
                <a:cubicBezTo>
                  <a:pt x="1378" y="6947"/>
                  <a:pt x="368" y="8356"/>
                  <a:pt x="220" y="9967"/>
                </a:cubicBezTo>
                <a:cubicBezTo>
                  <a:pt x="1" y="12478"/>
                  <a:pt x="2887" y="14231"/>
                  <a:pt x="4702" y="15389"/>
                </a:cubicBezTo>
                <a:cubicBezTo>
                  <a:pt x="6032" y="16226"/>
                  <a:pt x="7566" y="17258"/>
                  <a:pt x="9193" y="17305"/>
                </a:cubicBezTo>
                <a:cubicBezTo>
                  <a:pt x="9240" y="17313"/>
                  <a:pt x="9287" y="17313"/>
                  <a:pt x="9334" y="17313"/>
                </a:cubicBezTo>
                <a:cubicBezTo>
                  <a:pt x="10781" y="17313"/>
                  <a:pt x="12213" y="16633"/>
                  <a:pt x="13417" y="15897"/>
                </a:cubicBezTo>
                <a:cubicBezTo>
                  <a:pt x="15631" y="14536"/>
                  <a:pt x="17399" y="12455"/>
                  <a:pt x="18354" y="10038"/>
                </a:cubicBezTo>
                <a:cubicBezTo>
                  <a:pt x="18659" y="9247"/>
                  <a:pt x="18886" y="8403"/>
                  <a:pt x="18745" y="7573"/>
                </a:cubicBezTo>
                <a:cubicBezTo>
                  <a:pt x="18526" y="6345"/>
                  <a:pt x="17556" y="5406"/>
                  <a:pt x="16656" y="4538"/>
                </a:cubicBezTo>
                <a:cubicBezTo>
                  <a:pt x="15647" y="3544"/>
                  <a:pt x="14669" y="2504"/>
                  <a:pt x="13542" y="1651"/>
                </a:cubicBezTo>
                <a:cubicBezTo>
                  <a:pt x="12353" y="744"/>
                  <a:pt x="10977" y="63"/>
                  <a:pt x="9459" y="8"/>
                </a:cubicBezTo>
                <a:cubicBezTo>
                  <a:pt x="9381" y="1"/>
                  <a:pt x="9295" y="1"/>
                  <a:pt x="92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5"/>
          <p:cNvSpPr/>
          <p:nvPr/>
        </p:nvSpPr>
        <p:spPr>
          <a:xfrm rot="-1799960">
            <a:off x="8869638" y="958388"/>
            <a:ext cx="240326" cy="1551700"/>
          </a:xfrm>
          <a:custGeom>
            <a:avLst/>
            <a:gdLst/>
            <a:ahLst/>
            <a:cxnLst/>
            <a:rect l="l" t="t" r="r" b="b"/>
            <a:pathLst>
              <a:path w="2708" h="17485" extrusionOk="0">
                <a:moveTo>
                  <a:pt x="939" y="7088"/>
                </a:moveTo>
                <a:cubicBezTo>
                  <a:pt x="963" y="7088"/>
                  <a:pt x="978" y="7096"/>
                  <a:pt x="1002" y="7096"/>
                </a:cubicBezTo>
                <a:cubicBezTo>
                  <a:pt x="1165" y="7117"/>
                  <a:pt x="1333" y="7172"/>
                  <a:pt x="1494" y="7250"/>
                </a:cubicBezTo>
                <a:lnTo>
                  <a:pt x="1494" y="7250"/>
                </a:lnTo>
                <a:cubicBezTo>
                  <a:pt x="1493" y="7366"/>
                  <a:pt x="1486" y="7475"/>
                  <a:pt x="1440" y="7573"/>
                </a:cubicBezTo>
                <a:cubicBezTo>
                  <a:pt x="1299" y="7909"/>
                  <a:pt x="947" y="8230"/>
                  <a:pt x="579" y="8301"/>
                </a:cubicBezTo>
                <a:cubicBezTo>
                  <a:pt x="532" y="8308"/>
                  <a:pt x="485" y="8308"/>
                  <a:pt x="446" y="8308"/>
                </a:cubicBezTo>
                <a:cubicBezTo>
                  <a:pt x="329" y="8308"/>
                  <a:pt x="235" y="8277"/>
                  <a:pt x="165" y="8222"/>
                </a:cubicBezTo>
                <a:cubicBezTo>
                  <a:pt x="102" y="8168"/>
                  <a:pt x="63" y="8089"/>
                  <a:pt x="63" y="7988"/>
                </a:cubicBezTo>
                <a:cubicBezTo>
                  <a:pt x="63" y="7925"/>
                  <a:pt x="79" y="7847"/>
                  <a:pt x="110" y="7769"/>
                </a:cubicBezTo>
                <a:cubicBezTo>
                  <a:pt x="180" y="7604"/>
                  <a:pt x="298" y="7440"/>
                  <a:pt x="446" y="7307"/>
                </a:cubicBezTo>
                <a:cubicBezTo>
                  <a:pt x="587" y="7182"/>
                  <a:pt x="759" y="7088"/>
                  <a:pt x="939" y="7088"/>
                </a:cubicBezTo>
                <a:close/>
                <a:moveTo>
                  <a:pt x="1714" y="0"/>
                </a:moveTo>
                <a:lnTo>
                  <a:pt x="1651" y="16"/>
                </a:lnTo>
                <a:cubicBezTo>
                  <a:pt x="1682" y="149"/>
                  <a:pt x="1698" y="274"/>
                  <a:pt x="1698" y="407"/>
                </a:cubicBezTo>
                <a:cubicBezTo>
                  <a:pt x="1698" y="908"/>
                  <a:pt x="1479" y="1401"/>
                  <a:pt x="1307" y="1886"/>
                </a:cubicBezTo>
                <a:cubicBezTo>
                  <a:pt x="1205" y="2183"/>
                  <a:pt x="1111" y="2496"/>
                  <a:pt x="1111" y="2824"/>
                </a:cubicBezTo>
                <a:cubicBezTo>
                  <a:pt x="1111" y="2989"/>
                  <a:pt x="1142" y="3137"/>
                  <a:pt x="1182" y="3286"/>
                </a:cubicBezTo>
                <a:cubicBezTo>
                  <a:pt x="1189" y="3317"/>
                  <a:pt x="1189" y="3349"/>
                  <a:pt x="1189" y="3380"/>
                </a:cubicBezTo>
                <a:cubicBezTo>
                  <a:pt x="1189" y="3536"/>
                  <a:pt x="1119" y="3708"/>
                  <a:pt x="1119" y="3881"/>
                </a:cubicBezTo>
                <a:cubicBezTo>
                  <a:pt x="1119" y="3959"/>
                  <a:pt x="1135" y="4045"/>
                  <a:pt x="1189" y="4123"/>
                </a:cubicBezTo>
                <a:cubicBezTo>
                  <a:pt x="1385" y="4389"/>
                  <a:pt x="1745" y="4514"/>
                  <a:pt x="1972" y="4718"/>
                </a:cubicBezTo>
                <a:cubicBezTo>
                  <a:pt x="2081" y="4819"/>
                  <a:pt x="2175" y="4913"/>
                  <a:pt x="2191" y="5054"/>
                </a:cubicBezTo>
                <a:cubicBezTo>
                  <a:pt x="2199" y="5117"/>
                  <a:pt x="2214" y="5265"/>
                  <a:pt x="2214" y="5383"/>
                </a:cubicBezTo>
                <a:cubicBezTo>
                  <a:pt x="2214" y="5437"/>
                  <a:pt x="2206" y="5484"/>
                  <a:pt x="2199" y="5500"/>
                </a:cubicBezTo>
                <a:cubicBezTo>
                  <a:pt x="2175" y="5547"/>
                  <a:pt x="2089" y="5594"/>
                  <a:pt x="1987" y="5633"/>
                </a:cubicBezTo>
                <a:cubicBezTo>
                  <a:pt x="1893" y="5664"/>
                  <a:pt x="1792" y="5688"/>
                  <a:pt x="1729" y="5703"/>
                </a:cubicBezTo>
                <a:cubicBezTo>
                  <a:pt x="1635" y="5735"/>
                  <a:pt x="1541" y="5766"/>
                  <a:pt x="1463" y="5828"/>
                </a:cubicBezTo>
                <a:cubicBezTo>
                  <a:pt x="1385" y="5891"/>
                  <a:pt x="1322" y="5977"/>
                  <a:pt x="1315" y="6094"/>
                </a:cubicBezTo>
                <a:cubicBezTo>
                  <a:pt x="1315" y="6110"/>
                  <a:pt x="1315" y="6118"/>
                  <a:pt x="1315" y="6134"/>
                </a:cubicBezTo>
                <a:cubicBezTo>
                  <a:pt x="1315" y="6267"/>
                  <a:pt x="1369" y="6384"/>
                  <a:pt x="1424" y="6493"/>
                </a:cubicBezTo>
                <a:cubicBezTo>
                  <a:pt x="1479" y="6611"/>
                  <a:pt x="1526" y="6720"/>
                  <a:pt x="1534" y="6830"/>
                </a:cubicBezTo>
                <a:lnTo>
                  <a:pt x="1534" y="6853"/>
                </a:lnTo>
                <a:cubicBezTo>
                  <a:pt x="1534" y="6954"/>
                  <a:pt x="1503" y="7069"/>
                  <a:pt x="1495" y="7178"/>
                </a:cubicBezTo>
                <a:lnTo>
                  <a:pt x="1495" y="7178"/>
                </a:lnTo>
                <a:cubicBezTo>
                  <a:pt x="1338" y="7105"/>
                  <a:pt x="1175" y="7053"/>
                  <a:pt x="1017" y="7033"/>
                </a:cubicBezTo>
                <a:cubicBezTo>
                  <a:pt x="986" y="7025"/>
                  <a:pt x="963" y="7025"/>
                  <a:pt x="939" y="7025"/>
                </a:cubicBezTo>
                <a:cubicBezTo>
                  <a:pt x="736" y="7025"/>
                  <a:pt x="548" y="7119"/>
                  <a:pt x="399" y="7260"/>
                </a:cubicBezTo>
                <a:cubicBezTo>
                  <a:pt x="243" y="7393"/>
                  <a:pt x="125" y="7573"/>
                  <a:pt x="55" y="7745"/>
                </a:cubicBezTo>
                <a:cubicBezTo>
                  <a:pt x="16" y="7831"/>
                  <a:pt x="0" y="7909"/>
                  <a:pt x="0" y="7988"/>
                </a:cubicBezTo>
                <a:cubicBezTo>
                  <a:pt x="0" y="8105"/>
                  <a:pt x="47" y="8207"/>
                  <a:pt x="125" y="8269"/>
                </a:cubicBezTo>
                <a:cubicBezTo>
                  <a:pt x="204" y="8340"/>
                  <a:pt x="321" y="8379"/>
                  <a:pt x="446" y="8379"/>
                </a:cubicBezTo>
                <a:cubicBezTo>
                  <a:pt x="493" y="8379"/>
                  <a:pt x="540" y="8371"/>
                  <a:pt x="587" y="8363"/>
                </a:cubicBezTo>
                <a:cubicBezTo>
                  <a:pt x="986" y="8285"/>
                  <a:pt x="1346" y="7956"/>
                  <a:pt x="1502" y="7604"/>
                </a:cubicBezTo>
                <a:cubicBezTo>
                  <a:pt x="1544" y="7496"/>
                  <a:pt x="1554" y="7388"/>
                  <a:pt x="1560" y="7283"/>
                </a:cubicBezTo>
                <a:lnTo>
                  <a:pt x="1560" y="7283"/>
                </a:lnTo>
                <a:cubicBezTo>
                  <a:pt x="1790" y="7404"/>
                  <a:pt x="2002" y="7570"/>
                  <a:pt x="2159" y="7745"/>
                </a:cubicBezTo>
                <a:cubicBezTo>
                  <a:pt x="2386" y="7980"/>
                  <a:pt x="2519" y="8136"/>
                  <a:pt x="2582" y="8449"/>
                </a:cubicBezTo>
                <a:cubicBezTo>
                  <a:pt x="2613" y="8637"/>
                  <a:pt x="2644" y="8809"/>
                  <a:pt x="2644" y="8989"/>
                </a:cubicBezTo>
                <a:cubicBezTo>
                  <a:pt x="2644" y="9122"/>
                  <a:pt x="2629" y="9255"/>
                  <a:pt x="2590" y="9396"/>
                </a:cubicBezTo>
                <a:cubicBezTo>
                  <a:pt x="2488" y="9724"/>
                  <a:pt x="2292" y="10084"/>
                  <a:pt x="2026" y="10303"/>
                </a:cubicBezTo>
                <a:cubicBezTo>
                  <a:pt x="1956" y="10358"/>
                  <a:pt x="1917" y="10413"/>
                  <a:pt x="1917" y="10475"/>
                </a:cubicBezTo>
                <a:cubicBezTo>
                  <a:pt x="1917" y="10538"/>
                  <a:pt x="1956" y="10593"/>
                  <a:pt x="2003" y="10671"/>
                </a:cubicBezTo>
                <a:cubicBezTo>
                  <a:pt x="2042" y="10718"/>
                  <a:pt x="2058" y="10765"/>
                  <a:pt x="2058" y="10804"/>
                </a:cubicBezTo>
                <a:cubicBezTo>
                  <a:pt x="2058" y="10890"/>
                  <a:pt x="2003" y="10976"/>
                  <a:pt x="1933" y="11054"/>
                </a:cubicBezTo>
                <a:cubicBezTo>
                  <a:pt x="1854" y="11148"/>
                  <a:pt x="1768" y="11250"/>
                  <a:pt x="1745" y="11375"/>
                </a:cubicBezTo>
                <a:cubicBezTo>
                  <a:pt x="1737" y="11406"/>
                  <a:pt x="1721" y="11461"/>
                  <a:pt x="1721" y="11508"/>
                </a:cubicBezTo>
                <a:cubicBezTo>
                  <a:pt x="1721" y="11539"/>
                  <a:pt x="1729" y="11563"/>
                  <a:pt x="1737" y="11586"/>
                </a:cubicBezTo>
                <a:cubicBezTo>
                  <a:pt x="1800" y="11711"/>
                  <a:pt x="1917" y="11805"/>
                  <a:pt x="1987" y="11899"/>
                </a:cubicBezTo>
                <a:cubicBezTo>
                  <a:pt x="2050" y="12009"/>
                  <a:pt x="2097" y="12118"/>
                  <a:pt x="2097" y="12243"/>
                </a:cubicBezTo>
                <a:lnTo>
                  <a:pt x="2097" y="12251"/>
                </a:lnTo>
                <a:cubicBezTo>
                  <a:pt x="2097" y="12369"/>
                  <a:pt x="2050" y="12462"/>
                  <a:pt x="1987" y="12572"/>
                </a:cubicBezTo>
                <a:cubicBezTo>
                  <a:pt x="1933" y="12674"/>
                  <a:pt x="1870" y="12775"/>
                  <a:pt x="1862" y="12908"/>
                </a:cubicBezTo>
                <a:cubicBezTo>
                  <a:pt x="1862" y="12924"/>
                  <a:pt x="1862" y="12932"/>
                  <a:pt x="1862" y="12947"/>
                </a:cubicBezTo>
                <a:cubicBezTo>
                  <a:pt x="1862" y="13120"/>
                  <a:pt x="1933" y="13292"/>
                  <a:pt x="1948" y="13448"/>
                </a:cubicBezTo>
                <a:lnTo>
                  <a:pt x="1948" y="13472"/>
                </a:lnTo>
                <a:cubicBezTo>
                  <a:pt x="1948" y="13566"/>
                  <a:pt x="1917" y="13659"/>
                  <a:pt x="1909" y="13769"/>
                </a:cubicBezTo>
                <a:lnTo>
                  <a:pt x="1909" y="13777"/>
                </a:lnTo>
                <a:cubicBezTo>
                  <a:pt x="1909" y="13839"/>
                  <a:pt x="1925" y="13886"/>
                  <a:pt x="1925" y="13933"/>
                </a:cubicBezTo>
                <a:lnTo>
                  <a:pt x="1925" y="13941"/>
                </a:lnTo>
                <a:cubicBezTo>
                  <a:pt x="1925" y="13988"/>
                  <a:pt x="1917" y="14035"/>
                  <a:pt x="1909" y="14090"/>
                </a:cubicBezTo>
                <a:cubicBezTo>
                  <a:pt x="1909" y="14113"/>
                  <a:pt x="1909" y="14129"/>
                  <a:pt x="1909" y="14152"/>
                </a:cubicBezTo>
                <a:cubicBezTo>
                  <a:pt x="1909" y="14254"/>
                  <a:pt x="1925" y="14356"/>
                  <a:pt x="1980" y="14450"/>
                </a:cubicBezTo>
                <a:cubicBezTo>
                  <a:pt x="2183" y="14794"/>
                  <a:pt x="2308" y="15068"/>
                  <a:pt x="2308" y="15490"/>
                </a:cubicBezTo>
                <a:cubicBezTo>
                  <a:pt x="2308" y="15529"/>
                  <a:pt x="2308" y="15568"/>
                  <a:pt x="2308" y="15600"/>
                </a:cubicBezTo>
                <a:cubicBezTo>
                  <a:pt x="2308" y="15733"/>
                  <a:pt x="2308" y="15866"/>
                  <a:pt x="2300" y="15999"/>
                </a:cubicBezTo>
                <a:cubicBezTo>
                  <a:pt x="2277" y="16218"/>
                  <a:pt x="2206" y="16444"/>
                  <a:pt x="2206" y="16671"/>
                </a:cubicBezTo>
                <a:cubicBezTo>
                  <a:pt x="2199" y="16945"/>
                  <a:pt x="2191" y="17211"/>
                  <a:pt x="2175" y="17485"/>
                </a:cubicBezTo>
                <a:lnTo>
                  <a:pt x="2246" y="17485"/>
                </a:lnTo>
                <a:cubicBezTo>
                  <a:pt x="2253" y="17211"/>
                  <a:pt x="2261" y="16945"/>
                  <a:pt x="2269" y="16671"/>
                </a:cubicBezTo>
                <a:cubicBezTo>
                  <a:pt x="2269" y="16452"/>
                  <a:pt x="2339" y="16233"/>
                  <a:pt x="2363" y="16006"/>
                </a:cubicBezTo>
                <a:cubicBezTo>
                  <a:pt x="2379" y="15873"/>
                  <a:pt x="2379" y="15740"/>
                  <a:pt x="2379" y="15600"/>
                </a:cubicBezTo>
                <a:cubicBezTo>
                  <a:pt x="2379" y="15568"/>
                  <a:pt x="2379" y="15529"/>
                  <a:pt x="2379" y="15490"/>
                </a:cubicBezTo>
                <a:cubicBezTo>
                  <a:pt x="2379" y="15052"/>
                  <a:pt x="2246" y="14762"/>
                  <a:pt x="2034" y="14410"/>
                </a:cubicBezTo>
                <a:cubicBezTo>
                  <a:pt x="1987" y="14340"/>
                  <a:pt x="1972" y="14246"/>
                  <a:pt x="1972" y="14152"/>
                </a:cubicBezTo>
                <a:cubicBezTo>
                  <a:pt x="1972" y="14129"/>
                  <a:pt x="1980" y="14113"/>
                  <a:pt x="1980" y="14097"/>
                </a:cubicBezTo>
                <a:cubicBezTo>
                  <a:pt x="1980" y="14051"/>
                  <a:pt x="1995" y="13996"/>
                  <a:pt x="1995" y="13941"/>
                </a:cubicBezTo>
                <a:lnTo>
                  <a:pt x="1995" y="13933"/>
                </a:lnTo>
                <a:cubicBezTo>
                  <a:pt x="1995" y="13878"/>
                  <a:pt x="1980" y="13824"/>
                  <a:pt x="1980" y="13777"/>
                </a:cubicBezTo>
                <a:lnTo>
                  <a:pt x="1980" y="13769"/>
                </a:lnTo>
                <a:cubicBezTo>
                  <a:pt x="1980" y="13675"/>
                  <a:pt x="2011" y="13581"/>
                  <a:pt x="2011" y="13472"/>
                </a:cubicBezTo>
                <a:cubicBezTo>
                  <a:pt x="2011" y="13464"/>
                  <a:pt x="2011" y="13456"/>
                  <a:pt x="2011" y="13440"/>
                </a:cubicBezTo>
                <a:cubicBezTo>
                  <a:pt x="1995" y="13268"/>
                  <a:pt x="1925" y="13104"/>
                  <a:pt x="1925" y="12947"/>
                </a:cubicBezTo>
                <a:cubicBezTo>
                  <a:pt x="1925" y="12940"/>
                  <a:pt x="1925" y="12924"/>
                  <a:pt x="1933" y="12916"/>
                </a:cubicBezTo>
                <a:cubicBezTo>
                  <a:pt x="1940" y="12799"/>
                  <a:pt x="1995" y="12705"/>
                  <a:pt x="2050" y="12595"/>
                </a:cubicBezTo>
                <a:cubicBezTo>
                  <a:pt x="2105" y="12494"/>
                  <a:pt x="2159" y="12384"/>
                  <a:pt x="2159" y="12251"/>
                </a:cubicBezTo>
                <a:lnTo>
                  <a:pt x="2159" y="12243"/>
                </a:lnTo>
                <a:cubicBezTo>
                  <a:pt x="2159" y="12110"/>
                  <a:pt x="2113" y="11977"/>
                  <a:pt x="2042" y="11868"/>
                </a:cubicBezTo>
                <a:cubicBezTo>
                  <a:pt x="1964" y="11751"/>
                  <a:pt x="1847" y="11665"/>
                  <a:pt x="1800" y="11563"/>
                </a:cubicBezTo>
                <a:cubicBezTo>
                  <a:pt x="1792" y="11547"/>
                  <a:pt x="1792" y="11532"/>
                  <a:pt x="1792" y="11508"/>
                </a:cubicBezTo>
                <a:cubicBezTo>
                  <a:pt x="1792" y="11469"/>
                  <a:pt x="1800" y="11422"/>
                  <a:pt x="1807" y="11383"/>
                </a:cubicBezTo>
                <a:cubicBezTo>
                  <a:pt x="1831" y="11281"/>
                  <a:pt x="1901" y="11187"/>
                  <a:pt x="1980" y="11101"/>
                </a:cubicBezTo>
                <a:cubicBezTo>
                  <a:pt x="2050" y="11007"/>
                  <a:pt x="2120" y="10913"/>
                  <a:pt x="2120" y="10804"/>
                </a:cubicBezTo>
                <a:cubicBezTo>
                  <a:pt x="2120" y="10749"/>
                  <a:pt x="2097" y="10687"/>
                  <a:pt x="2058" y="10632"/>
                </a:cubicBezTo>
                <a:cubicBezTo>
                  <a:pt x="2011" y="10561"/>
                  <a:pt x="1980" y="10507"/>
                  <a:pt x="1980" y="10475"/>
                </a:cubicBezTo>
                <a:cubicBezTo>
                  <a:pt x="1980" y="10444"/>
                  <a:pt x="2003" y="10405"/>
                  <a:pt x="2066" y="10350"/>
                </a:cubicBezTo>
                <a:cubicBezTo>
                  <a:pt x="2347" y="10123"/>
                  <a:pt x="2551" y="9756"/>
                  <a:pt x="2652" y="9411"/>
                </a:cubicBezTo>
                <a:cubicBezTo>
                  <a:pt x="2691" y="9263"/>
                  <a:pt x="2707" y="9122"/>
                  <a:pt x="2707" y="8989"/>
                </a:cubicBezTo>
                <a:cubicBezTo>
                  <a:pt x="2707" y="8801"/>
                  <a:pt x="2684" y="8629"/>
                  <a:pt x="2644" y="8434"/>
                </a:cubicBezTo>
                <a:cubicBezTo>
                  <a:pt x="2582" y="8105"/>
                  <a:pt x="2433" y="7933"/>
                  <a:pt x="2206" y="7698"/>
                </a:cubicBezTo>
                <a:cubicBezTo>
                  <a:pt x="2038" y="7512"/>
                  <a:pt x="1810" y="7337"/>
                  <a:pt x="1564" y="7211"/>
                </a:cubicBezTo>
                <a:lnTo>
                  <a:pt x="1564" y="7211"/>
                </a:lnTo>
                <a:cubicBezTo>
                  <a:pt x="1564" y="7204"/>
                  <a:pt x="1564" y="7197"/>
                  <a:pt x="1565" y="7190"/>
                </a:cubicBezTo>
                <a:cubicBezTo>
                  <a:pt x="1565" y="7080"/>
                  <a:pt x="1604" y="6971"/>
                  <a:pt x="1604" y="6853"/>
                </a:cubicBezTo>
                <a:lnTo>
                  <a:pt x="1596" y="6830"/>
                </a:lnTo>
                <a:cubicBezTo>
                  <a:pt x="1596" y="6697"/>
                  <a:pt x="1534" y="6579"/>
                  <a:pt x="1479" y="6470"/>
                </a:cubicBezTo>
                <a:cubicBezTo>
                  <a:pt x="1424" y="6353"/>
                  <a:pt x="1377" y="6243"/>
                  <a:pt x="1377" y="6134"/>
                </a:cubicBezTo>
                <a:cubicBezTo>
                  <a:pt x="1377" y="6126"/>
                  <a:pt x="1377" y="6110"/>
                  <a:pt x="1377" y="6102"/>
                </a:cubicBezTo>
                <a:cubicBezTo>
                  <a:pt x="1393" y="6001"/>
                  <a:pt x="1432" y="5930"/>
                  <a:pt x="1502" y="5883"/>
                </a:cubicBezTo>
                <a:cubicBezTo>
                  <a:pt x="1573" y="5828"/>
                  <a:pt x="1659" y="5789"/>
                  <a:pt x="1753" y="5766"/>
                </a:cubicBezTo>
                <a:cubicBezTo>
                  <a:pt x="1800" y="5750"/>
                  <a:pt x="1909" y="5727"/>
                  <a:pt x="2011" y="5688"/>
                </a:cubicBezTo>
                <a:cubicBezTo>
                  <a:pt x="2113" y="5656"/>
                  <a:pt x="2214" y="5609"/>
                  <a:pt x="2261" y="5531"/>
                </a:cubicBezTo>
                <a:cubicBezTo>
                  <a:pt x="2277" y="5492"/>
                  <a:pt x="2285" y="5445"/>
                  <a:pt x="2285" y="5383"/>
                </a:cubicBezTo>
                <a:cubicBezTo>
                  <a:pt x="2285" y="5257"/>
                  <a:pt x="2261" y="5109"/>
                  <a:pt x="2253" y="5046"/>
                </a:cubicBezTo>
                <a:cubicBezTo>
                  <a:pt x="2230" y="4882"/>
                  <a:pt x="2120" y="4772"/>
                  <a:pt x="2011" y="4671"/>
                </a:cubicBezTo>
                <a:cubicBezTo>
                  <a:pt x="1776" y="4459"/>
                  <a:pt x="1416" y="4326"/>
                  <a:pt x="1244" y="4084"/>
                </a:cubicBezTo>
                <a:cubicBezTo>
                  <a:pt x="1197" y="4021"/>
                  <a:pt x="1182" y="3951"/>
                  <a:pt x="1182" y="3881"/>
                </a:cubicBezTo>
                <a:cubicBezTo>
                  <a:pt x="1182" y="3724"/>
                  <a:pt x="1252" y="3552"/>
                  <a:pt x="1252" y="3380"/>
                </a:cubicBezTo>
                <a:cubicBezTo>
                  <a:pt x="1252" y="3349"/>
                  <a:pt x="1252" y="3309"/>
                  <a:pt x="1244" y="3278"/>
                </a:cubicBezTo>
                <a:cubicBezTo>
                  <a:pt x="1205" y="3122"/>
                  <a:pt x="1174" y="2981"/>
                  <a:pt x="1174" y="2824"/>
                </a:cubicBezTo>
                <a:cubicBezTo>
                  <a:pt x="1182" y="2511"/>
                  <a:pt x="1268" y="2206"/>
                  <a:pt x="1369" y="1909"/>
                </a:cubicBezTo>
                <a:cubicBezTo>
                  <a:pt x="1534" y="1432"/>
                  <a:pt x="1760" y="931"/>
                  <a:pt x="1760" y="407"/>
                </a:cubicBezTo>
                <a:cubicBezTo>
                  <a:pt x="1760" y="274"/>
                  <a:pt x="1745" y="141"/>
                  <a:pt x="17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4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/>
          <p:nvPr/>
        </p:nvSpPr>
        <p:spPr>
          <a:xfrm rot="3600032">
            <a:off x="-19883" y="-866532"/>
            <a:ext cx="1111038" cy="2096910"/>
          </a:xfrm>
          <a:custGeom>
            <a:avLst/>
            <a:gdLst/>
            <a:ahLst/>
            <a:cxnLst/>
            <a:rect l="l" t="t" r="r" b="b"/>
            <a:pathLst>
              <a:path w="18534" h="34980" extrusionOk="0">
                <a:moveTo>
                  <a:pt x="11515" y="0"/>
                </a:moveTo>
                <a:cubicBezTo>
                  <a:pt x="11500" y="0"/>
                  <a:pt x="11485" y="0"/>
                  <a:pt x="11469" y="1"/>
                </a:cubicBezTo>
                <a:cubicBezTo>
                  <a:pt x="11407" y="180"/>
                  <a:pt x="11360" y="329"/>
                  <a:pt x="11297" y="509"/>
                </a:cubicBezTo>
                <a:cubicBezTo>
                  <a:pt x="11156" y="564"/>
                  <a:pt x="11015" y="626"/>
                  <a:pt x="10882" y="673"/>
                </a:cubicBezTo>
                <a:cubicBezTo>
                  <a:pt x="10280" y="908"/>
                  <a:pt x="9725" y="1197"/>
                  <a:pt x="9326" y="1722"/>
                </a:cubicBezTo>
                <a:cubicBezTo>
                  <a:pt x="9185" y="1909"/>
                  <a:pt x="9036" y="2089"/>
                  <a:pt x="8895" y="2269"/>
                </a:cubicBezTo>
                <a:cubicBezTo>
                  <a:pt x="8551" y="2700"/>
                  <a:pt x="8168" y="3106"/>
                  <a:pt x="7878" y="3568"/>
                </a:cubicBezTo>
                <a:cubicBezTo>
                  <a:pt x="7385" y="4342"/>
                  <a:pt x="7010" y="5187"/>
                  <a:pt x="6650" y="6032"/>
                </a:cubicBezTo>
                <a:cubicBezTo>
                  <a:pt x="6548" y="6275"/>
                  <a:pt x="6400" y="6494"/>
                  <a:pt x="6243" y="6705"/>
                </a:cubicBezTo>
                <a:cubicBezTo>
                  <a:pt x="5977" y="7049"/>
                  <a:pt x="5657" y="7354"/>
                  <a:pt x="5414" y="7706"/>
                </a:cubicBezTo>
                <a:cubicBezTo>
                  <a:pt x="4835" y="8528"/>
                  <a:pt x="4381" y="9427"/>
                  <a:pt x="4037" y="10374"/>
                </a:cubicBezTo>
                <a:cubicBezTo>
                  <a:pt x="3959" y="10577"/>
                  <a:pt x="3951" y="10804"/>
                  <a:pt x="3865" y="11008"/>
                </a:cubicBezTo>
                <a:cubicBezTo>
                  <a:pt x="3615" y="11649"/>
                  <a:pt x="3466" y="12322"/>
                  <a:pt x="3349" y="12987"/>
                </a:cubicBezTo>
                <a:cubicBezTo>
                  <a:pt x="3098" y="14372"/>
                  <a:pt x="2809" y="15748"/>
                  <a:pt x="2371" y="17086"/>
                </a:cubicBezTo>
                <a:cubicBezTo>
                  <a:pt x="2261" y="17423"/>
                  <a:pt x="2160" y="17775"/>
                  <a:pt x="2105" y="18127"/>
                </a:cubicBezTo>
                <a:cubicBezTo>
                  <a:pt x="2074" y="18354"/>
                  <a:pt x="2050" y="18573"/>
                  <a:pt x="1972" y="18800"/>
                </a:cubicBezTo>
                <a:cubicBezTo>
                  <a:pt x="1870" y="19097"/>
                  <a:pt x="1823" y="19425"/>
                  <a:pt x="1792" y="19754"/>
                </a:cubicBezTo>
                <a:cubicBezTo>
                  <a:pt x="1745" y="20317"/>
                  <a:pt x="1651" y="20857"/>
                  <a:pt x="1283" y="21319"/>
                </a:cubicBezTo>
                <a:cubicBezTo>
                  <a:pt x="1064" y="21592"/>
                  <a:pt x="861" y="21874"/>
                  <a:pt x="712" y="22187"/>
                </a:cubicBezTo>
                <a:cubicBezTo>
                  <a:pt x="579" y="22476"/>
                  <a:pt x="407" y="22735"/>
                  <a:pt x="407" y="23071"/>
                </a:cubicBezTo>
                <a:cubicBezTo>
                  <a:pt x="407" y="23204"/>
                  <a:pt x="329" y="23329"/>
                  <a:pt x="274" y="23454"/>
                </a:cubicBezTo>
                <a:cubicBezTo>
                  <a:pt x="79" y="23900"/>
                  <a:pt x="0" y="24354"/>
                  <a:pt x="259" y="24792"/>
                </a:cubicBezTo>
                <a:cubicBezTo>
                  <a:pt x="493" y="25199"/>
                  <a:pt x="751" y="25606"/>
                  <a:pt x="1049" y="25973"/>
                </a:cubicBezTo>
                <a:cubicBezTo>
                  <a:pt x="1479" y="26490"/>
                  <a:pt x="1972" y="26959"/>
                  <a:pt x="2402" y="27475"/>
                </a:cubicBezTo>
                <a:cubicBezTo>
                  <a:pt x="3012" y="28195"/>
                  <a:pt x="3583" y="28938"/>
                  <a:pt x="4178" y="29666"/>
                </a:cubicBezTo>
                <a:cubicBezTo>
                  <a:pt x="4483" y="30034"/>
                  <a:pt x="4780" y="30409"/>
                  <a:pt x="5117" y="30738"/>
                </a:cubicBezTo>
                <a:cubicBezTo>
                  <a:pt x="5657" y="31262"/>
                  <a:pt x="6220" y="31755"/>
                  <a:pt x="6932" y="32044"/>
                </a:cubicBezTo>
                <a:cubicBezTo>
                  <a:pt x="7379" y="32216"/>
                  <a:pt x="7814" y="32424"/>
                  <a:pt x="8306" y="32424"/>
                </a:cubicBezTo>
                <a:cubicBezTo>
                  <a:pt x="8373" y="32424"/>
                  <a:pt x="8442" y="32420"/>
                  <a:pt x="8512" y="32412"/>
                </a:cubicBezTo>
                <a:cubicBezTo>
                  <a:pt x="8645" y="32396"/>
                  <a:pt x="8762" y="32380"/>
                  <a:pt x="8864" y="32294"/>
                </a:cubicBezTo>
                <a:cubicBezTo>
                  <a:pt x="8919" y="32247"/>
                  <a:pt x="8981" y="32216"/>
                  <a:pt x="9052" y="32169"/>
                </a:cubicBezTo>
                <a:cubicBezTo>
                  <a:pt x="9208" y="32232"/>
                  <a:pt x="9365" y="32271"/>
                  <a:pt x="9498" y="32349"/>
                </a:cubicBezTo>
                <a:cubicBezTo>
                  <a:pt x="10288" y="32803"/>
                  <a:pt x="11070" y="33264"/>
                  <a:pt x="11860" y="33710"/>
                </a:cubicBezTo>
                <a:cubicBezTo>
                  <a:pt x="12377" y="34000"/>
                  <a:pt x="12901" y="34281"/>
                  <a:pt x="13433" y="34532"/>
                </a:cubicBezTo>
                <a:cubicBezTo>
                  <a:pt x="13777" y="34696"/>
                  <a:pt x="14137" y="34821"/>
                  <a:pt x="14497" y="34939"/>
                </a:cubicBezTo>
                <a:cubicBezTo>
                  <a:pt x="14584" y="34966"/>
                  <a:pt x="14667" y="34980"/>
                  <a:pt x="14746" y="34980"/>
                </a:cubicBezTo>
                <a:cubicBezTo>
                  <a:pt x="14980" y="34980"/>
                  <a:pt x="15178" y="34860"/>
                  <a:pt x="15318" y="34626"/>
                </a:cubicBezTo>
                <a:cubicBezTo>
                  <a:pt x="15435" y="34446"/>
                  <a:pt x="15553" y="34242"/>
                  <a:pt x="15600" y="34031"/>
                </a:cubicBezTo>
                <a:cubicBezTo>
                  <a:pt x="15748" y="33405"/>
                  <a:pt x="16061" y="32850"/>
                  <a:pt x="16382" y="32302"/>
                </a:cubicBezTo>
                <a:cubicBezTo>
                  <a:pt x="16906" y="31426"/>
                  <a:pt x="17509" y="30589"/>
                  <a:pt x="17814" y="29588"/>
                </a:cubicBezTo>
                <a:cubicBezTo>
                  <a:pt x="17915" y="29267"/>
                  <a:pt x="18025" y="28946"/>
                  <a:pt x="18111" y="28625"/>
                </a:cubicBezTo>
                <a:cubicBezTo>
                  <a:pt x="18220" y="28234"/>
                  <a:pt x="18361" y="27851"/>
                  <a:pt x="18393" y="27452"/>
                </a:cubicBezTo>
                <a:cubicBezTo>
                  <a:pt x="18463" y="26709"/>
                  <a:pt x="18533" y="25958"/>
                  <a:pt x="18463" y="25207"/>
                </a:cubicBezTo>
                <a:cubicBezTo>
                  <a:pt x="18338" y="23931"/>
                  <a:pt x="18158" y="22664"/>
                  <a:pt x="17876" y="21412"/>
                </a:cubicBezTo>
                <a:cubicBezTo>
                  <a:pt x="17814" y="21115"/>
                  <a:pt x="17775" y="20810"/>
                  <a:pt x="17735" y="20505"/>
                </a:cubicBezTo>
                <a:cubicBezTo>
                  <a:pt x="17673" y="20067"/>
                  <a:pt x="17634" y="19629"/>
                  <a:pt x="17579" y="19191"/>
                </a:cubicBezTo>
                <a:cubicBezTo>
                  <a:pt x="17524" y="18807"/>
                  <a:pt x="17407" y="18424"/>
                  <a:pt x="17469" y="18033"/>
                </a:cubicBezTo>
                <a:cubicBezTo>
                  <a:pt x="17485" y="17962"/>
                  <a:pt x="17469" y="17884"/>
                  <a:pt x="17462" y="17814"/>
                </a:cubicBezTo>
                <a:cubicBezTo>
                  <a:pt x="17360" y="17031"/>
                  <a:pt x="17258" y="16257"/>
                  <a:pt x="17164" y="15483"/>
                </a:cubicBezTo>
                <a:cubicBezTo>
                  <a:pt x="17133" y="15232"/>
                  <a:pt x="17133" y="14982"/>
                  <a:pt x="17117" y="14724"/>
                </a:cubicBezTo>
                <a:cubicBezTo>
                  <a:pt x="17086" y="14082"/>
                  <a:pt x="17243" y="13448"/>
                  <a:pt x="17211" y="12799"/>
                </a:cubicBezTo>
                <a:cubicBezTo>
                  <a:pt x="17188" y="12228"/>
                  <a:pt x="17203" y="11665"/>
                  <a:pt x="17117" y="11094"/>
                </a:cubicBezTo>
                <a:cubicBezTo>
                  <a:pt x="17008" y="10413"/>
                  <a:pt x="17039" y="9709"/>
                  <a:pt x="16844" y="9036"/>
                </a:cubicBezTo>
                <a:cubicBezTo>
                  <a:pt x="16828" y="8989"/>
                  <a:pt x="16836" y="8950"/>
                  <a:pt x="16828" y="8903"/>
                </a:cubicBezTo>
                <a:cubicBezTo>
                  <a:pt x="16765" y="8410"/>
                  <a:pt x="16703" y="7918"/>
                  <a:pt x="16632" y="7433"/>
                </a:cubicBezTo>
                <a:cubicBezTo>
                  <a:pt x="16601" y="7198"/>
                  <a:pt x="16523" y="6979"/>
                  <a:pt x="16492" y="6744"/>
                </a:cubicBezTo>
                <a:cubicBezTo>
                  <a:pt x="16398" y="5946"/>
                  <a:pt x="16249" y="5156"/>
                  <a:pt x="15897" y="4421"/>
                </a:cubicBezTo>
                <a:cubicBezTo>
                  <a:pt x="15592" y="3756"/>
                  <a:pt x="15310" y="3083"/>
                  <a:pt x="14794" y="2543"/>
                </a:cubicBezTo>
                <a:cubicBezTo>
                  <a:pt x="14074" y="1792"/>
                  <a:pt x="13417" y="978"/>
                  <a:pt x="12564" y="345"/>
                </a:cubicBezTo>
                <a:cubicBezTo>
                  <a:pt x="12233" y="96"/>
                  <a:pt x="11902" y="0"/>
                  <a:pt x="115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6"/>
          <p:cNvSpPr/>
          <p:nvPr/>
        </p:nvSpPr>
        <p:spPr>
          <a:xfrm>
            <a:off x="8255075" y="4402498"/>
            <a:ext cx="1014470" cy="947098"/>
          </a:xfrm>
          <a:custGeom>
            <a:avLst/>
            <a:gdLst/>
            <a:ahLst/>
            <a:cxnLst/>
            <a:rect l="l" t="t" r="r" b="b"/>
            <a:pathLst>
              <a:path w="23987" h="22394" extrusionOk="0">
                <a:moveTo>
                  <a:pt x="16262" y="0"/>
                </a:moveTo>
                <a:cubicBezTo>
                  <a:pt x="14106" y="0"/>
                  <a:pt x="11689" y="746"/>
                  <a:pt x="9881" y="1271"/>
                </a:cubicBezTo>
                <a:cubicBezTo>
                  <a:pt x="7699" y="1913"/>
                  <a:pt x="5117" y="2609"/>
                  <a:pt x="3459" y="4205"/>
                </a:cubicBezTo>
                <a:cubicBezTo>
                  <a:pt x="1941" y="5668"/>
                  <a:pt x="1206" y="7741"/>
                  <a:pt x="768" y="9618"/>
                </a:cubicBezTo>
                <a:cubicBezTo>
                  <a:pt x="1" y="12959"/>
                  <a:pt x="423" y="16456"/>
                  <a:pt x="1996" y="19405"/>
                </a:cubicBezTo>
                <a:cubicBezTo>
                  <a:pt x="2504" y="20359"/>
                  <a:pt x="3161" y="21283"/>
                  <a:pt x="4163" y="21822"/>
                </a:cubicBezTo>
                <a:cubicBezTo>
                  <a:pt x="4982" y="22262"/>
                  <a:pt x="5937" y="22393"/>
                  <a:pt x="6929" y="22393"/>
                </a:cubicBezTo>
                <a:cubicBezTo>
                  <a:pt x="7737" y="22393"/>
                  <a:pt x="8569" y="22306"/>
                  <a:pt x="9373" y="22229"/>
                </a:cubicBezTo>
                <a:cubicBezTo>
                  <a:pt x="11399" y="22026"/>
                  <a:pt x="13433" y="21901"/>
                  <a:pt x="15436" y="21470"/>
                </a:cubicBezTo>
                <a:cubicBezTo>
                  <a:pt x="17548" y="21017"/>
                  <a:pt x="19606" y="20187"/>
                  <a:pt x="21162" y="18709"/>
                </a:cubicBezTo>
                <a:cubicBezTo>
                  <a:pt x="22453" y="17481"/>
                  <a:pt x="23134" y="16158"/>
                  <a:pt x="23431" y="14789"/>
                </a:cubicBezTo>
                <a:cubicBezTo>
                  <a:pt x="23987" y="12192"/>
                  <a:pt x="23149" y="9431"/>
                  <a:pt x="22445" y="6818"/>
                </a:cubicBezTo>
                <a:cubicBezTo>
                  <a:pt x="21913" y="4870"/>
                  <a:pt x="21444" y="2695"/>
                  <a:pt x="19911" y="1224"/>
                </a:cubicBezTo>
                <a:cubicBezTo>
                  <a:pt x="18968" y="318"/>
                  <a:pt x="17671" y="0"/>
                  <a:pt x="162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6"/>
          <p:cNvSpPr/>
          <p:nvPr/>
        </p:nvSpPr>
        <p:spPr>
          <a:xfrm>
            <a:off x="-232273" y="4402502"/>
            <a:ext cx="1161128" cy="1020916"/>
          </a:xfrm>
          <a:custGeom>
            <a:avLst/>
            <a:gdLst/>
            <a:ahLst/>
            <a:cxnLst/>
            <a:rect l="l" t="t" r="r" b="b"/>
            <a:pathLst>
              <a:path w="19817" h="17424" extrusionOk="0">
                <a:moveTo>
                  <a:pt x="6643" y="1"/>
                </a:moveTo>
                <a:cubicBezTo>
                  <a:pt x="6606" y="1"/>
                  <a:pt x="6569" y="1"/>
                  <a:pt x="6532" y="2"/>
                </a:cubicBezTo>
                <a:cubicBezTo>
                  <a:pt x="4717" y="41"/>
                  <a:pt x="2957" y="1191"/>
                  <a:pt x="1674" y="2388"/>
                </a:cubicBezTo>
                <a:cubicBezTo>
                  <a:pt x="1267" y="2763"/>
                  <a:pt x="853" y="3170"/>
                  <a:pt x="579" y="3647"/>
                </a:cubicBezTo>
                <a:cubicBezTo>
                  <a:pt x="423" y="3929"/>
                  <a:pt x="297" y="4234"/>
                  <a:pt x="219" y="4563"/>
                </a:cubicBezTo>
                <a:cubicBezTo>
                  <a:pt x="0" y="5470"/>
                  <a:pt x="31" y="6479"/>
                  <a:pt x="344" y="7371"/>
                </a:cubicBezTo>
                <a:cubicBezTo>
                  <a:pt x="822" y="8709"/>
                  <a:pt x="1471" y="9961"/>
                  <a:pt x="1987" y="11267"/>
                </a:cubicBezTo>
                <a:cubicBezTo>
                  <a:pt x="2558" y="12691"/>
                  <a:pt x="2629" y="14130"/>
                  <a:pt x="3614" y="15390"/>
                </a:cubicBezTo>
                <a:cubicBezTo>
                  <a:pt x="4512" y="16548"/>
                  <a:pt x="5896" y="17424"/>
                  <a:pt x="7385" y="17424"/>
                </a:cubicBezTo>
                <a:cubicBezTo>
                  <a:pt x="7466" y="17424"/>
                  <a:pt x="7547" y="17421"/>
                  <a:pt x="7628" y="17416"/>
                </a:cubicBezTo>
                <a:cubicBezTo>
                  <a:pt x="8433" y="17369"/>
                  <a:pt x="9208" y="17119"/>
                  <a:pt x="9951" y="16821"/>
                </a:cubicBezTo>
                <a:cubicBezTo>
                  <a:pt x="12423" y="15844"/>
                  <a:pt x="14747" y="14326"/>
                  <a:pt x="16483" y="12300"/>
                </a:cubicBezTo>
                <a:cubicBezTo>
                  <a:pt x="17438" y="11189"/>
                  <a:pt x="18471" y="9968"/>
                  <a:pt x="19135" y="8654"/>
                </a:cubicBezTo>
                <a:cubicBezTo>
                  <a:pt x="19566" y="7809"/>
                  <a:pt x="19816" y="6855"/>
                  <a:pt x="19793" y="5908"/>
                </a:cubicBezTo>
                <a:cubicBezTo>
                  <a:pt x="19761" y="4508"/>
                  <a:pt x="19112" y="3428"/>
                  <a:pt x="18158" y="2466"/>
                </a:cubicBezTo>
                <a:cubicBezTo>
                  <a:pt x="17688" y="1989"/>
                  <a:pt x="17101" y="1566"/>
                  <a:pt x="16437" y="1433"/>
                </a:cubicBezTo>
                <a:cubicBezTo>
                  <a:pt x="16050" y="1352"/>
                  <a:pt x="15660" y="1329"/>
                  <a:pt x="15267" y="1329"/>
                </a:cubicBezTo>
                <a:cubicBezTo>
                  <a:pt x="14789" y="1329"/>
                  <a:pt x="14307" y="1362"/>
                  <a:pt x="13824" y="1362"/>
                </a:cubicBezTo>
                <a:cubicBezTo>
                  <a:pt x="13490" y="1362"/>
                  <a:pt x="13156" y="1346"/>
                  <a:pt x="12822" y="1293"/>
                </a:cubicBezTo>
                <a:cubicBezTo>
                  <a:pt x="11531" y="1089"/>
                  <a:pt x="10280" y="675"/>
                  <a:pt x="9012" y="354"/>
                </a:cubicBezTo>
                <a:cubicBezTo>
                  <a:pt x="8235" y="159"/>
                  <a:pt x="7443" y="1"/>
                  <a:pt x="66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6"/>
          <p:cNvSpPr/>
          <p:nvPr/>
        </p:nvSpPr>
        <p:spPr>
          <a:xfrm rot="5400000">
            <a:off x="8156032" y="-312550"/>
            <a:ext cx="1427616" cy="1499168"/>
          </a:xfrm>
          <a:custGeom>
            <a:avLst/>
            <a:gdLst/>
            <a:ahLst/>
            <a:cxnLst/>
            <a:rect l="l" t="t" r="r" b="b"/>
            <a:pathLst>
              <a:path w="26616" h="27950" extrusionOk="0">
                <a:moveTo>
                  <a:pt x="23540" y="0"/>
                </a:moveTo>
                <a:cubicBezTo>
                  <a:pt x="23409" y="0"/>
                  <a:pt x="23277" y="11"/>
                  <a:pt x="23142" y="33"/>
                </a:cubicBezTo>
                <a:cubicBezTo>
                  <a:pt x="22915" y="72"/>
                  <a:pt x="22680" y="96"/>
                  <a:pt x="22453" y="127"/>
                </a:cubicBezTo>
                <a:cubicBezTo>
                  <a:pt x="21906" y="197"/>
                  <a:pt x="21350" y="221"/>
                  <a:pt x="20826" y="354"/>
                </a:cubicBezTo>
                <a:cubicBezTo>
                  <a:pt x="19934" y="573"/>
                  <a:pt x="19082" y="925"/>
                  <a:pt x="18229" y="1285"/>
                </a:cubicBezTo>
                <a:cubicBezTo>
                  <a:pt x="17994" y="1386"/>
                  <a:pt x="17728" y="1449"/>
                  <a:pt x="17470" y="1488"/>
                </a:cubicBezTo>
                <a:cubicBezTo>
                  <a:pt x="17040" y="1551"/>
                  <a:pt x="16602" y="1551"/>
                  <a:pt x="16179" y="1637"/>
                </a:cubicBezTo>
                <a:cubicBezTo>
                  <a:pt x="15193" y="1832"/>
                  <a:pt x="14247" y="2161"/>
                  <a:pt x="13339" y="2607"/>
                </a:cubicBezTo>
                <a:cubicBezTo>
                  <a:pt x="13144" y="2701"/>
                  <a:pt x="12972" y="2857"/>
                  <a:pt x="12776" y="2951"/>
                </a:cubicBezTo>
                <a:cubicBezTo>
                  <a:pt x="12150" y="3233"/>
                  <a:pt x="11579" y="3616"/>
                  <a:pt x="11032" y="4015"/>
                </a:cubicBezTo>
                <a:cubicBezTo>
                  <a:pt x="9889" y="4844"/>
                  <a:pt x="8732" y="5634"/>
                  <a:pt x="7496" y="6299"/>
                </a:cubicBezTo>
                <a:cubicBezTo>
                  <a:pt x="7175" y="6464"/>
                  <a:pt x="6862" y="6651"/>
                  <a:pt x="6580" y="6863"/>
                </a:cubicBezTo>
                <a:cubicBezTo>
                  <a:pt x="6400" y="7003"/>
                  <a:pt x="6228" y="7152"/>
                  <a:pt x="6017" y="7262"/>
                </a:cubicBezTo>
                <a:cubicBezTo>
                  <a:pt x="5735" y="7402"/>
                  <a:pt x="5477" y="7614"/>
                  <a:pt x="5227" y="7825"/>
                </a:cubicBezTo>
                <a:cubicBezTo>
                  <a:pt x="4797" y="8193"/>
                  <a:pt x="4358" y="8521"/>
                  <a:pt x="3772" y="8599"/>
                </a:cubicBezTo>
                <a:cubicBezTo>
                  <a:pt x="3427" y="8638"/>
                  <a:pt x="3091" y="8709"/>
                  <a:pt x="2763" y="8834"/>
                </a:cubicBezTo>
                <a:cubicBezTo>
                  <a:pt x="2465" y="8944"/>
                  <a:pt x="2160" y="9014"/>
                  <a:pt x="1925" y="9256"/>
                </a:cubicBezTo>
                <a:cubicBezTo>
                  <a:pt x="1839" y="9350"/>
                  <a:pt x="1691" y="9389"/>
                  <a:pt x="1566" y="9444"/>
                </a:cubicBezTo>
                <a:cubicBezTo>
                  <a:pt x="1120" y="9632"/>
                  <a:pt x="744" y="9906"/>
                  <a:pt x="627" y="10391"/>
                </a:cubicBezTo>
                <a:cubicBezTo>
                  <a:pt x="517" y="10852"/>
                  <a:pt x="423" y="11322"/>
                  <a:pt x="384" y="11791"/>
                </a:cubicBezTo>
                <a:cubicBezTo>
                  <a:pt x="330" y="12464"/>
                  <a:pt x="361" y="13145"/>
                  <a:pt x="322" y="13817"/>
                </a:cubicBezTo>
                <a:cubicBezTo>
                  <a:pt x="259" y="14756"/>
                  <a:pt x="157" y="15687"/>
                  <a:pt x="79" y="16626"/>
                </a:cubicBezTo>
                <a:cubicBezTo>
                  <a:pt x="48" y="17103"/>
                  <a:pt x="1" y="17580"/>
                  <a:pt x="17" y="18050"/>
                </a:cubicBezTo>
                <a:cubicBezTo>
                  <a:pt x="48" y="18801"/>
                  <a:pt x="110" y="19544"/>
                  <a:pt x="423" y="20248"/>
                </a:cubicBezTo>
                <a:cubicBezTo>
                  <a:pt x="650" y="20749"/>
                  <a:pt x="846" y="21257"/>
                  <a:pt x="1307" y="21609"/>
                </a:cubicBezTo>
                <a:cubicBezTo>
                  <a:pt x="1417" y="21687"/>
                  <a:pt x="1511" y="21758"/>
                  <a:pt x="1644" y="21766"/>
                </a:cubicBezTo>
                <a:cubicBezTo>
                  <a:pt x="1714" y="21773"/>
                  <a:pt x="1785" y="21789"/>
                  <a:pt x="1871" y="21805"/>
                </a:cubicBezTo>
                <a:cubicBezTo>
                  <a:pt x="1933" y="21953"/>
                  <a:pt x="2019" y="22094"/>
                  <a:pt x="2066" y="22243"/>
                </a:cubicBezTo>
                <a:cubicBezTo>
                  <a:pt x="2317" y="23119"/>
                  <a:pt x="2559" y="23995"/>
                  <a:pt x="2825" y="24864"/>
                </a:cubicBezTo>
                <a:cubicBezTo>
                  <a:pt x="2989" y="25427"/>
                  <a:pt x="3185" y="25990"/>
                  <a:pt x="3388" y="26546"/>
                </a:cubicBezTo>
                <a:cubicBezTo>
                  <a:pt x="3521" y="26898"/>
                  <a:pt x="3701" y="27242"/>
                  <a:pt x="3881" y="27570"/>
                </a:cubicBezTo>
                <a:cubicBezTo>
                  <a:pt x="4017" y="27823"/>
                  <a:pt x="4221" y="27950"/>
                  <a:pt x="4473" y="27950"/>
                </a:cubicBezTo>
                <a:cubicBezTo>
                  <a:pt x="4541" y="27950"/>
                  <a:pt x="4613" y="27941"/>
                  <a:pt x="4687" y="27922"/>
                </a:cubicBezTo>
                <a:cubicBezTo>
                  <a:pt x="4898" y="27868"/>
                  <a:pt x="5117" y="27797"/>
                  <a:pt x="5305" y="27680"/>
                </a:cubicBezTo>
                <a:cubicBezTo>
                  <a:pt x="5845" y="27336"/>
                  <a:pt x="6455" y="27148"/>
                  <a:pt x="7057" y="26984"/>
                </a:cubicBezTo>
                <a:cubicBezTo>
                  <a:pt x="8051" y="26710"/>
                  <a:pt x="9060" y="26514"/>
                  <a:pt x="9975" y="26014"/>
                </a:cubicBezTo>
                <a:cubicBezTo>
                  <a:pt x="10265" y="25849"/>
                  <a:pt x="10570" y="25693"/>
                  <a:pt x="10859" y="25521"/>
                </a:cubicBezTo>
                <a:cubicBezTo>
                  <a:pt x="11204" y="25317"/>
                  <a:pt x="11571" y="25137"/>
                  <a:pt x="11869" y="24871"/>
                </a:cubicBezTo>
                <a:cubicBezTo>
                  <a:pt x="12432" y="24379"/>
                  <a:pt x="13003" y="23894"/>
                  <a:pt x="13472" y="23299"/>
                </a:cubicBezTo>
                <a:cubicBezTo>
                  <a:pt x="14270" y="22290"/>
                  <a:pt x="15014" y="21257"/>
                  <a:pt x="15678" y="20162"/>
                </a:cubicBezTo>
                <a:cubicBezTo>
                  <a:pt x="15843" y="19896"/>
                  <a:pt x="16023" y="19653"/>
                  <a:pt x="16203" y="19403"/>
                </a:cubicBezTo>
                <a:cubicBezTo>
                  <a:pt x="16469" y="19051"/>
                  <a:pt x="16742" y="18699"/>
                  <a:pt x="17001" y="18347"/>
                </a:cubicBezTo>
                <a:cubicBezTo>
                  <a:pt x="17227" y="18034"/>
                  <a:pt x="17407" y="17682"/>
                  <a:pt x="17728" y="17439"/>
                </a:cubicBezTo>
                <a:cubicBezTo>
                  <a:pt x="17791" y="17393"/>
                  <a:pt x="17830" y="17330"/>
                  <a:pt x="17877" y="17267"/>
                </a:cubicBezTo>
                <a:cubicBezTo>
                  <a:pt x="18338" y="16642"/>
                  <a:pt x="18800" y="16008"/>
                  <a:pt x="19269" y="15390"/>
                </a:cubicBezTo>
                <a:cubicBezTo>
                  <a:pt x="19426" y="15186"/>
                  <a:pt x="19598" y="14999"/>
                  <a:pt x="19762" y="14811"/>
                </a:cubicBezTo>
                <a:cubicBezTo>
                  <a:pt x="20185" y="14318"/>
                  <a:pt x="20732" y="13966"/>
                  <a:pt x="21162" y="13481"/>
                </a:cubicBezTo>
                <a:cubicBezTo>
                  <a:pt x="21546" y="13059"/>
                  <a:pt x="21945" y="12660"/>
                  <a:pt x="22273" y="12190"/>
                </a:cubicBezTo>
                <a:cubicBezTo>
                  <a:pt x="22672" y="11619"/>
                  <a:pt x="23181" y="11134"/>
                  <a:pt x="23502" y="10508"/>
                </a:cubicBezTo>
                <a:cubicBezTo>
                  <a:pt x="23525" y="10469"/>
                  <a:pt x="23556" y="10438"/>
                  <a:pt x="23588" y="10406"/>
                </a:cubicBezTo>
                <a:cubicBezTo>
                  <a:pt x="23877" y="10008"/>
                  <a:pt x="24174" y="9609"/>
                  <a:pt x="24464" y="9210"/>
                </a:cubicBezTo>
                <a:cubicBezTo>
                  <a:pt x="24605" y="9022"/>
                  <a:pt x="24699" y="8803"/>
                  <a:pt x="24839" y="8615"/>
                </a:cubicBezTo>
                <a:cubicBezTo>
                  <a:pt x="25324" y="7966"/>
                  <a:pt x="25762" y="7301"/>
                  <a:pt x="26021" y="6526"/>
                </a:cubicBezTo>
                <a:cubicBezTo>
                  <a:pt x="26255" y="5838"/>
                  <a:pt x="26521" y="5149"/>
                  <a:pt x="26521" y="4406"/>
                </a:cubicBezTo>
                <a:cubicBezTo>
                  <a:pt x="26529" y="3366"/>
                  <a:pt x="26615" y="2317"/>
                  <a:pt x="26443" y="1277"/>
                </a:cubicBezTo>
                <a:cubicBezTo>
                  <a:pt x="26373" y="847"/>
                  <a:pt x="26177" y="549"/>
                  <a:pt x="25888" y="268"/>
                </a:cubicBezTo>
                <a:cubicBezTo>
                  <a:pt x="25716" y="354"/>
                  <a:pt x="25583" y="432"/>
                  <a:pt x="25410" y="518"/>
                </a:cubicBezTo>
                <a:cubicBezTo>
                  <a:pt x="25262" y="463"/>
                  <a:pt x="25129" y="409"/>
                  <a:pt x="24988" y="354"/>
                </a:cubicBezTo>
                <a:cubicBezTo>
                  <a:pt x="24522" y="155"/>
                  <a:pt x="24045" y="0"/>
                  <a:pt x="235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6"/>
          <p:cNvSpPr/>
          <p:nvPr/>
        </p:nvSpPr>
        <p:spPr>
          <a:xfrm rot="4500000">
            <a:off x="4248071" y="4603084"/>
            <a:ext cx="647871" cy="1156283"/>
          </a:xfrm>
          <a:custGeom>
            <a:avLst/>
            <a:gdLst/>
            <a:ahLst/>
            <a:cxnLst/>
            <a:rect l="l" t="t" r="r" b="b"/>
            <a:pathLst>
              <a:path w="8332" h="14870" extrusionOk="0">
                <a:moveTo>
                  <a:pt x="4328" y="1"/>
                </a:moveTo>
                <a:cubicBezTo>
                  <a:pt x="3777" y="1"/>
                  <a:pt x="3292" y="207"/>
                  <a:pt x="3020" y="796"/>
                </a:cubicBezTo>
                <a:cubicBezTo>
                  <a:pt x="2339" y="2251"/>
                  <a:pt x="1502" y="3636"/>
                  <a:pt x="947" y="5145"/>
                </a:cubicBezTo>
                <a:cubicBezTo>
                  <a:pt x="610" y="6076"/>
                  <a:pt x="344" y="7031"/>
                  <a:pt x="149" y="8001"/>
                </a:cubicBezTo>
                <a:cubicBezTo>
                  <a:pt x="71" y="8392"/>
                  <a:pt x="0" y="8791"/>
                  <a:pt x="47" y="9182"/>
                </a:cubicBezTo>
                <a:cubicBezTo>
                  <a:pt x="94" y="9612"/>
                  <a:pt x="274" y="10019"/>
                  <a:pt x="446" y="10410"/>
                </a:cubicBezTo>
                <a:cubicBezTo>
                  <a:pt x="696" y="10958"/>
                  <a:pt x="939" y="11513"/>
                  <a:pt x="1189" y="12061"/>
                </a:cubicBezTo>
                <a:cubicBezTo>
                  <a:pt x="1502" y="12757"/>
                  <a:pt x="1815" y="13461"/>
                  <a:pt x="2269" y="14072"/>
                </a:cubicBezTo>
                <a:cubicBezTo>
                  <a:pt x="2573" y="14477"/>
                  <a:pt x="3012" y="14869"/>
                  <a:pt x="3503" y="14869"/>
                </a:cubicBezTo>
                <a:cubicBezTo>
                  <a:pt x="3543" y="14869"/>
                  <a:pt x="3582" y="14867"/>
                  <a:pt x="3622" y="14862"/>
                </a:cubicBezTo>
                <a:cubicBezTo>
                  <a:pt x="3935" y="14823"/>
                  <a:pt x="4201" y="14635"/>
                  <a:pt x="4452" y="14455"/>
                </a:cubicBezTo>
                <a:cubicBezTo>
                  <a:pt x="4639" y="14314"/>
                  <a:pt x="4843" y="14165"/>
                  <a:pt x="4976" y="13970"/>
                </a:cubicBezTo>
                <a:cubicBezTo>
                  <a:pt x="5132" y="13735"/>
                  <a:pt x="5195" y="13461"/>
                  <a:pt x="5273" y="13195"/>
                </a:cubicBezTo>
                <a:cubicBezTo>
                  <a:pt x="5476" y="12515"/>
                  <a:pt x="5821" y="11889"/>
                  <a:pt x="6149" y="11255"/>
                </a:cubicBezTo>
                <a:cubicBezTo>
                  <a:pt x="7330" y="8940"/>
                  <a:pt x="8238" y="6421"/>
                  <a:pt x="8316" y="3815"/>
                </a:cubicBezTo>
                <a:cubicBezTo>
                  <a:pt x="8332" y="3237"/>
                  <a:pt x="8308" y="2634"/>
                  <a:pt x="8066" y="2110"/>
                </a:cubicBezTo>
                <a:cubicBezTo>
                  <a:pt x="7784" y="1484"/>
                  <a:pt x="7229" y="1023"/>
                  <a:pt x="6619" y="718"/>
                </a:cubicBezTo>
                <a:cubicBezTo>
                  <a:pt x="5991" y="399"/>
                  <a:pt x="5095" y="1"/>
                  <a:pt x="43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6"/>
          <p:cNvSpPr/>
          <p:nvPr/>
        </p:nvSpPr>
        <p:spPr>
          <a:xfrm rot="-4500026">
            <a:off x="4803181" y="4419833"/>
            <a:ext cx="781756" cy="1421017"/>
          </a:xfrm>
          <a:custGeom>
            <a:avLst/>
            <a:gdLst/>
            <a:ahLst/>
            <a:cxnLst/>
            <a:rect l="l" t="t" r="r" b="b"/>
            <a:pathLst>
              <a:path w="7558" h="13739" extrusionOk="0">
                <a:moveTo>
                  <a:pt x="63" y="1"/>
                </a:moveTo>
                <a:lnTo>
                  <a:pt x="1" y="24"/>
                </a:lnTo>
                <a:cubicBezTo>
                  <a:pt x="423" y="1260"/>
                  <a:pt x="1737" y="1839"/>
                  <a:pt x="2825" y="2355"/>
                </a:cubicBezTo>
                <a:cubicBezTo>
                  <a:pt x="3912" y="2864"/>
                  <a:pt x="5062" y="3232"/>
                  <a:pt x="6157" y="3724"/>
                </a:cubicBezTo>
                <a:cubicBezTo>
                  <a:pt x="6744" y="3998"/>
                  <a:pt x="7315" y="4421"/>
                  <a:pt x="7464" y="5086"/>
                </a:cubicBezTo>
                <a:cubicBezTo>
                  <a:pt x="7487" y="5187"/>
                  <a:pt x="7495" y="5289"/>
                  <a:pt x="7495" y="5399"/>
                </a:cubicBezTo>
                <a:cubicBezTo>
                  <a:pt x="7495" y="6150"/>
                  <a:pt x="6940" y="6885"/>
                  <a:pt x="6580" y="7503"/>
                </a:cubicBezTo>
                <a:cubicBezTo>
                  <a:pt x="5774" y="8903"/>
                  <a:pt x="4882" y="9748"/>
                  <a:pt x="3576" y="10679"/>
                </a:cubicBezTo>
                <a:cubicBezTo>
                  <a:pt x="3083" y="11031"/>
                  <a:pt x="2543" y="11422"/>
                  <a:pt x="2128" y="11892"/>
                </a:cubicBezTo>
                <a:cubicBezTo>
                  <a:pt x="1714" y="12361"/>
                  <a:pt x="1424" y="12917"/>
                  <a:pt x="1424" y="13582"/>
                </a:cubicBezTo>
                <a:cubicBezTo>
                  <a:pt x="1424" y="13636"/>
                  <a:pt x="1424" y="13683"/>
                  <a:pt x="1424" y="13738"/>
                </a:cubicBezTo>
                <a:lnTo>
                  <a:pt x="1495" y="13730"/>
                </a:lnTo>
                <a:cubicBezTo>
                  <a:pt x="1487" y="13683"/>
                  <a:pt x="1487" y="13629"/>
                  <a:pt x="1487" y="13582"/>
                </a:cubicBezTo>
                <a:cubicBezTo>
                  <a:pt x="1487" y="12940"/>
                  <a:pt x="1769" y="12400"/>
                  <a:pt x="2183" y="11939"/>
                </a:cubicBezTo>
                <a:cubicBezTo>
                  <a:pt x="2590" y="11469"/>
                  <a:pt x="3122" y="11086"/>
                  <a:pt x="3615" y="10734"/>
                </a:cubicBezTo>
                <a:cubicBezTo>
                  <a:pt x="4921" y="9795"/>
                  <a:pt x="5821" y="8950"/>
                  <a:pt x="6635" y="7542"/>
                </a:cubicBezTo>
                <a:cubicBezTo>
                  <a:pt x="6994" y="6924"/>
                  <a:pt x="7558" y="6181"/>
                  <a:pt x="7558" y="5399"/>
                </a:cubicBezTo>
                <a:cubicBezTo>
                  <a:pt x="7558" y="5289"/>
                  <a:pt x="7550" y="5180"/>
                  <a:pt x="7526" y="5070"/>
                </a:cubicBezTo>
                <a:cubicBezTo>
                  <a:pt x="7370" y="4382"/>
                  <a:pt x="6783" y="3936"/>
                  <a:pt x="6181" y="3670"/>
                </a:cubicBezTo>
                <a:cubicBezTo>
                  <a:pt x="5086" y="3169"/>
                  <a:pt x="3936" y="2809"/>
                  <a:pt x="2848" y="2293"/>
                </a:cubicBezTo>
                <a:cubicBezTo>
                  <a:pt x="1761" y="1784"/>
                  <a:pt x="470" y="1198"/>
                  <a:pt x="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6"/>
          <p:cNvSpPr/>
          <p:nvPr/>
        </p:nvSpPr>
        <p:spPr>
          <a:xfrm rot="-9899979">
            <a:off x="135181" y="-223762"/>
            <a:ext cx="902860" cy="1560074"/>
          </a:xfrm>
          <a:custGeom>
            <a:avLst/>
            <a:gdLst/>
            <a:ahLst/>
            <a:cxnLst/>
            <a:rect l="l" t="t" r="r" b="b"/>
            <a:pathLst>
              <a:path w="14474" h="25009" extrusionOk="0">
                <a:moveTo>
                  <a:pt x="14430" y="1"/>
                </a:moveTo>
                <a:cubicBezTo>
                  <a:pt x="14426" y="1"/>
                  <a:pt x="14422" y="2"/>
                  <a:pt x="14419" y="3"/>
                </a:cubicBezTo>
                <a:cubicBezTo>
                  <a:pt x="14403" y="3"/>
                  <a:pt x="14387" y="19"/>
                  <a:pt x="14395" y="43"/>
                </a:cubicBezTo>
                <a:cubicBezTo>
                  <a:pt x="14403" y="90"/>
                  <a:pt x="14411" y="136"/>
                  <a:pt x="14411" y="183"/>
                </a:cubicBezTo>
                <a:cubicBezTo>
                  <a:pt x="14411" y="543"/>
                  <a:pt x="14090" y="880"/>
                  <a:pt x="13777" y="1130"/>
                </a:cubicBezTo>
                <a:cubicBezTo>
                  <a:pt x="12048" y="2476"/>
                  <a:pt x="9959" y="3352"/>
                  <a:pt x="8379" y="4885"/>
                </a:cubicBezTo>
                <a:cubicBezTo>
                  <a:pt x="8223" y="5034"/>
                  <a:pt x="8058" y="5214"/>
                  <a:pt x="8043" y="5441"/>
                </a:cubicBezTo>
                <a:cubicBezTo>
                  <a:pt x="8043" y="5456"/>
                  <a:pt x="8035" y="5472"/>
                  <a:pt x="8035" y="5487"/>
                </a:cubicBezTo>
                <a:cubicBezTo>
                  <a:pt x="8035" y="5652"/>
                  <a:pt x="8113" y="5808"/>
                  <a:pt x="8191" y="5941"/>
                </a:cubicBezTo>
                <a:cubicBezTo>
                  <a:pt x="8950" y="7365"/>
                  <a:pt x="10061" y="8601"/>
                  <a:pt x="10577" y="10111"/>
                </a:cubicBezTo>
                <a:cubicBezTo>
                  <a:pt x="10695" y="10463"/>
                  <a:pt x="10781" y="10831"/>
                  <a:pt x="10781" y="11198"/>
                </a:cubicBezTo>
                <a:cubicBezTo>
                  <a:pt x="10781" y="11269"/>
                  <a:pt x="10773" y="11339"/>
                  <a:pt x="10773" y="11417"/>
                </a:cubicBezTo>
                <a:cubicBezTo>
                  <a:pt x="10703" y="12114"/>
                  <a:pt x="10296" y="12700"/>
                  <a:pt x="9865" y="13287"/>
                </a:cubicBezTo>
                <a:cubicBezTo>
                  <a:pt x="9435" y="13874"/>
                  <a:pt x="8966" y="14461"/>
                  <a:pt x="8778" y="15157"/>
                </a:cubicBezTo>
                <a:cubicBezTo>
                  <a:pt x="8629" y="15736"/>
                  <a:pt x="8669" y="16377"/>
                  <a:pt x="8324" y="16839"/>
                </a:cubicBezTo>
                <a:cubicBezTo>
                  <a:pt x="8043" y="17222"/>
                  <a:pt x="7550" y="17410"/>
                  <a:pt x="7080" y="17543"/>
                </a:cubicBezTo>
                <a:cubicBezTo>
                  <a:pt x="5125" y="18114"/>
                  <a:pt x="2973" y="18294"/>
                  <a:pt x="1323" y="19507"/>
                </a:cubicBezTo>
                <a:cubicBezTo>
                  <a:pt x="1002" y="19741"/>
                  <a:pt x="697" y="20023"/>
                  <a:pt x="493" y="20367"/>
                </a:cubicBezTo>
                <a:cubicBezTo>
                  <a:pt x="251" y="20774"/>
                  <a:pt x="157" y="21235"/>
                  <a:pt x="94" y="21697"/>
                </a:cubicBezTo>
                <a:cubicBezTo>
                  <a:pt x="32" y="22127"/>
                  <a:pt x="1" y="22565"/>
                  <a:pt x="1" y="23011"/>
                </a:cubicBezTo>
                <a:cubicBezTo>
                  <a:pt x="1" y="23668"/>
                  <a:pt x="71" y="24333"/>
                  <a:pt x="204" y="24983"/>
                </a:cubicBezTo>
                <a:cubicBezTo>
                  <a:pt x="210" y="24995"/>
                  <a:pt x="222" y="25008"/>
                  <a:pt x="235" y="25008"/>
                </a:cubicBezTo>
                <a:cubicBezTo>
                  <a:pt x="237" y="25008"/>
                  <a:pt x="240" y="25008"/>
                  <a:pt x="243" y="25006"/>
                </a:cubicBezTo>
                <a:cubicBezTo>
                  <a:pt x="259" y="25006"/>
                  <a:pt x="274" y="24983"/>
                  <a:pt x="267" y="24967"/>
                </a:cubicBezTo>
                <a:cubicBezTo>
                  <a:pt x="134" y="24326"/>
                  <a:pt x="71" y="23668"/>
                  <a:pt x="71" y="23011"/>
                </a:cubicBezTo>
                <a:cubicBezTo>
                  <a:pt x="71" y="22573"/>
                  <a:pt x="102" y="22135"/>
                  <a:pt x="157" y="21705"/>
                </a:cubicBezTo>
                <a:cubicBezTo>
                  <a:pt x="220" y="21251"/>
                  <a:pt x="313" y="20790"/>
                  <a:pt x="548" y="20406"/>
                </a:cubicBezTo>
                <a:cubicBezTo>
                  <a:pt x="752" y="20070"/>
                  <a:pt x="1041" y="19796"/>
                  <a:pt x="1362" y="19561"/>
                </a:cubicBezTo>
                <a:cubicBezTo>
                  <a:pt x="2997" y="18357"/>
                  <a:pt x="5140" y="18177"/>
                  <a:pt x="7096" y="17606"/>
                </a:cubicBezTo>
                <a:cubicBezTo>
                  <a:pt x="7573" y="17473"/>
                  <a:pt x="8082" y="17285"/>
                  <a:pt x="8379" y="16878"/>
                </a:cubicBezTo>
                <a:cubicBezTo>
                  <a:pt x="8731" y="16385"/>
                  <a:pt x="8692" y="15736"/>
                  <a:pt x="8848" y="15173"/>
                </a:cubicBezTo>
                <a:cubicBezTo>
                  <a:pt x="9028" y="14492"/>
                  <a:pt x="9482" y="13913"/>
                  <a:pt x="9920" y="13326"/>
                </a:cubicBezTo>
                <a:cubicBezTo>
                  <a:pt x="10351" y="12740"/>
                  <a:pt x="10765" y="12145"/>
                  <a:pt x="10836" y="11417"/>
                </a:cubicBezTo>
                <a:cubicBezTo>
                  <a:pt x="10843" y="11347"/>
                  <a:pt x="10843" y="11269"/>
                  <a:pt x="10843" y="11198"/>
                </a:cubicBezTo>
                <a:cubicBezTo>
                  <a:pt x="10843" y="10815"/>
                  <a:pt x="10757" y="10447"/>
                  <a:pt x="10632" y="10087"/>
                </a:cubicBezTo>
                <a:cubicBezTo>
                  <a:pt x="10116" y="8562"/>
                  <a:pt x="9005" y="7326"/>
                  <a:pt x="8246" y="5910"/>
                </a:cubicBezTo>
                <a:cubicBezTo>
                  <a:pt x="8176" y="5777"/>
                  <a:pt x="8105" y="5628"/>
                  <a:pt x="8105" y="5487"/>
                </a:cubicBezTo>
                <a:cubicBezTo>
                  <a:pt x="8105" y="5472"/>
                  <a:pt x="8105" y="5456"/>
                  <a:pt x="8105" y="5448"/>
                </a:cubicBezTo>
                <a:cubicBezTo>
                  <a:pt x="8121" y="5253"/>
                  <a:pt x="8270" y="5081"/>
                  <a:pt x="8426" y="4932"/>
                </a:cubicBezTo>
                <a:cubicBezTo>
                  <a:pt x="9991" y="3407"/>
                  <a:pt x="12079" y="2530"/>
                  <a:pt x="13816" y="1177"/>
                </a:cubicBezTo>
                <a:cubicBezTo>
                  <a:pt x="14129" y="927"/>
                  <a:pt x="14473" y="582"/>
                  <a:pt x="14473" y="183"/>
                </a:cubicBezTo>
                <a:cubicBezTo>
                  <a:pt x="14473" y="129"/>
                  <a:pt x="14473" y="82"/>
                  <a:pt x="14458" y="27"/>
                </a:cubicBezTo>
                <a:cubicBezTo>
                  <a:pt x="14452" y="9"/>
                  <a:pt x="14442" y="1"/>
                  <a:pt x="144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4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7"/>
          <p:cNvSpPr/>
          <p:nvPr/>
        </p:nvSpPr>
        <p:spPr>
          <a:xfrm>
            <a:off x="8795326" y="2667751"/>
            <a:ext cx="1682264" cy="1766580"/>
          </a:xfrm>
          <a:custGeom>
            <a:avLst/>
            <a:gdLst/>
            <a:ahLst/>
            <a:cxnLst/>
            <a:rect l="l" t="t" r="r" b="b"/>
            <a:pathLst>
              <a:path w="26616" h="27950" extrusionOk="0">
                <a:moveTo>
                  <a:pt x="23541" y="0"/>
                </a:moveTo>
                <a:cubicBezTo>
                  <a:pt x="23410" y="0"/>
                  <a:pt x="23277" y="10"/>
                  <a:pt x="23142" y="33"/>
                </a:cubicBezTo>
                <a:cubicBezTo>
                  <a:pt x="22915" y="64"/>
                  <a:pt x="22688" y="95"/>
                  <a:pt x="22453" y="127"/>
                </a:cubicBezTo>
                <a:cubicBezTo>
                  <a:pt x="21914" y="197"/>
                  <a:pt x="21350" y="221"/>
                  <a:pt x="20826" y="354"/>
                </a:cubicBezTo>
                <a:cubicBezTo>
                  <a:pt x="19934" y="573"/>
                  <a:pt x="19082" y="925"/>
                  <a:pt x="18237" y="1285"/>
                </a:cubicBezTo>
                <a:cubicBezTo>
                  <a:pt x="17994" y="1386"/>
                  <a:pt x="17728" y="1449"/>
                  <a:pt x="17470" y="1488"/>
                </a:cubicBezTo>
                <a:cubicBezTo>
                  <a:pt x="17048" y="1551"/>
                  <a:pt x="16602" y="1551"/>
                  <a:pt x="16179" y="1637"/>
                </a:cubicBezTo>
                <a:cubicBezTo>
                  <a:pt x="15193" y="1832"/>
                  <a:pt x="14247" y="2161"/>
                  <a:pt x="13339" y="2607"/>
                </a:cubicBezTo>
                <a:cubicBezTo>
                  <a:pt x="13144" y="2701"/>
                  <a:pt x="12980" y="2857"/>
                  <a:pt x="12776" y="2951"/>
                </a:cubicBezTo>
                <a:cubicBezTo>
                  <a:pt x="12150" y="3233"/>
                  <a:pt x="11579" y="3616"/>
                  <a:pt x="11032" y="4015"/>
                </a:cubicBezTo>
                <a:cubicBezTo>
                  <a:pt x="9897" y="4844"/>
                  <a:pt x="8739" y="5634"/>
                  <a:pt x="7496" y="6291"/>
                </a:cubicBezTo>
                <a:cubicBezTo>
                  <a:pt x="7175" y="6463"/>
                  <a:pt x="6862" y="6643"/>
                  <a:pt x="6580" y="6862"/>
                </a:cubicBezTo>
                <a:cubicBezTo>
                  <a:pt x="6400" y="7003"/>
                  <a:pt x="6228" y="7144"/>
                  <a:pt x="6017" y="7254"/>
                </a:cubicBezTo>
                <a:cubicBezTo>
                  <a:pt x="5735" y="7402"/>
                  <a:pt x="5477" y="7606"/>
                  <a:pt x="5227" y="7817"/>
                </a:cubicBezTo>
                <a:cubicBezTo>
                  <a:pt x="4797" y="8192"/>
                  <a:pt x="4358" y="8521"/>
                  <a:pt x="3772" y="8599"/>
                </a:cubicBezTo>
                <a:cubicBezTo>
                  <a:pt x="3427" y="8638"/>
                  <a:pt x="3091" y="8701"/>
                  <a:pt x="2763" y="8834"/>
                </a:cubicBezTo>
                <a:cubicBezTo>
                  <a:pt x="2465" y="8943"/>
                  <a:pt x="2160" y="9014"/>
                  <a:pt x="1925" y="9256"/>
                </a:cubicBezTo>
                <a:cubicBezTo>
                  <a:pt x="1839" y="9350"/>
                  <a:pt x="1691" y="9389"/>
                  <a:pt x="1566" y="9444"/>
                </a:cubicBezTo>
                <a:cubicBezTo>
                  <a:pt x="1120" y="9624"/>
                  <a:pt x="744" y="9906"/>
                  <a:pt x="627" y="10391"/>
                </a:cubicBezTo>
                <a:cubicBezTo>
                  <a:pt x="517" y="10852"/>
                  <a:pt x="423" y="11322"/>
                  <a:pt x="384" y="11791"/>
                </a:cubicBezTo>
                <a:cubicBezTo>
                  <a:pt x="337" y="12464"/>
                  <a:pt x="369" y="13144"/>
                  <a:pt x="322" y="13817"/>
                </a:cubicBezTo>
                <a:cubicBezTo>
                  <a:pt x="259" y="14756"/>
                  <a:pt x="157" y="15687"/>
                  <a:pt x="79" y="16626"/>
                </a:cubicBezTo>
                <a:cubicBezTo>
                  <a:pt x="48" y="17095"/>
                  <a:pt x="1" y="17572"/>
                  <a:pt x="17" y="18049"/>
                </a:cubicBezTo>
                <a:cubicBezTo>
                  <a:pt x="48" y="18793"/>
                  <a:pt x="110" y="19544"/>
                  <a:pt x="423" y="20240"/>
                </a:cubicBezTo>
                <a:cubicBezTo>
                  <a:pt x="658" y="20741"/>
                  <a:pt x="846" y="21257"/>
                  <a:pt x="1315" y="21609"/>
                </a:cubicBezTo>
                <a:cubicBezTo>
                  <a:pt x="1417" y="21687"/>
                  <a:pt x="1511" y="21750"/>
                  <a:pt x="1644" y="21765"/>
                </a:cubicBezTo>
                <a:cubicBezTo>
                  <a:pt x="1714" y="21773"/>
                  <a:pt x="1785" y="21789"/>
                  <a:pt x="1871" y="21805"/>
                </a:cubicBezTo>
                <a:cubicBezTo>
                  <a:pt x="1933" y="21953"/>
                  <a:pt x="2019" y="22094"/>
                  <a:pt x="2066" y="22243"/>
                </a:cubicBezTo>
                <a:cubicBezTo>
                  <a:pt x="2324" y="23111"/>
                  <a:pt x="2559" y="23995"/>
                  <a:pt x="2825" y="24863"/>
                </a:cubicBezTo>
                <a:cubicBezTo>
                  <a:pt x="2997" y="25427"/>
                  <a:pt x="3185" y="25990"/>
                  <a:pt x="3388" y="26545"/>
                </a:cubicBezTo>
                <a:cubicBezTo>
                  <a:pt x="3529" y="26897"/>
                  <a:pt x="3701" y="27234"/>
                  <a:pt x="3881" y="27570"/>
                </a:cubicBezTo>
                <a:cubicBezTo>
                  <a:pt x="4017" y="27823"/>
                  <a:pt x="4221" y="27950"/>
                  <a:pt x="4473" y="27950"/>
                </a:cubicBezTo>
                <a:cubicBezTo>
                  <a:pt x="4541" y="27950"/>
                  <a:pt x="4613" y="27940"/>
                  <a:pt x="4687" y="27922"/>
                </a:cubicBezTo>
                <a:cubicBezTo>
                  <a:pt x="4898" y="27867"/>
                  <a:pt x="5117" y="27797"/>
                  <a:pt x="5305" y="27680"/>
                </a:cubicBezTo>
                <a:cubicBezTo>
                  <a:pt x="5845" y="27328"/>
                  <a:pt x="6455" y="27148"/>
                  <a:pt x="7057" y="26976"/>
                </a:cubicBezTo>
                <a:cubicBezTo>
                  <a:pt x="8051" y="26710"/>
                  <a:pt x="9060" y="26514"/>
                  <a:pt x="9975" y="26013"/>
                </a:cubicBezTo>
                <a:cubicBezTo>
                  <a:pt x="10273" y="25849"/>
                  <a:pt x="10570" y="25693"/>
                  <a:pt x="10859" y="25521"/>
                </a:cubicBezTo>
                <a:cubicBezTo>
                  <a:pt x="11204" y="25317"/>
                  <a:pt x="11571" y="25129"/>
                  <a:pt x="11869" y="24871"/>
                </a:cubicBezTo>
                <a:cubicBezTo>
                  <a:pt x="12440" y="24378"/>
                  <a:pt x="13003" y="23893"/>
                  <a:pt x="13480" y="23299"/>
                </a:cubicBezTo>
                <a:cubicBezTo>
                  <a:pt x="14270" y="22290"/>
                  <a:pt x="15014" y="21257"/>
                  <a:pt x="15678" y="20162"/>
                </a:cubicBezTo>
                <a:cubicBezTo>
                  <a:pt x="15843" y="19896"/>
                  <a:pt x="16023" y="19645"/>
                  <a:pt x="16203" y="19403"/>
                </a:cubicBezTo>
                <a:cubicBezTo>
                  <a:pt x="16469" y="19043"/>
                  <a:pt x="16742" y="18699"/>
                  <a:pt x="17001" y="18339"/>
                </a:cubicBezTo>
                <a:cubicBezTo>
                  <a:pt x="17235" y="18026"/>
                  <a:pt x="17415" y="17674"/>
                  <a:pt x="17728" y="17431"/>
                </a:cubicBezTo>
                <a:cubicBezTo>
                  <a:pt x="17791" y="17392"/>
                  <a:pt x="17830" y="17322"/>
                  <a:pt x="17877" y="17267"/>
                </a:cubicBezTo>
                <a:cubicBezTo>
                  <a:pt x="18338" y="16641"/>
                  <a:pt x="18800" y="16008"/>
                  <a:pt x="19277" y="15382"/>
                </a:cubicBezTo>
                <a:cubicBezTo>
                  <a:pt x="19426" y="15186"/>
                  <a:pt x="19598" y="14998"/>
                  <a:pt x="19762" y="14803"/>
                </a:cubicBezTo>
                <a:cubicBezTo>
                  <a:pt x="20192" y="14318"/>
                  <a:pt x="20732" y="13966"/>
                  <a:pt x="21170" y="13481"/>
                </a:cubicBezTo>
                <a:cubicBezTo>
                  <a:pt x="21546" y="13051"/>
                  <a:pt x="21945" y="12659"/>
                  <a:pt x="22273" y="12182"/>
                </a:cubicBezTo>
                <a:cubicBezTo>
                  <a:pt x="22672" y="11619"/>
                  <a:pt x="23181" y="11126"/>
                  <a:pt x="23509" y="10508"/>
                </a:cubicBezTo>
                <a:cubicBezTo>
                  <a:pt x="23525" y="10469"/>
                  <a:pt x="23556" y="10438"/>
                  <a:pt x="23588" y="10406"/>
                </a:cubicBezTo>
                <a:cubicBezTo>
                  <a:pt x="23877" y="10007"/>
                  <a:pt x="24182" y="9608"/>
                  <a:pt x="24464" y="9209"/>
                </a:cubicBezTo>
                <a:cubicBezTo>
                  <a:pt x="24605" y="9014"/>
                  <a:pt x="24699" y="8803"/>
                  <a:pt x="24839" y="8615"/>
                </a:cubicBezTo>
                <a:cubicBezTo>
                  <a:pt x="25324" y="7965"/>
                  <a:pt x="25762" y="7301"/>
                  <a:pt x="26021" y="6526"/>
                </a:cubicBezTo>
                <a:cubicBezTo>
                  <a:pt x="26255" y="5838"/>
                  <a:pt x="26521" y="5149"/>
                  <a:pt x="26521" y="4406"/>
                </a:cubicBezTo>
                <a:cubicBezTo>
                  <a:pt x="26529" y="3365"/>
                  <a:pt x="26615" y="2317"/>
                  <a:pt x="26443" y="1277"/>
                </a:cubicBezTo>
                <a:cubicBezTo>
                  <a:pt x="26373" y="846"/>
                  <a:pt x="26177" y="541"/>
                  <a:pt x="25888" y="268"/>
                </a:cubicBezTo>
                <a:cubicBezTo>
                  <a:pt x="25723" y="354"/>
                  <a:pt x="25583" y="424"/>
                  <a:pt x="25410" y="518"/>
                </a:cubicBezTo>
                <a:cubicBezTo>
                  <a:pt x="25270" y="455"/>
                  <a:pt x="25129" y="408"/>
                  <a:pt x="24996" y="346"/>
                </a:cubicBezTo>
                <a:cubicBezTo>
                  <a:pt x="24524" y="153"/>
                  <a:pt x="24046" y="0"/>
                  <a:pt x="235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7"/>
          <p:cNvSpPr/>
          <p:nvPr/>
        </p:nvSpPr>
        <p:spPr>
          <a:xfrm>
            <a:off x="-303044" y="-146492"/>
            <a:ext cx="1438970" cy="1372983"/>
          </a:xfrm>
          <a:custGeom>
            <a:avLst/>
            <a:gdLst/>
            <a:ahLst/>
            <a:cxnLst/>
            <a:rect l="l" t="t" r="r" b="b"/>
            <a:pathLst>
              <a:path w="26779" h="25551" extrusionOk="0">
                <a:moveTo>
                  <a:pt x="22085" y="0"/>
                </a:moveTo>
                <a:cubicBezTo>
                  <a:pt x="21285" y="0"/>
                  <a:pt x="20500" y="145"/>
                  <a:pt x="19714" y="298"/>
                </a:cubicBezTo>
                <a:cubicBezTo>
                  <a:pt x="19597" y="321"/>
                  <a:pt x="19480" y="331"/>
                  <a:pt x="19362" y="331"/>
                </a:cubicBezTo>
                <a:cubicBezTo>
                  <a:pt x="19245" y="331"/>
                  <a:pt x="19128" y="321"/>
                  <a:pt x="19010" y="306"/>
                </a:cubicBezTo>
                <a:cubicBezTo>
                  <a:pt x="18635" y="251"/>
                  <a:pt x="18259" y="134"/>
                  <a:pt x="17876" y="102"/>
                </a:cubicBezTo>
                <a:cubicBezTo>
                  <a:pt x="17703" y="90"/>
                  <a:pt x="17530" y="84"/>
                  <a:pt x="17357" y="84"/>
                </a:cubicBezTo>
                <a:cubicBezTo>
                  <a:pt x="16639" y="84"/>
                  <a:pt x="15922" y="187"/>
                  <a:pt x="15216" y="376"/>
                </a:cubicBezTo>
                <a:cubicBezTo>
                  <a:pt x="15028" y="423"/>
                  <a:pt x="14848" y="548"/>
                  <a:pt x="14661" y="587"/>
                </a:cubicBezTo>
                <a:cubicBezTo>
                  <a:pt x="14058" y="728"/>
                  <a:pt x="13479" y="986"/>
                  <a:pt x="12916" y="1268"/>
                </a:cubicBezTo>
                <a:cubicBezTo>
                  <a:pt x="11750" y="1855"/>
                  <a:pt x="10577" y="2394"/>
                  <a:pt x="9364" y="2770"/>
                </a:cubicBezTo>
                <a:cubicBezTo>
                  <a:pt x="9051" y="2864"/>
                  <a:pt x="8746" y="2973"/>
                  <a:pt x="8449" y="3130"/>
                </a:cubicBezTo>
                <a:cubicBezTo>
                  <a:pt x="8261" y="3232"/>
                  <a:pt x="8089" y="3341"/>
                  <a:pt x="7886" y="3404"/>
                </a:cubicBezTo>
                <a:cubicBezTo>
                  <a:pt x="7604" y="3490"/>
                  <a:pt x="7330" y="3638"/>
                  <a:pt x="7080" y="3803"/>
                </a:cubicBezTo>
                <a:cubicBezTo>
                  <a:pt x="6686" y="4047"/>
                  <a:pt x="6293" y="4256"/>
                  <a:pt x="5853" y="4256"/>
                </a:cubicBezTo>
                <a:cubicBezTo>
                  <a:pt x="5786" y="4256"/>
                  <a:pt x="5718" y="4251"/>
                  <a:pt x="5648" y="4241"/>
                </a:cubicBezTo>
                <a:cubicBezTo>
                  <a:pt x="5460" y="4212"/>
                  <a:pt x="5271" y="4192"/>
                  <a:pt x="5083" y="4192"/>
                </a:cubicBezTo>
                <a:cubicBezTo>
                  <a:pt x="4966" y="4192"/>
                  <a:pt x="4850" y="4199"/>
                  <a:pt x="4733" y="4217"/>
                </a:cubicBezTo>
                <a:cubicBezTo>
                  <a:pt x="4451" y="4256"/>
                  <a:pt x="4170" y="4249"/>
                  <a:pt x="3920" y="4444"/>
                </a:cubicBezTo>
                <a:cubicBezTo>
                  <a:pt x="3826" y="4522"/>
                  <a:pt x="3685" y="4522"/>
                  <a:pt x="3567" y="4546"/>
                </a:cubicBezTo>
                <a:cubicBezTo>
                  <a:pt x="3137" y="4624"/>
                  <a:pt x="2762" y="4820"/>
                  <a:pt x="2543" y="5320"/>
                </a:cubicBezTo>
                <a:cubicBezTo>
                  <a:pt x="2347" y="5790"/>
                  <a:pt x="2151" y="6275"/>
                  <a:pt x="2019" y="6783"/>
                </a:cubicBezTo>
                <a:cubicBezTo>
                  <a:pt x="1815" y="7495"/>
                  <a:pt x="1690" y="8246"/>
                  <a:pt x="1494" y="8966"/>
                </a:cubicBezTo>
                <a:cubicBezTo>
                  <a:pt x="1228" y="9975"/>
                  <a:pt x="923" y="10961"/>
                  <a:pt x="649" y="11962"/>
                </a:cubicBezTo>
                <a:cubicBezTo>
                  <a:pt x="509" y="12471"/>
                  <a:pt x="360" y="12971"/>
                  <a:pt x="266" y="13495"/>
                </a:cubicBezTo>
                <a:cubicBezTo>
                  <a:pt x="117" y="14317"/>
                  <a:pt x="0" y="15146"/>
                  <a:pt x="117" y="15999"/>
                </a:cubicBezTo>
                <a:cubicBezTo>
                  <a:pt x="196" y="16609"/>
                  <a:pt x="243" y="17219"/>
                  <a:pt x="556" y="17728"/>
                </a:cubicBezTo>
                <a:cubicBezTo>
                  <a:pt x="634" y="17845"/>
                  <a:pt x="696" y="17947"/>
                  <a:pt x="806" y="17994"/>
                </a:cubicBezTo>
                <a:cubicBezTo>
                  <a:pt x="869" y="18025"/>
                  <a:pt x="923" y="18064"/>
                  <a:pt x="994" y="18103"/>
                </a:cubicBezTo>
                <a:cubicBezTo>
                  <a:pt x="1017" y="18283"/>
                  <a:pt x="1056" y="18455"/>
                  <a:pt x="1056" y="18635"/>
                </a:cubicBezTo>
                <a:cubicBezTo>
                  <a:pt x="1080" y="19652"/>
                  <a:pt x="1080" y="20677"/>
                  <a:pt x="1111" y="21702"/>
                </a:cubicBezTo>
                <a:cubicBezTo>
                  <a:pt x="1127" y="22367"/>
                  <a:pt x="1158" y="23024"/>
                  <a:pt x="1213" y="23689"/>
                </a:cubicBezTo>
                <a:cubicBezTo>
                  <a:pt x="1244" y="24111"/>
                  <a:pt x="1314" y="24534"/>
                  <a:pt x="1393" y="24949"/>
                </a:cubicBezTo>
                <a:cubicBezTo>
                  <a:pt x="1471" y="25340"/>
                  <a:pt x="1682" y="25551"/>
                  <a:pt x="2003" y="25551"/>
                </a:cubicBezTo>
                <a:cubicBezTo>
                  <a:pt x="2198" y="25551"/>
                  <a:pt x="2402" y="25535"/>
                  <a:pt x="2582" y="25465"/>
                </a:cubicBezTo>
                <a:cubicBezTo>
                  <a:pt x="3129" y="25230"/>
                  <a:pt x="3693" y="25199"/>
                  <a:pt x="4256" y="25183"/>
                </a:cubicBezTo>
                <a:cubicBezTo>
                  <a:pt x="5163" y="25160"/>
                  <a:pt x="6071" y="25238"/>
                  <a:pt x="6971" y="24941"/>
                </a:cubicBezTo>
                <a:cubicBezTo>
                  <a:pt x="7260" y="24847"/>
                  <a:pt x="7549" y="24761"/>
                  <a:pt x="7839" y="24651"/>
                </a:cubicBezTo>
                <a:cubicBezTo>
                  <a:pt x="8183" y="24526"/>
                  <a:pt x="8543" y="24424"/>
                  <a:pt x="8856" y="24229"/>
                </a:cubicBezTo>
                <a:cubicBezTo>
                  <a:pt x="9450" y="23845"/>
                  <a:pt x="10053" y="23470"/>
                  <a:pt x="10593" y="22954"/>
                </a:cubicBezTo>
                <a:cubicBezTo>
                  <a:pt x="11500" y="22085"/>
                  <a:pt x="12376" y="21162"/>
                  <a:pt x="13198" y="20153"/>
                </a:cubicBezTo>
                <a:cubicBezTo>
                  <a:pt x="13393" y="19910"/>
                  <a:pt x="13612" y="19691"/>
                  <a:pt x="13824" y="19472"/>
                </a:cubicBezTo>
                <a:cubicBezTo>
                  <a:pt x="14129" y="19159"/>
                  <a:pt x="14442" y="18854"/>
                  <a:pt x="14747" y="18541"/>
                </a:cubicBezTo>
                <a:cubicBezTo>
                  <a:pt x="15013" y="18260"/>
                  <a:pt x="15247" y="17931"/>
                  <a:pt x="15576" y="17751"/>
                </a:cubicBezTo>
                <a:cubicBezTo>
                  <a:pt x="15639" y="17720"/>
                  <a:pt x="15685" y="17665"/>
                  <a:pt x="15740" y="17610"/>
                </a:cubicBezTo>
                <a:cubicBezTo>
                  <a:pt x="16280" y="17055"/>
                  <a:pt x="16828" y="16500"/>
                  <a:pt x="17367" y="15952"/>
                </a:cubicBezTo>
                <a:cubicBezTo>
                  <a:pt x="17547" y="15772"/>
                  <a:pt x="17735" y="15616"/>
                  <a:pt x="17923" y="15459"/>
                </a:cubicBezTo>
                <a:cubicBezTo>
                  <a:pt x="18400" y="15044"/>
                  <a:pt x="18948" y="14810"/>
                  <a:pt x="19425" y="14403"/>
                </a:cubicBezTo>
                <a:cubicBezTo>
                  <a:pt x="19847" y="14043"/>
                  <a:pt x="20285" y="13722"/>
                  <a:pt x="20677" y="13300"/>
                </a:cubicBezTo>
                <a:cubicBezTo>
                  <a:pt x="21146" y="12791"/>
                  <a:pt x="21694" y="12400"/>
                  <a:pt x="22116" y="11806"/>
                </a:cubicBezTo>
                <a:cubicBezTo>
                  <a:pt x="22140" y="11774"/>
                  <a:pt x="22179" y="11751"/>
                  <a:pt x="22202" y="11720"/>
                </a:cubicBezTo>
                <a:cubicBezTo>
                  <a:pt x="22546" y="11368"/>
                  <a:pt x="22898" y="11023"/>
                  <a:pt x="23235" y="10664"/>
                </a:cubicBezTo>
                <a:cubicBezTo>
                  <a:pt x="23391" y="10491"/>
                  <a:pt x="23532" y="10288"/>
                  <a:pt x="23689" y="10124"/>
                </a:cubicBezTo>
                <a:cubicBezTo>
                  <a:pt x="24252" y="9553"/>
                  <a:pt x="24784" y="8942"/>
                  <a:pt x="25183" y="8176"/>
                </a:cubicBezTo>
                <a:cubicBezTo>
                  <a:pt x="25543" y="7487"/>
                  <a:pt x="25926" y="6815"/>
                  <a:pt x="26098" y="6001"/>
                </a:cubicBezTo>
                <a:cubicBezTo>
                  <a:pt x="26341" y="4867"/>
                  <a:pt x="26653" y="3756"/>
                  <a:pt x="26740" y="2567"/>
                </a:cubicBezTo>
                <a:cubicBezTo>
                  <a:pt x="26779" y="2082"/>
                  <a:pt x="26685" y="1698"/>
                  <a:pt x="26497" y="1315"/>
                </a:cubicBezTo>
                <a:cubicBezTo>
                  <a:pt x="26341" y="1362"/>
                  <a:pt x="26200" y="1409"/>
                  <a:pt x="26035" y="1456"/>
                </a:cubicBezTo>
                <a:cubicBezTo>
                  <a:pt x="25926" y="1354"/>
                  <a:pt x="25816" y="1260"/>
                  <a:pt x="25715" y="1158"/>
                </a:cubicBezTo>
                <a:cubicBezTo>
                  <a:pt x="25261" y="720"/>
                  <a:pt x="24792" y="360"/>
                  <a:pt x="24205" y="298"/>
                </a:cubicBezTo>
                <a:cubicBezTo>
                  <a:pt x="24001" y="274"/>
                  <a:pt x="23798" y="235"/>
                  <a:pt x="23595" y="204"/>
                </a:cubicBezTo>
                <a:cubicBezTo>
                  <a:pt x="23110" y="134"/>
                  <a:pt x="22625" y="8"/>
                  <a:pt x="22147" y="1"/>
                </a:cubicBezTo>
                <a:cubicBezTo>
                  <a:pt x="22127" y="0"/>
                  <a:pt x="22106" y="0"/>
                  <a:pt x="220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"/>
          <p:cNvSpPr/>
          <p:nvPr/>
        </p:nvSpPr>
        <p:spPr>
          <a:xfrm rot="5400000">
            <a:off x="-293996" y="3894040"/>
            <a:ext cx="1458835" cy="1476954"/>
          </a:xfrm>
          <a:custGeom>
            <a:avLst/>
            <a:gdLst/>
            <a:ahLst/>
            <a:cxnLst/>
            <a:rect l="l" t="t" r="r" b="b"/>
            <a:pathLst>
              <a:path w="23994" h="24292" extrusionOk="0">
                <a:moveTo>
                  <a:pt x="21287" y="1"/>
                </a:moveTo>
                <a:cubicBezTo>
                  <a:pt x="21248" y="9"/>
                  <a:pt x="21201" y="17"/>
                  <a:pt x="21162" y="40"/>
                </a:cubicBezTo>
                <a:cubicBezTo>
                  <a:pt x="20930" y="212"/>
                  <a:pt x="20661" y="299"/>
                  <a:pt x="20371" y="299"/>
                </a:cubicBezTo>
                <a:cubicBezTo>
                  <a:pt x="20358" y="299"/>
                  <a:pt x="20345" y="298"/>
                  <a:pt x="20333" y="298"/>
                </a:cubicBezTo>
                <a:cubicBezTo>
                  <a:pt x="20192" y="298"/>
                  <a:pt x="20067" y="337"/>
                  <a:pt x="19973" y="447"/>
                </a:cubicBezTo>
                <a:cubicBezTo>
                  <a:pt x="19801" y="619"/>
                  <a:pt x="19597" y="736"/>
                  <a:pt x="19370" y="822"/>
                </a:cubicBezTo>
                <a:cubicBezTo>
                  <a:pt x="19026" y="963"/>
                  <a:pt x="18682" y="1104"/>
                  <a:pt x="18338" y="1245"/>
                </a:cubicBezTo>
                <a:cubicBezTo>
                  <a:pt x="18244" y="1284"/>
                  <a:pt x="18142" y="1331"/>
                  <a:pt x="18072" y="1393"/>
                </a:cubicBezTo>
                <a:cubicBezTo>
                  <a:pt x="17790" y="1675"/>
                  <a:pt x="17516" y="1972"/>
                  <a:pt x="17235" y="2254"/>
                </a:cubicBezTo>
                <a:cubicBezTo>
                  <a:pt x="17258" y="2410"/>
                  <a:pt x="17188" y="2504"/>
                  <a:pt x="17094" y="2590"/>
                </a:cubicBezTo>
                <a:cubicBezTo>
                  <a:pt x="17031" y="2645"/>
                  <a:pt x="16961" y="2716"/>
                  <a:pt x="16937" y="2794"/>
                </a:cubicBezTo>
                <a:cubicBezTo>
                  <a:pt x="16891" y="2966"/>
                  <a:pt x="16773" y="3052"/>
                  <a:pt x="16625" y="3114"/>
                </a:cubicBezTo>
                <a:cubicBezTo>
                  <a:pt x="16499" y="3154"/>
                  <a:pt x="16382" y="3193"/>
                  <a:pt x="16233" y="3240"/>
                </a:cubicBezTo>
                <a:cubicBezTo>
                  <a:pt x="16161" y="3182"/>
                  <a:pt x="16091" y="3157"/>
                  <a:pt x="16023" y="3157"/>
                </a:cubicBezTo>
                <a:cubicBezTo>
                  <a:pt x="15906" y="3157"/>
                  <a:pt x="15794" y="3230"/>
                  <a:pt x="15686" y="3334"/>
                </a:cubicBezTo>
                <a:cubicBezTo>
                  <a:pt x="15717" y="3404"/>
                  <a:pt x="15741" y="3474"/>
                  <a:pt x="15764" y="3545"/>
                </a:cubicBezTo>
                <a:cubicBezTo>
                  <a:pt x="15725" y="3607"/>
                  <a:pt x="15686" y="3670"/>
                  <a:pt x="15654" y="3717"/>
                </a:cubicBezTo>
                <a:cubicBezTo>
                  <a:pt x="15662" y="3787"/>
                  <a:pt x="15662" y="3850"/>
                  <a:pt x="15670" y="3897"/>
                </a:cubicBezTo>
                <a:cubicBezTo>
                  <a:pt x="15443" y="4045"/>
                  <a:pt x="15169" y="4069"/>
                  <a:pt x="15036" y="4311"/>
                </a:cubicBezTo>
                <a:lnTo>
                  <a:pt x="15036" y="4523"/>
                </a:lnTo>
                <a:cubicBezTo>
                  <a:pt x="14943" y="4468"/>
                  <a:pt x="14872" y="4421"/>
                  <a:pt x="14802" y="4374"/>
                </a:cubicBezTo>
                <a:cubicBezTo>
                  <a:pt x="14708" y="4444"/>
                  <a:pt x="14630" y="4507"/>
                  <a:pt x="14630" y="4640"/>
                </a:cubicBezTo>
                <a:cubicBezTo>
                  <a:pt x="14630" y="4695"/>
                  <a:pt x="14614" y="4773"/>
                  <a:pt x="14575" y="4820"/>
                </a:cubicBezTo>
                <a:cubicBezTo>
                  <a:pt x="14379" y="5102"/>
                  <a:pt x="14207" y="5414"/>
                  <a:pt x="13902" y="5610"/>
                </a:cubicBezTo>
                <a:cubicBezTo>
                  <a:pt x="13753" y="5696"/>
                  <a:pt x="13597" y="5813"/>
                  <a:pt x="13527" y="5954"/>
                </a:cubicBezTo>
                <a:cubicBezTo>
                  <a:pt x="13464" y="6095"/>
                  <a:pt x="13354" y="6158"/>
                  <a:pt x="13245" y="6228"/>
                </a:cubicBezTo>
                <a:cubicBezTo>
                  <a:pt x="13010" y="6385"/>
                  <a:pt x="12776" y="6525"/>
                  <a:pt x="12541" y="6682"/>
                </a:cubicBezTo>
                <a:cubicBezTo>
                  <a:pt x="12525" y="6690"/>
                  <a:pt x="12517" y="6713"/>
                  <a:pt x="12502" y="6729"/>
                </a:cubicBezTo>
                <a:cubicBezTo>
                  <a:pt x="12424" y="6846"/>
                  <a:pt x="12345" y="6971"/>
                  <a:pt x="12259" y="7089"/>
                </a:cubicBezTo>
                <a:cubicBezTo>
                  <a:pt x="12142" y="7253"/>
                  <a:pt x="12009" y="7417"/>
                  <a:pt x="11892" y="7566"/>
                </a:cubicBezTo>
                <a:cubicBezTo>
                  <a:pt x="11810" y="7548"/>
                  <a:pt x="11750" y="7537"/>
                  <a:pt x="11700" y="7537"/>
                </a:cubicBezTo>
                <a:cubicBezTo>
                  <a:pt x="11595" y="7537"/>
                  <a:pt x="11531" y="7585"/>
                  <a:pt x="11399" y="7722"/>
                </a:cubicBezTo>
                <a:cubicBezTo>
                  <a:pt x="11281" y="7840"/>
                  <a:pt x="11156" y="7887"/>
                  <a:pt x="11008" y="7934"/>
                </a:cubicBezTo>
                <a:cubicBezTo>
                  <a:pt x="10835" y="7980"/>
                  <a:pt x="10640" y="8043"/>
                  <a:pt x="10546" y="8215"/>
                </a:cubicBezTo>
                <a:cubicBezTo>
                  <a:pt x="10366" y="8559"/>
                  <a:pt x="9991" y="8653"/>
                  <a:pt x="9725" y="8880"/>
                </a:cubicBezTo>
                <a:cubicBezTo>
                  <a:pt x="9701" y="8904"/>
                  <a:pt x="9670" y="8904"/>
                  <a:pt x="9639" y="8911"/>
                </a:cubicBezTo>
                <a:cubicBezTo>
                  <a:pt x="9341" y="8990"/>
                  <a:pt x="9091" y="9177"/>
                  <a:pt x="8833" y="9334"/>
                </a:cubicBezTo>
                <a:cubicBezTo>
                  <a:pt x="8676" y="9428"/>
                  <a:pt x="8543" y="9576"/>
                  <a:pt x="8395" y="9678"/>
                </a:cubicBezTo>
                <a:cubicBezTo>
                  <a:pt x="8269" y="9764"/>
                  <a:pt x="8129" y="9811"/>
                  <a:pt x="8050" y="9952"/>
                </a:cubicBezTo>
                <a:cubicBezTo>
                  <a:pt x="8035" y="9975"/>
                  <a:pt x="7988" y="9975"/>
                  <a:pt x="7949" y="9991"/>
                </a:cubicBezTo>
                <a:cubicBezTo>
                  <a:pt x="7933" y="9921"/>
                  <a:pt x="7917" y="9858"/>
                  <a:pt x="7910" y="9827"/>
                </a:cubicBezTo>
                <a:cubicBezTo>
                  <a:pt x="7863" y="9811"/>
                  <a:pt x="7819" y="9805"/>
                  <a:pt x="7776" y="9805"/>
                </a:cubicBezTo>
                <a:cubicBezTo>
                  <a:pt x="7670" y="9805"/>
                  <a:pt x="7574" y="9843"/>
                  <a:pt x="7479" y="9866"/>
                </a:cubicBezTo>
                <a:cubicBezTo>
                  <a:pt x="7346" y="9897"/>
                  <a:pt x="7229" y="9960"/>
                  <a:pt x="7119" y="10046"/>
                </a:cubicBezTo>
                <a:cubicBezTo>
                  <a:pt x="7002" y="10132"/>
                  <a:pt x="6885" y="10210"/>
                  <a:pt x="6752" y="10265"/>
                </a:cubicBezTo>
                <a:cubicBezTo>
                  <a:pt x="6587" y="10327"/>
                  <a:pt x="6415" y="10367"/>
                  <a:pt x="6235" y="10421"/>
                </a:cubicBezTo>
                <a:cubicBezTo>
                  <a:pt x="6204" y="10460"/>
                  <a:pt x="6165" y="10507"/>
                  <a:pt x="6142" y="10546"/>
                </a:cubicBezTo>
                <a:cubicBezTo>
                  <a:pt x="5743" y="10609"/>
                  <a:pt x="5680" y="10656"/>
                  <a:pt x="5594" y="10938"/>
                </a:cubicBezTo>
                <a:cubicBezTo>
                  <a:pt x="5578" y="10945"/>
                  <a:pt x="5555" y="10945"/>
                  <a:pt x="5531" y="10953"/>
                </a:cubicBezTo>
                <a:cubicBezTo>
                  <a:pt x="5297" y="11024"/>
                  <a:pt x="5046" y="11063"/>
                  <a:pt x="4906" y="11305"/>
                </a:cubicBezTo>
                <a:cubicBezTo>
                  <a:pt x="4882" y="11352"/>
                  <a:pt x="4843" y="11415"/>
                  <a:pt x="4804" y="11415"/>
                </a:cubicBezTo>
                <a:cubicBezTo>
                  <a:pt x="4655" y="11430"/>
                  <a:pt x="4593" y="11548"/>
                  <a:pt x="4499" y="11650"/>
                </a:cubicBezTo>
                <a:lnTo>
                  <a:pt x="4374" y="11650"/>
                </a:lnTo>
                <a:cubicBezTo>
                  <a:pt x="4358" y="11665"/>
                  <a:pt x="4342" y="11673"/>
                  <a:pt x="4327" y="11689"/>
                </a:cubicBezTo>
                <a:cubicBezTo>
                  <a:pt x="4327" y="11728"/>
                  <a:pt x="4319" y="11767"/>
                  <a:pt x="4311" y="11806"/>
                </a:cubicBezTo>
                <a:cubicBezTo>
                  <a:pt x="4256" y="11814"/>
                  <a:pt x="4209" y="11822"/>
                  <a:pt x="4162" y="11822"/>
                </a:cubicBezTo>
                <a:lnTo>
                  <a:pt x="4162" y="11829"/>
                </a:lnTo>
                <a:cubicBezTo>
                  <a:pt x="4170" y="11978"/>
                  <a:pt x="4139" y="12103"/>
                  <a:pt x="3967" y="12135"/>
                </a:cubicBezTo>
                <a:cubicBezTo>
                  <a:pt x="3943" y="12142"/>
                  <a:pt x="3928" y="12174"/>
                  <a:pt x="3904" y="12197"/>
                </a:cubicBezTo>
                <a:cubicBezTo>
                  <a:pt x="3802" y="12291"/>
                  <a:pt x="3701" y="12385"/>
                  <a:pt x="3607" y="12479"/>
                </a:cubicBezTo>
                <a:cubicBezTo>
                  <a:pt x="3497" y="12455"/>
                  <a:pt x="3411" y="12440"/>
                  <a:pt x="3317" y="12424"/>
                </a:cubicBezTo>
                <a:cubicBezTo>
                  <a:pt x="3286" y="12604"/>
                  <a:pt x="3083" y="12627"/>
                  <a:pt x="3028" y="12792"/>
                </a:cubicBezTo>
                <a:cubicBezTo>
                  <a:pt x="3036" y="12815"/>
                  <a:pt x="3028" y="12854"/>
                  <a:pt x="3044" y="12886"/>
                </a:cubicBezTo>
                <a:cubicBezTo>
                  <a:pt x="3106" y="13011"/>
                  <a:pt x="3059" y="13120"/>
                  <a:pt x="2965" y="13198"/>
                </a:cubicBezTo>
                <a:cubicBezTo>
                  <a:pt x="2840" y="13308"/>
                  <a:pt x="2762" y="13449"/>
                  <a:pt x="2699" y="13605"/>
                </a:cubicBezTo>
                <a:cubicBezTo>
                  <a:pt x="2652" y="13707"/>
                  <a:pt x="2582" y="13801"/>
                  <a:pt x="2519" y="13903"/>
                </a:cubicBezTo>
                <a:cubicBezTo>
                  <a:pt x="2465" y="13996"/>
                  <a:pt x="2394" y="14090"/>
                  <a:pt x="2340" y="14192"/>
                </a:cubicBezTo>
                <a:cubicBezTo>
                  <a:pt x="2261" y="14333"/>
                  <a:pt x="2191" y="14474"/>
                  <a:pt x="2120" y="14614"/>
                </a:cubicBezTo>
                <a:cubicBezTo>
                  <a:pt x="2097" y="14654"/>
                  <a:pt x="2081" y="14701"/>
                  <a:pt x="2074" y="14755"/>
                </a:cubicBezTo>
                <a:cubicBezTo>
                  <a:pt x="2034" y="15053"/>
                  <a:pt x="2081" y="15373"/>
                  <a:pt x="1847" y="15624"/>
                </a:cubicBezTo>
                <a:cubicBezTo>
                  <a:pt x="1823" y="15647"/>
                  <a:pt x="1831" y="15694"/>
                  <a:pt x="1815" y="15725"/>
                </a:cubicBezTo>
                <a:cubicBezTo>
                  <a:pt x="1722" y="15851"/>
                  <a:pt x="1651" y="16015"/>
                  <a:pt x="1526" y="16085"/>
                </a:cubicBezTo>
                <a:cubicBezTo>
                  <a:pt x="1323" y="16195"/>
                  <a:pt x="1268" y="16351"/>
                  <a:pt x="1252" y="16555"/>
                </a:cubicBezTo>
                <a:cubicBezTo>
                  <a:pt x="1244" y="16656"/>
                  <a:pt x="1252" y="16758"/>
                  <a:pt x="1252" y="16852"/>
                </a:cubicBezTo>
                <a:cubicBezTo>
                  <a:pt x="1143" y="16969"/>
                  <a:pt x="1080" y="17094"/>
                  <a:pt x="1080" y="17243"/>
                </a:cubicBezTo>
                <a:cubicBezTo>
                  <a:pt x="1072" y="17282"/>
                  <a:pt x="1057" y="17329"/>
                  <a:pt x="1033" y="17368"/>
                </a:cubicBezTo>
                <a:cubicBezTo>
                  <a:pt x="947" y="17517"/>
                  <a:pt x="892" y="17673"/>
                  <a:pt x="900" y="17853"/>
                </a:cubicBezTo>
                <a:cubicBezTo>
                  <a:pt x="908" y="17986"/>
                  <a:pt x="877" y="18111"/>
                  <a:pt x="838" y="18237"/>
                </a:cubicBezTo>
                <a:cubicBezTo>
                  <a:pt x="705" y="18636"/>
                  <a:pt x="611" y="19035"/>
                  <a:pt x="532" y="19441"/>
                </a:cubicBezTo>
                <a:cubicBezTo>
                  <a:pt x="485" y="19684"/>
                  <a:pt x="532" y="19919"/>
                  <a:pt x="446" y="20161"/>
                </a:cubicBezTo>
                <a:cubicBezTo>
                  <a:pt x="368" y="20419"/>
                  <a:pt x="298" y="20670"/>
                  <a:pt x="141" y="20889"/>
                </a:cubicBezTo>
                <a:cubicBezTo>
                  <a:pt x="8" y="21076"/>
                  <a:pt x="0" y="21288"/>
                  <a:pt x="94" y="21507"/>
                </a:cubicBezTo>
                <a:cubicBezTo>
                  <a:pt x="141" y="21601"/>
                  <a:pt x="173" y="21702"/>
                  <a:pt x="212" y="21796"/>
                </a:cubicBezTo>
                <a:cubicBezTo>
                  <a:pt x="180" y="21851"/>
                  <a:pt x="157" y="21898"/>
                  <a:pt x="133" y="21937"/>
                </a:cubicBezTo>
                <a:cubicBezTo>
                  <a:pt x="259" y="22039"/>
                  <a:pt x="392" y="22117"/>
                  <a:pt x="493" y="22219"/>
                </a:cubicBezTo>
                <a:cubicBezTo>
                  <a:pt x="579" y="22297"/>
                  <a:pt x="642" y="22383"/>
                  <a:pt x="744" y="22445"/>
                </a:cubicBezTo>
                <a:cubicBezTo>
                  <a:pt x="814" y="22485"/>
                  <a:pt x="861" y="22578"/>
                  <a:pt x="916" y="22664"/>
                </a:cubicBezTo>
                <a:cubicBezTo>
                  <a:pt x="838" y="22711"/>
                  <a:pt x="791" y="22743"/>
                  <a:pt x="728" y="22782"/>
                </a:cubicBezTo>
                <a:cubicBezTo>
                  <a:pt x="798" y="22954"/>
                  <a:pt x="869" y="23118"/>
                  <a:pt x="939" y="23290"/>
                </a:cubicBezTo>
                <a:cubicBezTo>
                  <a:pt x="924" y="23345"/>
                  <a:pt x="916" y="23400"/>
                  <a:pt x="908" y="23423"/>
                </a:cubicBezTo>
                <a:cubicBezTo>
                  <a:pt x="1002" y="23650"/>
                  <a:pt x="1080" y="23846"/>
                  <a:pt x="1166" y="24041"/>
                </a:cubicBezTo>
                <a:cubicBezTo>
                  <a:pt x="1150" y="24096"/>
                  <a:pt x="1143" y="24151"/>
                  <a:pt x="1127" y="24221"/>
                </a:cubicBezTo>
                <a:cubicBezTo>
                  <a:pt x="1190" y="24253"/>
                  <a:pt x="1244" y="24276"/>
                  <a:pt x="1283" y="24292"/>
                </a:cubicBezTo>
                <a:cubicBezTo>
                  <a:pt x="1487" y="24198"/>
                  <a:pt x="1393" y="23987"/>
                  <a:pt x="1510" y="23869"/>
                </a:cubicBezTo>
                <a:cubicBezTo>
                  <a:pt x="1612" y="23760"/>
                  <a:pt x="1651" y="23588"/>
                  <a:pt x="1823" y="23548"/>
                </a:cubicBezTo>
                <a:cubicBezTo>
                  <a:pt x="1909" y="23601"/>
                  <a:pt x="1950" y="23627"/>
                  <a:pt x="1987" y="23627"/>
                </a:cubicBezTo>
                <a:cubicBezTo>
                  <a:pt x="2021" y="23627"/>
                  <a:pt x="2053" y="23605"/>
                  <a:pt x="2113" y="23564"/>
                </a:cubicBezTo>
                <a:cubicBezTo>
                  <a:pt x="1972" y="23400"/>
                  <a:pt x="2050" y="23267"/>
                  <a:pt x="2167" y="23134"/>
                </a:cubicBezTo>
                <a:cubicBezTo>
                  <a:pt x="2222" y="23071"/>
                  <a:pt x="2253" y="22985"/>
                  <a:pt x="2293" y="22907"/>
                </a:cubicBezTo>
                <a:cubicBezTo>
                  <a:pt x="2152" y="22704"/>
                  <a:pt x="2183" y="22524"/>
                  <a:pt x="2316" y="22344"/>
                </a:cubicBezTo>
                <a:cubicBezTo>
                  <a:pt x="2402" y="22234"/>
                  <a:pt x="2496" y="22132"/>
                  <a:pt x="2551" y="22007"/>
                </a:cubicBezTo>
                <a:cubicBezTo>
                  <a:pt x="2645" y="21820"/>
                  <a:pt x="2817" y="21710"/>
                  <a:pt x="2934" y="21569"/>
                </a:cubicBezTo>
                <a:cubicBezTo>
                  <a:pt x="3044" y="21569"/>
                  <a:pt x="3067" y="21632"/>
                  <a:pt x="3075" y="21710"/>
                </a:cubicBezTo>
                <a:cubicBezTo>
                  <a:pt x="3098" y="22031"/>
                  <a:pt x="3122" y="22352"/>
                  <a:pt x="3145" y="22641"/>
                </a:cubicBezTo>
                <a:cubicBezTo>
                  <a:pt x="3306" y="22821"/>
                  <a:pt x="3375" y="22892"/>
                  <a:pt x="3477" y="22892"/>
                </a:cubicBezTo>
                <a:cubicBezTo>
                  <a:pt x="3538" y="22892"/>
                  <a:pt x="3612" y="22865"/>
                  <a:pt x="3724" y="22821"/>
                </a:cubicBezTo>
                <a:cubicBezTo>
                  <a:pt x="3795" y="22891"/>
                  <a:pt x="3865" y="22970"/>
                  <a:pt x="3943" y="23048"/>
                </a:cubicBezTo>
                <a:cubicBezTo>
                  <a:pt x="4147" y="22821"/>
                  <a:pt x="4225" y="22563"/>
                  <a:pt x="4327" y="22344"/>
                </a:cubicBezTo>
                <a:cubicBezTo>
                  <a:pt x="4115" y="22203"/>
                  <a:pt x="3920" y="22078"/>
                  <a:pt x="3732" y="21953"/>
                </a:cubicBezTo>
                <a:cubicBezTo>
                  <a:pt x="3756" y="21773"/>
                  <a:pt x="3630" y="21624"/>
                  <a:pt x="3701" y="21452"/>
                </a:cubicBezTo>
                <a:cubicBezTo>
                  <a:pt x="3736" y="21443"/>
                  <a:pt x="3768" y="21439"/>
                  <a:pt x="3798" y="21439"/>
                </a:cubicBezTo>
                <a:cubicBezTo>
                  <a:pt x="3980" y="21439"/>
                  <a:pt x="4068" y="21590"/>
                  <a:pt x="4162" y="21718"/>
                </a:cubicBezTo>
                <a:cubicBezTo>
                  <a:pt x="4428" y="21757"/>
                  <a:pt x="4561" y="21812"/>
                  <a:pt x="4851" y="22023"/>
                </a:cubicBezTo>
                <a:cubicBezTo>
                  <a:pt x="5015" y="22140"/>
                  <a:pt x="5203" y="22195"/>
                  <a:pt x="5391" y="22250"/>
                </a:cubicBezTo>
                <a:cubicBezTo>
                  <a:pt x="5586" y="22312"/>
                  <a:pt x="5797" y="22312"/>
                  <a:pt x="5993" y="22398"/>
                </a:cubicBezTo>
                <a:cubicBezTo>
                  <a:pt x="6149" y="22461"/>
                  <a:pt x="6314" y="22508"/>
                  <a:pt x="6470" y="22555"/>
                </a:cubicBezTo>
                <a:cubicBezTo>
                  <a:pt x="6474" y="22556"/>
                  <a:pt x="6479" y="22556"/>
                  <a:pt x="6483" y="22556"/>
                </a:cubicBezTo>
                <a:cubicBezTo>
                  <a:pt x="6519" y="22556"/>
                  <a:pt x="6560" y="22531"/>
                  <a:pt x="6595" y="22524"/>
                </a:cubicBezTo>
                <a:cubicBezTo>
                  <a:pt x="6627" y="22508"/>
                  <a:pt x="6658" y="22492"/>
                  <a:pt x="6689" y="22492"/>
                </a:cubicBezTo>
                <a:cubicBezTo>
                  <a:pt x="6775" y="22477"/>
                  <a:pt x="6869" y="22469"/>
                  <a:pt x="6955" y="22453"/>
                </a:cubicBezTo>
                <a:lnTo>
                  <a:pt x="6955" y="22422"/>
                </a:lnTo>
                <a:cubicBezTo>
                  <a:pt x="7041" y="22461"/>
                  <a:pt x="7119" y="22500"/>
                  <a:pt x="7206" y="22539"/>
                </a:cubicBezTo>
                <a:lnTo>
                  <a:pt x="7206" y="22516"/>
                </a:lnTo>
                <a:cubicBezTo>
                  <a:pt x="7331" y="22508"/>
                  <a:pt x="7456" y="22500"/>
                  <a:pt x="7589" y="22492"/>
                </a:cubicBezTo>
                <a:lnTo>
                  <a:pt x="7589" y="22492"/>
                </a:lnTo>
                <a:cubicBezTo>
                  <a:pt x="7777" y="22727"/>
                  <a:pt x="7753" y="22813"/>
                  <a:pt x="7487" y="22946"/>
                </a:cubicBezTo>
                <a:cubicBezTo>
                  <a:pt x="7440" y="22970"/>
                  <a:pt x="7393" y="22993"/>
                  <a:pt x="7354" y="23024"/>
                </a:cubicBezTo>
                <a:cubicBezTo>
                  <a:pt x="7323" y="23056"/>
                  <a:pt x="7307" y="23095"/>
                  <a:pt x="7276" y="23149"/>
                </a:cubicBezTo>
                <a:cubicBezTo>
                  <a:pt x="7299" y="23152"/>
                  <a:pt x="7321" y="23153"/>
                  <a:pt x="7342" y="23153"/>
                </a:cubicBezTo>
                <a:cubicBezTo>
                  <a:pt x="7540" y="23153"/>
                  <a:pt x="7674" y="23060"/>
                  <a:pt x="7808" y="22954"/>
                </a:cubicBezTo>
                <a:cubicBezTo>
                  <a:pt x="7890" y="22894"/>
                  <a:pt x="7933" y="22863"/>
                  <a:pt x="7974" y="22863"/>
                </a:cubicBezTo>
                <a:cubicBezTo>
                  <a:pt x="8018" y="22863"/>
                  <a:pt x="8059" y="22900"/>
                  <a:pt x="8144" y="22977"/>
                </a:cubicBezTo>
                <a:cubicBezTo>
                  <a:pt x="8215" y="23032"/>
                  <a:pt x="8301" y="23103"/>
                  <a:pt x="8379" y="23110"/>
                </a:cubicBezTo>
                <a:cubicBezTo>
                  <a:pt x="8582" y="23142"/>
                  <a:pt x="8762" y="23189"/>
                  <a:pt x="8864" y="23392"/>
                </a:cubicBezTo>
                <a:cubicBezTo>
                  <a:pt x="8921" y="23362"/>
                  <a:pt x="8975" y="23349"/>
                  <a:pt x="9026" y="23349"/>
                </a:cubicBezTo>
                <a:cubicBezTo>
                  <a:pt x="9121" y="23349"/>
                  <a:pt x="9208" y="23394"/>
                  <a:pt x="9294" y="23455"/>
                </a:cubicBezTo>
                <a:cubicBezTo>
                  <a:pt x="9359" y="23501"/>
                  <a:pt x="9443" y="23525"/>
                  <a:pt x="9522" y="23525"/>
                </a:cubicBezTo>
                <a:cubicBezTo>
                  <a:pt x="9617" y="23525"/>
                  <a:pt x="9706" y="23491"/>
                  <a:pt x="9748" y="23423"/>
                </a:cubicBezTo>
                <a:cubicBezTo>
                  <a:pt x="9832" y="23284"/>
                  <a:pt x="9947" y="23250"/>
                  <a:pt x="10082" y="23250"/>
                </a:cubicBezTo>
                <a:cubicBezTo>
                  <a:pt x="10098" y="23250"/>
                  <a:pt x="10115" y="23250"/>
                  <a:pt x="10131" y="23251"/>
                </a:cubicBezTo>
                <a:cubicBezTo>
                  <a:pt x="10202" y="23251"/>
                  <a:pt x="10272" y="23220"/>
                  <a:pt x="10343" y="23212"/>
                </a:cubicBezTo>
                <a:cubicBezTo>
                  <a:pt x="10507" y="23181"/>
                  <a:pt x="10671" y="23165"/>
                  <a:pt x="10828" y="23142"/>
                </a:cubicBezTo>
                <a:cubicBezTo>
                  <a:pt x="10935" y="23120"/>
                  <a:pt x="11035" y="23086"/>
                  <a:pt x="11135" y="23086"/>
                </a:cubicBezTo>
                <a:cubicBezTo>
                  <a:pt x="11145" y="23086"/>
                  <a:pt x="11154" y="23086"/>
                  <a:pt x="11164" y="23087"/>
                </a:cubicBezTo>
                <a:cubicBezTo>
                  <a:pt x="11178" y="23087"/>
                  <a:pt x="11191" y="23088"/>
                  <a:pt x="11204" y="23088"/>
                </a:cubicBezTo>
                <a:cubicBezTo>
                  <a:pt x="11381" y="23088"/>
                  <a:pt x="11525" y="23037"/>
                  <a:pt x="11641" y="22891"/>
                </a:cubicBezTo>
                <a:cubicBezTo>
                  <a:pt x="11673" y="22852"/>
                  <a:pt x="11719" y="22829"/>
                  <a:pt x="11766" y="22805"/>
                </a:cubicBezTo>
                <a:cubicBezTo>
                  <a:pt x="12111" y="22618"/>
                  <a:pt x="12400" y="22359"/>
                  <a:pt x="12666" y="22078"/>
                </a:cubicBezTo>
                <a:cubicBezTo>
                  <a:pt x="12799" y="21937"/>
                  <a:pt x="12932" y="21804"/>
                  <a:pt x="13112" y="21718"/>
                </a:cubicBezTo>
                <a:cubicBezTo>
                  <a:pt x="13159" y="21694"/>
                  <a:pt x="13198" y="21655"/>
                  <a:pt x="13221" y="21616"/>
                </a:cubicBezTo>
                <a:cubicBezTo>
                  <a:pt x="13292" y="21468"/>
                  <a:pt x="13386" y="21319"/>
                  <a:pt x="13409" y="21162"/>
                </a:cubicBezTo>
                <a:cubicBezTo>
                  <a:pt x="13448" y="20951"/>
                  <a:pt x="13558" y="20787"/>
                  <a:pt x="13660" y="20615"/>
                </a:cubicBezTo>
                <a:cubicBezTo>
                  <a:pt x="13730" y="20505"/>
                  <a:pt x="13793" y="20396"/>
                  <a:pt x="13863" y="20286"/>
                </a:cubicBezTo>
                <a:cubicBezTo>
                  <a:pt x="13933" y="20185"/>
                  <a:pt x="14012" y="20075"/>
                  <a:pt x="14082" y="19973"/>
                </a:cubicBezTo>
                <a:cubicBezTo>
                  <a:pt x="14129" y="19911"/>
                  <a:pt x="14168" y="19840"/>
                  <a:pt x="14207" y="19786"/>
                </a:cubicBezTo>
                <a:cubicBezTo>
                  <a:pt x="14151" y="19716"/>
                  <a:pt x="14089" y="19702"/>
                  <a:pt x="14028" y="19702"/>
                </a:cubicBezTo>
                <a:cubicBezTo>
                  <a:pt x="13988" y="19702"/>
                  <a:pt x="13947" y="19708"/>
                  <a:pt x="13909" y="19708"/>
                </a:cubicBezTo>
                <a:cubicBezTo>
                  <a:pt x="13901" y="19708"/>
                  <a:pt x="13894" y="19708"/>
                  <a:pt x="13886" y="19707"/>
                </a:cubicBezTo>
                <a:cubicBezTo>
                  <a:pt x="13855" y="19731"/>
                  <a:pt x="13824" y="19746"/>
                  <a:pt x="13808" y="19778"/>
                </a:cubicBezTo>
                <a:cubicBezTo>
                  <a:pt x="13660" y="20036"/>
                  <a:pt x="13386" y="20106"/>
                  <a:pt x="13143" y="20161"/>
                </a:cubicBezTo>
                <a:cubicBezTo>
                  <a:pt x="12924" y="20208"/>
                  <a:pt x="12736" y="20255"/>
                  <a:pt x="12635" y="20474"/>
                </a:cubicBezTo>
                <a:lnTo>
                  <a:pt x="12103" y="20474"/>
                </a:lnTo>
                <a:cubicBezTo>
                  <a:pt x="12040" y="20552"/>
                  <a:pt x="11978" y="20623"/>
                  <a:pt x="11907" y="20685"/>
                </a:cubicBezTo>
                <a:cubicBezTo>
                  <a:pt x="11852" y="20740"/>
                  <a:pt x="11790" y="20803"/>
                  <a:pt x="11727" y="20818"/>
                </a:cubicBezTo>
                <a:cubicBezTo>
                  <a:pt x="11680" y="20825"/>
                  <a:pt x="11634" y="20829"/>
                  <a:pt x="11590" y="20829"/>
                </a:cubicBezTo>
                <a:cubicBezTo>
                  <a:pt x="11439" y="20829"/>
                  <a:pt x="11300" y="20786"/>
                  <a:pt x="11180" y="20677"/>
                </a:cubicBezTo>
                <a:lnTo>
                  <a:pt x="11180" y="20286"/>
                </a:lnTo>
                <a:cubicBezTo>
                  <a:pt x="11266" y="20192"/>
                  <a:pt x="11344" y="20106"/>
                  <a:pt x="11477" y="20075"/>
                </a:cubicBezTo>
                <a:cubicBezTo>
                  <a:pt x="11571" y="20052"/>
                  <a:pt x="11649" y="19958"/>
                  <a:pt x="11727" y="19887"/>
                </a:cubicBezTo>
                <a:cubicBezTo>
                  <a:pt x="11806" y="19817"/>
                  <a:pt x="11884" y="19746"/>
                  <a:pt x="11962" y="19676"/>
                </a:cubicBezTo>
                <a:cubicBezTo>
                  <a:pt x="12173" y="19488"/>
                  <a:pt x="12377" y="19308"/>
                  <a:pt x="12588" y="19121"/>
                </a:cubicBezTo>
                <a:lnTo>
                  <a:pt x="12603" y="19081"/>
                </a:lnTo>
                <a:cubicBezTo>
                  <a:pt x="12736" y="18941"/>
                  <a:pt x="12846" y="18769"/>
                  <a:pt x="12995" y="18651"/>
                </a:cubicBezTo>
                <a:cubicBezTo>
                  <a:pt x="13253" y="18448"/>
                  <a:pt x="13456" y="18205"/>
                  <a:pt x="13597" y="17908"/>
                </a:cubicBezTo>
                <a:cubicBezTo>
                  <a:pt x="13691" y="17877"/>
                  <a:pt x="13785" y="17838"/>
                  <a:pt x="13863" y="17806"/>
                </a:cubicBezTo>
                <a:cubicBezTo>
                  <a:pt x="13973" y="17548"/>
                  <a:pt x="14106" y="17345"/>
                  <a:pt x="14340" y="17196"/>
                </a:cubicBezTo>
                <a:cubicBezTo>
                  <a:pt x="14458" y="17118"/>
                  <a:pt x="14559" y="17001"/>
                  <a:pt x="14598" y="16844"/>
                </a:cubicBezTo>
                <a:cubicBezTo>
                  <a:pt x="14630" y="16727"/>
                  <a:pt x="14708" y="16609"/>
                  <a:pt x="14841" y="16586"/>
                </a:cubicBezTo>
                <a:cubicBezTo>
                  <a:pt x="14958" y="16570"/>
                  <a:pt x="15005" y="16484"/>
                  <a:pt x="15052" y="16398"/>
                </a:cubicBezTo>
                <a:cubicBezTo>
                  <a:pt x="15115" y="16304"/>
                  <a:pt x="15185" y="16226"/>
                  <a:pt x="15256" y="16124"/>
                </a:cubicBezTo>
                <a:cubicBezTo>
                  <a:pt x="15295" y="15984"/>
                  <a:pt x="15349" y="15819"/>
                  <a:pt x="15365" y="15655"/>
                </a:cubicBezTo>
                <a:cubicBezTo>
                  <a:pt x="15388" y="15452"/>
                  <a:pt x="15467" y="15326"/>
                  <a:pt x="15670" y="15287"/>
                </a:cubicBezTo>
                <a:cubicBezTo>
                  <a:pt x="15748" y="15217"/>
                  <a:pt x="15842" y="15154"/>
                  <a:pt x="15928" y="15092"/>
                </a:cubicBezTo>
                <a:cubicBezTo>
                  <a:pt x="15960" y="15068"/>
                  <a:pt x="16007" y="15053"/>
                  <a:pt x="16014" y="15029"/>
                </a:cubicBezTo>
                <a:cubicBezTo>
                  <a:pt x="16077" y="14865"/>
                  <a:pt x="16202" y="14763"/>
                  <a:pt x="16327" y="14646"/>
                </a:cubicBezTo>
                <a:cubicBezTo>
                  <a:pt x="16390" y="14591"/>
                  <a:pt x="16429" y="14497"/>
                  <a:pt x="16476" y="14419"/>
                </a:cubicBezTo>
                <a:cubicBezTo>
                  <a:pt x="16523" y="14427"/>
                  <a:pt x="16562" y="14427"/>
                  <a:pt x="16593" y="14442"/>
                </a:cubicBezTo>
                <a:cubicBezTo>
                  <a:pt x="16655" y="14479"/>
                  <a:pt x="16712" y="14496"/>
                  <a:pt x="16768" y="14496"/>
                </a:cubicBezTo>
                <a:cubicBezTo>
                  <a:pt x="16833" y="14496"/>
                  <a:pt x="16898" y="14473"/>
                  <a:pt x="16969" y="14427"/>
                </a:cubicBezTo>
                <a:cubicBezTo>
                  <a:pt x="17117" y="14333"/>
                  <a:pt x="17274" y="14262"/>
                  <a:pt x="17438" y="14208"/>
                </a:cubicBezTo>
                <a:cubicBezTo>
                  <a:pt x="17540" y="14176"/>
                  <a:pt x="17595" y="14129"/>
                  <a:pt x="17634" y="14036"/>
                </a:cubicBezTo>
                <a:cubicBezTo>
                  <a:pt x="17673" y="13934"/>
                  <a:pt x="17735" y="13848"/>
                  <a:pt x="17798" y="13754"/>
                </a:cubicBezTo>
                <a:cubicBezTo>
                  <a:pt x="17858" y="13791"/>
                  <a:pt x="17913" y="13805"/>
                  <a:pt x="17966" y="13805"/>
                </a:cubicBezTo>
                <a:cubicBezTo>
                  <a:pt x="18081" y="13805"/>
                  <a:pt x="18184" y="13742"/>
                  <a:pt x="18291" y="13715"/>
                </a:cubicBezTo>
                <a:cubicBezTo>
                  <a:pt x="18377" y="13690"/>
                  <a:pt x="18444" y="13676"/>
                  <a:pt x="18500" y="13676"/>
                </a:cubicBezTo>
                <a:cubicBezTo>
                  <a:pt x="18617" y="13676"/>
                  <a:pt x="18686" y="13736"/>
                  <a:pt x="18776" y="13879"/>
                </a:cubicBezTo>
                <a:lnTo>
                  <a:pt x="18776" y="14450"/>
                </a:lnTo>
                <a:cubicBezTo>
                  <a:pt x="18815" y="14513"/>
                  <a:pt x="18878" y="14583"/>
                  <a:pt x="18807" y="14685"/>
                </a:cubicBezTo>
                <a:cubicBezTo>
                  <a:pt x="18705" y="14826"/>
                  <a:pt x="18604" y="14959"/>
                  <a:pt x="18518" y="15076"/>
                </a:cubicBezTo>
                <a:cubicBezTo>
                  <a:pt x="18479" y="15201"/>
                  <a:pt x="18455" y="15311"/>
                  <a:pt x="18432" y="15397"/>
                </a:cubicBezTo>
                <a:cubicBezTo>
                  <a:pt x="18440" y="15561"/>
                  <a:pt x="18447" y="15710"/>
                  <a:pt x="18463" y="15866"/>
                </a:cubicBezTo>
                <a:cubicBezTo>
                  <a:pt x="18502" y="15890"/>
                  <a:pt x="18549" y="15905"/>
                  <a:pt x="18596" y="15937"/>
                </a:cubicBezTo>
                <a:cubicBezTo>
                  <a:pt x="18674" y="15843"/>
                  <a:pt x="18737" y="15764"/>
                  <a:pt x="18807" y="15686"/>
                </a:cubicBezTo>
                <a:cubicBezTo>
                  <a:pt x="18885" y="15678"/>
                  <a:pt x="18956" y="15671"/>
                  <a:pt x="19050" y="15663"/>
                </a:cubicBezTo>
                <a:cubicBezTo>
                  <a:pt x="19120" y="15577"/>
                  <a:pt x="19191" y="15483"/>
                  <a:pt x="19277" y="15365"/>
                </a:cubicBezTo>
                <a:cubicBezTo>
                  <a:pt x="19363" y="15389"/>
                  <a:pt x="19457" y="15420"/>
                  <a:pt x="19558" y="15452"/>
                </a:cubicBezTo>
                <a:cubicBezTo>
                  <a:pt x="19629" y="15428"/>
                  <a:pt x="19715" y="15412"/>
                  <a:pt x="19769" y="15397"/>
                </a:cubicBezTo>
                <a:cubicBezTo>
                  <a:pt x="19848" y="15279"/>
                  <a:pt x="19902" y="15178"/>
                  <a:pt x="19973" y="15092"/>
                </a:cubicBezTo>
                <a:cubicBezTo>
                  <a:pt x="20075" y="14974"/>
                  <a:pt x="20184" y="14865"/>
                  <a:pt x="20294" y="14747"/>
                </a:cubicBezTo>
                <a:cubicBezTo>
                  <a:pt x="20356" y="14685"/>
                  <a:pt x="20395" y="14599"/>
                  <a:pt x="20466" y="14560"/>
                </a:cubicBezTo>
                <a:cubicBezTo>
                  <a:pt x="20669" y="14450"/>
                  <a:pt x="20755" y="14247"/>
                  <a:pt x="20896" y="14090"/>
                </a:cubicBezTo>
                <a:cubicBezTo>
                  <a:pt x="21029" y="13934"/>
                  <a:pt x="21060" y="13691"/>
                  <a:pt x="21256" y="13574"/>
                </a:cubicBezTo>
                <a:cubicBezTo>
                  <a:pt x="21271" y="13566"/>
                  <a:pt x="21287" y="13551"/>
                  <a:pt x="21287" y="13543"/>
                </a:cubicBezTo>
                <a:cubicBezTo>
                  <a:pt x="21287" y="13394"/>
                  <a:pt x="21420" y="13347"/>
                  <a:pt x="21491" y="13253"/>
                </a:cubicBezTo>
                <a:cubicBezTo>
                  <a:pt x="21537" y="13206"/>
                  <a:pt x="21592" y="13152"/>
                  <a:pt x="21600" y="13097"/>
                </a:cubicBezTo>
                <a:cubicBezTo>
                  <a:pt x="21616" y="12987"/>
                  <a:pt x="21694" y="12925"/>
                  <a:pt x="21772" y="12862"/>
                </a:cubicBezTo>
                <a:cubicBezTo>
                  <a:pt x="21803" y="12839"/>
                  <a:pt x="21835" y="12823"/>
                  <a:pt x="21850" y="12792"/>
                </a:cubicBezTo>
                <a:cubicBezTo>
                  <a:pt x="22069" y="12487"/>
                  <a:pt x="22281" y="12174"/>
                  <a:pt x="22492" y="11861"/>
                </a:cubicBezTo>
                <a:cubicBezTo>
                  <a:pt x="22633" y="11657"/>
                  <a:pt x="22774" y="11462"/>
                  <a:pt x="22883" y="11243"/>
                </a:cubicBezTo>
                <a:cubicBezTo>
                  <a:pt x="23040" y="10945"/>
                  <a:pt x="23157" y="10633"/>
                  <a:pt x="23298" y="10335"/>
                </a:cubicBezTo>
                <a:cubicBezTo>
                  <a:pt x="23360" y="10187"/>
                  <a:pt x="23438" y="10046"/>
                  <a:pt x="23501" y="9905"/>
                </a:cubicBezTo>
                <a:cubicBezTo>
                  <a:pt x="23540" y="9827"/>
                  <a:pt x="23587" y="9748"/>
                  <a:pt x="23595" y="9670"/>
                </a:cubicBezTo>
                <a:cubicBezTo>
                  <a:pt x="23618" y="9357"/>
                  <a:pt x="23626" y="9044"/>
                  <a:pt x="23642" y="8731"/>
                </a:cubicBezTo>
                <a:cubicBezTo>
                  <a:pt x="23642" y="8708"/>
                  <a:pt x="23634" y="8685"/>
                  <a:pt x="23626" y="8669"/>
                </a:cubicBezTo>
                <a:cubicBezTo>
                  <a:pt x="23540" y="8536"/>
                  <a:pt x="23564" y="8395"/>
                  <a:pt x="23556" y="8246"/>
                </a:cubicBezTo>
                <a:cubicBezTo>
                  <a:pt x="23548" y="8043"/>
                  <a:pt x="23532" y="7832"/>
                  <a:pt x="23517" y="7628"/>
                </a:cubicBezTo>
                <a:cubicBezTo>
                  <a:pt x="23509" y="7488"/>
                  <a:pt x="23532" y="7378"/>
                  <a:pt x="23673" y="7308"/>
                </a:cubicBezTo>
                <a:cubicBezTo>
                  <a:pt x="23751" y="7269"/>
                  <a:pt x="23822" y="7190"/>
                  <a:pt x="23806" y="7089"/>
                </a:cubicBezTo>
                <a:cubicBezTo>
                  <a:pt x="23720" y="7057"/>
                  <a:pt x="23642" y="7034"/>
                  <a:pt x="23540" y="7003"/>
                </a:cubicBezTo>
                <a:cubicBezTo>
                  <a:pt x="23595" y="6909"/>
                  <a:pt x="23634" y="6838"/>
                  <a:pt x="23681" y="6784"/>
                </a:cubicBezTo>
                <a:cubicBezTo>
                  <a:pt x="23783" y="6674"/>
                  <a:pt x="23845" y="6549"/>
                  <a:pt x="23869" y="6400"/>
                </a:cubicBezTo>
                <a:cubicBezTo>
                  <a:pt x="23892" y="6189"/>
                  <a:pt x="23939" y="5978"/>
                  <a:pt x="23978" y="5767"/>
                </a:cubicBezTo>
                <a:cubicBezTo>
                  <a:pt x="23986" y="5743"/>
                  <a:pt x="23994" y="5712"/>
                  <a:pt x="23986" y="5680"/>
                </a:cubicBezTo>
                <a:cubicBezTo>
                  <a:pt x="23947" y="5493"/>
                  <a:pt x="23916" y="5297"/>
                  <a:pt x="23853" y="5117"/>
                </a:cubicBezTo>
                <a:cubicBezTo>
                  <a:pt x="23775" y="4906"/>
                  <a:pt x="23634" y="4742"/>
                  <a:pt x="23423" y="4640"/>
                </a:cubicBezTo>
                <a:cubicBezTo>
                  <a:pt x="23337" y="4687"/>
                  <a:pt x="23243" y="4710"/>
                  <a:pt x="23172" y="4773"/>
                </a:cubicBezTo>
                <a:cubicBezTo>
                  <a:pt x="22985" y="4914"/>
                  <a:pt x="22758" y="5000"/>
                  <a:pt x="22672" y="5258"/>
                </a:cubicBezTo>
                <a:cubicBezTo>
                  <a:pt x="22656" y="5313"/>
                  <a:pt x="22586" y="5368"/>
                  <a:pt x="22523" y="5407"/>
                </a:cubicBezTo>
                <a:cubicBezTo>
                  <a:pt x="22453" y="5461"/>
                  <a:pt x="22367" y="5501"/>
                  <a:pt x="22273" y="5547"/>
                </a:cubicBezTo>
                <a:cubicBezTo>
                  <a:pt x="22195" y="5524"/>
                  <a:pt x="22116" y="5501"/>
                  <a:pt x="22046" y="5477"/>
                </a:cubicBezTo>
                <a:cubicBezTo>
                  <a:pt x="21960" y="5368"/>
                  <a:pt x="21960" y="5266"/>
                  <a:pt x="21976" y="5141"/>
                </a:cubicBezTo>
                <a:cubicBezTo>
                  <a:pt x="22030" y="4828"/>
                  <a:pt x="22007" y="4515"/>
                  <a:pt x="21843" y="4225"/>
                </a:cubicBezTo>
                <a:cubicBezTo>
                  <a:pt x="21811" y="4171"/>
                  <a:pt x="21780" y="4100"/>
                  <a:pt x="21788" y="4045"/>
                </a:cubicBezTo>
                <a:cubicBezTo>
                  <a:pt x="21811" y="3889"/>
                  <a:pt x="21850" y="3733"/>
                  <a:pt x="21897" y="3584"/>
                </a:cubicBezTo>
                <a:cubicBezTo>
                  <a:pt x="21960" y="3396"/>
                  <a:pt x="22101" y="3240"/>
                  <a:pt x="22109" y="3028"/>
                </a:cubicBezTo>
                <a:cubicBezTo>
                  <a:pt x="22109" y="2825"/>
                  <a:pt x="22195" y="2676"/>
                  <a:pt x="22359" y="2559"/>
                </a:cubicBezTo>
                <a:cubicBezTo>
                  <a:pt x="22367" y="2551"/>
                  <a:pt x="22367" y="2536"/>
                  <a:pt x="22375" y="2520"/>
                </a:cubicBezTo>
                <a:cubicBezTo>
                  <a:pt x="22398" y="2426"/>
                  <a:pt x="22406" y="2332"/>
                  <a:pt x="22461" y="2262"/>
                </a:cubicBezTo>
                <a:cubicBezTo>
                  <a:pt x="22633" y="2027"/>
                  <a:pt x="22601" y="1785"/>
                  <a:pt x="22539" y="1558"/>
                </a:cubicBezTo>
                <a:cubicBezTo>
                  <a:pt x="22320" y="1425"/>
                  <a:pt x="22085" y="1519"/>
                  <a:pt x="21866" y="1417"/>
                </a:cubicBezTo>
                <a:cubicBezTo>
                  <a:pt x="21905" y="1331"/>
                  <a:pt x="21929" y="1268"/>
                  <a:pt x="21936" y="1237"/>
                </a:cubicBezTo>
                <a:lnTo>
                  <a:pt x="21936" y="814"/>
                </a:lnTo>
                <a:cubicBezTo>
                  <a:pt x="21819" y="838"/>
                  <a:pt x="21710" y="854"/>
                  <a:pt x="21616" y="869"/>
                </a:cubicBezTo>
                <a:cubicBezTo>
                  <a:pt x="21541" y="924"/>
                  <a:pt x="21513" y="1025"/>
                  <a:pt x="21415" y="1025"/>
                </a:cubicBezTo>
                <a:cubicBezTo>
                  <a:pt x="21400" y="1025"/>
                  <a:pt x="21384" y="1023"/>
                  <a:pt x="21365" y="1018"/>
                </a:cubicBezTo>
                <a:cubicBezTo>
                  <a:pt x="21311" y="854"/>
                  <a:pt x="21412" y="721"/>
                  <a:pt x="21483" y="580"/>
                </a:cubicBezTo>
                <a:cubicBezTo>
                  <a:pt x="21373" y="400"/>
                  <a:pt x="21530" y="150"/>
                  <a:pt x="212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	</a:t>
            </a:r>
            <a:endParaRPr/>
          </a:p>
        </p:txBody>
      </p:sp>
      <p:sp>
        <p:nvSpPr>
          <p:cNvPr id="167" name="Google Shape;167;p17"/>
          <p:cNvSpPr/>
          <p:nvPr/>
        </p:nvSpPr>
        <p:spPr>
          <a:xfrm rot="-1800087">
            <a:off x="6819953" y="-981775"/>
            <a:ext cx="2433257" cy="1765868"/>
          </a:xfrm>
          <a:custGeom>
            <a:avLst/>
            <a:gdLst/>
            <a:ahLst/>
            <a:cxnLst/>
            <a:rect l="l" t="t" r="r" b="b"/>
            <a:pathLst>
              <a:path w="28133" h="20416" extrusionOk="0">
                <a:moveTo>
                  <a:pt x="2825" y="0"/>
                </a:moveTo>
                <a:cubicBezTo>
                  <a:pt x="2694" y="0"/>
                  <a:pt x="2567" y="45"/>
                  <a:pt x="2449" y="134"/>
                </a:cubicBezTo>
                <a:cubicBezTo>
                  <a:pt x="2363" y="204"/>
                  <a:pt x="2269" y="259"/>
                  <a:pt x="2191" y="314"/>
                </a:cubicBezTo>
                <a:cubicBezTo>
                  <a:pt x="2128" y="298"/>
                  <a:pt x="2074" y="283"/>
                  <a:pt x="2034" y="267"/>
                </a:cubicBezTo>
                <a:cubicBezTo>
                  <a:pt x="1964" y="416"/>
                  <a:pt x="1917" y="556"/>
                  <a:pt x="1839" y="682"/>
                </a:cubicBezTo>
                <a:cubicBezTo>
                  <a:pt x="1784" y="783"/>
                  <a:pt x="1714" y="869"/>
                  <a:pt x="1675" y="979"/>
                </a:cubicBezTo>
                <a:cubicBezTo>
                  <a:pt x="1651" y="1057"/>
                  <a:pt x="1565" y="1120"/>
                  <a:pt x="1502" y="1198"/>
                </a:cubicBezTo>
                <a:cubicBezTo>
                  <a:pt x="1440" y="1135"/>
                  <a:pt x="1393" y="1088"/>
                  <a:pt x="1346" y="1034"/>
                </a:cubicBezTo>
                <a:cubicBezTo>
                  <a:pt x="1190" y="1143"/>
                  <a:pt x="1041" y="1253"/>
                  <a:pt x="900" y="1354"/>
                </a:cubicBezTo>
                <a:cubicBezTo>
                  <a:pt x="838" y="1354"/>
                  <a:pt x="783" y="1362"/>
                  <a:pt x="759" y="1362"/>
                </a:cubicBezTo>
                <a:cubicBezTo>
                  <a:pt x="556" y="1495"/>
                  <a:pt x="384" y="1620"/>
                  <a:pt x="212" y="1745"/>
                </a:cubicBezTo>
                <a:lnTo>
                  <a:pt x="24" y="1745"/>
                </a:lnTo>
                <a:cubicBezTo>
                  <a:pt x="16" y="1808"/>
                  <a:pt x="8" y="1871"/>
                  <a:pt x="0" y="1918"/>
                </a:cubicBezTo>
                <a:cubicBezTo>
                  <a:pt x="64" y="2000"/>
                  <a:pt x="139" y="2013"/>
                  <a:pt x="215" y="2013"/>
                </a:cubicBezTo>
                <a:cubicBezTo>
                  <a:pt x="247" y="2013"/>
                  <a:pt x="280" y="2010"/>
                  <a:pt x="312" y="2010"/>
                </a:cubicBezTo>
                <a:cubicBezTo>
                  <a:pt x="361" y="2010"/>
                  <a:pt x="410" y="2016"/>
                  <a:pt x="454" y="2043"/>
                </a:cubicBezTo>
                <a:cubicBezTo>
                  <a:pt x="587" y="2113"/>
                  <a:pt x="767" y="2113"/>
                  <a:pt x="838" y="2277"/>
                </a:cubicBezTo>
                <a:cubicBezTo>
                  <a:pt x="775" y="2457"/>
                  <a:pt x="775" y="2457"/>
                  <a:pt x="892" y="2567"/>
                </a:cubicBezTo>
                <a:cubicBezTo>
                  <a:pt x="956" y="2480"/>
                  <a:pt x="1025" y="2447"/>
                  <a:pt x="1099" y="2447"/>
                </a:cubicBezTo>
                <a:cubicBezTo>
                  <a:pt x="1170" y="2447"/>
                  <a:pt x="1245" y="2478"/>
                  <a:pt x="1323" y="2520"/>
                </a:cubicBezTo>
                <a:cubicBezTo>
                  <a:pt x="1401" y="2559"/>
                  <a:pt x="1487" y="2567"/>
                  <a:pt x="1565" y="2590"/>
                </a:cubicBezTo>
                <a:cubicBezTo>
                  <a:pt x="1670" y="2481"/>
                  <a:pt x="1781" y="2432"/>
                  <a:pt x="1897" y="2432"/>
                </a:cubicBezTo>
                <a:cubicBezTo>
                  <a:pt x="1972" y="2432"/>
                  <a:pt x="2049" y="2452"/>
                  <a:pt x="2128" y="2489"/>
                </a:cubicBezTo>
                <a:cubicBezTo>
                  <a:pt x="2253" y="2551"/>
                  <a:pt x="2371" y="2614"/>
                  <a:pt x="2504" y="2645"/>
                </a:cubicBezTo>
                <a:cubicBezTo>
                  <a:pt x="2707" y="2692"/>
                  <a:pt x="2848" y="2833"/>
                  <a:pt x="3020" y="2919"/>
                </a:cubicBezTo>
                <a:cubicBezTo>
                  <a:pt x="3044" y="3028"/>
                  <a:pt x="2989" y="3060"/>
                  <a:pt x="2911" y="3083"/>
                </a:cubicBezTo>
                <a:cubicBezTo>
                  <a:pt x="2606" y="3177"/>
                  <a:pt x="2293" y="3279"/>
                  <a:pt x="2027" y="3365"/>
                </a:cubicBezTo>
                <a:cubicBezTo>
                  <a:pt x="1792" y="3678"/>
                  <a:pt x="1792" y="3701"/>
                  <a:pt x="1972" y="3975"/>
                </a:cubicBezTo>
                <a:cubicBezTo>
                  <a:pt x="1917" y="4053"/>
                  <a:pt x="1862" y="4139"/>
                  <a:pt x="1800" y="4233"/>
                </a:cubicBezTo>
                <a:cubicBezTo>
                  <a:pt x="2066" y="4382"/>
                  <a:pt x="2332" y="4398"/>
                  <a:pt x="2574" y="4452"/>
                </a:cubicBezTo>
                <a:cubicBezTo>
                  <a:pt x="2668" y="4210"/>
                  <a:pt x="2746" y="3999"/>
                  <a:pt x="2825" y="3779"/>
                </a:cubicBezTo>
                <a:cubicBezTo>
                  <a:pt x="2981" y="3765"/>
                  <a:pt x="3099" y="3635"/>
                  <a:pt x="3254" y="3635"/>
                </a:cubicBezTo>
                <a:cubicBezTo>
                  <a:pt x="3270" y="3635"/>
                  <a:pt x="3285" y="3636"/>
                  <a:pt x="3302" y="3639"/>
                </a:cubicBezTo>
                <a:cubicBezTo>
                  <a:pt x="3419" y="3873"/>
                  <a:pt x="3263" y="4014"/>
                  <a:pt x="3145" y="4155"/>
                </a:cubicBezTo>
                <a:cubicBezTo>
                  <a:pt x="3169" y="4413"/>
                  <a:pt x="3137" y="4562"/>
                  <a:pt x="2997" y="4890"/>
                </a:cubicBezTo>
                <a:cubicBezTo>
                  <a:pt x="2918" y="5070"/>
                  <a:pt x="2911" y="5274"/>
                  <a:pt x="2895" y="5469"/>
                </a:cubicBezTo>
                <a:cubicBezTo>
                  <a:pt x="2879" y="5673"/>
                  <a:pt x="2934" y="5876"/>
                  <a:pt x="2895" y="6087"/>
                </a:cubicBezTo>
                <a:cubicBezTo>
                  <a:pt x="2856" y="6252"/>
                  <a:pt x="2856" y="6424"/>
                  <a:pt x="2848" y="6588"/>
                </a:cubicBezTo>
                <a:cubicBezTo>
                  <a:pt x="2840" y="6627"/>
                  <a:pt x="2879" y="6666"/>
                  <a:pt x="2903" y="6698"/>
                </a:cubicBezTo>
                <a:cubicBezTo>
                  <a:pt x="2918" y="6729"/>
                  <a:pt x="2942" y="6752"/>
                  <a:pt x="2958" y="6791"/>
                </a:cubicBezTo>
                <a:cubicBezTo>
                  <a:pt x="2989" y="6870"/>
                  <a:pt x="3020" y="6948"/>
                  <a:pt x="3044" y="7034"/>
                </a:cubicBezTo>
                <a:lnTo>
                  <a:pt x="3075" y="7026"/>
                </a:lnTo>
                <a:lnTo>
                  <a:pt x="3075" y="7026"/>
                </a:lnTo>
                <a:cubicBezTo>
                  <a:pt x="3059" y="7120"/>
                  <a:pt x="3036" y="7206"/>
                  <a:pt x="3020" y="7300"/>
                </a:cubicBezTo>
                <a:lnTo>
                  <a:pt x="3044" y="7292"/>
                </a:lnTo>
                <a:cubicBezTo>
                  <a:pt x="3083" y="7409"/>
                  <a:pt x="3122" y="7535"/>
                  <a:pt x="3153" y="7660"/>
                </a:cubicBezTo>
                <a:cubicBezTo>
                  <a:pt x="3058" y="7778"/>
                  <a:pt x="2990" y="7837"/>
                  <a:pt x="2920" y="7837"/>
                </a:cubicBezTo>
                <a:cubicBezTo>
                  <a:pt x="2851" y="7837"/>
                  <a:pt x="2781" y="7780"/>
                  <a:pt x="2684" y="7668"/>
                </a:cubicBezTo>
                <a:cubicBezTo>
                  <a:pt x="2652" y="7628"/>
                  <a:pt x="2621" y="7582"/>
                  <a:pt x="2582" y="7558"/>
                </a:cubicBezTo>
                <a:cubicBezTo>
                  <a:pt x="2551" y="7527"/>
                  <a:pt x="2504" y="7527"/>
                  <a:pt x="2441" y="7503"/>
                </a:cubicBezTo>
                <a:lnTo>
                  <a:pt x="2441" y="7503"/>
                </a:lnTo>
                <a:cubicBezTo>
                  <a:pt x="2465" y="7738"/>
                  <a:pt x="2606" y="7855"/>
                  <a:pt x="2746" y="7973"/>
                </a:cubicBezTo>
                <a:cubicBezTo>
                  <a:pt x="2918" y="8121"/>
                  <a:pt x="2911" y="8121"/>
                  <a:pt x="2809" y="8317"/>
                </a:cubicBezTo>
                <a:cubicBezTo>
                  <a:pt x="2762" y="8395"/>
                  <a:pt x="2715" y="8489"/>
                  <a:pt x="2723" y="8575"/>
                </a:cubicBezTo>
                <a:cubicBezTo>
                  <a:pt x="2739" y="8778"/>
                  <a:pt x="2739" y="8958"/>
                  <a:pt x="2559" y="9107"/>
                </a:cubicBezTo>
                <a:cubicBezTo>
                  <a:pt x="2684" y="9248"/>
                  <a:pt x="2652" y="9389"/>
                  <a:pt x="2598" y="9537"/>
                </a:cubicBezTo>
                <a:cubicBezTo>
                  <a:pt x="2527" y="9702"/>
                  <a:pt x="2590" y="9928"/>
                  <a:pt x="2723" y="9975"/>
                </a:cubicBezTo>
                <a:cubicBezTo>
                  <a:pt x="2903" y="10030"/>
                  <a:pt x="2950" y="10155"/>
                  <a:pt x="2981" y="10312"/>
                </a:cubicBezTo>
                <a:cubicBezTo>
                  <a:pt x="2997" y="10374"/>
                  <a:pt x="3044" y="10437"/>
                  <a:pt x="3067" y="10507"/>
                </a:cubicBezTo>
                <a:cubicBezTo>
                  <a:pt x="3130" y="10656"/>
                  <a:pt x="3184" y="10812"/>
                  <a:pt x="3247" y="10969"/>
                </a:cubicBezTo>
                <a:cubicBezTo>
                  <a:pt x="3286" y="11071"/>
                  <a:pt x="3357" y="11172"/>
                  <a:pt x="3372" y="11282"/>
                </a:cubicBezTo>
                <a:cubicBezTo>
                  <a:pt x="3403" y="11470"/>
                  <a:pt x="3490" y="11618"/>
                  <a:pt x="3669" y="11704"/>
                </a:cubicBezTo>
                <a:cubicBezTo>
                  <a:pt x="3709" y="11728"/>
                  <a:pt x="3748" y="11767"/>
                  <a:pt x="3779" y="11806"/>
                </a:cubicBezTo>
                <a:cubicBezTo>
                  <a:pt x="4037" y="12095"/>
                  <a:pt x="4350" y="12322"/>
                  <a:pt x="4686" y="12518"/>
                </a:cubicBezTo>
                <a:cubicBezTo>
                  <a:pt x="4851" y="12620"/>
                  <a:pt x="5015" y="12713"/>
                  <a:pt x="5140" y="12878"/>
                </a:cubicBezTo>
                <a:cubicBezTo>
                  <a:pt x="5164" y="12909"/>
                  <a:pt x="5211" y="12948"/>
                  <a:pt x="5258" y="12956"/>
                </a:cubicBezTo>
                <a:cubicBezTo>
                  <a:pt x="5411" y="12993"/>
                  <a:pt x="5565" y="13043"/>
                  <a:pt x="5712" y="13043"/>
                </a:cubicBezTo>
                <a:cubicBezTo>
                  <a:pt x="5722" y="13043"/>
                  <a:pt x="5732" y="13043"/>
                  <a:pt x="5743" y="13042"/>
                </a:cubicBezTo>
                <a:cubicBezTo>
                  <a:pt x="5754" y="13042"/>
                  <a:pt x="5765" y="13041"/>
                  <a:pt x="5776" y="13041"/>
                </a:cubicBezTo>
                <a:cubicBezTo>
                  <a:pt x="5980" y="13041"/>
                  <a:pt x="6151" y="13108"/>
                  <a:pt x="6329" y="13167"/>
                </a:cubicBezTo>
                <a:cubicBezTo>
                  <a:pt x="6454" y="13206"/>
                  <a:pt x="6580" y="13245"/>
                  <a:pt x="6697" y="13292"/>
                </a:cubicBezTo>
                <a:cubicBezTo>
                  <a:pt x="6814" y="13339"/>
                  <a:pt x="6932" y="13386"/>
                  <a:pt x="7057" y="13433"/>
                </a:cubicBezTo>
                <a:cubicBezTo>
                  <a:pt x="7127" y="13465"/>
                  <a:pt x="7198" y="13488"/>
                  <a:pt x="7268" y="13511"/>
                </a:cubicBezTo>
                <a:cubicBezTo>
                  <a:pt x="7370" y="13386"/>
                  <a:pt x="7284" y="13285"/>
                  <a:pt x="7276" y="13183"/>
                </a:cubicBezTo>
                <a:cubicBezTo>
                  <a:pt x="7237" y="13159"/>
                  <a:pt x="7213" y="13128"/>
                  <a:pt x="7182" y="13120"/>
                </a:cubicBezTo>
                <a:cubicBezTo>
                  <a:pt x="6900" y="13034"/>
                  <a:pt x="6767" y="12784"/>
                  <a:pt x="6658" y="12557"/>
                </a:cubicBezTo>
                <a:cubicBezTo>
                  <a:pt x="6564" y="12354"/>
                  <a:pt x="6478" y="12182"/>
                  <a:pt x="6243" y="12135"/>
                </a:cubicBezTo>
                <a:cubicBezTo>
                  <a:pt x="6196" y="11955"/>
                  <a:pt x="6165" y="11790"/>
                  <a:pt x="6126" y="11618"/>
                </a:cubicBezTo>
                <a:cubicBezTo>
                  <a:pt x="6032" y="11571"/>
                  <a:pt x="5954" y="11524"/>
                  <a:pt x="5876" y="11477"/>
                </a:cubicBezTo>
                <a:cubicBezTo>
                  <a:pt x="5813" y="11430"/>
                  <a:pt x="5735" y="11384"/>
                  <a:pt x="5703" y="11321"/>
                </a:cubicBezTo>
                <a:cubicBezTo>
                  <a:pt x="5633" y="11133"/>
                  <a:pt x="5617" y="10945"/>
                  <a:pt x="5727" y="10758"/>
                </a:cubicBezTo>
                <a:cubicBezTo>
                  <a:pt x="5852" y="10726"/>
                  <a:pt x="5977" y="10703"/>
                  <a:pt x="6102" y="10672"/>
                </a:cubicBezTo>
                <a:cubicBezTo>
                  <a:pt x="6212" y="10734"/>
                  <a:pt x="6314" y="10789"/>
                  <a:pt x="6376" y="10914"/>
                </a:cubicBezTo>
                <a:cubicBezTo>
                  <a:pt x="6415" y="11000"/>
                  <a:pt x="6533" y="11055"/>
                  <a:pt x="6611" y="11118"/>
                </a:cubicBezTo>
                <a:cubicBezTo>
                  <a:pt x="6697" y="11180"/>
                  <a:pt x="6791" y="11235"/>
                  <a:pt x="6877" y="11298"/>
                </a:cubicBezTo>
                <a:cubicBezTo>
                  <a:pt x="7104" y="11462"/>
                  <a:pt x="7323" y="11626"/>
                  <a:pt x="7550" y="11783"/>
                </a:cubicBezTo>
                <a:cubicBezTo>
                  <a:pt x="7565" y="11790"/>
                  <a:pt x="7581" y="11790"/>
                  <a:pt x="7589" y="11798"/>
                </a:cubicBezTo>
                <a:cubicBezTo>
                  <a:pt x="7761" y="11884"/>
                  <a:pt x="7949" y="11955"/>
                  <a:pt x="8097" y="12072"/>
                </a:cubicBezTo>
                <a:cubicBezTo>
                  <a:pt x="8356" y="12283"/>
                  <a:pt x="8637" y="12432"/>
                  <a:pt x="8958" y="12502"/>
                </a:cubicBezTo>
                <a:cubicBezTo>
                  <a:pt x="9013" y="12580"/>
                  <a:pt x="9067" y="12667"/>
                  <a:pt x="9114" y="12737"/>
                </a:cubicBezTo>
                <a:cubicBezTo>
                  <a:pt x="9388" y="12784"/>
                  <a:pt x="9623" y="12870"/>
                  <a:pt x="9818" y="13066"/>
                </a:cubicBezTo>
                <a:cubicBezTo>
                  <a:pt x="9920" y="13167"/>
                  <a:pt x="10061" y="13238"/>
                  <a:pt x="10225" y="13238"/>
                </a:cubicBezTo>
                <a:cubicBezTo>
                  <a:pt x="10343" y="13245"/>
                  <a:pt x="10468" y="13292"/>
                  <a:pt x="10523" y="13418"/>
                </a:cubicBezTo>
                <a:cubicBezTo>
                  <a:pt x="10569" y="13527"/>
                  <a:pt x="10656" y="13551"/>
                  <a:pt x="10757" y="13590"/>
                </a:cubicBezTo>
                <a:cubicBezTo>
                  <a:pt x="10859" y="13621"/>
                  <a:pt x="10953" y="13676"/>
                  <a:pt x="11070" y="13723"/>
                </a:cubicBezTo>
                <a:cubicBezTo>
                  <a:pt x="11169" y="13723"/>
                  <a:pt x="11275" y="13733"/>
                  <a:pt x="11386" y="13733"/>
                </a:cubicBezTo>
                <a:cubicBezTo>
                  <a:pt x="11441" y="13733"/>
                  <a:pt x="11498" y="13730"/>
                  <a:pt x="11555" y="13723"/>
                </a:cubicBezTo>
                <a:cubicBezTo>
                  <a:pt x="11585" y="13719"/>
                  <a:pt x="11614" y="13717"/>
                  <a:pt x="11642" y="13717"/>
                </a:cubicBezTo>
                <a:cubicBezTo>
                  <a:pt x="11793" y="13717"/>
                  <a:pt x="11904" y="13775"/>
                  <a:pt x="11970" y="13934"/>
                </a:cubicBezTo>
                <a:cubicBezTo>
                  <a:pt x="12064" y="13996"/>
                  <a:pt x="12142" y="14075"/>
                  <a:pt x="12228" y="14145"/>
                </a:cubicBezTo>
                <a:cubicBezTo>
                  <a:pt x="12251" y="14169"/>
                  <a:pt x="12275" y="14208"/>
                  <a:pt x="12306" y="14216"/>
                </a:cubicBezTo>
                <a:cubicBezTo>
                  <a:pt x="12478" y="14239"/>
                  <a:pt x="12603" y="14341"/>
                  <a:pt x="12744" y="14435"/>
                </a:cubicBezTo>
                <a:cubicBezTo>
                  <a:pt x="12815" y="14482"/>
                  <a:pt x="12916" y="14497"/>
                  <a:pt x="13002" y="14528"/>
                </a:cubicBezTo>
                <a:cubicBezTo>
                  <a:pt x="13002" y="14583"/>
                  <a:pt x="13010" y="14615"/>
                  <a:pt x="13002" y="14646"/>
                </a:cubicBezTo>
                <a:cubicBezTo>
                  <a:pt x="12956" y="14794"/>
                  <a:pt x="12987" y="14904"/>
                  <a:pt x="13104" y="15013"/>
                </a:cubicBezTo>
                <a:cubicBezTo>
                  <a:pt x="13229" y="15131"/>
                  <a:pt x="13331" y="15279"/>
                  <a:pt x="13425" y="15420"/>
                </a:cubicBezTo>
                <a:cubicBezTo>
                  <a:pt x="13480" y="15514"/>
                  <a:pt x="13534" y="15553"/>
                  <a:pt x="13636" y="15569"/>
                </a:cubicBezTo>
                <a:cubicBezTo>
                  <a:pt x="13738" y="15585"/>
                  <a:pt x="13832" y="15632"/>
                  <a:pt x="13941" y="15671"/>
                </a:cubicBezTo>
                <a:cubicBezTo>
                  <a:pt x="13871" y="15882"/>
                  <a:pt x="14019" y="15999"/>
                  <a:pt x="14090" y="16140"/>
                </a:cubicBezTo>
                <a:cubicBezTo>
                  <a:pt x="14223" y="16383"/>
                  <a:pt x="14215" y="16476"/>
                  <a:pt x="14035" y="16649"/>
                </a:cubicBezTo>
                <a:cubicBezTo>
                  <a:pt x="13840" y="16695"/>
                  <a:pt x="13675" y="16735"/>
                  <a:pt x="13487" y="16774"/>
                </a:cubicBezTo>
                <a:cubicBezTo>
                  <a:pt x="13444" y="16817"/>
                  <a:pt x="13397" y="16874"/>
                  <a:pt x="13325" y="16874"/>
                </a:cubicBezTo>
                <a:cubicBezTo>
                  <a:pt x="13306" y="16874"/>
                  <a:pt x="13284" y="16870"/>
                  <a:pt x="13261" y="16860"/>
                </a:cubicBezTo>
                <a:cubicBezTo>
                  <a:pt x="13104" y="16789"/>
                  <a:pt x="12948" y="16727"/>
                  <a:pt x="12815" y="16664"/>
                </a:cubicBezTo>
                <a:cubicBezTo>
                  <a:pt x="12682" y="16664"/>
                  <a:pt x="12572" y="16656"/>
                  <a:pt x="12486" y="16649"/>
                </a:cubicBezTo>
                <a:cubicBezTo>
                  <a:pt x="12330" y="16695"/>
                  <a:pt x="12181" y="16742"/>
                  <a:pt x="12032" y="16789"/>
                </a:cubicBezTo>
                <a:cubicBezTo>
                  <a:pt x="12025" y="16836"/>
                  <a:pt x="12009" y="16883"/>
                  <a:pt x="12001" y="16938"/>
                </a:cubicBezTo>
                <a:cubicBezTo>
                  <a:pt x="12103" y="16985"/>
                  <a:pt x="12197" y="17040"/>
                  <a:pt x="12291" y="17087"/>
                </a:cubicBezTo>
                <a:cubicBezTo>
                  <a:pt x="12314" y="17157"/>
                  <a:pt x="12330" y="17227"/>
                  <a:pt x="12361" y="17313"/>
                </a:cubicBezTo>
                <a:cubicBezTo>
                  <a:pt x="12463" y="17360"/>
                  <a:pt x="12572" y="17415"/>
                  <a:pt x="12705" y="17478"/>
                </a:cubicBezTo>
                <a:cubicBezTo>
                  <a:pt x="12697" y="17564"/>
                  <a:pt x="12690" y="17658"/>
                  <a:pt x="12682" y="17767"/>
                </a:cubicBezTo>
                <a:cubicBezTo>
                  <a:pt x="12713" y="17830"/>
                  <a:pt x="12760" y="17908"/>
                  <a:pt x="12783" y="17955"/>
                </a:cubicBezTo>
                <a:cubicBezTo>
                  <a:pt x="12916" y="18010"/>
                  <a:pt x="13026" y="18041"/>
                  <a:pt x="13128" y="18088"/>
                </a:cubicBezTo>
                <a:cubicBezTo>
                  <a:pt x="13261" y="18158"/>
                  <a:pt x="13394" y="18244"/>
                  <a:pt x="13527" y="18323"/>
                </a:cubicBezTo>
                <a:cubicBezTo>
                  <a:pt x="13605" y="18370"/>
                  <a:pt x="13699" y="18393"/>
                  <a:pt x="13753" y="18456"/>
                </a:cubicBezTo>
                <a:cubicBezTo>
                  <a:pt x="13902" y="18628"/>
                  <a:pt x="14121" y="18667"/>
                  <a:pt x="14309" y="18769"/>
                </a:cubicBezTo>
                <a:cubicBezTo>
                  <a:pt x="14489" y="18862"/>
                  <a:pt x="14731" y="18839"/>
                  <a:pt x="14888" y="19003"/>
                </a:cubicBezTo>
                <a:lnTo>
                  <a:pt x="14927" y="19019"/>
                </a:lnTo>
                <a:cubicBezTo>
                  <a:pt x="14940" y="19017"/>
                  <a:pt x="14953" y="19016"/>
                  <a:pt x="14965" y="19016"/>
                </a:cubicBezTo>
                <a:cubicBezTo>
                  <a:pt x="15083" y="19016"/>
                  <a:pt x="15156" y="19110"/>
                  <a:pt x="15255" y="19160"/>
                </a:cubicBezTo>
                <a:cubicBezTo>
                  <a:pt x="15306" y="19189"/>
                  <a:pt x="15363" y="19231"/>
                  <a:pt x="15415" y="19231"/>
                </a:cubicBezTo>
                <a:cubicBezTo>
                  <a:pt x="15419" y="19231"/>
                  <a:pt x="15423" y="19231"/>
                  <a:pt x="15428" y="19230"/>
                </a:cubicBezTo>
                <a:cubicBezTo>
                  <a:pt x="15434" y="19230"/>
                  <a:pt x="15441" y="19229"/>
                  <a:pt x="15447" y="19229"/>
                </a:cubicBezTo>
                <a:cubicBezTo>
                  <a:pt x="15553" y="19229"/>
                  <a:pt x="15620" y="19288"/>
                  <a:pt x="15694" y="19347"/>
                </a:cubicBezTo>
                <a:cubicBezTo>
                  <a:pt x="15725" y="19371"/>
                  <a:pt x="15748" y="19394"/>
                  <a:pt x="15780" y="19410"/>
                </a:cubicBezTo>
                <a:cubicBezTo>
                  <a:pt x="16132" y="19551"/>
                  <a:pt x="16484" y="19692"/>
                  <a:pt x="16836" y="19825"/>
                </a:cubicBezTo>
                <a:cubicBezTo>
                  <a:pt x="17063" y="19919"/>
                  <a:pt x="17290" y="20012"/>
                  <a:pt x="17524" y="20075"/>
                </a:cubicBezTo>
                <a:cubicBezTo>
                  <a:pt x="17845" y="20153"/>
                  <a:pt x="18174" y="20208"/>
                  <a:pt x="18502" y="20271"/>
                </a:cubicBezTo>
                <a:cubicBezTo>
                  <a:pt x="18659" y="20302"/>
                  <a:pt x="18807" y="20341"/>
                  <a:pt x="18964" y="20380"/>
                </a:cubicBezTo>
                <a:cubicBezTo>
                  <a:pt x="19033" y="20393"/>
                  <a:pt x="19103" y="20416"/>
                  <a:pt x="19168" y="20416"/>
                </a:cubicBezTo>
                <a:cubicBezTo>
                  <a:pt x="19184" y="20416"/>
                  <a:pt x="19199" y="20414"/>
                  <a:pt x="19214" y="20411"/>
                </a:cubicBezTo>
                <a:cubicBezTo>
                  <a:pt x="19527" y="20364"/>
                  <a:pt x="19832" y="20310"/>
                  <a:pt x="20137" y="20247"/>
                </a:cubicBezTo>
                <a:cubicBezTo>
                  <a:pt x="20161" y="20247"/>
                  <a:pt x="20184" y="20239"/>
                  <a:pt x="20200" y="20224"/>
                </a:cubicBezTo>
                <a:cubicBezTo>
                  <a:pt x="20309" y="20106"/>
                  <a:pt x="20450" y="20099"/>
                  <a:pt x="20591" y="20059"/>
                </a:cubicBezTo>
                <a:cubicBezTo>
                  <a:pt x="20794" y="20005"/>
                  <a:pt x="20990" y="19942"/>
                  <a:pt x="21193" y="19887"/>
                </a:cubicBezTo>
                <a:cubicBezTo>
                  <a:pt x="21241" y="19872"/>
                  <a:pt x="21288" y="19862"/>
                  <a:pt x="21334" y="19862"/>
                </a:cubicBezTo>
                <a:cubicBezTo>
                  <a:pt x="21406" y="19862"/>
                  <a:pt x="21475" y="19888"/>
                  <a:pt x="21537" y="19966"/>
                </a:cubicBezTo>
                <a:cubicBezTo>
                  <a:pt x="21579" y="20018"/>
                  <a:pt x="21637" y="20058"/>
                  <a:pt x="21707" y="20058"/>
                </a:cubicBezTo>
                <a:cubicBezTo>
                  <a:pt x="21730" y="20058"/>
                  <a:pt x="21755" y="20054"/>
                  <a:pt x="21780" y="20044"/>
                </a:cubicBezTo>
                <a:cubicBezTo>
                  <a:pt x="21788" y="19958"/>
                  <a:pt x="21796" y="19872"/>
                  <a:pt x="21803" y="19762"/>
                </a:cubicBezTo>
                <a:cubicBezTo>
                  <a:pt x="21905" y="19801"/>
                  <a:pt x="21983" y="19825"/>
                  <a:pt x="22054" y="19856"/>
                </a:cubicBezTo>
                <a:cubicBezTo>
                  <a:pt x="22160" y="19916"/>
                  <a:pt x="22273" y="19953"/>
                  <a:pt x="22396" y="19953"/>
                </a:cubicBezTo>
                <a:cubicBezTo>
                  <a:pt x="22417" y="19953"/>
                  <a:pt x="22439" y="19952"/>
                  <a:pt x="22461" y="19950"/>
                </a:cubicBezTo>
                <a:cubicBezTo>
                  <a:pt x="22680" y="19934"/>
                  <a:pt x="22891" y="19934"/>
                  <a:pt x="23102" y="19926"/>
                </a:cubicBezTo>
                <a:cubicBezTo>
                  <a:pt x="23133" y="19919"/>
                  <a:pt x="23165" y="19919"/>
                  <a:pt x="23188" y="19911"/>
                </a:cubicBezTo>
                <a:cubicBezTo>
                  <a:pt x="23368" y="19825"/>
                  <a:pt x="23548" y="19754"/>
                  <a:pt x="23712" y="19653"/>
                </a:cubicBezTo>
                <a:cubicBezTo>
                  <a:pt x="23900" y="19527"/>
                  <a:pt x="24033" y="19355"/>
                  <a:pt x="24088" y="19128"/>
                </a:cubicBezTo>
                <a:cubicBezTo>
                  <a:pt x="24017" y="19050"/>
                  <a:pt x="23970" y="18972"/>
                  <a:pt x="23900" y="18909"/>
                </a:cubicBezTo>
                <a:cubicBezTo>
                  <a:pt x="23720" y="18769"/>
                  <a:pt x="23579" y="18557"/>
                  <a:pt x="23313" y="18534"/>
                </a:cubicBezTo>
                <a:cubicBezTo>
                  <a:pt x="23251" y="18526"/>
                  <a:pt x="23188" y="18471"/>
                  <a:pt x="23133" y="18424"/>
                </a:cubicBezTo>
                <a:cubicBezTo>
                  <a:pt x="23063" y="18362"/>
                  <a:pt x="23008" y="18284"/>
                  <a:pt x="22938" y="18205"/>
                </a:cubicBezTo>
                <a:cubicBezTo>
                  <a:pt x="22946" y="18127"/>
                  <a:pt x="22953" y="18041"/>
                  <a:pt x="22961" y="17971"/>
                </a:cubicBezTo>
                <a:cubicBezTo>
                  <a:pt x="23047" y="17861"/>
                  <a:pt x="23149" y="17838"/>
                  <a:pt x="23274" y="17830"/>
                </a:cubicBezTo>
                <a:cubicBezTo>
                  <a:pt x="23587" y="17806"/>
                  <a:pt x="23892" y="17720"/>
                  <a:pt x="24135" y="17493"/>
                </a:cubicBezTo>
                <a:cubicBezTo>
                  <a:pt x="24182" y="17454"/>
                  <a:pt x="24244" y="17407"/>
                  <a:pt x="24299" y="17400"/>
                </a:cubicBezTo>
                <a:cubicBezTo>
                  <a:pt x="24364" y="17396"/>
                  <a:pt x="24429" y="17394"/>
                  <a:pt x="24493" y="17394"/>
                </a:cubicBezTo>
                <a:cubicBezTo>
                  <a:pt x="24585" y="17394"/>
                  <a:pt x="24677" y="17398"/>
                  <a:pt x="24768" y="17407"/>
                </a:cubicBezTo>
                <a:cubicBezTo>
                  <a:pt x="24933" y="17421"/>
                  <a:pt x="25092" y="17494"/>
                  <a:pt x="25259" y="17494"/>
                </a:cubicBezTo>
                <a:cubicBezTo>
                  <a:pt x="25291" y="17494"/>
                  <a:pt x="25323" y="17492"/>
                  <a:pt x="25355" y="17486"/>
                </a:cubicBezTo>
                <a:cubicBezTo>
                  <a:pt x="25401" y="17477"/>
                  <a:pt x="25446" y="17472"/>
                  <a:pt x="25488" y="17472"/>
                </a:cubicBezTo>
                <a:cubicBezTo>
                  <a:pt x="25632" y="17472"/>
                  <a:pt x="25757" y="17524"/>
                  <a:pt x="25871" y="17626"/>
                </a:cubicBezTo>
                <a:cubicBezTo>
                  <a:pt x="25879" y="17634"/>
                  <a:pt x="25903" y="17634"/>
                  <a:pt x="25911" y="17634"/>
                </a:cubicBezTo>
                <a:cubicBezTo>
                  <a:pt x="25952" y="17634"/>
                  <a:pt x="25996" y="17631"/>
                  <a:pt x="26038" y="17631"/>
                </a:cubicBezTo>
                <a:cubicBezTo>
                  <a:pt x="26090" y="17631"/>
                  <a:pt x="26141" y="17636"/>
                  <a:pt x="26184" y="17658"/>
                </a:cubicBezTo>
                <a:cubicBezTo>
                  <a:pt x="26277" y="17698"/>
                  <a:pt x="26365" y="17714"/>
                  <a:pt x="26448" y="17714"/>
                </a:cubicBezTo>
                <a:cubicBezTo>
                  <a:pt x="26610" y="17714"/>
                  <a:pt x="26754" y="17652"/>
                  <a:pt x="26888" y="17579"/>
                </a:cubicBezTo>
                <a:cubicBezTo>
                  <a:pt x="26975" y="17337"/>
                  <a:pt x="26826" y="17126"/>
                  <a:pt x="26873" y="16899"/>
                </a:cubicBezTo>
                <a:lnTo>
                  <a:pt x="26873" y="16899"/>
                </a:lnTo>
                <a:cubicBezTo>
                  <a:pt x="26967" y="16907"/>
                  <a:pt x="27037" y="16915"/>
                  <a:pt x="27061" y="16922"/>
                </a:cubicBezTo>
                <a:cubicBezTo>
                  <a:pt x="27217" y="16883"/>
                  <a:pt x="27334" y="16860"/>
                  <a:pt x="27475" y="16828"/>
                </a:cubicBezTo>
                <a:cubicBezTo>
                  <a:pt x="27428" y="16719"/>
                  <a:pt x="27389" y="16609"/>
                  <a:pt x="27358" y="16523"/>
                </a:cubicBezTo>
                <a:cubicBezTo>
                  <a:pt x="27272" y="16461"/>
                  <a:pt x="27147" y="16461"/>
                  <a:pt x="27154" y="16320"/>
                </a:cubicBezTo>
                <a:cubicBezTo>
                  <a:pt x="27209" y="16286"/>
                  <a:pt x="27263" y="16273"/>
                  <a:pt x="27318" y="16273"/>
                </a:cubicBezTo>
                <a:cubicBezTo>
                  <a:pt x="27413" y="16273"/>
                  <a:pt x="27509" y="16311"/>
                  <a:pt x="27608" y="16336"/>
                </a:cubicBezTo>
                <a:cubicBezTo>
                  <a:pt x="27757" y="16187"/>
                  <a:pt x="28038" y="16281"/>
                  <a:pt x="28132" y="16007"/>
                </a:cubicBezTo>
                <a:cubicBezTo>
                  <a:pt x="28117" y="15984"/>
                  <a:pt x="28093" y="15929"/>
                  <a:pt x="28062" y="15897"/>
                </a:cubicBezTo>
                <a:cubicBezTo>
                  <a:pt x="27827" y="15702"/>
                  <a:pt x="27686" y="15452"/>
                  <a:pt x="27624" y="15154"/>
                </a:cubicBezTo>
                <a:cubicBezTo>
                  <a:pt x="27600" y="15006"/>
                  <a:pt x="27530" y="14904"/>
                  <a:pt x="27405" y="14826"/>
                </a:cubicBezTo>
                <a:cubicBezTo>
                  <a:pt x="27194" y="14708"/>
                  <a:pt x="27037" y="14528"/>
                  <a:pt x="26904" y="14333"/>
                </a:cubicBezTo>
                <a:cubicBezTo>
                  <a:pt x="26685" y="14020"/>
                  <a:pt x="26474" y="13715"/>
                  <a:pt x="26255" y="13410"/>
                </a:cubicBezTo>
                <a:cubicBezTo>
                  <a:pt x="26200" y="13332"/>
                  <a:pt x="26137" y="13245"/>
                  <a:pt x="26051" y="13191"/>
                </a:cubicBezTo>
                <a:cubicBezTo>
                  <a:pt x="25715" y="12972"/>
                  <a:pt x="25371" y="12776"/>
                  <a:pt x="25027" y="12565"/>
                </a:cubicBezTo>
                <a:cubicBezTo>
                  <a:pt x="24984" y="12582"/>
                  <a:pt x="24944" y="12589"/>
                  <a:pt x="24906" y="12589"/>
                </a:cubicBezTo>
                <a:cubicBezTo>
                  <a:pt x="24820" y="12589"/>
                  <a:pt x="24745" y="12551"/>
                  <a:pt x="24675" y="12502"/>
                </a:cubicBezTo>
                <a:cubicBezTo>
                  <a:pt x="24604" y="12455"/>
                  <a:pt x="24518" y="12401"/>
                  <a:pt x="24440" y="12393"/>
                </a:cubicBezTo>
                <a:cubicBezTo>
                  <a:pt x="24260" y="12385"/>
                  <a:pt x="24150" y="12291"/>
                  <a:pt x="24057" y="12158"/>
                </a:cubicBezTo>
                <a:cubicBezTo>
                  <a:pt x="23986" y="12049"/>
                  <a:pt x="23924" y="11939"/>
                  <a:pt x="23845" y="11806"/>
                </a:cubicBezTo>
                <a:cubicBezTo>
                  <a:pt x="23955" y="11579"/>
                  <a:pt x="23830" y="11423"/>
                  <a:pt x="23634" y="11298"/>
                </a:cubicBezTo>
                <a:cubicBezTo>
                  <a:pt x="23571" y="11337"/>
                  <a:pt x="23509" y="11376"/>
                  <a:pt x="23446" y="11423"/>
                </a:cubicBezTo>
                <a:cubicBezTo>
                  <a:pt x="23376" y="11391"/>
                  <a:pt x="23305" y="11368"/>
                  <a:pt x="23251" y="11344"/>
                </a:cubicBezTo>
                <a:cubicBezTo>
                  <a:pt x="23188" y="11368"/>
                  <a:pt x="23126" y="11384"/>
                  <a:pt x="23079" y="11407"/>
                </a:cubicBezTo>
                <a:cubicBezTo>
                  <a:pt x="22891" y="11219"/>
                  <a:pt x="22797" y="10961"/>
                  <a:pt x="22531" y="10883"/>
                </a:cubicBezTo>
                <a:cubicBezTo>
                  <a:pt x="22476" y="10899"/>
                  <a:pt x="22421" y="10906"/>
                  <a:pt x="22328" y="10930"/>
                </a:cubicBezTo>
                <a:cubicBezTo>
                  <a:pt x="22367" y="10820"/>
                  <a:pt x="22390" y="10742"/>
                  <a:pt x="22421" y="10664"/>
                </a:cubicBezTo>
                <a:cubicBezTo>
                  <a:pt x="22351" y="10600"/>
                  <a:pt x="22280" y="10546"/>
                  <a:pt x="22193" y="10546"/>
                </a:cubicBezTo>
                <a:cubicBezTo>
                  <a:pt x="22173" y="10546"/>
                  <a:pt x="22153" y="10549"/>
                  <a:pt x="22132" y="10554"/>
                </a:cubicBezTo>
                <a:cubicBezTo>
                  <a:pt x="22104" y="10561"/>
                  <a:pt x="22073" y="10565"/>
                  <a:pt x="22042" y="10565"/>
                </a:cubicBezTo>
                <a:cubicBezTo>
                  <a:pt x="22004" y="10565"/>
                  <a:pt x="21967" y="10559"/>
                  <a:pt x="21936" y="10546"/>
                </a:cubicBezTo>
                <a:cubicBezTo>
                  <a:pt x="21616" y="10413"/>
                  <a:pt x="21279" y="10320"/>
                  <a:pt x="21021" y="10061"/>
                </a:cubicBezTo>
                <a:cubicBezTo>
                  <a:pt x="20896" y="9936"/>
                  <a:pt x="20755" y="9811"/>
                  <a:pt x="20599" y="9772"/>
                </a:cubicBezTo>
                <a:cubicBezTo>
                  <a:pt x="20442" y="9741"/>
                  <a:pt x="20364" y="9655"/>
                  <a:pt x="20270" y="9561"/>
                </a:cubicBezTo>
                <a:cubicBezTo>
                  <a:pt x="20067" y="9365"/>
                  <a:pt x="19871" y="9170"/>
                  <a:pt x="19668" y="8974"/>
                </a:cubicBezTo>
                <a:cubicBezTo>
                  <a:pt x="19660" y="8958"/>
                  <a:pt x="19636" y="8958"/>
                  <a:pt x="19613" y="8951"/>
                </a:cubicBezTo>
                <a:cubicBezTo>
                  <a:pt x="19480" y="8896"/>
                  <a:pt x="19347" y="8849"/>
                  <a:pt x="19214" y="8786"/>
                </a:cubicBezTo>
                <a:cubicBezTo>
                  <a:pt x="19026" y="8708"/>
                  <a:pt x="18838" y="8622"/>
                  <a:pt x="18659" y="8544"/>
                </a:cubicBezTo>
                <a:cubicBezTo>
                  <a:pt x="18659" y="8278"/>
                  <a:pt x="18635" y="8239"/>
                  <a:pt x="18400" y="8090"/>
                </a:cubicBezTo>
                <a:cubicBezTo>
                  <a:pt x="18267" y="8004"/>
                  <a:pt x="18181" y="7894"/>
                  <a:pt x="18111" y="7754"/>
                </a:cubicBezTo>
                <a:cubicBezTo>
                  <a:pt x="18025" y="7597"/>
                  <a:pt x="17923" y="7425"/>
                  <a:pt x="17728" y="7370"/>
                </a:cubicBezTo>
                <a:cubicBezTo>
                  <a:pt x="17352" y="7269"/>
                  <a:pt x="17180" y="6924"/>
                  <a:pt x="16898" y="6713"/>
                </a:cubicBezTo>
                <a:cubicBezTo>
                  <a:pt x="16875" y="6698"/>
                  <a:pt x="16859" y="6666"/>
                  <a:pt x="16844" y="6643"/>
                </a:cubicBezTo>
                <a:cubicBezTo>
                  <a:pt x="16703" y="6361"/>
                  <a:pt x="16468" y="6166"/>
                  <a:pt x="16257" y="5946"/>
                </a:cubicBezTo>
                <a:cubicBezTo>
                  <a:pt x="16132" y="5813"/>
                  <a:pt x="15960" y="5720"/>
                  <a:pt x="15827" y="5594"/>
                </a:cubicBezTo>
                <a:cubicBezTo>
                  <a:pt x="15717" y="5493"/>
                  <a:pt x="15631" y="5368"/>
                  <a:pt x="15482" y="5321"/>
                </a:cubicBezTo>
                <a:cubicBezTo>
                  <a:pt x="15459" y="5313"/>
                  <a:pt x="15443" y="5266"/>
                  <a:pt x="15420" y="5227"/>
                </a:cubicBezTo>
                <a:cubicBezTo>
                  <a:pt x="15482" y="5195"/>
                  <a:pt x="15537" y="5172"/>
                  <a:pt x="15576" y="5156"/>
                </a:cubicBezTo>
                <a:cubicBezTo>
                  <a:pt x="15592" y="4984"/>
                  <a:pt x="15498" y="4875"/>
                  <a:pt x="15435" y="4750"/>
                </a:cubicBezTo>
                <a:cubicBezTo>
                  <a:pt x="15373" y="4617"/>
                  <a:pt x="15295" y="4523"/>
                  <a:pt x="15185" y="4437"/>
                </a:cubicBezTo>
                <a:cubicBezTo>
                  <a:pt x="15076" y="4343"/>
                  <a:pt x="14974" y="4241"/>
                  <a:pt x="14888" y="4124"/>
                </a:cubicBezTo>
                <a:cubicBezTo>
                  <a:pt x="14786" y="3983"/>
                  <a:pt x="14708" y="3819"/>
                  <a:pt x="14614" y="3654"/>
                </a:cubicBezTo>
                <a:cubicBezTo>
                  <a:pt x="14575" y="3639"/>
                  <a:pt x="14528" y="3607"/>
                  <a:pt x="14481" y="3592"/>
                </a:cubicBezTo>
                <a:cubicBezTo>
                  <a:pt x="14325" y="3216"/>
                  <a:pt x="14262" y="3161"/>
                  <a:pt x="13973" y="3146"/>
                </a:cubicBezTo>
                <a:cubicBezTo>
                  <a:pt x="13965" y="3130"/>
                  <a:pt x="13957" y="3107"/>
                  <a:pt x="13949" y="3091"/>
                </a:cubicBezTo>
                <a:cubicBezTo>
                  <a:pt x="13824" y="2872"/>
                  <a:pt x="13730" y="2645"/>
                  <a:pt x="13464" y="2559"/>
                </a:cubicBezTo>
                <a:cubicBezTo>
                  <a:pt x="13417" y="2543"/>
                  <a:pt x="13347" y="2520"/>
                  <a:pt x="13331" y="2481"/>
                </a:cubicBezTo>
                <a:cubicBezTo>
                  <a:pt x="13284" y="2340"/>
                  <a:pt x="13159" y="2309"/>
                  <a:pt x="13042" y="2238"/>
                </a:cubicBezTo>
                <a:cubicBezTo>
                  <a:pt x="13034" y="2199"/>
                  <a:pt x="13018" y="2152"/>
                  <a:pt x="13010" y="2113"/>
                </a:cubicBezTo>
                <a:cubicBezTo>
                  <a:pt x="12995" y="2105"/>
                  <a:pt x="12979" y="2090"/>
                  <a:pt x="12963" y="2082"/>
                </a:cubicBezTo>
                <a:cubicBezTo>
                  <a:pt x="12924" y="2082"/>
                  <a:pt x="12885" y="2090"/>
                  <a:pt x="12838" y="2090"/>
                </a:cubicBezTo>
                <a:cubicBezTo>
                  <a:pt x="12823" y="2035"/>
                  <a:pt x="12807" y="1996"/>
                  <a:pt x="12791" y="1949"/>
                </a:cubicBezTo>
                <a:cubicBezTo>
                  <a:pt x="12742" y="1962"/>
                  <a:pt x="12696" y="1970"/>
                  <a:pt x="12653" y="1970"/>
                </a:cubicBezTo>
                <a:cubicBezTo>
                  <a:pt x="12566" y="1970"/>
                  <a:pt x="12492" y="1934"/>
                  <a:pt x="12439" y="1824"/>
                </a:cubicBezTo>
                <a:cubicBezTo>
                  <a:pt x="12431" y="1808"/>
                  <a:pt x="12400" y="1792"/>
                  <a:pt x="12377" y="1777"/>
                </a:cubicBezTo>
                <a:cubicBezTo>
                  <a:pt x="12259" y="1699"/>
                  <a:pt x="12142" y="1620"/>
                  <a:pt x="12032" y="1550"/>
                </a:cubicBezTo>
                <a:cubicBezTo>
                  <a:pt x="12025" y="1440"/>
                  <a:pt x="12025" y="1354"/>
                  <a:pt x="12017" y="1253"/>
                </a:cubicBezTo>
                <a:cubicBezTo>
                  <a:pt x="12010" y="1253"/>
                  <a:pt x="12003" y="1254"/>
                  <a:pt x="11997" y="1254"/>
                </a:cubicBezTo>
                <a:cubicBezTo>
                  <a:pt x="11832" y="1254"/>
                  <a:pt x="11767" y="1072"/>
                  <a:pt x="11594" y="1057"/>
                </a:cubicBezTo>
                <a:cubicBezTo>
                  <a:pt x="11579" y="1065"/>
                  <a:pt x="11540" y="1073"/>
                  <a:pt x="11508" y="1096"/>
                </a:cubicBezTo>
                <a:cubicBezTo>
                  <a:pt x="11459" y="1135"/>
                  <a:pt x="11409" y="1152"/>
                  <a:pt x="11361" y="1152"/>
                </a:cubicBezTo>
                <a:cubicBezTo>
                  <a:pt x="11302" y="1152"/>
                  <a:pt x="11243" y="1127"/>
                  <a:pt x="11187" y="1088"/>
                </a:cubicBezTo>
                <a:cubicBezTo>
                  <a:pt x="11047" y="987"/>
                  <a:pt x="10890" y="948"/>
                  <a:pt x="10734" y="916"/>
                </a:cubicBezTo>
                <a:cubicBezTo>
                  <a:pt x="10616" y="893"/>
                  <a:pt x="10507" y="846"/>
                  <a:pt x="10397" y="815"/>
                </a:cubicBezTo>
                <a:cubicBezTo>
                  <a:pt x="10296" y="775"/>
                  <a:pt x="10186" y="728"/>
                  <a:pt x="10077" y="697"/>
                </a:cubicBezTo>
                <a:cubicBezTo>
                  <a:pt x="9928" y="658"/>
                  <a:pt x="9771" y="619"/>
                  <a:pt x="9623" y="580"/>
                </a:cubicBezTo>
                <a:cubicBezTo>
                  <a:pt x="9576" y="564"/>
                  <a:pt x="9521" y="564"/>
                  <a:pt x="9474" y="564"/>
                </a:cubicBezTo>
                <a:cubicBezTo>
                  <a:pt x="9295" y="583"/>
                  <a:pt x="9116" y="631"/>
                  <a:pt x="8939" y="631"/>
                </a:cubicBezTo>
                <a:cubicBezTo>
                  <a:pt x="8816" y="631"/>
                  <a:pt x="8694" y="607"/>
                  <a:pt x="8575" y="533"/>
                </a:cubicBezTo>
                <a:cubicBezTo>
                  <a:pt x="8566" y="529"/>
                  <a:pt x="8556" y="527"/>
                  <a:pt x="8546" y="527"/>
                </a:cubicBezTo>
                <a:cubicBezTo>
                  <a:pt x="8529" y="527"/>
                  <a:pt x="8511" y="531"/>
                  <a:pt x="8494" y="531"/>
                </a:cubicBezTo>
                <a:cubicBezTo>
                  <a:pt x="8484" y="531"/>
                  <a:pt x="8474" y="529"/>
                  <a:pt x="8465" y="525"/>
                </a:cubicBezTo>
                <a:cubicBezTo>
                  <a:pt x="8324" y="462"/>
                  <a:pt x="8144" y="431"/>
                  <a:pt x="8050" y="322"/>
                </a:cubicBezTo>
                <a:cubicBezTo>
                  <a:pt x="7932" y="197"/>
                  <a:pt x="7808" y="153"/>
                  <a:pt x="7670" y="153"/>
                </a:cubicBezTo>
                <a:cubicBezTo>
                  <a:pt x="7626" y="153"/>
                  <a:pt x="7581" y="158"/>
                  <a:pt x="7534" y="165"/>
                </a:cubicBezTo>
                <a:cubicBezTo>
                  <a:pt x="7432" y="181"/>
                  <a:pt x="7339" y="212"/>
                  <a:pt x="7245" y="228"/>
                </a:cubicBezTo>
                <a:cubicBezTo>
                  <a:pt x="7134" y="167"/>
                  <a:pt x="7029" y="134"/>
                  <a:pt x="6917" y="134"/>
                </a:cubicBezTo>
                <a:cubicBezTo>
                  <a:pt x="6886" y="134"/>
                  <a:pt x="6855" y="137"/>
                  <a:pt x="6822" y="142"/>
                </a:cubicBezTo>
                <a:cubicBezTo>
                  <a:pt x="6811" y="144"/>
                  <a:pt x="6799" y="145"/>
                  <a:pt x="6786" y="145"/>
                </a:cubicBezTo>
                <a:cubicBezTo>
                  <a:pt x="6756" y="145"/>
                  <a:pt x="6725" y="139"/>
                  <a:pt x="6697" y="134"/>
                </a:cubicBezTo>
                <a:cubicBezTo>
                  <a:pt x="6595" y="101"/>
                  <a:pt x="6495" y="83"/>
                  <a:pt x="6394" y="83"/>
                </a:cubicBezTo>
                <a:cubicBezTo>
                  <a:pt x="6324" y="83"/>
                  <a:pt x="6254" y="91"/>
                  <a:pt x="6181" y="110"/>
                </a:cubicBezTo>
                <a:cubicBezTo>
                  <a:pt x="6102" y="131"/>
                  <a:pt x="6017" y="138"/>
                  <a:pt x="5930" y="138"/>
                </a:cubicBezTo>
                <a:cubicBezTo>
                  <a:pt x="5886" y="138"/>
                  <a:pt x="5842" y="137"/>
                  <a:pt x="5797" y="134"/>
                </a:cubicBezTo>
                <a:cubicBezTo>
                  <a:pt x="5511" y="107"/>
                  <a:pt x="5224" y="99"/>
                  <a:pt x="4938" y="99"/>
                </a:cubicBezTo>
                <a:cubicBezTo>
                  <a:pt x="4810" y="99"/>
                  <a:pt x="4682" y="100"/>
                  <a:pt x="4553" y="103"/>
                </a:cubicBezTo>
                <a:cubicBezTo>
                  <a:pt x="4338" y="110"/>
                  <a:pt x="4141" y="185"/>
                  <a:pt x="3918" y="185"/>
                </a:cubicBezTo>
                <a:cubicBezTo>
                  <a:pt x="3890" y="185"/>
                  <a:pt x="3862" y="183"/>
                  <a:pt x="3834" y="181"/>
                </a:cubicBezTo>
                <a:cubicBezTo>
                  <a:pt x="3568" y="157"/>
                  <a:pt x="3310" y="150"/>
                  <a:pt x="3059" y="48"/>
                </a:cubicBezTo>
                <a:cubicBezTo>
                  <a:pt x="2981" y="16"/>
                  <a:pt x="2902" y="0"/>
                  <a:pt x="2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7"/>
          <p:cNvSpPr/>
          <p:nvPr/>
        </p:nvSpPr>
        <p:spPr>
          <a:xfrm rot="4499969">
            <a:off x="6610741" y="-617726"/>
            <a:ext cx="617450" cy="1359890"/>
          </a:xfrm>
          <a:custGeom>
            <a:avLst/>
            <a:gdLst/>
            <a:ahLst/>
            <a:cxnLst/>
            <a:rect l="l" t="t" r="r" b="b"/>
            <a:pathLst>
              <a:path w="8184" h="18026" extrusionOk="0">
                <a:moveTo>
                  <a:pt x="6009" y="1"/>
                </a:moveTo>
                <a:lnTo>
                  <a:pt x="5962" y="40"/>
                </a:lnTo>
                <a:cubicBezTo>
                  <a:pt x="6329" y="580"/>
                  <a:pt x="6525" y="1432"/>
                  <a:pt x="6728" y="2074"/>
                </a:cubicBezTo>
                <a:cubicBezTo>
                  <a:pt x="7237" y="3631"/>
                  <a:pt x="7894" y="5281"/>
                  <a:pt x="8082" y="6909"/>
                </a:cubicBezTo>
                <a:cubicBezTo>
                  <a:pt x="8105" y="7128"/>
                  <a:pt x="8113" y="7347"/>
                  <a:pt x="8113" y="7558"/>
                </a:cubicBezTo>
                <a:cubicBezTo>
                  <a:pt x="8113" y="9013"/>
                  <a:pt x="7573" y="10327"/>
                  <a:pt x="6916" y="11642"/>
                </a:cubicBezTo>
                <a:cubicBezTo>
                  <a:pt x="6494" y="12487"/>
                  <a:pt x="6142" y="13136"/>
                  <a:pt x="5344" y="13668"/>
                </a:cubicBezTo>
                <a:cubicBezTo>
                  <a:pt x="4624" y="14145"/>
                  <a:pt x="3787" y="14372"/>
                  <a:pt x="3044" y="14833"/>
                </a:cubicBezTo>
                <a:cubicBezTo>
                  <a:pt x="2011" y="15475"/>
                  <a:pt x="1330" y="16179"/>
                  <a:pt x="603" y="17133"/>
                </a:cubicBezTo>
                <a:cubicBezTo>
                  <a:pt x="415" y="17392"/>
                  <a:pt x="87" y="17673"/>
                  <a:pt x="0" y="18010"/>
                </a:cubicBezTo>
                <a:lnTo>
                  <a:pt x="63" y="18025"/>
                </a:lnTo>
                <a:cubicBezTo>
                  <a:pt x="133" y="17720"/>
                  <a:pt x="454" y="17439"/>
                  <a:pt x="658" y="17180"/>
                </a:cubicBezTo>
                <a:cubicBezTo>
                  <a:pt x="1377" y="16218"/>
                  <a:pt x="2050" y="15530"/>
                  <a:pt x="3083" y="14888"/>
                </a:cubicBezTo>
                <a:cubicBezTo>
                  <a:pt x="3810" y="14435"/>
                  <a:pt x="4647" y="14208"/>
                  <a:pt x="5383" y="13723"/>
                </a:cubicBezTo>
                <a:cubicBezTo>
                  <a:pt x="6189" y="13183"/>
                  <a:pt x="6556" y="12518"/>
                  <a:pt x="6979" y="11673"/>
                </a:cubicBezTo>
                <a:cubicBezTo>
                  <a:pt x="7628" y="10351"/>
                  <a:pt x="8183" y="9029"/>
                  <a:pt x="8183" y="7558"/>
                </a:cubicBezTo>
                <a:cubicBezTo>
                  <a:pt x="8183" y="7347"/>
                  <a:pt x="8168" y="7128"/>
                  <a:pt x="8144" y="6901"/>
                </a:cubicBezTo>
                <a:cubicBezTo>
                  <a:pt x="7957" y="5266"/>
                  <a:pt x="7299" y="3607"/>
                  <a:pt x="6791" y="2058"/>
                </a:cubicBezTo>
                <a:cubicBezTo>
                  <a:pt x="6588" y="1417"/>
                  <a:pt x="6392" y="556"/>
                  <a:pt x="60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7"/>
          <p:cNvSpPr/>
          <p:nvPr/>
        </p:nvSpPr>
        <p:spPr>
          <a:xfrm rot="1800017">
            <a:off x="17461" y="-403594"/>
            <a:ext cx="1014908" cy="1753670"/>
          </a:xfrm>
          <a:custGeom>
            <a:avLst/>
            <a:gdLst/>
            <a:ahLst/>
            <a:cxnLst/>
            <a:rect l="l" t="t" r="r" b="b"/>
            <a:pathLst>
              <a:path w="14474" h="25009" extrusionOk="0">
                <a:moveTo>
                  <a:pt x="14430" y="1"/>
                </a:moveTo>
                <a:cubicBezTo>
                  <a:pt x="14426" y="1"/>
                  <a:pt x="14422" y="2"/>
                  <a:pt x="14419" y="3"/>
                </a:cubicBezTo>
                <a:cubicBezTo>
                  <a:pt x="14403" y="3"/>
                  <a:pt x="14387" y="19"/>
                  <a:pt x="14395" y="43"/>
                </a:cubicBezTo>
                <a:cubicBezTo>
                  <a:pt x="14403" y="90"/>
                  <a:pt x="14411" y="136"/>
                  <a:pt x="14411" y="183"/>
                </a:cubicBezTo>
                <a:cubicBezTo>
                  <a:pt x="14411" y="543"/>
                  <a:pt x="14090" y="880"/>
                  <a:pt x="13777" y="1130"/>
                </a:cubicBezTo>
                <a:cubicBezTo>
                  <a:pt x="12048" y="2476"/>
                  <a:pt x="9959" y="3352"/>
                  <a:pt x="8379" y="4885"/>
                </a:cubicBezTo>
                <a:cubicBezTo>
                  <a:pt x="8223" y="5034"/>
                  <a:pt x="8058" y="5214"/>
                  <a:pt x="8043" y="5441"/>
                </a:cubicBezTo>
                <a:cubicBezTo>
                  <a:pt x="8043" y="5456"/>
                  <a:pt x="8035" y="5472"/>
                  <a:pt x="8035" y="5487"/>
                </a:cubicBezTo>
                <a:cubicBezTo>
                  <a:pt x="8035" y="5652"/>
                  <a:pt x="8113" y="5808"/>
                  <a:pt x="8191" y="5941"/>
                </a:cubicBezTo>
                <a:cubicBezTo>
                  <a:pt x="8950" y="7365"/>
                  <a:pt x="10061" y="8601"/>
                  <a:pt x="10577" y="10111"/>
                </a:cubicBezTo>
                <a:cubicBezTo>
                  <a:pt x="10695" y="10463"/>
                  <a:pt x="10781" y="10831"/>
                  <a:pt x="10781" y="11198"/>
                </a:cubicBezTo>
                <a:cubicBezTo>
                  <a:pt x="10781" y="11269"/>
                  <a:pt x="10773" y="11339"/>
                  <a:pt x="10773" y="11417"/>
                </a:cubicBezTo>
                <a:cubicBezTo>
                  <a:pt x="10703" y="12114"/>
                  <a:pt x="10296" y="12700"/>
                  <a:pt x="9865" y="13287"/>
                </a:cubicBezTo>
                <a:cubicBezTo>
                  <a:pt x="9435" y="13874"/>
                  <a:pt x="8966" y="14461"/>
                  <a:pt x="8778" y="15157"/>
                </a:cubicBezTo>
                <a:cubicBezTo>
                  <a:pt x="8629" y="15736"/>
                  <a:pt x="8669" y="16377"/>
                  <a:pt x="8324" y="16839"/>
                </a:cubicBezTo>
                <a:cubicBezTo>
                  <a:pt x="8043" y="17222"/>
                  <a:pt x="7550" y="17410"/>
                  <a:pt x="7080" y="17543"/>
                </a:cubicBezTo>
                <a:cubicBezTo>
                  <a:pt x="5125" y="18114"/>
                  <a:pt x="2973" y="18294"/>
                  <a:pt x="1323" y="19507"/>
                </a:cubicBezTo>
                <a:cubicBezTo>
                  <a:pt x="1002" y="19741"/>
                  <a:pt x="697" y="20023"/>
                  <a:pt x="493" y="20367"/>
                </a:cubicBezTo>
                <a:cubicBezTo>
                  <a:pt x="251" y="20774"/>
                  <a:pt x="157" y="21235"/>
                  <a:pt x="94" y="21697"/>
                </a:cubicBezTo>
                <a:cubicBezTo>
                  <a:pt x="32" y="22127"/>
                  <a:pt x="1" y="22565"/>
                  <a:pt x="1" y="23011"/>
                </a:cubicBezTo>
                <a:cubicBezTo>
                  <a:pt x="1" y="23668"/>
                  <a:pt x="71" y="24333"/>
                  <a:pt x="204" y="24983"/>
                </a:cubicBezTo>
                <a:cubicBezTo>
                  <a:pt x="210" y="24995"/>
                  <a:pt x="222" y="25008"/>
                  <a:pt x="235" y="25008"/>
                </a:cubicBezTo>
                <a:cubicBezTo>
                  <a:pt x="237" y="25008"/>
                  <a:pt x="240" y="25008"/>
                  <a:pt x="243" y="25006"/>
                </a:cubicBezTo>
                <a:cubicBezTo>
                  <a:pt x="259" y="25006"/>
                  <a:pt x="274" y="24983"/>
                  <a:pt x="267" y="24967"/>
                </a:cubicBezTo>
                <a:cubicBezTo>
                  <a:pt x="134" y="24326"/>
                  <a:pt x="71" y="23668"/>
                  <a:pt x="71" y="23011"/>
                </a:cubicBezTo>
                <a:cubicBezTo>
                  <a:pt x="71" y="22573"/>
                  <a:pt x="102" y="22135"/>
                  <a:pt x="157" y="21705"/>
                </a:cubicBezTo>
                <a:cubicBezTo>
                  <a:pt x="220" y="21251"/>
                  <a:pt x="313" y="20790"/>
                  <a:pt x="548" y="20406"/>
                </a:cubicBezTo>
                <a:cubicBezTo>
                  <a:pt x="752" y="20070"/>
                  <a:pt x="1041" y="19796"/>
                  <a:pt x="1362" y="19561"/>
                </a:cubicBezTo>
                <a:cubicBezTo>
                  <a:pt x="2997" y="18357"/>
                  <a:pt x="5140" y="18177"/>
                  <a:pt x="7096" y="17606"/>
                </a:cubicBezTo>
                <a:cubicBezTo>
                  <a:pt x="7573" y="17473"/>
                  <a:pt x="8082" y="17285"/>
                  <a:pt x="8379" y="16878"/>
                </a:cubicBezTo>
                <a:cubicBezTo>
                  <a:pt x="8731" y="16385"/>
                  <a:pt x="8692" y="15736"/>
                  <a:pt x="8848" y="15173"/>
                </a:cubicBezTo>
                <a:cubicBezTo>
                  <a:pt x="9028" y="14492"/>
                  <a:pt x="9482" y="13913"/>
                  <a:pt x="9920" y="13326"/>
                </a:cubicBezTo>
                <a:cubicBezTo>
                  <a:pt x="10351" y="12740"/>
                  <a:pt x="10765" y="12145"/>
                  <a:pt x="10836" y="11417"/>
                </a:cubicBezTo>
                <a:cubicBezTo>
                  <a:pt x="10843" y="11347"/>
                  <a:pt x="10843" y="11269"/>
                  <a:pt x="10843" y="11198"/>
                </a:cubicBezTo>
                <a:cubicBezTo>
                  <a:pt x="10843" y="10815"/>
                  <a:pt x="10757" y="10447"/>
                  <a:pt x="10632" y="10087"/>
                </a:cubicBezTo>
                <a:cubicBezTo>
                  <a:pt x="10116" y="8562"/>
                  <a:pt x="9005" y="7326"/>
                  <a:pt x="8246" y="5910"/>
                </a:cubicBezTo>
                <a:cubicBezTo>
                  <a:pt x="8176" y="5777"/>
                  <a:pt x="8105" y="5628"/>
                  <a:pt x="8105" y="5487"/>
                </a:cubicBezTo>
                <a:cubicBezTo>
                  <a:pt x="8105" y="5472"/>
                  <a:pt x="8105" y="5456"/>
                  <a:pt x="8105" y="5448"/>
                </a:cubicBezTo>
                <a:cubicBezTo>
                  <a:pt x="8121" y="5253"/>
                  <a:pt x="8270" y="5081"/>
                  <a:pt x="8426" y="4932"/>
                </a:cubicBezTo>
                <a:cubicBezTo>
                  <a:pt x="9991" y="3407"/>
                  <a:pt x="12079" y="2530"/>
                  <a:pt x="13816" y="1177"/>
                </a:cubicBezTo>
                <a:cubicBezTo>
                  <a:pt x="14129" y="927"/>
                  <a:pt x="14473" y="582"/>
                  <a:pt x="14473" y="183"/>
                </a:cubicBezTo>
                <a:cubicBezTo>
                  <a:pt x="14473" y="129"/>
                  <a:pt x="14473" y="82"/>
                  <a:pt x="14458" y="27"/>
                </a:cubicBezTo>
                <a:cubicBezTo>
                  <a:pt x="14452" y="9"/>
                  <a:pt x="14442" y="1"/>
                  <a:pt x="144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7"/>
          <p:cNvSpPr/>
          <p:nvPr/>
        </p:nvSpPr>
        <p:spPr>
          <a:xfrm rot="-2700000">
            <a:off x="-39291" y="4027543"/>
            <a:ext cx="597417" cy="1315865"/>
          </a:xfrm>
          <a:custGeom>
            <a:avLst/>
            <a:gdLst/>
            <a:ahLst/>
            <a:cxnLst/>
            <a:rect l="l" t="t" r="r" b="b"/>
            <a:pathLst>
              <a:path w="8184" h="18026" extrusionOk="0">
                <a:moveTo>
                  <a:pt x="6009" y="1"/>
                </a:moveTo>
                <a:lnTo>
                  <a:pt x="5962" y="40"/>
                </a:lnTo>
                <a:cubicBezTo>
                  <a:pt x="6329" y="580"/>
                  <a:pt x="6525" y="1432"/>
                  <a:pt x="6728" y="2074"/>
                </a:cubicBezTo>
                <a:cubicBezTo>
                  <a:pt x="7237" y="3631"/>
                  <a:pt x="7894" y="5281"/>
                  <a:pt x="8082" y="6909"/>
                </a:cubicBezTo>
                <a:cubicBezTo>
                  <a:pt x="8105" y="7128"/>
                  <a:pt x="8113" y="7347"/>
                  <a:pt x="8113" y="7558"/>
                </a:cubicBezTo>
                <a:cubicBezTo>
                  <a:pt x="8113" y="9013"/>
                  <a:pt x="7573" y="10327"/>
                  <a:pt x="6916" y="11642"/>
                </a:cubicBezTo>
                <a:cubicBezTo>
                  <a:pt x="6494" y="12487"/>
                  <a:pt x="6142" y="13136"/>
                  <a:pt x="5344" y="13668"/>
                </a:cubicBezTo>
                <a:cubicBezTo>
                  <a:pt x="4624" y="14145"/>
                  <a:pt x="3787" y="14372"/>
                  <a:pt x="3044" y="14833"/>
                </a:cubicBezTo>
                <a:cubicBezTo>
                  <a:pt x="2011" y="15475"/>
                  <a:pt x="1330" y="16179"/>
                  <a:pt x="603" y="17133"/>
                </a:cubicBezTo>
                <a:cubicBezTo>
                  <a:pt x="415" y="17392"/>
                  <a:pt x="87" y="17673"/>
                  <a:pt x="0" y="18010"/>
                </a:cubicBezTo>
                <a:lnTo>
                  <a:pt x="63" y="18025"/>
                </a:lnTo>
                <a:cubicBezTo>
                  <a:pt x="133" y="17720"/>
                  <a:pt x="454" y="17439"/>
                  <a:pt x="658" y="17180"/>
                </a:cubicBezTo>
                <a:cubicBezTo>
                  <a:pt x="1377" y="16218"/>
                  <a:pt x="2050" y="15530"/>
                  <a:pt x="3083" y="14888"/>
                </a:cubicBezTo>
                <a:cubicBezTo>
                  <a:pt x="3810" y="14435"/>
                  <a:pt x="4647" y="14208"/>
                  <a:pt x="5383" y="13723"/>
                </a:cubicBezTo>
                <a:cubicBezTo>
                  <a:pt x="6189" y="13183"/>
                  <a:pt x="6556" y="12518"/>
                  <a:pt x="6979" y="11673"/>
                </a:cubicBezTo>
                <a:cubicBezTo>
                  <a:pt x="7628" y="10351"/>
                  <a:pt x="8183" y="9029"/>
                  <a:pt x="8183" y="7558"/>
                </a:cubicBezTo>
                <a:cubicBezTo>
                  <a:pt x="8183" y="7347"/>
                  <a:pt x="8168" y="7128"/>
                  <a:pt x="8144" y="6901"/>
                </a:cubicBezTo>
                <a:cubicBezTo>
                  <a:pt x="7957" y="5266"/>
                  <a:pt x="7299" y="3607"/>
                  <a:pt x="6791" y="2058"/>
                </a:cubicBezTo>
                <a:cubicBezTo>
                  <a:pt x="6588" y="1417"/>
                  <a:pt x="6392" y="556"/>
                  <a:pt x="60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7"/>
          <p:cNvSpPr/>
          <p:nvPr/>
        </p:nvSpPr>
        <p:spPr>
          <a:xfrm rot="1800045">
            <a:off x="8553721" y="3299657"/>
            <a:ext cx="328690" cy="2122260"/>
          </a:xfrm>
          <a:custGeom>
            <a:avLst/>
            <a:gdLst/>
            <a:ahLst/>
            <a:cxnLst/>
            <a:rect l="l" t="t" r="r" b="b"/>
            <a:pathLst>
              <a:path w="2708" h="17485" extrusionOk="0">
                <a:moveTo>
                  <a:pt x="939" y="7088"/>
                </a:moveTo>
                <a:cubicBezTo>
                  <a:pt x="963" y="7088"/>
                  <a:pt x="978" y="7096"/>
                  <a:pt x="1002" y="7096"/>
                </a:cubicBezTo>
                <a:cubicBezTo>
                  <a:pt x="1165" y="7117"/>
                  <a:pt x="1333" y="7172"/>
                  <a:pt x="1494" y="7250"/>
                </a:cubicBezTo>
                <a:lnTo>
                  <a:pt x="1494" y="7250"/>
                </a:lnTo>
                <a:cubicBezTo>
                  <a:pt x="1493" y="7366"/>
                  <a:pt x="1486" y="7475"/>
                  <a:pt x="1440" y="7573"/>
                </a:cubicBezTo>
                <a:cubicBezTo>
                  <a:pt x="1299" y="7909"/>
                  <a:pt x="947" y="8230"/>
                  <a:pt x="579" y="8301"/>
                </a:cubicBezTo>
                <a:cubicBezTo>
                  <a:pt x="532" y="8308"/>
                  <a:pt x="485" y="8308"/>
                  <a:pt x="446" y="8308"/>
                </a:cubicBezTo>
                <a:cubicBezTo>
                  <a:pt x="329" y="8308"/>
                  <a:pt x="235" y="8277"/>
                  <a:pt x="165" y="8222"/>
                </a:cubicBezTo>
                <a:cubicBezTo>
                  <a:pt x="102" y="8168"/>
                  <a:pt x="63" y="8089"/>
                  <a:pt x="63" y="7988"/>
                </a:cubicBezTo>
                <a:cubicBezTo>
                  <a:pt x="63" y="7925"/>
                  <a:pt x="79" y="7847"/>
                  <a:pt x="110" y="7769"/>
                </a:cubicBezTo>
                <a:cubicBezTo>
                  <a:pt x="180" y="7604"/>
                  <a:pt x="298" y="7440"/>
                  <a:pt x="446" y="7307"/>
                </a:cubicBezTo>
                <a:cubicBezTo>
                  <a:pt x="587" y="7182"/>
                  <a:pt x="759" y="7088"/>
                  <a:pt x="939" y="7088"/>
                </a:cubicBezTo>
                <a:close/>
                <a:moveTo>
                  <a:pt x="1714" y="0"/>
                </a:moveTo>
                <a:lnTo>
                  <a:pt x="1651" y="16"/>
                </a:lnTo>
                <a:cubicBezTo>
                  <a:pt x="1682" y="149"/>
                  <a:pt x="1698" y="274"/>
                  <a:pt x="1698" y="407"/>
                </a:cubicBezTo>
                <a:cubicBezTo>
                  <a:pt x="1698" y="908"/>
                  <a:pt x="1479" y="1401"/>
                  <a:pt x="1307" y="1886"/>
                </a:cubicBezTo>
                <a:cubicBezTo>
                  <a:pt x="1205" y="2183"/>
                  <a:pt x="1111" y="2496"/>
                  <a:pt x="1111" y="2824"/>
                </a:cubicBezTo>
                <a:cubicBezTo>
                  <a:pt x="1111" y="2989"/>
                  <a:pt x="1142" y="3137"/>
                  <a:pt x="1182" y="3286"/>
                </a:cubicBezTo>
                <a:cubicBezTo>
                  <a:pt x="1189" y="3317"/>
                  <a:pt x="1189" y="3349"/>
                  <a:pt x="1189" y="3380"/>
                </a:cubicBezTo>
                <a:cubicBezTo>
                  <a:pt x="1189" y="3536"/>
                  <a:pt x="1119" y="3708"/>
                  <a:pt x="1119" y="3881"/>
                </a:cubicBezTo>
                <a:cubicBezTo>
                  <a:pt x="1119" y="3959"/>
                  <a:pt x="1135" y="4045"/>
                  <a:pt x="1189" y="4123"/>
                </a:cubicBezTo>
                <a:cubicBezTo>
                  <a:pt x="1385" y="4389"/>
                  <a:pt x="1745" y="4514"/>
                  <a:pt x="1972" y="4718"/>
                </a:cubicBezTo>
                <a:cubicBezTo>
                  <a:pt x="2081" y="4819"/>
                  <a:pt x="2175" y="4913"/>
                  <a:pt x="2191" y="5054"/>
                </a:cubicBezTo>
                <a:cubicBezTo>
                  <a:pt x="2199" y="5117"/>
                  <a:pt x="2214" y="5265"/>
                  <a:pt x="2214" y="5383"/>
                </a:cubicBezTo>
                <a:cubicBezTo>
                  <a:pt x="2214" y="5437"/>
                  <a:pt x="2206" y="5484"/>
                  <a:pt x="2199" y="5500"/>
                </a:cubicBezTo>
                <a:cubicBezTo>
                  <a:pt x="2175" y="5547"/>
                  <a:pt x="2089" y="5594"/>
                  <a:pt x="1987" y="5633"/>
                </a:cubicBezTo>
                <a:cubicBezTo>
                  <a:pt x="1893" y="5664"/>
                  <a:pt x="1792" y="5688"/>
                  <a:pt x="1729" y="5703"/>
                </a:cubicBezTo>
                <a:cubicBezTo>
                  <a:pt x="1635" y="5735"/>
                  <a:pt x="1541" y="5766"/>
                  <a:pt x="1463" y="5828"/>
                </a:cubicBezTo>
                <a:cubicBezTo>
                  <a:pt x="1385" y="5891"/>
                  <a:pt x="1322" y="5977"/>
                  <a:pt x="1315" y="6094"/>
                </a:cubicBezTo>
                <a:cubicBezTo>
                  <a:pt x="1315" y="6110"/>
                  <a:pt x="1315" y="6118"/>
                  <a:pt x="1315" y="6134"/>
                </a:cubicBezTo>
                <a:cubicBezTo>
                  <a:pt x="1315" y="6267"/>
                  <a:pt x="1369" y="6384"/>
                  <a:pt x="1424" y="6493"/>
                </a:cubicBezTo>
                <a:cubicBezTo>
                  <a:pt x="1479" y="6611"/>
                  <a:pt x="1526" y="6720"/>
                  <a:pt x="1534" y="6830"/>
                </a:cubicBezTo>
                <a:lnTo>
                  <a:pt x="1534" y="6853"/>
                </a:lnTo>
                <a:cubicBezTo>
                  <a:pt x="1534" y="6954"/>
                  <a:pt x="1503" y="7069"/>
                  <a:pt x="1495" y="7178"/>
                </a:cubicBezTo>
                <a:lnTo>
                  <a:pt x="1495" y="7178"/>
                </a:lnTo>
                <a:cubicBezTo>
                  <a:pt x="1338" y="7105"/>
                  <a:pt x="1175" y="7053"/>
                  <a:pt x="1017" y="7033"/>
                </a:cubicBezTo>
                <a:cubicBezTo>
                  <a:pt x="986" y="7025"/>
                  <a:pt x="963" y="7025"/>
                  <a:pt x="939" y="7025"/>
                </a:cubicBezTo>
                <a:cubicBezTo>
                  <a:pt x="736" y="7025"/>
                  <a:pt x="548" y="7119"/>
                  <a:pt x="399" y="7260"/>
                </a:cubicBezTo>
                <a:cubicBezTo>
                  <a:pt x="243" y="7393"/>
                  <a:pt x="125" y="7573"/>
                  <a:pt x="55" y="7745"/>
                </a:cubicBezTo>
                <a:cubicBezTo>
                  <a:pt x="16" y="7831"/>
                  <a:pt x="0" y="7909"/>
                  <a:pt x="0" y="7988"/>
                </a:cubicBezTo>
                <a:cubicBezTo>
                  <a:pt x="0" y="8105"/>
                  <a:pt x="47" y="8207"/>
                  <a:pt x="125" y="8269"/>
                </a:cubicBezTo>
                <a:cubicBezTo>
                  <a:pt x="204" y="8340"/>
                  <a:pt x="321" y="8379"/>
                  <a:pt x="446" y="8379"/>
                </a:cubicBezTo>
                <a:cubicBezTo>
                  <a:pt x="493" y="8379"/>
                  <a:pt x="540" y="8371"/>
                  <a:pt x="587" y="8363"/>
                </a:cubicBezTo>
                <a:cubicBezTo>
                  <a:pt x="986" y="8285"/>
                  <a:pt x="1346" y="7956"/>
                  <a:pt x="1502" y="7604"/>
                </a:cubicBezTo>
                <a:cubicBezTo>
                  <a:pt x="1544" y="7496"/>
                  <a:pt x="1554" y="7388"/>
                  <a:pt x="1560" y="7283"/>
                </a:cubicBezTo>
                <a:lnTo>
                  <a:pt x="1560" y="7283"/>
                </a:lnTo>
                <a:cubicBezTo>
                  <a:pt x="1790" y="7404"/>
                  <a:pt x="2002" y="7570"/>
                  <a:pt x="2159" y="7745"/>
                </a:cubicBezTo>
                <a:cubicBezTo>
                  <a:pt x="2386" y="7980"/>
                  <a:pt x="2519" y="8136"/>
                  <a:pt x="2582" y="8449"/>
                </a:cubicBezTo>
                <a:cubicBezTo>
                  <a:pt x="2613" y="8637"/>
                  <a:pt x="2644" y="8809"/>
                  <a:pt x="2644" y="8989"/>
                </a:cubicBezTo>
                <a:cubicBezTo>
                  <a:pt x="2644" y="9122"/>
                  <a:pt x="2629" y="9255"/>
                  <a:pt x="2590" y="9396"/>
                </a:cubicBezTo>
                <a:cubicBezTo>
                  <a:pt x="2488" y="9724"/>
                  <a:pt x="2292" y="10084"/>
                  <a:pt x="2026" y="10303"/>
                </a:cubicBezTo>
                <a:cubicBezTo>
                  <a:pt x="1956" y="10358"/>
                  <a:pt x="1917" y="10413"/>
                  <a:pt x="1917" y="10475"/>
                </a:cubicBezTo>
                <a:cubicBezTo>
                  <a:pt x="1917" y="10538"/>
                  <a:pt x="1956" y="10593"/>
                  <a:pt x="2003" y="10671"/>
                </a:cubicBezTo>
                <a:cubicBezTo>
                  <a:pt x="2042" y="10718"/>
                  <a:pt x="2058" y="10765"/>
                  <a:pt x="2058" y="10804"/>
                </a:cubicBezTo>
                <a:cubicBezTo>
                  <a:pt x="2058" y="10890"/>
                  <a:pt x="2003" y="10976"/>
                  <a:pt x="1933" y="11054"/>
                </a:cubicBezTo>
                <a:cubicBezTo>
                  <a:pt x="1854" y="11148"/>
                  <a:pt x="1768" y="11250"/>
                  <a:pt x="1745" y="11375"/>
                </a:cubicBezTo>
                <a:cubicBezTo>
                  <a:pt x="1737" y="11406"/>
                  <a:pt x="1721" y="11461"/>
                  <a:pt x="1721" y="11508"/>
                </a:cubicBezTo>
                <a:cubicBezTo>
                  <a:pt x="1721" y="11539"/>
                  <a:pt x="1729" y="11563"/>
                  <a:pt x="1737" y="11586"/>
                </a:cubicBezTo>
                <a:cubicBezTo>
                  <a:pt x="1800" y="11711"/>
                  <a:pt x="1917" y="11805"/>
                  <a:pt x="1987" y="11899"/>
                </a:cubicBezTo>
                <a:cubicBezTo>
                  <a:pt x="2050" y="12009"/>
                  <a:pt x="2097" y="12118"/>
                  <a:pt x="2097" y="12243"/>
                </a:cubicBezTo>
                <a:lnTo>
                  <a:pt x="2097" y="12251"/>
                </a:lnTo>
                <a:cubicBezTo>
                  <a:pt x="2097" y="12369"/>
                  <a:pt x="2050" y="12462"/>
                  <a:pt x="1987" y="12572"/>
                </a:cubicBezTo>
                <a:cubicBezTo>
                  <a:pt x="1933" y="12674"/>
                  <a:pt x="1870" y="12775"/>
                  <a:pt x="1862" y="12908"/>
                </a:cubicBezTo>
                <a:cubicBezTo>
                  <a:pt x="1862" y="12924"/>
                  <a:pt x="1862" y="12932"/>
                  <a:pt x="1862" y="12947"/>
                </a:cubicBezTo>
                <a:cubicBezTo>
                  <a:pt x="1862" y="13120"/>
                  <a:pt x="1933" y="13292"/>
                  <a:pt x="1948" y="13448"/>
                </a:cubicBezTo>
                <a:lnTo>
                  <a:pt x="1948" y="13472"/>
                </a:lnTo>
                <a:cubicBezTo>
                  <a:pt x="1948" y="13566"/>
                  <a:pt x="1917" y="13659"/>
                  <a:pt x="1909" y="13769"/>
                </a:cubicBezTo>
                <a:lnTo>
                  <a:pt x="1909" y="13777"/>
                </a:lnTo>
                <a:cubicBezTo>
                  <a:pt x="1909" y="13839"/>
                  <a:pt x="1925" y="13886"/>
                  <a:pt x="1925" y="13933"/>
                </a:cubicBezTo>
                <a:lnTo>
                  <a:pt x="1925" y="13941"/>
                </a:lnTo>
                <a:cubicBezTo>
                  <a:pt x="1925" y="13988"/>
                  <a:pt x="1917" y="14035"/>
                  <a:pt x="1909" y="14090"/>
                </a:cubicBezTo>
                <a:cubicBezTo>
                  <a:pt x="1909" y="14113"/>
                  <a:pt x="1909" y="14129"/>
                  <a:pt x="1909" y="14152"/>
                </a:cubicBezTo>
                <a:cubicBezTo>
                  <a:pt x="1909" y="14254"/>
                  <a:pt x="1925" y="14356"/>
                  <a:pt x="1980" y="14450"/>
                </a:cubicBezTo>
                <a:cubicBezTo>
                  <a:pt x="2183" y="14794"/>
                  <a:pt x="2308" y="15068"/>
                  <a:pt x="2308" y="15490"/>
                </a:cubicBezTo>
                <a:cubicBezTo>
                  <a:pt x="2308" y="15529"/>
                  <a:pt x="2308" y="15568"/>
                  <a:pt x="2308" y="15600"/>
                </a:cubicBezTo>
                <a:cubicBezTo>
                  <a:pt x="2308" y="15733"/>
                  <a:pt x="2308" y="15866"/>
                  <a:pt x="2300" y="15999"/>
                </a:cubicBezTo>
                <a:cubicBezTo>
                  <a:pt x="2277" y="16218"/>
                  <a:pt x="2206" y="16444"/>
                  <a:pt x="2206" y="16671"/>
                </a:cubicBezTo>
                <a:cubicBezTo>
                  <a:pt x="2199" y="16945"/>
                  <a:pt x="2191" y="17211"/>
                  <a:pt x="2175" y="17485"/>
                </a:cubicBezTo>
                <a:lnTo>
                  <a:pt x="2246" y="17485"/>
                </a:lnTo>
                <a:cubicBezTo>
                  <a:pt x="2253" y="17211"/>
                  <a:pt x="2261" y="16945"/>
                  <a:pt x="2269" y="16671"/>
                </a:cubicBezTo>
                <a:cubicBezTo>
                  <a:pt x="2269" y="16452"/>
                  <a:pt x="2339" y="16233"/>
                  <a:pt x="2363" y="16006"/>
                </a:cubicBezTo>
                <a:cubicBezTo>
                  <a:pt x="2379" y="15873"/>
                  <a:pt x="2379" y="15740"/>
                  <a:pt x="2379" y="15600"/>
                </a:cubicBezTo>
                <a:cubicBezTo>
                  <a:pt x="2379" y="15568"/>
                  <a:pt x="2379" y="15529"/>
                  <a:pt x="2379" y="15490"/>
                </a:cubicBezTo>
                <a:cubicBezTo>
                  <a:pt x="2379" y="15052"/>
                  <a:pt x="2246" y="14762"/>
                  <a:pt x="2034" y="14410"/>
                </a:cubicBezTo>
                <a:cubicBezTo>
                  <a:pt x="1987" y="14340"/>
                  <a:pt x="1972" y="14246"/>
                  <a:pt x="1972" y="14152"/>
                </a:cubicBezTo>
                <a:cubicBezTo>
                  <a:pt x="1972" y="14129"/>
                  <a:pt x="1980" y="14113"/>
                  <a:pt x="1980" y="14097"/>
                </a:cubicBezTo>
                <a:cubicBezTo>
                  <a:pt x="1980" y="14051"/>
                  <a:pt x="1995" y="13996"/>
                  <a:pt x="1995" y="13941"/>
                </a:cubicBezTo>
                <a:lnTo>
                  <a:pt x="1995" y="13933"/>
                </a:lnTo>
                <a:cubicBezTo>
                  <a:pt x="1995" y="13878"/>
                  <a:pt x="1980" y="13824"/>
                  <a:pt x="1980" y="13777"/>
                </a:cubicBezTo>
                <a:lnTo>
                  <a:pt x="1980" y="13769"/>
                </a:lnTo>
                <a:cubicBezTo>
                  <a:pt x="1980" y="13675"/>
                  <a:pt x="2011" y="13581"/>
                  <a:pt x="2011" y="13472"/>
                </a:cubicBezTo>
                <a:cubicBezTo>
                  <a:pt x="2011" y="13464"/>
                  <a:pt x="2011" y="13456"/>
                  <a:pt x="2011" y="13440"/>
                </a:cubicBezTo>
                <a:cubicBezTo>
                  <a:pt x="1995" y="13268"/>
                  <a:pt x="1925" y="13104"/>
                  <a:pt x="1925" y="12947"/>
                </a:cubicBezTo>
                <a:cubicBezTo>
                  <a:pt x="1925" y="12940"/>
                  <a:pt x="1925" y="12924"/>
                  <a:pt x="1933" y="12916"/>
                </a:cubicBezTo>
                <a:cubicBezTo>
                  <a:pt x="1940" y="12799"/>
                  <a:pt x="1995" y="12705"/>
                  <a:pt x="2050" y="12595"/>
                </a:cubicBezTo>
                <a:cubicBezTo>
                  <a:pt x="2105" y="12494"/>
                  <a:pt x="2159" y="12384"/>
                  <a:pt x="2159" y="12251"/>
                </a:cubicBezTo>
                <a:lnTo>
                  <a:pt x="2159" y="12243"/>
                </a:lnTo>
                <a:cubicBezTo>
                  <a:pt x="2159" y="12110"/>
                  <a:pt x="2113" y="11977"/>
                  <a:pt x="2042" y="11868"/>
                </a:cubicBezTo>
                <a:cubicBezTo>
                  <a:pt x="1964" y="11751"/>
                  <a:pt x="1847" y="11665"/>
                  <a:pt x="1800" y="11563"/>
                </a:cubicBezTo>
                <a:cubicBezTo>
                  <a:pt x="1792" y="11547"/>
                  <a:pt x="1792" y="11532"/>
                  <a:pt x="1792" y="11508"/>
                </a:cubicBezTo>
                <a:cubicBezTo>
                  <a:pt x="1792" y="11469"/>
                  <a:pt x="1800" y="11422"/>
                  <a:pt x="1807" y="11383"/>
                </a:cubicBezTo>
                <a:cubicBezTo>
                  <a:pt x="1831" y="11281"/>
                  <a:pt x="1901" y="11187"/>
                  <a:pt x="1980" y="11101"/>
                </a:cubicBezTo>
                <a:cubicBezTo>
                  <a:pt x="2050" y="11007"/>
                  <a:pt x="2120" y="10913"/>
                  <a:pt x="2120" y="10804"/>
                </a:cubicBezTo>
                <a:cubicBezTo>
                  <a:pt x="2120" y="10749"/>
                  <a:pt x="2097" y="10687"/>
                  <a:pt x="2058" y="10632"/>
                </a:cubicBezTo>
                <a:cubicBezTo>
                  <a:pt x="2011" y="10561"/>
                  <a:pt x="1980" y="10507"/>
                  <a:pt x="1980" y="10475"/>
                </a:cubicBezTo>
                <a:cubicBezTo>
                  <a:pt x="1980" y="10444"/>
                  <a:pt x="2003" y="10405"/>
                  <a:pt x="2066" y="10350"/>
                </a:cubicBezTo>
                <a:cubicBezTo>
                  <a:pt x="2347" y="10123"/>
                  <a:pt x="2551" y="9756"/>
                  <a:pt x="2652" y="9411"/>
                </a:cubicBezTo>
                <a:cubicBezTo>
                  <a:pt x="2691" y="9263"/>
                  <a:pt x="2707" y="9122"/>
                  <a:pt x="2707" y="8989"/>
                </a:cubicBezTo>
                <a:cubicBezTo>
                  <a:pt x="2707" y="8801"/>
                  <a:pt x="2684" y="8629"/>
                  <a:pt x="2644" y="8434"/>
                </a:cubicBezTo>
                <a:cubicBezTo>
                  <a:pt x="2582" y="8105"/>
                  <a:pt x="2433" y="7933"/>
                  <a:pt x="2206" y="7698"/>
                </a:cubicBezTo>
                <a:cubicBezTo>
                  <a:pt x="2038" y="7512"/>
                  <a:pt x="1810" y="7337"/>
                  <a:pt x="1564" y="7211"/>
                </a:cubicBezTo>
                <a:lnTo>
                  <a:pt x="1564" y="7211"/>
                </a:lnTo>
                <a:cubicBezTo>
                  <a:pt x="1564" y="7204"/>
                  <a:pt x="1564" y="7197"/>
                  <a:pt x="1565" y="7190"/>
                </a:cubicBezTo>
                <a:cubicBezTo>
                  <a:pt x="1565" y="7080"/>
                  <a:pt x="1604" y="6971"/>
                  <a:pt x="1604" y="6853"/>
                </a:cubicBezTo>
                <a:lnTo>
                  <a:pt x="1596" y="6830"/>
                </a:lnTo>
                <a:cubicBezTo>
                  <a:pt x="1596" y="6697"/>
                  <a:pt x="1534" y="6579"/>
                  <a:pt x="1479" y="6470"/>
                </a:cubicBezTo>
                <a:cubicBezTo>
                  <a:pt x="1424" y="6353"/>
                  <a:pt x="1377" y="6243"/>
                  <a:pt x="1377" y="6134"/>
                </a:cubicBezTo>
                <a:cubicBezTo>
                  <a:pt x="1377" y="6126"/>
                  <a:pt x="1377" y="6110"/>
                  <a:pt x="1377" y="6102"/>
                </a:cubicBezTo>
                <a:cubicBezTo>
                  <a:pt x="1393" y="6001"/>
                  <a:pt x="1432" y="5930"/>
                  <a:pt x="1502" y="5883"/>
                </a:cubicBezTo>
                <a:cubicBezTo>
                  <a:pt x="1573" y="5828"/>
                  <a:pt x="1659" y="5789"/>
                  <a:pt x="1753" y="5766"/>
                </a:cubicBezTo>
                <a:cubicBezTo>
                  <a:pt x="1800" y="5750"/>
                  <a:pt x="1909" y="5727"/>
                  <a:pt x="2011" y="5688"/>
                </a:cubicBezTo>
                <a:cubicBezTo>
                  <a:pt x="2113" y="5656"/>
                  <a:pt x="2214" y="5609"/>
                  <a:pt x="2261" y="5531"/>
                </a:cubicBezTo>
                <a:cubicBezTo>
                  <a:pt x="2277" y="5492"/>
                  <a:pt x="2285" y="5445"/>
                  <a:pt x="2285" y="5383"/>
                </a:cubicBezTo>
                <a:cubicBezTo>
                  <a:pt x="2285" y="5257"/>
                  <a:pt x="2261" y="5109"/>
                  <a:pt x="2253" y="5046"/>
                </a:cubicBezTo>
                <a:cubicBezTo>
                  <a:pt x="2230" y="4882"/>
                  <a:pt x="2120" y="4772"/>
                  <a:pt x="2011" y="4671"/>
                </a:cubicBezTo>
                <a:cubicBezTo>
                  <a:pt x="1776" y="4459"/>
                  <a:pt x="1416" y="4326"/>
                  <a:pt x="1244" y="4084"/>
                </a:cubicBezTo>
                <a:cubicBezTo>
                  <a:pt x="1197" y="4021"/>
                  <a:pt x="1182" y="3951"/>
                  <a:pt x="1182" y="3881"/>
                </a:cubicBezTo>
                <a:cubicBezTo>
                  <a:pt x="1182" y="3724"/>
                  <a:pt x="1252" y="3552"/>
                  <a:pt x="1252" y="3380"/>
                </a:cubicBezTo>
                <a:cubicBezTo>
                  <a:pt x="1252" y="3349"/>
                  <a:pt x="1252" y="3309"/>
                  <a:pt x="1244" y="3278"/>
                </a:cubicBezTo>
                <a:cubicBezTo>
                  <a:pt x="1205" y="3122"/>
                  <a:pt x="1174" y="2981"/>
                  <a:pt x="1174" y="2824"/>
                </a:cubicBezTo>
                <a:cubicBezTo>
                  <a:pt x="1182" y="2511"/>
                  <a:pt x="1268" y="2206"/>
                  <a:pt x="1369" y="1909"/>
                </a:cubicBezTo>
                <a:cubicBezTo>
                  <a:pt x="1534" y="1432"/>
                  <a:pt x="1760" y="931"/>
                  <a:pt x="1760" y="407"/>
                </a:cubicBezTo>
                <a:cubicBezTo>
                  <a:pt x="1760" y="274"/>
                  <a:pt x="1745" y="141"/>
                  <a:pt x="17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ONLY_4_1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/>
          <p:nvPr/>
        </p:nvSpPr>
        <p:spPr>
          <a:xfrm rot="-5399864">
            <a:off x="-394161" y="3760540"/>
            <a:ext cx="1698531" cy="1616672"/>
          </a:xfrm>
          <a:custGeom>
            <a:avLst/>
            <a:gdLst/>
            <a:ahLst/>
            <a:cxnLst/>
            <a:rect l="l" t="t" r="r" b="b"/>
            <a:pathLst>
              <a:path w="26850" h="25557" extrusionOk="0">
                <a:moveTo>
                  <a:pt x="22092" y="1"/>
                </a:moveTo>
                <a:cubicBezTo>
                  <a:pt x="21318" y="1"/>
                  <a:pt x="20544" y="143"/>
                  <a:pt x="19777" y="299"/>
                </a:cubicBezTo>
                <a:cubicBezTo>
                  <a:pt x="19670" y="318"/>
                  <a:pt x="19560" y="326"/>
                  <a:pt x="19449" y="326"/>
                </a:cubicBezTo>
                <a:cubicBezTo>
                  <a:pt x="19325" y="326"/>
                  <a:pt x="19201" y="316"/>
                  <a:pt x="19081" y="299"/>
                </a:cubicBezTo>
                <a:cubicBezTo>
                  <a:pt x="18698" y="252"/>
                  <a:pt x="18322" y="127"/>
                  <a:pt x="17939" y="104"/>
                </a:cubicBezTo>
                <a:cubicBezTo>
                  <a:pt x="17765" y="91"/>
                  <a:pt x="17591" y="85"/>
                  <a:pt x="17418" y="85"/>
                </a:cubicBezTo>
                <a:cubicBezTo>
                  <a:pt x="16702" y="85"/>
                  <a:pt x="15991" y="187"/>
                  <a:pt x="15279" y="370"/>
                </a:cubicBezTo>
                <a:cubicBezTo>
                  <a:pt x="15091" y="424"/>
                  <a:pt x="14911" y="549"/>
                  <a:pt x="14724" y="589"/>
                </a:cubicBezTo>
                <a:cubicBezTo>
                  <a:pt x="14121" y="729"/>
                  <a:pt x="13542" y="988"/>
                  <a:pt x="12979" y="1269"/>
                </a:cubicBezTo>
                <a:cubicBezTo>
                  <a:pt x="11821" y="1856"/>
                  <a:pt x="10648" y="2388"/>
                  <a:pt x="9427" y="2763"/>
                </a:cubicBezTo>
                <a:cubicBezTo>
                  <a:pt x="9122" y="2865"/>
                  <a:pt x="8809" y="2975"/>
                  <a:pt x="8520" y="3131"/>
                </a:cubicBezTo>
                <a:cubicBezTo>
                  <a:pt x="8332" y="3233"/>
                  <a:pt x="8152" y="3342"/>
                  <a:pt x="7949" y="3405"/>
                </a:cubicBezTo>
                <a:cubicBezTo>
                  <a:pt x="7667" y="3483"/>
                  <a:pt x="7401" y="3640"/>
                  <a:pt x="7143" y="3796"/>
                </a:cubicBezTo>
                <a:cubicBezTo>
                  <a:pt x="6749" y="4047"/>
                  <a:pt x="6356" y="4257"/>
                  <a:pt x="5921" y="4257"/>
                </a:cubicBezTo>
                <a:cubicBezTo>
                  <a:pt x="5855" y="4257"/>
                  <a:pt x="5788" y="4252"/>
                  <a:pt x="5719" y="4242"/>
                </a:cubicBezTo>
                <a:cubicBezTo>
                  <a:pt x="5528" y="4208"/>
                  <a:pt x="5336" y="4186"/>
                  <a:pt x="5142" y="4186"/>
                </a:cubicBezTo>
                <a:cubicBezTo>
                  <a:pt x="5028" y="4186"/>
                  <a:pt x="4912" y="4193"/>
                  <a:pt x="4796" y="4211"/>
                </a:cubicBezTo>
                <a:cubicBezTo>
                  <a:pt x="4515" y="4258"/>
                  <a:pt x="4241" y="4242"/>
                  <a:pt x="3983" y="4445"/>
                </a:cubicBezTo>
                <a:cubicBezTo>
                  <a:pt x="3889" y="4524"/>
                  <a:pt x="3756" y="4524"/>
                  <a:pt x="3631" y="4547"/>
                </a:cubicBezTo>
                <a:cubicBezTo>
                  <a:pt x="3208" y="4625"/>
                  <a:pt x="2825" y="4821"/>
                  <a:pt x="2614" y="5322"/>
                </a:cubicBezTo>
                <a:cubicBezTo>
                  <a:pt x="2410" y="5791"/>
                  <a:pt x="2222" y="6276"/>
                  <a:pt x="2082" y="6777"/>
                </a:cubicBezTo>
                <a:cubicBezTo>
                  <a:pt x="1886" y="7496"/>
                  <a:pt x="1753" y="8247"/>
                  <a:pt x="1565" y="8967"/>
                </a:cubicBezTo>
                <a:cubicBezTo>
                  <a:pt x="1299" y="9969"/>
                  <a:pt x="994" y="10962"/>
                  <a:pt x="712" y="11963"/>
                </a:cubicBezTo>
                <a:cubicBezTo>
                  <a:pt x="572" y="12464"/>
                  <a:pt x="423" y="12973"/>
                  <a:pt x="337" y="13489"/>
                </a:cubicBezTo>
                <a:cubicBezTo>
                  <a:pt x="196" y="14279"/>
                  <a:pt x="1" y="15171"/>
                  <a:pt x="71" y="16008"/>
                </a:cubicBezTo>
                <a:cubicBezTo>
                  <a:pt x="102" y="16391"/>
                  <a:pt x="196" y="16767"/>
                  <a:pt x="376" y="17111"/>
                </a:cubicBezTo>
                <a:cubicBezTo>
                  <a:pt x="595" y="17526"/>
                  <a:pt x="869" y="17917"/>
                  <a:pt x="1002" y="18363"/>
                </a:cubicBezTo>
                <a:cubicBezTo>
                  <a:pt x="1284" y="19286"/>
                  <a:pt x="1151" y="20342"/>
                  <a:pt x="1182" y="21296"/>
                </a:cubicBezTo>
                <a:cubicBezTo>
                  <a:pt x="1213" y="22392"/>
                  <a:pt x="1268" y="23487"/>
                  <a:pt x="1377" y="24582"/>
                </a:cubicBezTo>
                <a:cubicBezTo>
                  <a:pt x="1393" y="24786"/>
                  <a:pt x="1417" y="24989"/>
                  <a:pt x="1510" y="25177"/>
                </a:cubicBezTo>
                <a:cubicBezTo>
                  <a:pt x="1645" y="25446"/>
                  <a:pt x="1910" y="25556"/>
                  <a:pt x="2188" y="25556"/>
                </a:cubicBezTo>
                <a:cubicBezTo>
                  <a:pt x="2346" y="25556"/>
                  <a:pt x="2508" y="25521"/>
                  <a:pt x="2653" y="25458"/>
                </a:cubicBezTo>
                <a:cubicBezTo>
                  <a:pt x="3192" y="25231"/>
                  <a:pt x="3756" y="25200"/>
                  <a:pt x="4319" y="25184"/>
                </a:cubicBezTo>
                <a:cubicBezTo>
                  <a:pt x="5226" y="25161"/>
                  <a:pt x="6142" y="25231"/>
                  <a:pt x="7034" y="24942"/>
                </a:cubicBezTo>
                <a:cubicBezTo>
                  <a:pt x="7323" y="24848"/>
                  <a:pt x="7620" y="24762"/>
                  <a:pt x="7902" y="24653"/>
                </a:cubicBezTo>
                <a:cubicBezTo>
                  <a:pt x="8246" y="24520"/>
                  <a:pt x="8606" y="24426"/>
                  <a:pt x="8919" y="24222"/>
                </a:cubicBezTo>
                <a:cubicBezTo>
                  <a:pt x="9521" y="23847"/>
                  <a:pt x="10116" y="23471"/>
                  <a:pt x="10656" y="22955"/>
                </a:cubicBezTo>
                <a:cubicBezTo>
                  <a:pt x="11571" y="22079"/>
                  <a:pt x="12447" y="21156"/>
                  <a:pt x="13269" y="20146"/>
                </a:cubicBezTo>
                <a:cubicBezTo>
                  <a:pt x="13464" y="19912"/>
                  <a:pt x="13675" y="19693"/>
                  <a:pt x="13887" y="19474"/>
                </a:cubicBezTo>
                <a:cubicBezTo>
                  <a:pt x="14192" y="19153"/>
                  <a:pt x="14505" y="18856"/>
                  <a:pt x="14810" y="18543"/>
                </a:cubicBezTo>
                <a:cubicBezTo>
                  <a:pt x="15084" y="18261"/>
                  <a:pt x="15318" y="17925"/>
                  <a:pt x="15647" y="17753"/>
                </a:cubicBezTo>
                <a:cubicBezTo>
                  <a:pt x="15702" y="17721"/>
                  <a:pt x="15756" y="17659"/>
                  <a:pt x="15803" y="17612"/>
                </a:cubicBezTo>
                <a:cubicBezTo>
                  <a:pt x="16351" y="17056"/>
                  <a:pt x="16891" y="16493"/>
                  <a:pt x="17438" y="15945"/>
                </a:cubicBezTo>
                <a:cubicBezTo>
                  <a:pt x="17610" y="15773"/>
                  <a:pt x="17806" y="15617"/>
                  <a:pt x="17994" y="15453"/>
                </a:cubicBezTo>
                <a:cubicBezTo>
                  <a:pt x="18463" y="15046"/>
                  <a:pt x="19011" y="14811"/>
                  <a:pt x="19496" y="14396"/>
                </a:cubicBezTo>
                <a:cubicBezTo>
                  <a:pt x="19918" y="14037"/>
                  <a:pt x="20349" y="13716"/>
                  <a:pt x="20740" y="13293"/>
                </a:cubicBezTo>
                <a:cubicBezTo>
                  <a:pt x="21209" y="12793"/>
                  <a:pt x="21764" y="12402"/>
                  <a:pt x="22179" y="11807"/>
                </a:cubicBezTo>
                <a:cubicBezTo>
                  <a:pt x="22203" y="11776"/>
                  <a:pt x="22242" y="11752"/>
                  <a:pt x="22273" y="11721"/>
                </a:cubicBezTo>
                <a:cubicBezTo>
                  <a:pt x="22617" y="11369"/>
                  <a:pt x="22961" y="11017"/>
                  <a:pt x="23298" y="10657"/>
                </a:cubicBezTo>
                <a:cubicBezTo>
                  <a:pt x="23462" y="10493"/>
                  <a:pt x="23595" y="10281"/>
                  <a:pt x="23759" y="10117"/>
                </a:cubicBezTo>
                <a:cubicBezTo>
                  <a:pt x="24315" y="9546"/>
                  <a:pt x="24847" y="8944"/>
                  <a:pt x="25246" y="8169"/>
                </a:cubicBezTo>
                <a:cubicBezTo>
                  <a:pt x="25606" y="7489"/>
                  <a:pt x="25989" y="6816"/>
                  <a:pt x="26161" y="6002"/>
                </a:cubicBezTo>
                <a:cubicBezTo>
                  <a:pt x="26404" y="4868"/>
                  <a:pt x="26717" y="3757"/>
                  <a:pt x="26810" y="2568"/>
                </a:cubicBezTo>
                <a:cubicBezTo>
                  <a:pt x="26850" y="2083"/>
                  <a:pt x="26756" y="1699"/>
                  <a:pt x="26568" y="1316"/>
                </a:cubicBezTo>
                <a:cubicBezTo>
                  <a:pt x="26404" y="1363"/>
                  <a:pt x="26263" y="1402"/>
                  <a:pt x="26098" y="1449"/>
                </a:cubicBezTo>
                <a:cubicBezTo>
                  <a:pt x="25989" y="1355"/>
                  <a:pt x="25887" y="1254"/>
                  <a:pt x="25778" y="1152"/>
                </a:cubicBezTo>
                <a:cubicBezTo>
                  <a:pt x="25332" y="722"/>
                  <a:pt x="24855" y="362"/>
                  <a:pt x="24276" y="291"/>
                </a:cubicBezTo>
                <a:cubicBezTo>
                  <a:pt x="24064" y="268"/>
                  <a:pt x="23861" y="237"/>
                  <a:pt x="23658" y="205"/>
                </a:cubicBezTo>
                <a:cubicBezTo>
                  <a:pt x="23173" y="135"/>
                  <a:pt x="22695" y="2"/>
                  <a:pt x="22210" y="2"/>
                </a:cubicBezTo>
                <a:cubicBezTo>
                  <a:pt x="22171" y="1"/>
                  <a:pt x="22131" y="1"/>
                  <a:pt x="220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8"/>
          <p:cNvSpPr/>
          <p:nvPr/>
        </p:nvSpPr>
        <p:spPr>
          <a:xfrm>
            <a:off x="287377" y="4546002"/>
            <a:ext cx="1233212" cy="1084339"/>
          </a:xfrm>
          <a:custGeom>
            <a:avLst/>
            <a:gdLst/>
            <a:ahLst/>
            <a:cxnLst/>
            <a:rect l="l" t="t" r="r" b="b"/>
            <a:pathLst>
              <a:path w="19817" h="17424" extrusionOk="0">
                <a:moveTo>
                  <a:pt x="6643" y="1"/>
                </a:moveTo>
                <a:cubicBezTo>
                  <a:pt x="6606" y="1"/>
                  <a:pt x="6569" y="1"/>
                  <a:pt x="6532" y="2"/>
                </a:cubicBezTo>
                <a:cubicBezTo>
                  <a:pt x="4717" y="41"/>
                  <a:pt x="2957" y="1191"/>
                  <a:pt x="1674" y="2388"/>
                </a:cubicBezTo>
                <a:cubicBezTo>
                  <a:pt x="1267" y="2763"/>
                  <a:pt x="853" y="3170"/>
                  <a:pt x="579" y="3647"/>
                </a:cubicBezTo>
                <a:cubicBezTo>
                  <a:pt x="423" y="3929"/>
                  <a:pt x="297" y="4234"/>
                  <a:pt x="219" y="4563"/>
                </a:cubicBezTo>
                <a:cubicBezTo>
                  <a:pt x="0" y="5470"/>
                  <a:pt x="31" y="6479"/>
                  <a:pt x="344" y="7371"/>
                </a:cubicBezTo>
                <a:cubicBezTo>
                  <a:pt x="822" y="8709"/>
                  <a:pt x="1471" y="9961"/>
                  <a:pt x="1987" y="11267"/>
                </a:cubicBezTo>
                <a:cubicBezTo>
                  <a:pt x="2558" y="12691"/>
                  <a:pt x="2629" y="14130"/>
                  <a:pt x="3614" y="15390"/>
                </a:cubicBezTo>
                <a:cubicBezTo>
                  <a:pt x="4512" y="16548"/>
                  <a:pt x="5896" y="17424"/>
                  <a:pt x="7385" y="17424"/>
                </a:cubicBezTo>
                <a:cubicBezTo>
                  <a:pt x="7466" y="17424"/>
                  <a:pt x="7547" y="17421"/>
                  <a:pt x="7628" y="17416"/>
                </a:cubicBezTo>
                <a:cubicBezTo>
                  <a:pt x="8433" y="17369"/>
                  <a:pt x="9208" y="17119"/>
                  <a:pt x="9951" y="16821"/>
                </a:cubicBezTo>
                <a:cubicBezTo>
                  <a:pt x="12423" y="15844"/>
                  <a:pt x="14747" y="14326"/>
                  <a:pt x="16483" y="12300"/>
                </a:cubicBezTo>
                <a:cubicBezTo>
                  <a:pt x="17438" y="11189"/>
                  <a:pt x="18471" y="9968"/>
                  <a:pt x="19135" y="8654"/>
                </a:cubicBezTo>
                <a:cubicBezTo>
                  <a:pt x="19566" y="7809"/>
                  <a:pt x="19816" y="6855"/>
                  <a:pt x="19793" y="5908"/>
                </a:cubicBezTo>
                <a:cubicBezTo>
                  <a:pt x="19761" y="4508"/>
                  <a:pt x="19112" y="3428"/>
                  <a:pt x="18158" y="2466"/>
                </a:cubicBezTo>
                <a:cubicBezTo>
                  <a:pt x="17688" y="1989"/>
                  <a:pt x="17101" y="1566"/>
                  <a:pt x="16437" y="1433"/>
                </a:cubicBezTo>
                <a:cubicBezTo>
                  <a:pt x="16050" y="1352"/>
                  <a:pt x="15660" y="1329"/>
                  <a:pt x="15267" y="1329"/>
                </a:cubicBezTo>
                <a:cubicBezTo>
                  <a:pt x="14789" y="1329"/>
                  <a:pt x="14307" y="1362"/>
                  <a:pt x="13824" y="1362"/>
                </a:cubicBezTo>
                <a:cubicBezTo>
                  <a:pt x="13490" y="1362"/>
                  <a:pt x="13156" y="1346"/>
                  <a:pt x="12822" y="1293"/>
                </a:cubicBezTo>
                <a:cubicBezTo>
                  <a:pt x="11531" y="1089"/>
                  <a:pt x="10280" y="675"/>
                  <a:pt x="9012" y="354"/>
                </a:cubicBezTo>
                <a:cubicBezTo>
                  <a:pt x="8235" y="159"/>
                  <a:pt x="7443" y="1"/>
                  <a:pt x="66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8"/>
          <p:cNvSpPr/>
          <p:nvPr/>
        </p:nvSpPr>
        <p:spPr>
          <a:xfrm rot="-2700000">
            <a:off x="230810" y="3739205"/>
            <a:ext cx="632660" cy="1393426"/>
          </a:xfrm>
          <a:custGeom>
            <a:avLst/>
            <a:gdLst/>
            <a:ahLst/>
            <a:cxnLst/>
            <a:rect l="l" t="t" r="r" b="b"/>
            <a:pathLst>
              <a:path w="8184" h="18026" extrusionOk="0">
                <a:moveTo>
                  <a:pt x="6009" y="1"/>
                </a:moveTo>
                <a:lnTo>
                  <a:pt x="5962" y="40"/>
                </a:lnTo>
                <a:cubicBezTo>
                  <a:pt x="6329" y="580"/>
                  <a:pt x="6525" y="1432"/>
                  <a:pt x="6728" y="2074"/>
                </a:cubicBezTo>
                <a:cubicBezTo>
                  <a:pt x="7237" y="3631"/>
                  <a:pt x="7894" y="5281"/>
                  <a:pt x="8082" y="6909"/>
                </a:cubicBezTo>
                <a:cubicBezTo>
                  <a:pt x="8105" y="7128"/>
                  <a:pt x="8113" y="7347"/>
                  <a:pt x="8113" y="7558"/>
                </a:cubicBezTo>
                <a:cubicBezTo>
                  <a:pt x="8113" y="9013"/>
                  <a:pt x="7573" y="10327"/>
                  <a:pt x="6916" y="11642"/>
                </a:cubicBezTo>
                <a:cubicBezTo>
                  <a:pt x="6494" y="12487"/>
                  <a:pt x="6142" y="13136"/>
                  <a:pt x="5344" y="13668"/>
                </a:cubicBezTo>
                <a:cubicBezTo>
                  <a:pt x="4624" y="14145"/>
                  <a:pt x="3787" y="14372"/>
                  <a:pt x="3044" y="14833"/>
                </a:cubicBezTo>
                <a:cubicBezTo>
                  <a:pt x="2011" y="15475"/>
                  <a:pt x="1330" y="16179"/>
                  <a:pt x="603" y="17133"/>
                </a:cubicBezTo>
                <a:cubicBezTo>
                  <a:pt x="415" y="17392"/>
                  <a:pt x="87" y="17673"/>
                  <a:pt x="0" y="18010"/>
                </a:cubicBezTo>
                <a:lnTo>
                  <a:pt x="63" y="18025"/>
                </a:lnTo>
                <a:cubicBezTo>
                  <a:pt x="133" y="17720"/>
                  <a:pt x="454" y="17439"/>
                  <a:pt x="658" y="17180"/>
                </a:cubicBezTo>
                <a:cubicBezTo>
                  <a:pt x="1377" y="16218"/>
                  <a:pt x="2050" y="15530"/>
                  <a:pt x="3083" y="14888"/>
                </a:cubicBezTo>
                <a:cubicBezTo>
                  <a:pt x="3810" y="14435"/>
                  <a:pt x="4647" y="14208"/>
                  <a:pt x="5383" y="13723"/>
                </a:cubicBezTo>
                <a:cubicBezTo>
                  <a:pt x="6189" y="13183"/>
                  <a:pt x="6556" y="12518"/>
                  <a:pt x="6979" y="11673"/>
                </a:cubicBezTo>
                <a:cubicBezTo>
                  <a:pt x="7628" y="10351"/>
                  <a:pt x="8183" y="9029"/>
                  <a:pt x="8183" y="7558"/>
                </a:cubicBezTo>
                <a:cubicBezTo>
                  <a:pt x="8183" y="7347"/>
                  <a:pt x="8168" y="7128"/>
                  <a:pt x="8144" y="6901"/>
                </a:cubicBezTo>
                <a:cubicBezTo>
                  <a:pt x="7957" y="5266"/>
                  <a:pt x="7299" y="3607"/>
                  <a:pt x="6791" y="2058"/>
                </a:cubicBezTo>
                <a:cubicBezTo>
                  <a:pt x="6588" y="1417"/>
                  <a:pt x="6392" y="556"/>
                  <a:pt x="60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8"/>
          <p:cNvSpPr/>
          <p:nvPr/>
        </p:nvSpPr>
        <p:spPr>
          <a:xfrm rot="5400000">
            <a:off x="8118724" y="-402324"/>
            <a:ext cx="1730327" cy="1751818"/>
          </a:xfrm>
          <a:custGeom>
            <a:avLst/>
            <a:gdLst/>
            <a:ahLst/>
            <a:cxnLst/>
            <a:rect l="l" t="t" r="r" b="b"/>
            <a:pathLst>
              <a:path w="23994" h="24292" extrusionOk="0">
                <a:moveTo>
                  <a:pt x="21287" y="1"/>
                </a:moveTo>
                <a:cubicBezTo>
                  <a:pt x="21248" y="9"/>
                  <a:pt x="21201" y="17"/>
                  <a:pt x="21162" y="40"/>
                </a:cubicBezTo>
                <a:cubicBezTo>
                  <a:pt x="20930" y="212"/>
                  <a:pt x="20661" y="299"/>
                  <a:pt x="20371" y="299"/>
                </a:cubicBezTo>
                <a:cubicBezTo>
                  <a:pt x="20358" y="299"/>
                  <a:pt x="20345" y="298"/>
                  <a:pt x="20333" y="298"/>
                </a:cubicBezTo>
                <a:cubicBezTo>
                  <a:pt x="20192" y="298"/>
                  <a:pt x="20067" y="337"/>
                  <a:pt x="19973" y="447"/>
                </a:cubicBezTo>
                <a:cubicBezTo>
                  <a:pt x="19801" y="619"/>
                  <a:pt x="19597" y="736"/>
                  <a:pt x="19370" y="822"/>
                </a:cubicBezTo>
                <a:cubicBezTo>
                  <a:pt x="19026" y="963"/>
                  <a:pt x="18682" y="1104"/>
                  <a:pt x="18338" y="1245"/>
                </a:cubicBezTo>
                <a:cubicBezTo>
                  <a:pt x="18244" y="1284"/>
                  <a:pt x="18142" y="1331"/>
                  <a:pt x="18072" y="1393"/>
                </a:cubicBezTo>
                <a:cubicBezTo>
                  <a:pt x="17790" y="1675"/>
                  <a:pt x="17516" y="1972"/>
                  <a:pt x="17235" y="2254"/>
                </a:cubicBezTo>
                <a:cubicBezTo>
                  <a:pt x="17258" y="2410"/>
                  <a:pt x="17188" y="2504"/>
                  <a:pt x="17094" y="2590"/>
                </a:cubicBezTo>
                <a:cubicBezTo>
                  <a:pt x="17031" y="2645"/>
                  <a:pt x="16961" y="2716"/>
                  <a:pt x="16937" y="2794"/>
                </a:cubicBezTo>
                <a:cubicBezTo>
                  <a:pt x="16891" y="2966"/>
                  <a:pt x="16773" y="3052"/>
                  <a:pt x="16625" y="3114"/>
                </a:cubicBezTo>
                <a:cubicBezTo>
                  <a:pt x="16499" y="3154"/>
                  <a:pt x="16382" y="3193"/>
                  <a:pt x="16233" y="3240"/>
                </a:cubicBezTo>
                <a:cubicBezTo>
                  <a:pt x="16161" y="3182"/>
                  <a:pt x="16091" y="3157"/>
                  <a:pt x="16023" y="3157"/>
                </a:cubicBezTo>
                <a:cubicBezTo>
                  <a:pt x="15906" y="3157"/>
                  <a:pt x="15794" y="3230"/>
                  <a:pt x="15686" y="3334"/>
                </a:cubicBezTo>
                <a:cubicBezTo>
                  <a:pt x="15717" y="3404"/>
                  <a:pt x="15741" y="3474"/>
                  <a:pt x="15764" y="3545"/>
                </a:cubicBezTo>
                <a:cubicBezTo>
                  <a:pt x="15725" y="3607"/>
                  <a:pt x="15686" y="3670"/>
                  <a:pt x="15654" y="3717"/>
                </a:cubicBezTo>
                <a:cubicBezTo>
                  <a:pt x="15662" y="3787"/>
                  <a:pt x="15662" y="3850"/>
                  <a:pt x="15670" y="3897"/>
                </a:cubicBezTo>
                <a:cubicBezTo>
                  <a:pt x="15443" y="4045"/>
                  <a:pt x="15169" y="4069"/>
                  <a:pt x="15036" y="4311"/>
                </a:cubicBezTo>
                <a:lnTo>
                  <a:pt x="15036" y="4523"/>
                </a:lnTo>
                <a:cubicBezTo>
                  <a:pt x="14943" y="4468"/>
                  <a:pt x="14872" y="4421"/>
                  <a:pt x="14802" y="4374"/>
                </a:cubicBezTo>
                <a:cubicBezTo>
                  <a:pt x="14708" y="4444"/>
                  <a:pt x="14630" y="4507"/>
                  <a:pt x="14630" y="4640"/>
                </a:cubicBezTo>
                <a:cubicBezTo>
                  <a:pt x="14630" y="4695"/>
                  <a:pt x="14614" y="4773"/>
                  <a:pt x="14575" y="4820"/>
                </a:cubicBezTo>
                <a:cubicBezTo>
                  <a:pt x="14379" y="5102"/>
                  <a:pt x="14207" y="5414"/>
                  <a:pt x="13902" y="5610"/>
                </a:cubicBezTo>
                <a:cubicBezTo>
                  <a:pt x="13753" y="5696"/>
                  <a:pt x="13597" y="5813"/>
                  <a:pt x="13527" y="5954"/>
                </a:cubicBezTo>
                <a:cubicBezTo>
                  <a:pt x="13464" y="6095"/>
                  <a:pt x="13354" y="6158"/>
                  <a:pt x="13245" y="6228"/>
                </a:cubicBezTo>
                <a:cubicBezTo>
                  <a:pt x="13010" y="6385"/>
                  <a:pt x="12776" y="6525"/>
                  <a:pt x="12541" y="6682"/>
                </a:cubicBezTo>
                <a:cubicBezTo>
                  <a:pt x="12525" y="6690"/>
                  <a:pt x="12517" y="6713"/>
                  <a:pt x="12502" y="6729"/>
                </a:cubicBezTo>
                <a:cubicBezTo>
                  <a:pt x="12424" y="6846"/>
                  <a:pt x="12345" y="6971"/>
                  <a:pt x="12259" y="7089"/>
                </a:cubicBezTo>
                <a:cubicBezTo>
                  <a:pt x="12142" y="7253"/>
                  <a:pt x="12009" y="7417"/>
                  <a:pt x="11892" y="7566"/>
                </a:cubicBezTo>
                <a:cubicBezTo>
                  <a:pt x="11810" y="7548"/>
                  <a:pt x="11750" y="7537"/>
                  <a:pt x="11700" y="7537"/>
                </a:cubicBezTo>
                <a:cubicBezTo>
                  <a:pt x="11595" y="7537"/>
                  <a:pt x="11531" y="7585"/>
                  <a:pt x="11399" y="7722"/>
                </a:cubicBezTo>
                <a:cubicBezTo>
                  <a:pt x="11281" y="7840"/>
                  <a:pt x="11156" y="7887"/>
                  <a:pt x="11008" y="7934"/>
                </a:cubicBezTo>
                <a:cubicBezTo>
                  <a:pt x="10835" y="7980"/>
                  <a:pt x="10640" y="8043"/>
                  <a:pt x="10546" y="8215"/>
                </a:cubicBezTo>
                <a:cubicBezTo>
                  <a:pt x="10366" y="8559"/>
                  <a:pt x="9991" y="8653"/>
                  <a:pt x="9725" y="8880"/>
                </a:cubicBezTo>
                <a:cubicBezTo>
                  <a:pt x="9701" y="8904"/>
                  <a:pt x="9670" y="8904"/>
                  <a:pt x="9639" y="8911"/>
                </a:cubicBezTo>
                <a:cubicBezTo>
                  <a:pt x="9341" y="8990"/>
                  <a:pt x="9091" y="9177"/>
                  <a:pt x="8833" y="9334"/>
                </a:cubicBezTo>
                <a:cubicBezTo>
                  <a:pt x="8676" y="9428"/>
                  <a:pt x="8543" y="9576"/>
                  <a:pt x="8395" y="9678"/>
                </a:cubicBezTo>
                <a:cubicBezTo>
                  <a:pt x="8269" y="9764"/>
                  <a:pt x="8129" y="9811"/>
                  <a:pt x="8050" y="9952"/>
                </a:cubicBezTo>
                <a:cubicBezTo>
                  <a:pt x="8035" y="9975"/>
                  <a:pt x="7988" y="9975"/>
                  <a:pt x="7949" y="9991"/>
                </a:cubicBezTo>
                <a:cubicBezTo>
                  <a:pt x="7933" y="9921"/>
                  <a:pt x="7917" y="9858"/>
                  <a:pt x="7910" y="9827"/>
                </a:cubicBezTo>
                <a:cubicBezTo>
                  <a:pt x="7863" y="9811"/>
                  <a:pt x="7819" y="9805"/>
                  <a:pt x="7776" y="9805"/>
                </a:cubicBezTo>
                <a:cubicBezTo>
                  <a:pt x="7670" y="9805"/>
                  <a:pt x="7574" y="9843"/>
                  <a:pt x="7479" y="9866"/>
                </a:cubicBezTo>
                <a:cubicBezTo>
                  <a:pt x="7346" y="9897"/>
                  <a:pt x="7229" y="9960"/>
                  <a:pt x="7119" y="10046"/>
                </a:cubicBezTo>
                <a:cubicBezTo>
                  <a:pt x="7002" y="10132"/>
                  <a:pt x="6885" y="10210"/>
                  <a:pt x="6752" y="10265"/>
                </a:cubicBezTo>
                <a:cubicBezTo>
                  <a:pt x="6587" y="10327"/>
                  <a:pt x="6415" y="10367"/>
                  <a:pt x="6235" y="10421"/>
                </a:cubicBezTo>
                <a:cubicBezTo>
                  <a:pt x="6204" y="10460"/>
                  <a:pt x="6165" y="10507"/>
                  <a:pt x="6142" y="10546"/>
                </a:cubicBezTo>
                <a:cubicBezTo>
                  <a:pt x="5743" y="10609"/>
                  <a:pt x="5680" y="10656"/>
                  <a:pt x="5594" y="10938"/>
                </a:cubicBezTo>
                <a:cubicBezTo>
                  <a:pt x="5578" y="10945"/>
                  <a:pt x="5555" y="10945"/>
                  <a:pt x="5531" y="10953"/>
                </a:cubicBezTo>
                <a:cubicBezTo>
                  <a:pt x="5297" y="11024"/>
                  <a:pt x="5046" y="11063"/>
                  <a:pt x="4906" y="11305"/>
                </a:cubicBezTo>
                <a:cubicBezTo>
                  <a:pt x="4882" y="11352"/>
                  <a:pt x="4843" y="11415"/>
                  <a:pt x="4804" y="11415"/>
                </a:cubicBezTo>
                <a:cubicBezTo>
                  <a:pt x="4655" y="11430"/>
                  <a:pt x="4593" y="11548"/>
                  <a:pt x="4499" y="11650"/>
                </a:cubicBezTo>
                <a:lnTo>
                  <a:pt x="4374" y="11650"/>
                </a:lnTo>
                <a:cubicBezTo>
                  <a:pt x="4358" y="11665"/>
                  <a:pt x="4342" y="11673"/>
                  <a:pt x="4327" y="11689"/>
                </a:cubicBezTo>
                <a:cubicBezTo>
                  <a:pt x="4327" y="11728"/>
                  <a:pt x="4319" y="11767"/>
                  <a:pt x="4311" y="11806"/>
                </a:cubicBezTo>
                <a:cubicBezTo>
                  <a:pt x="4256" y="11814"/>
                  <a:pt x="4209" y="11822"/>
                  <a:pt x="4162" y="11822"/>
                </a:cubicBezTo>
                <a:lnTo>
                  <a:pt x="4162" y="11829"/>
                </a:lnTo>
                <a:cubicBezTo>
                  <a:pt x="4170" y="11978"/>
                  <a:pt x="4139" y="12103"/>
                  <a:pt x="3967" y="12135"/>
                </a:cubicBezTo>
                <a:cubicBezTo>
                  <a:pt x="3943" y="12142"/>
                  <a:pt x="3928" y="12174"/>
                  <a:pt x="3904" y="12197"/>
                </a:cubicBezTo>
                <a:cubicBezTo>
                  <a:pt x="3802" y="12291"/>
                  <a:pt x="3701" y="12385"/>
                  <a:pt x="3607" y="12479"/>
                </a:cubicBezTo>
                <a:cubicBezTo>
                  <a:pt x="3497" y="12455"/>
                  <a:pt x="3411" y="12440"/>
                  <a:pt x="3317" y="12424"/>
                </a:cubicBezTo>
                <a:cubicBezTo>
                  <a:pt x="3286" y="12604"/>
                  <a:pt x="3083" y="12627"/>
                  <a:pt x="3028" y="12792"/>
                </a:cubicBezTo>
                <a:cubicBezTo>
                  <a:pt x="3036" y="12815"/>
                  <a:pt x="3028" y="12854"/>
                  <a:pt x="3044" y="12886"/>
                </a:cubicBezTo>
                <a:cubicBezTo>
                  <a:pt x="3106" y="13011"/>
                  <a:pt x="3059" y="13120"/>
                  <a:pt x="2965" y="13198"/>
                </a:cubicBezTo>
                <a:cubicBezTo>
                  <a:pt x="2840" y="13308"/>
                  <a:pt x="2762" y="13449"/>
                  <a:pt x="2699" y="13605"/>
                </a:cubicBezTo>
                <a:cubicBezTo>
                  <a:pt x="2652" y="13707"/>
                  <a:pt x="2582" y="13801"/>
                  <a:pt x="2519" y="13903"/>
                </a:cubicBezTo>
                <a:cubicBezTo>
                  <a:pt x="2465" y="13996"/>
                  <a:pt x="2394" y="14090"/>
                  <a:pt x="2340" y="14192"/>
                </a:cubicBezTo>
                <a:cubicBezTo>
                  <a:pt x="2261" y="14333"/>
                  <a:pt x="2191" y="14474"/>
                  <a:pt x="2120" y="14614"/>
                </a:cubicBezTo>
                <a:cubicBezTo>
                  <a:pt x="2097" y="14654"/>
                  <a:pt x="2081" y="14701"/>
                  <a:pt x="2074" y="14755"/>
                </a:cubicBezTo>
                <a:cubicBezTo>
                  <a:pt x="2034" y="15053"/>
                  <a:pt x="2081" y="15373"/>
                  <a:pt x="1847" y="15624"/>
                </a:cubicBezTo>
                <a:cubicBezTo>
                  <a:pt x="1823" y="15647"/>
                  <a:pt x="1831" y="15694"/>
                  <a:pt x="1815" y="15725"/>
                </a:cubicBezTo>
                <a:cubicBezTo>
                  <a:pt x="1722" y="15851"/>
                  <a:pt x="1651" y="16015"/>
                  <a:pt x="1526" y="16085"/>
                </a:cubicBezTo>
                <a:cubicBezTo>
                  <a:pt x="1323" y="16195"/>
                  <a:pt x="1268" y="16351"/>
                  <a:pt x="1252" y="16555"/>
                </a:cubicBezTo>
                <a:cubicBezTo>
                  <a:pt x="1244" y="16656"/>
                  <a:pt x="1252" y="16758"/>
                  <a:pt x="1252" y="16852"/>
                </a:cubicBezTo>
                <a:cubicBezTo>
                  <a:pt x="1143" y="16969"/>
                  <a:pt x="1080" y="17094"/>
                  <a:pt x="1080" y="17243"/>
                </a:cubicBezTo>
                <a:cubicBezTo>
                  <a:pt x="1072" y="17282"/>
                  <a:pt x="1057" y="17329"/>
                  <a:pt x="1033" y="17368"/>
                </a:cubicBezTo>
                <a:cubicBezTo>
                  <a:pt x="947" y="17517"/>
                  <a:pt x="892" y="17673"/>
                  <a:pt x="900" y="17853"/>
                </a:cubicBezTo>
                <a:cubicBezTo>
                  <a:pt x="908" y="17986"/>
                  <a:pt x="877" y="18111"/>
                  <a:pt x="838" y="18237"/>
                </a:cubicBezTo>
                <a:cubicBezTo>
                  <a:pt x="705" y="18636"/>
                  <a:pt x="611" y="19035"/>
                  <a:pt x="532" y="19441"/>
                </a:cubicBezTo>
                <a:cubicBezTo>
                  <a:pt x="485" y="19684"/>
                  <a:pt x="532" y="19919"/>
                  <a:pt x="446" y="20161"/>
                </a:cubicBezTo>
                <a:cubicBezTo>
                  <a:pt x="368" y="20419"/>
                  <a:pt x="298" y="20670"/>
                  <a:pt x="141" y="20889"/>
                </a:cubicBezTo>
                <a:cubicBezTo>
                  <a:pt x="8" y="21076"/>
                  <a:pt x="0" y="21288"/>
                  <a:pt x="94" y="21507"/>
                </a:cubicBezTo>
                <a:cubicBezTo>
                  <a:pt x="141" y="21601"/>
                  <a:pt x="173" y="21702"/>
                  <a:pt x="212" y="21796"/>
                </a:cubicBezTo>
                <a:cubicBezTo>
                  <a:pt x="180" y="21851"/>
                  <a:pt x="157" y="21898"/>
                  <a:pt x="133" y="21937"/>
                </a:cubicBezTo>
                <a:cubicBezTo>
                  <a:pt x="259" y="22039"/>
                  <a:pt x="392" y="22117"/>
                  <a:pt x="493" y="22219"/>
                </a:cubicBezTo>
                <a:cubicBezTo>
                  <a:pt x="579" y="22297"/>
                  <a:pt x="642" y="22383"/>
                  <a:pt x="744" y="22445"/>
                </a:cubicBezTo>
                <a:cubicBezTo>
                  <a:pt x="814" y="22485"/>
                  <a:pt x="861" y="22578"/>
                  <a:pt x="916" y="22664"/>
                </a:cubicBezTo>
                <a:cubicBezTo>
                  <a:pt x="838" y="22711"/>
                  <a:pt x="791" y="22743"/>
                  <a:pt x="728" y="22782"/>
                </a:cubicBezTo>
                <a:cubicBezTo>
                  <a:pt x="798" y="22954"/>
                  <a:pt x="869" y="23118"/>
                  <a:pt x="939" y="23290"/>
                </a:cubicBezTo>
                <a:cubicBezTo>
                  <a:pt x="924" y="23345"/>
                  <a:pt x="916" y="23400"/>
                  <a:pt x="908" y="23423"/>
                </a:cubicBezTo>
                <a:cubicBezTo>
                  <a:pt x="1002" y="23650"/>
                  <a:pt x="1080" y="23846"/>
                  <a:pt x="1166" y="24041"/>
                </a:cubicBezTo>
                <a:cubicBezTo>
                  <a:pt x="1150" y="24096"/>
                  <a:pt x="1143" y="24151"/>
                  <a:pt x="1127" y="24221"/>
                </a:cubicBezTo>
                <a:cubicBezTo>
                  <a:pt x="1190" y="24253"/>
                  <a:pt x="1244" y="24276"/>
                  <a:pt x="1283" y="24292"/>
                </a:cubicBezTo>
                <a:cubicBezTo>
                  <a:pt x="1487" y="24198"/>
                  <a:pt x="1393" y="23987"/>
                  <a:pt x="1510" y="23869"/>
                </a:cubicBezTo>
                <a:cubicBezTo>
                  <a:pt x="1612" y="23760"/>
                  <a:pt x="1651" y="23588"/>
                  <a:pt x="1823" y="23548"/>
                </a:cubicBezTo>
                <a:cubicBezTo>
                  <a:pt x="1909" y="23601"/>
                  <a:pt x="1950" y="23627"/>
                  <a:pt x="1987" y="23627"/>
                </a:cubicBezTo>
                <a:cubicBezTo>
                  <a:pt x="2021" y="23627"/>
                  <a:pt x="2053" y="23605"/>
                  <a:pt x="2113" y="23564"/>
                </a:cubicBezTo>
                <a:cubicBezTo>
                  <a:pt x="1972" y="23400"/>
                  <a:pt x="2050" y="23267"/>
                  <a:pt x="2167" y="23134"/>
                </a:cubicBezTo>
                <a:cubicBezTo>
                  <a:pt x="2222" y="23071"/>
                  <a:pt x="2253" y="22985"/>
                  <a:pt x="2293" y="22907"/>
                </a:cubicBezTo>
                <a:cubicBezTo>
                  <a:pt x="2152" y="22704"/>
                  <a:pt x="2183" y="22524"/>
                  <a:pt x="2316" y="22344"/>
                </a:cubicBezTo>
                <a:cubicBezTo>
                  <a:pt x="2402" y="22234"/>
                  <a:pt x="2496" y="22132"/>
                  <a:pt x="2551" y="22007"/>
                </a:cubicBezTo>
                <a:cubicBezTo>
                  <a:pt x="2645" y="21820"/>
                  <a:pt x="2817" y="21710"/>
                  <a:pt x="2934" y="21569"/>
                </a:cubicBezTo>
                <a:cubicBezTo>
                  <a:pt x="3044" y="21569"/>
                  <a:pt x="3067" y="21632"/>
                  <a:pt x="3075" y="21710"/>
                </a:cubicBezTo>
                <a:cubicBezTo>
                  <a:pt x="3098" y="22031"/>
                  <a:pt x="3122" y="22352"/>
                  <a:pt x="3145" y="22641"/>
                </a:cubicBezTo>
                <a:cubicBezTo>
                  <a:pt x="3306" y="22821"/>
                  <a:pt x="3375" y="22892"/>
                  <a:pt x="3477" y="22892"/>
                </a:cubicBezTo>
                <a:cubicBezTo>
                  <a:pt x="3538" y="22892"/>
                  <a:pt x="3612" y="22865"/>
                  <a:pt x="3724" y="22821"/>
                </a:cubicBezTo>
                <a:cubicBezTo>
                  <a:pt x="3795" y="22891"/>
                  <a:pt x="3865" y="22970"/>
                  <a:pt x="3943" y="23048"/>
                </a:cubicBezTo>
                <a:cubicBezTo>
                  <a:pt x="4147" y="22821"/>
                  <a:pt x="4225" y="22563"/>
                  <a:pt x="4327" y="22344"/>
                </a:cubicBezTo>
                <a:cubicBezTo>
                  <a:pt x="4115" y="22203"/>
                  <a:pt x="3920" y="22078"/>
                  <a:pt x="3732" y="21953"/>
                </a:cubicBezTo>
                <a:cubicBezTo>
                  <a:pt x="3756" y="21773"/>
                  <a:pt x="3630" y="21624"/>
                  <a:pt x="3701" y="21452"/>
                </a:cubicBezTo>
                <a:cubicBezTo>
                  <a:pt x="3736" y="21443"/>
                  <a:pt x="3768" y="21439"/>
                  <a:pt x="3798" y="21439"/>
                </a:cubicBezTo>
                <a:cubicBezTo>
                  <a:pt x="3980" y="21439"/>
                  <a:pt x="4068" y="21590"/>
                  <a:pt x="4162" y="21718"/>
                </a:cubicBezTo>
                <a:cubicBezTo>
                  <a:pt x="4428" y="21757"/>
                  <a:pt x="4561" y="21812"/>
                  <a:pt x="4851" y="22023"/>
                </a:cubicBezTo>
                <a:cubicBezTo>
                  <a:pt x="5015" y="22140"/>
                  <a:pt x="5203" y="22195"/>
                  <a:pt x="5391" y="22250"/>
                </a:cubicBezTo>
                <a:cubicBezTo>
                  <a:pt x="5586" y="22312"/>
                  <a:pt x="5797" y="22312"/>
                  <a:pt x="5993" y="22398"/>
                </a:cubicBezTo>
                <a:cubicBezTo>
                  <a:pt x="6149" y="22461"/>
                  <a:pt x="6314" y="22508"/>
                  <a:pt x="6470" y="22555"/>
                </a:cubicBezTo>
                <a:cubicBezTo>
                  <a:pt x="6474" y="22556"/>
                  <a:pt x="6479" y="22556"/>
                  <a:pt x="6483" y="22556"/>
                </a:cubicBezTo>
                <a:cubicBezTo>
                  <a:pt x="6519" y="22556"/>
                  <a:pt x="6560" y="22531"/>
                  <a:pt x="6595" y="22524"/>
                </a:cubicBezTo>
                <a:cubicBezTo>
                  <a:pt x="6627" y="22508"/>
                  <a:pt x="6658" y="22492"/>
                  <a:pt x="6689" y="22492"/>
                </a:cubicBezTo>
                <a:cubicBezTo>
                  <a:pt x="6775" y="22477"/>
                  <a:pt x="6869" y="22469"/>
                  <a:pt x="6955" y="22453"/>
                </a:cubicBezTo>
                <a:lnTo>
                  <a:pt x="6955" y="22422"/>
                </a:lnTo>
                <a:cubicBezTo>
                  <a:pt x="7041" y="22461"/>
                  <a:pt x="7119" y="22500"/>
                  <a:pt x="7206" y="22539"/>
                </a:cubicBezTo>
                <a:lnTo>
                  <a:pt x="7206" y="22516"/>
                </a:lnTo>
                <a:cubicBezTo>
                  <a:pt x="7331" y="22508"/>
                  <a:pt x="7456" y="22500"/>
                  <a:pt x="7589" y="22492"/>
                </a:cubicBezTo>
                <a:lnTo>
                  <a:pt x="7589" y="22492"/>
                </a:lnTo>
                <a:cubicBezTo>
                  <a:pt x="7777" y="22727"/>
                  <a:pt x="7753" y="22813"/>
                  <a:pt x="7487" y="22946"/>
                </a:cubicBezTo>
                <a:cubicBezTo>
                  <a:pt x="7440" y="22970"/>
                  <a:pt x="7393" y="22993"/>
                  <a:pt x="7354" y="23024"/>
                </a:cubicBezTo>
                <a:cubicBezTo>
                  <a:pt x="7323" y="23056"/>
                  <a:pt x="7307" y="23095"/>
                  <a:pt x="7276" y="23149"/>
                </a:cubicBezTo>
                <a:cubicBezTo>
                  <a:pt x="7299" y="23152"/>
                  <a:pt x="7321" y="23153"/>
                  <a:pt x="7342" y="23153"/>
                </a:cubicBezTo>
                <a:cubicBezTo>
                  <a:pt x="7540" y="23153"/>
                  <a:pt x="7674" y="23060"/>
                  <a:pt x="7808" y="22954"/>
                </a:cubicBezTo>
                <a:cubicBezTo>
                  <a:pt x="7890" y="22894"/>
                  <a:pt x="7933" y="22863"/>
                  <a:pt x="7974" y="22863"/>
                </a:cubicBezTo>
                <a:cubicBezTo>
                  <a:pt x="8018" y="22863"/>
                  <a:pt x="8059" y="22900"/>
                  <a:pt x="8144" y="22977"/>
                </a:cubicBezTo>
                <a:cubicBezTo>
                  <a:pt x="8215" y="23032"/>
                  <a:pt x="8301" y="23103"/>
                  <a:pt x="8379" y="23110"/>
                </a:cubicBezTo>
                <a:cubicBezTo>
                  <a:pt x="8582" y="23142"/>
                  <a:pt x="8762" y="23189"/>
                  <a:pt x="8864" y="23392"/>
                </a:cubicBezTo>
                <a:cubicBezTo>
                  <a:pt x="8921" y="23362"/>
                  <a:pt x="8975" y="23349"/>
                  <a:pt x="9026" y="23349"/>
                </a:cubicBezTo>
                <a:cubicBezTo>
                  <a:pt x="9121" y="23349"/>
                  <a:pt x="9208" y="23394"/>
                  <a:pt x="9294" y="23455"/>
                </a:cubicBezTo>
                <a:cubicBezTo>
                  <a:pt x="9359" y="23501"/>
                  <a:pt x="9443" y="23525"/>
                  <a:pt x="9522" y="23525"/>
                </a:cubicBezTo>
                <a:cubicBezTo>
                  <a:pt x="9617" y="23525"/>
                  <a:pt x="9706" y="23491"/>
                  <a:pt x="9748" y="23423"/>
                </a:cubicBezTo>
                <a:cubicBezTo>
                  <a:pt x="9832" y="23284"/>
                  <a:pt x="9947" y="23250"/>
                  <a:pt x="10082" y="23250"/>
                </a:cubicBezTo>
                <a:cubicBezTo>
                  <a:pt x="10098" y="23250"/>
                  <a:pt x="10115" y="23250"/>
                  <a:pt x="10131" y="23251"/>
                </a:cubicBezTo>
                <a:cubicBezTo>
                  <a:pt x="10202" y="23251"/>
                  <a:pt x="10272" y="23220"/>
                  <a:pt x="10343" y="23212"/>
                </a:cubicBezTo>
                <a:cubicBezTo>
                  <a:pt x="10507" y="23181"/>
                  <a:pt x="10671" y="23165"/>
                  <a:pt x="10828" y="23142"/>
                </a:cubicBezTo>
                <a:cubicBezTo>
                  <a:pt x="10935" y="23120"/>
                  <a:pt x="11035" y="23086"/>
                  <a:pt x="11135" y="23086"/>
                </a:cubicBezTo>
                <a:cubicBezTo>
                  <a:pt x="11145" y="23086"/>
                  <a:pt x="11154" y="23086"/>
                  <a:pt x="11164" y="23087"/>
                </a:cubicBezTo>
                <a:cubicBezTo>
                  <a:pt x="11178" y="23087"/>
                  <a:pt x="11191" y="23088"/>
                  <a:pt x="11204" y="23088"/>
                </a:cubicBezTo>
                <a:cubicBezTo>
                  <a:pt x="11381" y="23088"/>
                  <a:pt x="11525" y="23037"/>
                  <a:pt x="11641" y="22891"/>
                </a:cubicBezTo>
                <a:cubicBezTo>
                  <a:pt x="11673" y="22852"/>
                  <a:pt x="11719" y="22829"/>
                  <a:pt x="11766" y="22805"/>
                </a:cubicBezTo>
                <a:cubicBezTo>
                  <a:pt x="12111" y="22618"/>
                  <a:pt x="12400" y="22359"/>
                  <a:pt x="12666" y="22078"/>
                </a:cubicBezTo>
                <a:cubicBezTo>
                  <a:pt x="12799" y="21937"/>
                  <a:pt x="12932" y="21804"/>
                  <a:pt x="13112" y="21718"/>
                </a:cubicBezTo>
                <a:cubicBezTo>
                  <a:pt x="13159" y="21694"/>
                  <a:pt x="13198" y="21655"/>
                  <a:pt x="13221" y="21616"/>
                </a:cubicBezTo>
                <a:cubicBezTo>
                  <a:pt x="13292" y="21468"/>
                  <a:pt x="13386" y="21319"/>
                  <a:pt x="13409" y="21162"/>
                </a:cubicBezTo>
                <a:cubicBezTo>
                  <a:pt x="13448" y="20951"/>
                  <a:pt x="13558" y="20787"/>
                  <a:pt x="13660" y="20615"/>
                </a:cubicBezTo>
                <a:cubicBezTo>
                  <a:pt x="13730" y="20505"/>
                  <a:pt x="13793" y="20396"/>
                  <a:pt x="13863" y="20286"/>
                </a:cubicBezTo>
                <a:cubicBezTo>
                  <a:pt x="13933" y="20185"/>
                  <a:pt x="14012" y="20075"/>
                  <a:pt x="14082" y="19973"/>
                </a:cubicBezTo>
                <a:cubicBezTo>
                  <a:pt x="14129" y="19911"/>
                  <a:pt x="14168" y="19840"/>
                  <a:pt x="14207" y="19786"/>
                </a:cubicBezTo>
                <a:cubicBezTo>
                  <a:pt x="14151" y="19716"/>
                  <a:pt x="14089" y="19702"/>
                  <a:pt x="14028" y="19702"/>
                </a:cubicBezTo>
                <a:cubicBezTo>
                  <a:pt x="13988" y="19702"/>
                  <a:pt x="13947" y="19708"/>
                  <a:pt x="13909" y="19708"/>
                </a:cubicBezTo>
                <a:cubicBezTo>
                  <a:pt x="13901" y="19708"/>
                  <a:pt x="13894" y="19708"/>
                  <a:pt x="13886" y="19707"/>
                </a:cubicBezTo>
                <a:cubicBezTo>
                  <a:pt x="13855" y="19731"/>
                  <a:pt x="13824" y="19746"/>
                  <a:pt x="13808" y="19778"/>
                </a:cubicBezTo>
                <a:cubicBezTo>
                  <a:pt x="13660" y="20036"/>
                  <a:pt x="13386" y="20106"/>
                  <a:pt x="13143" y="20161"/>
                </a:cubicBezTo>
                <a:cubicBezTo>
                  <a:pt x="12924" y="20208"/>
                  <a:pt x="12736" y="20255"/>
                  <a:pt x="12635" y="20474"/>
                </a:cubicBezTo>
                <a:lnTo>
                  <a:pt x="12103" y="20474"/>
                </a:lnTo>
                <a:cubicBezTo>
                  <a:pt x="12040" y="20552"/>
                  <a:pt x="11978" y="20623"/>
                  <a:pt x="11907" y="20685"/>
                </a:cubicBezTo>
                <a:cubicBezTo>
                  <a:pt x="11852" y="20740"/>
                  <a:pt x="11790" y="20803"/>
                  <a:pt x="11727" y="20818"/>
                </a:cubicBezTo>
                <a:cubicBezTo>
                  <a:pt x="11680" y="20825"/>
                  <a:pt x="11634" y="20829"/>
                  <a:pt x="11590" y="20829"/>
                </a:cubicBezTo>
                <a:cubicBezTo>
                  <a:pt x="11439" y="20829"/>
                  <a:pt x="11300" y="20786"/>
                  <a:pt x="11180" y="20677"/>
                </a:cubicBezTo>
                <a:lnTo>
                  <a:pt x="11180" y="20286"/>
                </a:lnTo>
                <a:cubicBezTo>
                  <a:pt x="11266" y="20192"/>
                  <a:pt x="11344" y="20106"/>
                  <a:pt x="11477" y="20075"/>
                </a:cubicBezTo>
                <a:cubicBezTo>
                  <a:pt x="11571" y="20052"/>
                  <a:pt x="11649" y="19958"/>
                  <a:pt x="11727" y="19887"/>
                </a:cubicBezTo>
                <a:cubicBezTo>
                  <a:pt x="11806" y="19817"/>
                  <a:pt x="11884" y="19746"/>
                  <a:pt x="11962" y="19676"/>
                </a:cubicBezTo>
                <a:cubicBezTo>
                  <a:pt x="12173" y="19488"/>
                  <a:pt x="12377" y="19308"/>
                  <a:pt x="12588" y="19121"/>
                </a:cubicBezTo>
                <a:lnTo>
                  <a:pt x="12603" y="19081"/>
                </a:lnTo>
                <a:cubicBezTo>
                  <a:pt x="12736" y="18941"/>
                  <a:pt x="12846" y="18769"/>
                  <a:pt x="12995" y="18651"/>
                </a:cubicBezTo>
                <a:cubicBezTo>
                  <a:pt x="13253" y="18448"/>
                  <a:pt x="13456" y="18205"/>
                  <a:pt x="13597" y="17908"/>
                </a:cubicBezTo>
                <a:cubicBezTo>
                  <a:pt x="13691" y="17877"/>
                  <a:pt x="13785" y="17838"/>
                  <a:pt x="13863" y="17806"/>
                </a:cubicBezTo>
                <a:cubicBezTo>
                  <a:pt x="13973" y="17548"/>
                  <a:pt x="14106" y="17345"/>
                  <a:pt x="14340" y="17196"/>
                </a:cubicBezTo>
                <a:cubicBezTo>
                  <a:pt x="14458" y="17118"/>
                  <a:pt x="14559" y="17001"/>
                  <a:pt x="14598" y="16844"/>
                </a:cubicBezTo>
                <a:cubicBezTo>
                  <a:pt x="14630" y="16727"/>
                  <a:pt x="14708" y="16609"/>
                  <a:pt x="14841" y="16586"/>
                </a:cubicBezTo>
                <a:cubicBezTo>
                  <a:pt x="14958" y="16570"/>
                  <a:pt x="15005" y="16484"/>
                  <a:pt x="15052" y="16398"/>
                </a:cubicBezTo>
                <a:cubicBezTo>
                  <a:pt x="15115" y="16304"/>
                  <a:pt x="15185" y="16226"/>
                  <a:pt x="15256" y="16124"/>
                </a:cubicBezTo>
                <a:cubicBezTo>
                  <a:pt x="15295" y="15984"/>
                  <a:pt x="15349" y="15819"/>
                  <a:pt x="15365" y="15655"/>
                </a:cubicBezTo>
                <a:cubicBezTo>
                  <a:pt x="15388" y="15452"/>
                  <a:pt x="15467" y="15326"/>
                  <a:pt x="15670" y="15287"/>
                </a:cubicBezTo>
                <a:cubicBezTo>
                  <a:pt x="15748" y="15217"/>
                  <a:pt x="15842" y="15154"/>
                  <a:pt x="15928" y="15092"/>
                </a:cubicBezTo>
                <a:cubicBezTo>
                  <a:pt x="15960" y="15068"/>
                  <a:pt x="16007" y="15053"/>
                  <a:pt x="16014" y="15029"/>
                </a:cubicBezTo>
                <a:cubicBezTo>
                  <a:pt x="16077" y="14865"/>
                  <a:pt x="16202" y="14763"/>
                  <a:pt x="16327" y="14646"/>
                </a:cubicBezTo>
                <a:cubicBezTo>
                  <a:pt x="16390" y="14591"/>
                  <a:pt x="16429" y="14497"/>
                  <a:pt x="16476" y="14419"/>
                </a:cubicBezTo>
                <a:cubicBezTo>
                  <a:pt x="16523" y="14427"/>
                  <a:pt x="16562" y="14427"/>
                  <a:pt x="16593" y="14442"/>
                </a:cubicBezTo>
                <a:cubicBezTo>
                  <a:pt x="16655" y="14479"/>
                  <a:pt x="16712" y="14496"/>
                  <a:pt x="16768" y="14496"/>
                </a:cubicBezTo>
                <a:cubicBezTo>
                  <a:pt x="16833" y="14496"/>
                  <a:pt x="16898" y="14473"/>
                  <a:pt x="16969" y="14427"/>
                </a:cubicBezTo>
                <a:cubicBezTo>
                  <a:pt x="17117" y="14333"/>
                  <a:pt x="17274" y="14262"/>
                  <a:pt x="17438" y="14208"/>
                </a:cubicBezTo>
                <a:cubicBezTo>
                  <a:pt x="17540" y="14176"/>
                  <a:pt x="17595" y="14129"/>
                  <a:pt x="17634" y="14036"/>
                </a:cubicBezTo>
                <a:cubicBezTo>
                  <a:pt x="17673" y="13934"/>
                  <a:pt x="17735" y="13848"/>
                  <a:pt x="17798" y="13754"/>
                </a:cubicBezTo>
                <a:cubicBezTo>
                  <a:pt x="17858" y="13791"/>
                  <a:pt x="17913" y="13805"/>
                  <a:pt x="17966" y="13805"/>
                </a:cubicBezTo>
                <a:cubicBezTo>
                  <a:pt x="18081" y="13805"/>
                  <a:pt x="18184" y="13742"/>
                  <a:pt x="18291" y="13715"/>
                </a:cubicBezTo>
                <a:cubicBezTo>
                  <a:pt x="18377" y="13690"/>
                  <a:pt x="18444" y="13676"/>
                  <a:pt x="18500" y="13676"/>
                </a:cubicBezTo>
                <a:cubicBezTo>
                  <a:pt x="18617" y="13676"/>
                  <a:pt x="18686" y="13736"/>
                  <a:pt x="18776" y="13879"/>
                </a:cubicBezTo>
                <a:lnTo>
                  <a:pt x="18776" y="14450"/>
                </a:lnTo>
                <a:cubicBezTo>
                  <a:pt x="18815" y="14513"/>
                  <a:pt x="18878" y="14583"/>
                  <a:pt x="18807" y="14685"/>
                </a:cubicBezTo>
                <a:cubicBezTo>
                  <a:pt x="18705" y="14826"/>
                  <a:pt x="18604" y="14959"/>
                  <a:pt x="18518" y="15076"/>
                </a:cubicBezTo>
                <a:cubicBezTo>
                  <a:pt x="18479" y="15201"/>
                  <a:pt x="18455" y="15311"/>
                  <a:pt x="18432" y="15397"/>
                </a:cubicBezTo>
                <a:cubicBezTo>
                  <a:pt x="18440" y="15561"/>
                  <a:pt x="18447" y="15710"/>
                  <a:pt x="18463" y="15866"/>
                </a:cubicBezTo>
                <a:cubicBezTo>
                  <a:pt x="18502" y="15890"/>
                  <a:pt x="18549" y="15905"/>
                  <a:pt x="18596" y="15937"/>
                </a:cubicBezTo>
                <a:cubicBezTo>
                  <a:pt x="18674" y="15843"/>
                  <a:pt x="18737" y="15764"/>
                  <a:pt x="18807" y="15686"/>
                </a:cubicBezTo>
                <a:cubicBezTo>
                  <a:pt x="18885" y="15678"/>
                  <a:pt x="18956" y="15671"/>
                  <a:pt x="19050" y="15663"/>
                </a:cubicBezTo>
                <a:cubicBezTo>
                  <a:pt x="19120" y="15577"/>
                  <a:pt x="19191" y="15483"/>
                  <a:pt x="19277" y="15365"/>
                </a:cubicBezTo>
                <a:cubicBezTo>
                  <a:pt x="19363" y="15389"/>
                  <a:pt x="19457" y="15420"/>
                  <a:pt x="19558" y="15452"/>
                </a:cubicBezTo>
                <a:cubicBezTo>
                  <a:pt x="19629" y="15428"/>
                  <a:pt x="19715" y="15412"/>
                  <a:pt x="19769" y="15397"/>
                </a:cubicBezTo>
                <a:cubicBezTo>
                  <a:pt x="19848" y="15279"/>
                  <a:pt x="19902" y="15178"/>
                  <a:pt x="19973" y="15092"/>
                </a:cubicBezTo>
                <a:cubicBezTo>
                  <a:pt x="20075" y="14974"/>
                  <a:pt x="20184" y="14865"/>
                  <a:pt x="20294" y="14747"/>
                </a:cubicBezTo>
                <a:cubicBezTo>
                  <a:pt x="20356" y="14685"/>
                  <a:pt x="20395" y="14599"/>
                  <a:pt x="20466" y="14560"/>
                </a:cubicBezTo>
                <a:cubicBezTo>
                  <a:pt x="20669" y="14450"/>
                  <a:pt x="20755" y="14247"/>
                  <a:pt x="20896" y="14090"/>
                </a:cubicBezTo>
                <a:cubicBezTo>
                  <a:pt x="21029" y="13934"/>
                  <a:pt x="21060" y="13691"/>
                  <a:pt x="21256" y="13574"/>
                </a:cubicBezTo>
                <a:cubicBezTo>
                  <a:pt x="21271" y="13566"/>
                  <a:pt x="21287" y="13551"/>
                  <a:pt x="21287" y="13543"/>
                </a:cubicBezTo>
                <a:cubicBezTo>
                  <a:pt x="21287" y="13394"/>
                  <a:pt x="21420" y="13347"/>
                  <a:pt x="21491" y="13253"/>
                </a:cubicBezTo>
                <a:cubicBezTo>
                  <a:pt x="21537" y="13206"/>
                  <a:pt x="21592" y="13152"/>
                  <a:pt x="21600" y="13097"/>
                </a:cubicBezTo>
                <a:cubicBezTo>
                  <a:pt x="21616" y="12987"/>
                  <a:pt x="21694" y="12925"/>
                  <a:pt x="21772" y="12862"/>
                </a:cubicBezTo>
                <a:cubicBezTo>
                  <a:pt x="21803" y="12839"/>
                  <a:pt x="21835" y="12823"/>
                  <a:pt x="21850" y="12792"/>
                </a:cubicBezTo>
                <a:cubicBezTo>
                  <a:pt x="22069" y="12487"/>
                  <a:pt x="22281" y="12174"/>
                  <a:pt x="22492" y="11861"/>
                </a:cubicBezTo>
                <a:cubicBezTo>
                  <a:pt x="22633" y="11657"/>
                  <a:pt x="22774" y="11462"/>
                  <a:pt x="22883" y="11243"/>
                </a:cubicBezTo>
                <a:cubicBezTo>
                  <a:pt x="23040" y="10945"/>
                  <a:pt x="23157" y="10633"/>
                  <a:pt x="23298" y="10335"/>
                </a:cubicBezTo>
                <a:cubicBezTo>
                  <a:pt x="23360" y="10187"/>
                  <a:pt x="23438" y="10046"/>
                  <a:pt x="23501" y="9905"/>
                </a:cubicBezTo>
                <a:cubicBezTo>
                  <a:pt x="23540" y="9827"/>
                  <a:pt x="23587" y="9748"/>
                  <a:pt x="23595" y="9670"/>
                </a:cubicBezTo>
                <a:cubicBezTo>
                  <a:pt x="23618" y="9357"/>
                  <a:pt x="23626" y="9044"/>
                  <a:pt x="23642" y="8731"/>
                </a:cubicBezTo>
                <a:cubicBezTo>
                  <a:pt x="23642" y="8708"/>
                  <a:pt x="23634" y="8685"/>
                  <a:pt x="23626" y="8669"/>
                </a:cubicBezTo>
                <a:cubicBezTo>
                  <a:pt x="23540" y="8536"/>
                  <a:pt x="23564" y="8395"/>
                  <a:pt x="23556" y="8246"/>
                </a:cubicBezTo>
                <a:cubicBezTo>
                  <a:pt x="23548" y="8043"/>
                  <a:pt x="23532" y="7832"/>
                  <a:pt x="23517" y="7628"/>
                </a:cubicBezTo>
                <a:cubicBezTo>
                  <a:pt x="23509" y="7488"/>
                  <a:pt x="23532" y="7378"/>
                  <a:pt x="23673" y="7308"/>
                </a:cubicBezTo>
                <a:cubicBezTo>
                  <a:pt x="23751" y="7269"/>
                  <a:pt x="23822" y="7190"/>
                  <a:pt x="23806" y="7089"/>
                </a:cubicBezTo>
                <a:cubicBezTo>
                  <a:pt x="23720" y="7057"/>
                  <a:pt x="23642" y="7034"/>
                  <a:pt x="23540" y="7003"/>
                </a:cubicBezTo>
                <a:cubicBezTo>
                  <a:pt x="23595" y="6909"/>
                  <a:pt x="23634" y="6838"/>
                  <a:pt x="23681" y="6784"/>
                </a:cubicBezTo>
                <a:cubicBezTo>
                  <a:pt x="23783" y="6674"/>
                  <a:pt x="23845" y="6549"/>
                  <a:pt x="23869" y="6400"/>
                </a:cubicBezTo>
                <a:cubicBezTo>
                  <a:pt x="23892" y="6189"/>
                  <a:pt x="23939" y="5978"/>
                  <a:pt x="23978" y="5767"/>
                </a:cubicBezTo>
                <a:cubicBezTo>
                  <a:pt x="23986" y="5743"/>
                  <a:pt x="23994" y="5712"/>
                  <a:pt x="23986" y="5680"/>
                </a:cubicBezTo>
                <a:cubicBezTo>
                  <a:pt x="23947" y="5493"/>
                  <a:pt x="23916" y="5297"/>
                  <a:pt x="23853" y="5117"/>
                </a:cubicBezTo>
                <a:cubicBezTo>
                  <a:pt x="23775" y="4906"/>
                  <a:pt x="23634" y="4742"/>
                  <a:pt x="23423" y="4640"/>
                </a:cubicBezTo>
                <a:cubicBezTo>
                  <a:pt x="23337" y="4687"/>
                  <a:pt x="23243" y="4710"/>
                  <a:pt x="23172" y="4773"/>
                </a:cubicBezTo>
                <a:cubicBezTo>
                  <a:pt x="22985" y="4914"/>
                  <a:pt x="22758" y="5000"/>
                  <a:pt x="22672" y="5258"/>
                </a:cubicBezTo>
                <a:cubicBezTo>
                  <a:pt x="22656" y="5313"/>
                  <a:pt x="22586" y="5368"/>
                  <a:pt x="22523" y="5407"/>
                </a:cubicBezTo>
                <a:cubicBezTo>
                  <a:pt x="22453" y="5461"/>
                  <a:pt x="22367" y="5501"/>
                  <a:pt x="22273" y="5547"/>
                </a:cubicBezTo>
                <a:cubicBezTo>
                  <a:pt x="22195" y="5524"/>
                  <a:pt x="22116" y="5501"/>
                  <a:pt x="22046" y="5477"/>
                </a:cubicBezTo>
                <a:cubicBezTo>
                  <a:pt x="21960" y="5368"/>
                  <a:pt x="21960" y="5266"/>
                  <a:pt x="21976" y="5141"/>
                </a:cubicBezTo>
                <a:cubicBezTo>
                  <a:pt x="22030" y="4828"/>
                  <a:pt x="22007" y="4515"/>
                  <a:pt x="21843" y="4225"/>
                </a:cubicBezTo>
                <a:cubicBezTo>
                  <a:pt x="21811" y="4171"/>
                  <a:pt x="21780" y="4100"/>
                  <a:pt x="21788" y="4045"/>
                </a:cubicBezTo>
                <a:cubicBezTo>
                  <a:pt x="21811" y="3889"/>
                  <a:pt x="21850" y="3733"/>
                  <a:pt x="21897" y="3584"/>
                </a:cubicBezTo>
                <a:cubicBezTo>
                  <a:pt x="21960" y="3396"/>
                  <a:pt x="22101" y="3240"/>
                  <a:pt x="22109" y="3028"/>
                </a:cubicBezTo>
                <a:cubicBezTo>
                  <a:pt x="22109" y="2825"/>
                  <a:pt x="22195" y="2676"/>
                  <a:pt x="22359" y="2559"/>
                </a:cubicBezTo>
                <a:cubicBezTo>
                  <a:pt x="22367" y="2551"/>
                  <a:pt x="22367" y="2536"/>
                  <a:pt x="22375" y="2520"/>
                </a:cubicBezTo>
                <a:cubicBezTo>
                  <a:pt x="22398" y="2426"/>
                  <a:pt x="22406" y="2332"/>
                  <a:pt x="22461" y="2262"/>
                </a:cubicBezTo>
                <a:cubicBezTo>
                  <a:pt x="22633" y="2027"/>
                  <a:pt x="22601" y="1785"/>
                  <a:pt x="22539" y="1558"/>
                </a:cubicBezTo>
                <a:cubicBezTo>
                  <a:pt x="22320" y="1425"/>
                  <a:pt x="22085" y="1519"/>
                  <a:pt x="21866" y="1417"/>
                </a:cubicBezTo>
                <a:cubicBezTo>
                  <a:pt x="21905" y="1331"/>
                  <a:pt x="21929" y="1268"/>
                  <a:pt x="21936" y="1237"/>
                </a:cubicBezTo>
                <a:lnTo>
                  <a:pt x="21936" y="814"/>
                </a:lnTo>
                <a:cubicBezTo>
                  <a:pt x="21819" y="838"/>
                  <a:pt x="21710" y="854"/>
                  <a:pt x="21616" y="869"/>
                </a:cubicBezTo>
                <a:cubicBezTo>
                  <a:pt x="21541" y="924"/>
                  <a:pt x="21513" y="1025"/>
                  <a:pt x="21415" y="1025"/>
                </a:cubicBezTo>
                <a:cubicBezTo>
                  <a:pt x="21400" y="1025"/>
                  <a:pt x="21384" y="1023"/>
                  <a:pt x="21365" y="1018"/>
                </a:cubicBezTo>
                <a:cubicBezTo>
                  <a:pt x="21311" y="854"/>
                  <a:pt x="21412" y="721"/>
                  <a:pt x="21483" y="580"/>
                </a:cubicBezTo>
                <a:cubicBezTo>
                  <a:pt x="21373" y="400"/>
                  <a:pt x="21530" y="150"/>
                  <a:pt x="212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	</a:t>
            </a:r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8367278" y="68578"/>
            <a:ext cx="1233212" cy="1084339"/>
          </a:xfrm>
          <a:custGeom>
            <a:avLst/>
            <a:gdLst/>
            <a:ahLst/>
            <a:cxnLst/>
            <a:rect l="l" t="t" r="r" b="b"/>
            <a:pathLst>
              <a:path w="19817" h="17424" extrusionOk="0">
                <a:moveTo>
                  <a:pt x="6643" y="1"/>
                </a:moveTo>
                <a:cubicBezTo>
                  <a:pt x="6606" y="1"/>
                  <a:pt x="6569" y="1"/>
                  <a:pt x="6532" y="2"/>
                </a:cubicBezTo>
                <a:cubicBezTo>
                  <a:pt x="4717" y="41"/>
                  <a:pt x="2957" y="1191"/>
                  <a:pt x="1674" y="2388"/>
                </a:cubicBezTo>
                <a:cubicBezTo>
                  <a:pt x="1267" y="2763"/>
                  <a:pt x="853" y="3170"/>
                  <a:pt x="579" y="3647"/>
                </a:cubicBezTo>
                <a:cubicBezTo>
                  <a:pt x="423" y="3929"/>
                  <a:pt x="297" y="4234"/>
                  <a:pt x="219" y="4563"/>
                </a:cubicBezTo>
                <a:cubicBezTo>
                  <a:pt x="0" y="5470"/>
                  <a:pt x="31" y="6479"/>
                  <a:pt x="344" y="7371"/>
                </a:cubicBezTo>
                <a:cubicBezTo>
                  <a:pt x="822" y="8709"/>
                  <a:pt x="1471" y="9961"/>
                  <a:pt x="1987" y="11267"/>
                </a:cubicBezTo>
                <a:cubicBezTo>
                  <a:pt x="2558" y="12691"/>
                  <a:pt x="2629" y="14130"/>
                  <a:pt x="3614" y="15390"/>
                </a:cubicBezTo>
                <a:cubicBezTo>
                  <a:pt x="4512" y="16548"/>
                  <a:pt x="5896" y="17424"/>
                  <a:pt x="7385" y="17424"/>
                </a:cubicBezTo>
                <a:cubicBezTo>
                  <a:pt x="7466" y="17424"/>
                  <a:pt x="7547" y="17421"/>
                  <a:pt x="7628" y="17416"/>
                </a:cubicBezTo>
                <a:cubicBezTo>
                  <a:pt x="8433" y="17369"/>
                  <a:pt x="9208" y="17119"/>
                  <a:pt x="9951" y="16821"/>
                </a:cubicBezTo>
                <a:cubicBezTo>
                  <a:pt x="12423" y="15844"/>
                  <a:pt x="14747" y="14326"/>
                  <a:pt x="16483" y="12300"/>
                </a:cubicBezTo>
                <a:cubicBezTo>
                  <a:pt x="17438" y="11189"/>
                  <a:pt x="18471" y="9968"/>
                  <a:pt x="19135" y="8654"/>
                </a:cubicBezTo>
                <a:cubicBezTo>
                  <a:pt x="19566" y="7809"/>
                  <a:pt x="19816" y="6855"/>
                  <a:pt x="19793" y="5908"/>
                </a:cubicBezTo>
                <a:cubicBezTo>
                  <a:pt x="19761" y="4508"/>
                  <a:pt x="19112" y="3428"/>
                  <a:pt x="18158" y="2466"/>
                </a:cubicBezTo>
                <a:cubicBezTo>
                  <a:pt x="17688" y="1989"/>
                  <a:pt x="17101" y="1566"/>
                  <a:pt x="16437" y="1433"/>
                </a:cubicBezTo>
                <a:cubicBezTo>
                  <a:pt x="16050" y="1352"/>
                  <a:pt x="15660" y="1329"/>
                  <a:pt x="15267" y="1329"/>
                </a:cubicBezTo>
                <a:cubicBezTo>
                  <a:pt x="14789" y="1329"/>
                  <a:pt x="14307" y="1362"/>
                  <a:pt x="13824" y="1362"/>
                </a:cubicBezTo>
                <a:cubicBezTo>
                  <a:pt x="13490" y="1362"/>
                  <a:pt x="13156" y="1346"/>
                  <a:pt x="12822" y="1293"/>
                </a:cubicBezTo>
                <a:cubicBezTo>
                  <a:pt x="11531" y="1089"/>
                  <a:pt x="10280" y="675"/>
                  <a:pt x="9012" y="354"/>
                </a:cubicBezTo>
                <a:cubicBezTo>
                  <a:pt x="8235" y="159"/>
                  <a:pt x="7443" y="1"/>
                  <a:pt x="66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8"/>
          <p:cNvSpPr/>
          <p:nvPr/>
        </p:nvSpPr>
        <p:spPr>
          <a:xfrm rot="5400000">
            <a:off x="8050478" y="-139389"/>
            <a:ext cx="1140024" cy="1025033"/>
          </a:xfrm>
          <a:custGeom>
            <a:avLst/>
            <a:gdLst/>
            <a:ahLst/>
            <a:cxnLst/>
            <a:rect l="l" t="t" r="r" b="b"/>
            <a:pathLst>
              <a:path w="18909" h="17001" extrusionOk="0">
                <a:moveTo>
                  <a:pt x="18252" y="1"/>
                </a:moveTo>
                <a:lnTo>
                  <a:pt x="18197" y="40"/>
                </a:lnTo>
                <a:cubicBezTo>
                  <a:pt x="18635" y="525"/>
                  <a:pt x="18846" y="1174"/>
                  <a:pt x="18846" y="1823"/>
                </a:cubicBezTo>
                <a:cubicBezTo>
                  <a:pt x="18846" y="2707"/>
                  <a:pt x="18455" y="3591"/>
                  <a:pt x="17727" y="4076"/>
                </a:cubicBezTo>
                <a:cubicBezTo>
                  <a:pt x="16476" y="4898"/>
                  <a:pt x="14974" y="5422"/>
                  <a:pt x="13777" y="6345"/>
                </a:cubicBezTo>
                <a:cubicBezTo>
                  <a:pt x="12861" y="7057"/>
                  <a:pt x="12204" y="8309"/>
                  <a:pt x="11719" y="9341"/>
                </a:cubicBezTo>
                <a:cubicBezTo>
                  <a:pt x="11406" y="10006"/>
                  <a:pt x="11234" y="10750"/>
                  <a:pt x="10820" y="11352"/>
                </a:cubicBezTo>
                <a:cubicBezTo>
                  <a:pt x="10561" y="11727"/>
                  <a:pt x="10288" y="12048"/>
                  <a:pt x="10069" y="12455"/>
                </a:cubicBezTo>
                <a:cubicBezTo>
                  <a:pt x="9771" y="12987"/>
                  <a:pt x="9435" y="13535"/>
                  <a:pt x="9216" y="14114"/>
                </a:cubicBezTo>
                <a:cubicBezTo>
                  <a:pt x="9059" y="14505"/>
                  <a:pt x="9059" y="14841"/>
                  <a:pt x="9059" y="15193"/>
                </a:cubicBezTo>
                <a:cubicBezTo>
                  <a:pt x="9059" y="15224"/>
                  <a:pt x="9059" y="15248"/>
                  <a:pt x="9059" y="15279"/>
                </a:cubicBezTo>
                <a:cubicBezTo>
                  <a:pt x="9059" y="15451"/>
                  <a:pt x="9052" y="15631"/>
                  <a:pt x="9036" y="15819"/>
                </a:cubicBezTo>
                <a:cubicBezTo>
                  <a:pt x="9005" y="16148"/>
                  <a:pt x="8864" y="16367"/>
                  <a:pt x="8653" y="16515"/>
                </a:cubicBezTo>
                <a:cubicBezTo>
                  <a:pt x="8434" y="16672"/>
                  <a:pt x="8136" y="16766"/>
                  <a:pt x="7800" y="16836"/>
                </a:cubicBezTo>
                <a:cubicBezTo>
                  <a:pt x="7503" y="16906"/>
                  <a:pt x="7190" y="16930"/>
                  <a:pt x="6861" y="16930"/>
                </a:cubicBezTo>
                <a:cubicBezTo>
                  <a:pt x="5617" y="16930"/>
                  <a:pt x="4201" y="16531"/>
                  <a:pt x="3090" y="16296"/>
                </a:cubicBezTo>
                <a:cubicBezTo>
                  <a:pt x="2629" y="16202"/>
                  <a:pt x="2058" y="16163"/>
                  <a:pt x="1502" y="16085"/>
                </a:cubicBezTo>
                <a:cubicBezTo>
                  <a:pt x="947" y="16007"/>
                  <a:pt x="415" y="15882"/>
                  <a:pt x="32" y="15623"/>
                </a:cubicBezTo>
                <a:lnTo>
                  <a:pt x="0" y="15670"/>
                </a:lnTo>
                <a:cubicBezTo>
                  <a:pt x="391" y="15944"/>
                  <a:pt x="931" y="16069"/>
                  <a:pt x="1494" y="16148"/>
                </a:cubicBezTo>
                <a:cubicBezTo>
                  <a:pt x="2050" y="16226"/>
                  <a:pt x="2621" y="16265"/>
                  <a:pt x="3075" y="16359"/>
                </a:cubicBezTo>
                <a:cubicBezTo>
                  <a:pt x="4186" y="16593"/>
                  <a:pt x="5602" y="17000"/>
                  <a:pt x="6861" y="17000"/>
                </a:cubicBezTo>
                <a:cubicBezTo>
                  <a:pt x="7190" y="17000"/>
                  <a:pt x="7510" y="16969"/>
                  <a:pt x="7816" y="16906"/>
                </a:cubicBezTo>
                <a:cubicBezTo>
                  <a:pt x="8152" y="16828"/>
                  <a:pt x="8457" y="16734"/>
                  <a:pt x="8684" y="16570"/>
                </a:cubicBezTo>
                <a:cubicBezTo>
                  <a:pt x="8919" y="16406"/>
                  <a:pt x="9067" y="16171"/>
                  <a:pt x="9099" y="15827"/>
                </a:cubicBezTo>
                <a:cubicBezTo>
                  <a:pt x="9122" y="15631"/>
                  <a:pt x="9122" y="15451"/>
                  <a:pt x="9122" y="15279"/>
                </a:cubicBezTo>
                <a:cubicBezTo>
                  <a:pt x="9122" y="15248"/>
                  <a:pt x="9122" y="15224"/>
                  <a:pt x="9122" y="15193"/>
                </a:cubicBezTo>
                <a:cubicBezTo>
                  <a:pt x="9122" y="14841"/>
                  <a:pt x="9130" y="14512"/>
                  <a:pt x="9271" y="14137"/>
                </a:cubicBezTo>
                <a:cubicBezTo>
                  <a:pt x="9490" y="13566"/>
                  <a:pt x="9826" y="13026"/>
                  <a:pt x="10123" y="12486"/>
                </a:cubicBezTo>
                <a:cubicBezTo>
                  <a:pt x="10342" y="12087"/>
                  <a:pt x="10616" y="11774"/>
                  <a:pt x="10874" y="11391"/>
                </a:cubicBezTo>
                <a:cubicBezTo>
                  <a:pt x="11297" y="10765"/>
                  <a:pt x="11469" y="10030"/>
                  <a:pt x="11774" y="9365"/>
                </a:cubicBezTo>
                <a:cubicBezTo>
                  <a:pt x="12259" y="8340"/>
                  <a:pt x="12916" y="7096"/>
                  <a:pt x="13816" y="6400"/>
                </a:cubicBezTo>
                <a:cubicBezTo>
                  <a:pt x="14997" y="5485"/>
                  <a:pt x="16507" y="4960"/>
                  <a:pt x="17759" y="4131"/>
                </a:cubicBezTo>
                <a:cubicBezTo>
                  <a:pt x="18518" y="3631"/>
                  <a:pt x="18909" y="2723"/>
                  <a:pt x="18909" y="1823"/>
                </a:cubicBezTo>
                <a:cubicBezTo>
                  <a:pt x="18909" y="1158"/>
                  <a:pt x="18697" y="493"/>
                  <a:pt x="182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8"/>
          <p:cNvSpPr/>
          <p:nvPr/>
        </p:nvSpPr>
        <p:spPr>
          <a:xfrm>
            <a:off x="8369579" y="4016329"/>
            <a:ext cx="1463593" cy="1393176"/>
          </a:xfrm>
          <a:custGeom>
            <a:avLst/>
            <a:gdLst/>
            <a:ahLst/>
            <a:cxnLst/>
            <a:rect l="l" t="t" r="r" b="b"/>
            <a:pathLst>
              <a:path w="26850" h="25557" extrusionOk="0">
                <a:moveTo>
                  <a:pt x="22092" y="1"/>
                </a:moveTo>
                <a:cubicBezTo>
                  <a:pt x="21318" y="1"/>
                  <a:pt x="20544" y="143"/>
                  <a:pt x="19777" y="299"/>
                </a:cubicBezTo>
                <a:cubicBezTo>
                  <a:pt x="19670" y="318"/>
                  <a:pt x="19560" y="326"/>
                  <a:pt x="19449" y="326"/>
                </a:cubicBezTo>
                <a:cubicBezTo>
                  <a:pt x="19325" y="326"/>
                  <a:pt x="19201" y="316"/>
                  <a:pt x="19081" y="299"/>
                </a:cubicBezTo>
                <a:cubicBezTo>
                  <a:pt x="18698" y="252"/>
                  <a:pt x="18322" y="127"/>
                  <a:pt x="17939" y="104"/>
                </a:cubicBezTo>
                <a:cubicBezTo>
                  <a:pt x="17765" y="91"/>
                  <a:pt x="17591" y="85"/>
                  <a:pt x="17418" y="85"/>
                </a:cubicBezTo>
                <a:cubicBezTo>
                  <a:pt x="16702" y="85"/>
                  <a:pt x="15991" y="187"/>
                  <a:pt x="15279" y="370"/>
                </a:cubicBezTo>
                <a:cubicBezTo>
                  <a:pt x="15091" y="424"/>
                  <a:pt x="14911" y="549"/>
                  <a:pt x="14724" y="589"/>
                </a:cubicBezTo>
                <a:cubicBezTo>
                  <a:pt x="14121" y="729"/>
                  <a:pt x="13542" y="988"/>
                  <a:pt x="12979" y="1269"/>
                </a:cubicBezTo>
                <a:cubicBezTo>
                  <a:pt x="11821" y="1856"/>
                  <a:pt x="10648" y="2388"/>
                  <a:pt x="9427" y="2763"/>
                </a:cubicBezTo>
                <a:cubicBezTo>
                  <a:pt x="9122" y="2865"/>
                  <a:pt x="8809" y="2975"/>
                  <a:pt x="8520" y="3131"/>
                </a:cubicBezTo>
                <a:cubicBezTo>
                  <a:pt x="8332" y="3233"/>
                  <a:pt x="8152" y="3342"/>
                  <a:pt x="7949" y="3405"/>
                </a:cubicBezTo>
                <a:cubicBezTo>
                  <a:pt x="7667" y="3483"/>
                  <a:pt x="7401" y="3640"/>
                  <a:pt x="7143" y="3796"/>
                </a:cubicBezTo>
                <a:cubicBezTo>
                  <a:pt x="6749" y="4047"/>
                  <a:pt x="6356" y="4257"/>
                  <a:pt x="5921" y="4257"/>
                </a:cubicBezTo>
                <a:cubicBezTo>
                  <a:pt x="5855" y="4257"/>
                  <a:pt x="5788" y="4252"/>
                  <a:pt x="5719" y="4242"/>
                </a:cubicBezTo>
                <a:cubicBezTo>
                  <a:pt x="5528" y="4208"/>
                  <a:pt x="5336" y="4186"/>
                  <a:pt x="5142" y="4186"/>
                </a:cubicBezTo>
                <a:cubicBezTo>
                  <a:pt x="5028" y="4186"/>
                  <a:pt x="4912" y="4193"/>
                  <a:pt x="4796" y="4211"/>
                </a:cubicBezTo>
                <a:cubicBezTo>
                  <a:pt x="4515" y="4258"/>
                  <a:pt x="4241" y="4242"/>
                  <a:pt x="3983" y="4445"/>
                </a:cubicBezTo>
                <a:cubicBezTo>
                  <a:pt x="3889" y="4524"/>
                  <a:pt x="3756" y="4524"/>
                  <a:pt x="3631" y="4547"/>
                </a:cubicBezTo>
                <a:cubicBezTo>
                  <a:pt x="3208" y="4625"/>
                  <a:pt x="2825" y="4821"/>
                  <a:pt x="2614" y="5322"/>
                </a:cubicBezTo>
                <a:cubicBezTo>
                  <a:pt x="2410" y="5791"/>
                  <a:pt x="2222" y="6276"/>
                  <a:pt x="2082" y="6777"/>
                </a:cubicBezTo>
                <a:cubicBezTo>
                  <a:pt x="1886" y="7496"/>
                  <a:pt x="1753" y="8247"/>
                  <a:pt x="1565" y="8967"/>
                </a:cubicBezTo>
                <a:cubicBezTo>
                  <a:pt x="1299" y="9969"/>
                  <a:pt x="994" y="10962"/>
                  <a:pt x="712" y="11963"/>
                </a:cubicBezTo>
                <a:cubicBezTo>
                  <a:pt x="572" y="12464"/>
                  <a:pt x="423" y="12973"/>
                  <a:pt x="337" y="13489"/>
                </a:cubicBezTo>
                <a:cubicBezTo>
                  <a:pt x="196" y="14279"/>
                  <a:pt x="1" y="15171"/>
                  <a:pt x="71" y="16008"/>
                </a:cubicBezTo>
                <a:cubicBezTo>
                  <a:pt x="102" y="16391"/>
                  <a:pt x="196" y="16767"/>
                  <a:pt x="376" y="17111"/>
                </a:cubicBezTo>
                <a:cubicBezTo>
                  <a:pt x="595" y="17526"/>
                  <a:pt x="869" y="17917"/>
                  <a:pt x="1002" y="18363"/>
                </a:cubicBezTo>
                <a:cubicBezTo>
                  <a:pt x="1284" y="19286"/>
                  <a:pt x="1151" y="20342"/>
                  <a:pt x="1182" y="21296"/>
                </a:cubicBezTo>
                <a:cubicBezTo>
                  <a:pt x="1213" y="22392"/>
                  <a:pt x="1268" y="23487"/>
                  <a:pt x="1377" y="24582"/>
                </a:cubicBezTo>
                <a:cubicBezTo>
                  <a:pt x="1393" y="24786"/>
                  <a:pt x="1417" y="24989"/>
                  <a:pt x="1510" y="25177"/>
                </a:cubicBezTo>
                <a:cubicBezTo>
                  <a:pt x="1645" y="25446"/>
                  <a:pt x="1910" y="25556"/>
                  <a:pt x="2188" y="25556"/>
                </a:cubicBezTo>
                <a:cubicBezTo>
                  <a:pt x="2346" y="25556"/>
                  <a:pt x="2508" y="25521"/>
                  <a:pt x="2653" y="25458"/>
                </a:cubicBezTo>
                <a:cubicBezTo>
                  <a:pt x="3192" y="25231"/>
                  <a:pt x="3756" y="25200"/>
                  <a:pt x="4319" y="25184"/>
                </a:cubicBezTo>
                <a:cubicBezTo>
                  <a:pt x="5226" y="25161"/>
                  <a:pt x="6142" y="25231"/>
                  <a:pt x="7034" y="24942"/>
                </a:cubicBezTo>
                <a:cubicBezTo>
                  <a:pt x="7323" y="24848"/>
                  <a:pt x="7620" y="24762"/>
                  <a:pt x="7902" y="24653"/>
                </a:cubicBezTo>
                <a:cubicBezTo>
                  <a:pt x="8246" y="24520"/>
                  <a:pt x="8606" y="24426"/>
                  <a:pt x="8919" y="24222"/>
                </a:cubicBezTo>
                <a:cubicBezTo>
                  <a:pt x="9521" y="23847"/>
                  <a:pt x="10116" y="23471"/>
                  <a:pt x="10656" y="22955"/>
                </a:cubicBezTo>
                <a:cubicBezTo>
                  <a:pt x="11571" y="22079"/>
                  <a:pt x="12447" y="21156"/>
                  <a:pt x="13269" y="20146"/>
                </a:cubicBezTo>
                <a:cubicBezTo>
                  <a:pt x="13464" y="19912"/>
                  <a:pt x="13675" y="19693"/>
                  <a:pt x="13887" y="19474"/>
                </a:cubicBezTo>
                <a:cubicBezTo>
                  <a:pt x="14192" y="19153"/>
                  <a:pt x="14505" y="18856"/>
                  <a:pt x="14810" y="18543"/>
                </a:cubicBezTo>
                <a:cubicBezTo>
                  <a:pt x="15084" y="18261"/>
                  <a:pt x="15318" y="17925"/>
                  <a:pt x="15647" y="17753"/>
                </a:cubicBezTo>
                <a:cubicBezTo>
                  <a:pt x="15702" y="17721"/>
                  <a:pt x="15756" y="17659"/>
                  <a:pt x="15803" y="17612"/>
                </a:cubicBezTo>
                <a:cubicBezTo>
                  <a:pt x="16351" y="17056"/>
                  <a:pt x="16891" y="16493"/>
                  <a:pt x="17438" y="15945"/>
                </a:cubicBezTo>
                <a:cubicBezTo>
                  <a:pt x="17610" y="15773"/>
                  <a:pt x="17806" y="15617"/>
                  <a:pt x="17994" y="15453"/>
                </a:cubicBezTo>
                <a:cubicBezTo>
                  <a:pt x="18463" y="15046"/>
                  <a:pt x="19011" y="14811"/>
                  <a:pt x="19496" y="14396"/>
                </a:cubicBezTo>
                <a:cubicBezTo>
                  <a:pt x="19918" y="14037"/>
                  <a:pt x="20349" y="13716"/>
                  <a:pt x="20740" y="13293"/>
                </a:cubicBezTo>
                <a:cubicBezTo>
                  <a:pt x="21209" y="12793"/>
                  <a:pt x="21764" y="12402"/>
                  <a:pt x="22179" y="11807"/>
                </a:cubicBezTo>
                <a:cubicBezTo>
                  <a:pt x="22203" y="11776"/>
                  <a:pt x="22242" y="11752"/>
                  <a:pt x="22273" y="11721"/>
                </a:cubicBezTo>
                <a:cubicBezTo>
                  <a:pt x="22617" y="11369"/>
                  <a:pt x="22961" y="11017"/>
                  <a:pt x="23298" y="10657"/>
                </a:cubicBezTo>
                <a:cubicBezTo>
                  <a:pt x="23462" y="10493"/>
                  <a:pt x="23595" y="10281"/>
                  <a:pt x="23759" y="10117"/>
                </a:cubicBezTo>
                <a:cubicBezTo>
                  <a:pt x="24315" y="9546"/>
                  <a:pt x="24847" y="8944"/>
                  <a:pt x="25246" y="8169"/>
                </a:cubicBezTo>
                <a:cubicBezTo>
                  <a:pt x="25606" y="7489"/>
                  <a:pt x="25989" y="6816"/>
                  <a:pt x="26161" y="6002"/>
                </a:cubicBezTo>
                <a:cubicBezTo>
                  <a:pt x="26404" y="4868"/>
                  <a:pt x="26717" y="3757"/>
                  <a:pt x="26810" y="2568"/>
                </a:cubicBezTo>
                <a:cubicBezTo>
                  <a:pt x="26850" y="2083"/>
                  <a:pt x="26756" y="1699"/>
                  <a:pt x="26568" y="1316"/>
                </a:cubicBezTo>
                <a:cubicBezTo>
                  <a:pt x="26404" y="1363"/>
                  <a:pt x="26263" y="1402"/>
                  <a:pt x="26098" y="1449"/>
                </a:cubicBezTo>
                <a:cubicBezTo>
                  <a:pt x="25989" y="1355"/>
                  <a:pt x="25887" y="1254"/>
                  <a:pt x="25778" y="1152"/>
                </a:cubicBezTo>
                <a:cubicBezTo>
                  <a:pt x="25332" y="722"/>
                  <a:pt x="24855" y="362"/>
                  <a:pt x="24276" y="291"/>
                </a:cubicBezTo>
                <a:cubicBezTo>
                  <a:pt x="24064" y="268"/>
                  <a:pt x="23861" y="237"/>
                  <a:pt x="23658" y="205"/>
                </a:cubicBezTo>
                <a:cubicBezTo>
                  <a:pt x="23173" y="135"/>
                  <a:pt x="22695" y="2"/>
                  <a:pt x="22210" y="2"/>
                </a:cubicBezTo>
                <a:cubicBezTo>
                  <a:pt x="22171" y="1"/>
                  <a:pt x="22131" y="1"/>
                  <a:pt x="2209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8"/>
          <p:cNvSpPr/>
          <p:nvPr/>
        </p:nvSpPr>
        <p:spPr>
          <a:xfrm>
            <a:off x="8000492" y="4016330"/>
            <a:ext cx="1239993" cy="1684466"/>
          </a:xfrm>
          <a:custGeom>
            <a:avLst/>
            <a:gdLst/>
            <a:ahLst/>
            <a:cxnLst/>
            <a:rect l="l" t="t" r="r" b="b"/>
            <a:pathLst>
              <a:path w="24182" h="32850" extrusionOk="0">
                <a:moveTo>
                  <a:pt x="17227" y="133"/>
                </a:moveTo>
                <a:cubicBezTo>
                  <a:pt x="17696" y="133"/>
                  <a:pt x="18119" y="391"/>
                  <a:pt x="18416" y="884"/>
                </a:cubicBezTo>
                <a:cubicBezTo>
                  <a:pt x="18611" y="1228"/>
                  <a:pt x="18846" y="1635"/>
                  <a:pt x="19042" y="2081"/>
                </a:cubicBezTo>
                <a:cubicBezTo>
                  <a:pt x="19308" y="2668"/>
                  <a:pt x="19566" y="3294"/>
                  <a:pt x="19824" y="3951"/>
                </a:cubicBezTo>
                <a:cubicBezTo>
                  <a:pt x="20035" y="4506"/>
                  <a:pt x="20246" y="5069"/>
                  <a:pt x="20442" y="5609"/>
                </a:cubicBezTo>
                <a:cubicBezTo>
                  <a:pt x="20599" y="6016"/>
                  <a:pt x="20747" y="6423"/>
                  <a:pt x="20904" y="6830"/>
                </a:cubicBezTo>
                <a:cubicBezTo>
                  <a:pt x="20911" y="6853"/>
                  <a:pt x="20919" y="6869"/>
                  <a:pt x="20927" y="6892"/>
                </a:cubicBezTo>
                <a:lnTo>
                  <a:pt x="20943" y="6916"/>
                </a:lnTo>
                <a:lnTo>
                  <a:pt x="20966" y="6923"/>
                </a:lnTo>
                <a:cubicBezTo>
                  <a:pt x="21177" y="6994"/>
                  <a:pt x="21334" y="7119"/>
                  <a:pt x="21443" y="7205"/>
                </a:cubicBezTo>
                <a:cubicBezTo>
                  <a:pt x="21991" y="7628"/>
                  <a:pt x="22288" y="8214"/>
                  <a:pt x="22554" y="8738"/>
                </a:cubicBezTo>
                <a:lnTo>
                  <a:pt x="22554" y="8746"/>
                </a:lnTo>
                <a:lnTo>
                  <a:pt x="22640" y="8918"/>
                </a:lnTo>
                <a:cubicBezTo>
                  <a:pt x="23094" y="9795"/>
                  <a:pt x="23274" y="10733"/>
                  <a:pt x="23407" y="11539"/>
                </a:cubicBezTo>
                <a:cubicBezTo>
                  <a:pt x="23493" y="12040"/>
                  <a:pt x="23524" y="12533"/>
                  <a:pt x="23563" y="13018"/>
                </a:cubicBezTo>
                <a:lnTo>
                  <a:pt x="23571" y="13182"/>
                </a:lnTo>
                <a:lnTo>
                  <a:pt x="23571" y="13174"/>
                </a:lnTo>
                <a:cubicBezTo>
                  <a:pt x="23603" y="13604"/>
                  <a:pt x="23626" y="14035"/>
                  <a:pt x="23657" y="14465"/>
                </a:cubicBezTo>
                <a:cubicBezTo>
                  <a:pt x="23689" y="15060"/>
                  <a:pt x="23728" y="15678"/>
                  <a:pt x="23775" y="16272"/>
                </a:cubicBezTo>
                <a:cubicBezTo>
                  <a:pt x="23806" y="16616"/>
                  <a:pt x="23845" y="16953"/>
                  <a:pt x="23892" y="17305"/>
                </a:cubicBezTo>
                <a:cubicBezTo>
                  <a:pt x="23947" y="17704"/>
                  <a:pt x="23994" y="18111"/>
                  <a:pt x="24025" y="18517"/>
                </a:cubicBezTo>
                <a:cubicBezTo>
                  <a:pt x="24041" y="18744"/>
                  <a:pt x="24049" y="18971"/>
                  <a:pt x="24049" y="19221"/>
                </a:cubicBezTo>
                <a:cubicBezTo>
                  <a:pt x="24049" y="19503"/>
                  <a:pt x="24041" y="19816"/>
                  <a:pt x="24017" y="20160"/>
                </a:cubicBezTo>
                <a:cubicBezTo>
                  <a:pt x="23970" y="20880"/>
                  <a:pt x="23618" y="21428"/>
                  <a:pt x="22961" y="21811"/>
                </a:cubicBezTo>
                <a:cubicBezTo>
                  <a:pt x="22930" y="21834"/>
                  <a:pt x="22899" y="21850"/>
                  <a:pt x="22859" y="21866"/>
                </a:cubicBezTo>
                <a:lnTo>
                  <a:pt x="22852" y="21873"/>
                </a:lnTo>
                <a:lnTo>
                  <a:pt x="22844" y="21881"/>
                </a:lnTo>
                <a:cubicBezTo>
                  <a:pt x="22601" y="22210"/>
                  <a:pt x="22296" y="22358"/>
                  <a:pt x="22077" y="22468"/>
                </a:cubicBezTo>
                <a:cubicBezTo>
                  <a:pt x="22038" y="22484"/>
                  <a:pt x="21999" y="22507"/>
                  <a:pt x="21952" y="22531"/>
                </a:cubicBezTo>
                <a:cubicBezTo>
                  <a:pt x="21827" y="22601"/>
                  <a:pt x="21686" y="22664"/>
                  <a:pt x="21537" y="22718"/>
                </a:cubicBezTo>
                <a:cubicBezTo>
                  <a:pt x="21334" y="22781"/>
                  <a:pt x="21130" y="22844"/>
                  <a:pt x="20872" y="22890"/>
                </a:cubicBezTo>
                <a:cubicBezTo>
                  <a:pt x="20841" y="22890"/>
                  <a:pt x="20810" y="22898"/>
                  <a:pt x="20778" y="22914"/>
                </a:cubicBezTo>
                <a:cubicBezTo>
                  <a:pt x="20544" y="23000"/>
                  <a:pt x="20348" y="23219"/>
                  <a:pt x="20106" y="23516"/>
                </a:cubicBezTo>
                <a:cubicBezTo>
                  <a:pt x="19902" y="23774"/>
                  <a:pt x="19652" y="24072"/>
                  <a:pt x="19339" y="24299"/>
                </a:cubicBezTo>
                <a:cubicBezTo>
                  <a:pt x="19261" y="24353"/>
                  <a:pt x="19183" y="24447"/>
                  <a:pt x="19096" y="24549"/>
                </a:cubicBezTo>
                <a:cubicBezTo>
                  <a:pt x="19065" y="24580"/>
                  <a:pt x="19034" y="24612"/>
                  <a:pt x="19003" y="24651"/>
                </a:cubicBezTo>
                <a:cubicBezTo>
                  <a:pt x="18784" y="24893"/>
                  <a:pt x="18518" y="25128"/>
                  <a:pt x="18166" y="25394"/>
                </a:cubicBezTo>
                <a:cubicBezTo>
                  <a:pt x="17094" y="26192"/>
                  <a:pt x="16132" y="27162"/>
                  <a:pt x="15412" y="27913"/>
                </a:cubicBezTo>
                <a:cubicBezTo>
                  <a:pt x="14989" y="28359"/>
                  <a:pt x="14481" y="28859"/>
                  <a:pt x="13863" y="29251"/>
                </a:cubicBezTo>
                <a:cubicBezTo>
                  <a:pt x="13847" y="29266"/>
                  <a:pt x="13832" y="29282"/>
                  <a:pt x="13808" y="29298"/>
                </a:cubicBezTo>
                <a:cubicBezTo>
                  <a:pt x="13785" y="29321"/>
                  <a:pt x="13761" y="29345"/>
                  <a:pt x="13745" y="29360"/>
                </a:cubicBezTo>
                <a:cubicBezTo>
                  <a:pt x="13659" y="29446"/>
                  <a:pt x="13558" y="29540"/>
                  <a:pt x="13433" y="29626"/>
                </a:cubicBezTo>
                <a:cubicBezTo>
                  <a:pt x="12768" y="30088"/>
                  <a:pt x="12063" y="30448"/>
                  <a:pt x="11352" y="30698"/>
                </a:cubicBezTo>
                <a:cubicBezTo>
                  <a:pt x="11172" y="30768"/>
                  <a:pt x="10992" y="30823"/>
                  <a:pt x="10812" y="30878"/>
                </a:cubicBezTo>
                <a:cubicBezTo>
                  <a:pt x="10554" y="30948"/>
                  <a:pt x="10295" y="30980"/>
                  <a:pt x="10069" y="31011"/>
                </a:cubicBezTo>
                <a:cubicBezTo>
                  <a:pt x="9912" y="31034"/>
                  <a:pt x="9764" y="31050"/>
                  <a:pt x="9631" y="31081"/>
                </a:cubicBezTo>
                <a:cubicBezTo>
                  <a:pt x="9537" y="31105"/>
                  <a:pt x="9451" y="31120"/>
                  <a:pt x="9372" y="31152"/>
                </a:cubicBezTo>
                <a:cubicBezTo>
                  <a:pt x="9302" y="31175"/>
                  <a:pt x="9239" y="31206"/>
                  <a:pt x="9185" y="31238"/>
                </a:cubicBezTo>
                <a:cubicBezTo>
                  <a:pt x="8449" y="31676"/>
                  <a:pt x="7729" y="32083"/>
                  <a:pt x="6939" y="32372"/>
                </a:cubicBezTo>
                <a:lnTo>
                  <a:pt x="6861" y="32396"/>
                </a:lnTo>
                <a:cubicBezTo>
                  <a:pt x="6173" y="32630"/>
                  <a:pt x="5453" y="32677"/>
                  <a:pt x="4710" y="32677"/>
                </a:cubicBezTo>
                <a:cubicBezTo>
                  <a:pt x="4256" y="32677"/>
                  <a:pt x="3802" y="32662"/>
                  <a:pt x="3341" y="32662"/>
                </a:cubicBezTo>
                <a:cubicBezTo>
                  <a:pt x="3036" y="32662"/>
                  <a:pt x="2723" y="32669"/>
                  <a:pt x="2418" y="32693"/>
                </a:cubicBezTo>
                <a:cubicBezTo>
                  <a:pt x="2308" y="32708"/>
                  <a:pt x="2199" y="32716"/>
                  <a:pt x="2097" y="32716"/>
                </a:cubicBezTo>
                <a:cubicBezTo>
                  <a:pt x="2011" y="32716"/>
                  <a:pt x="1925" y="32708"/>
                  <a:pt x="1847" y="32693"/>
                </a:cubicBezTo>
                <a:cubicBezTo>
                  <a:pt x="1479" y="32607"/>
                  <a:pt x="1244" y="32364"/>
                  <a:pt x="1080" y="32051"/>
                </a:cubicBezTo>
                <a:cubicBezTo>
                  <a:pt x="916" y="31738"/>
                  <a:pt x="822" y="31355"/>
                  <a:pt x="743" y="31026"/>
                </a:cubicBezTo>
                <a:cubicBezTo>
                  <a:pt x="524" y="30127"/>
                  <a:pt x="391" y="29227"/>
                  <a:pt x="282" y="28312"/>
                </a:cubicBezTo>
                <a:cubicBezTo>
                  <a:pt x="251" y="28038"/>
                  <a:pt x="211" y="27756"/>
                  <a:pt x="180" y="27483"/>
                </a:cubicBezTo>
                <a:cubicBezTo>
                  <a:pt x="141" y="27232"/>
                  <a:pt x="133" y="26990"/>
                  <a:pt x="133" y="26747"/>
                </a:cubicBezTo>
                <a:cubicBezTo>
                  <a:pt x="133" y="26200"/>
                  <a:pt x="204" y="25675"/>
                  <a:pt x="282" y="25159"/>
                </a:cubicBezTo>
                <a:lnTo>
                  <a:pt x="313" y="24940"/>
                </a:lnTo>
                <a:cubicBezTo>
                  <a:pt x="454" y="23939"/>
                  <a:pt x="798" y="23102"/>
                  <a:pt x="1119" y="22405"/>
                </a:cubicBezTo>
                <a:cubicBezTo>
                  <a:pt x="1158" y="22327"/>
                  <a:pt x="1189" y="22225"/>
                  <a:pt x="1221" y="22124"/>
                </a:cubicBezTo>
                <a:cubicBezTo>
                  <a:pt x="1260" y="22014"/>
                  <a:pt x="1307" y="21881"/>
                  <a:pt x="1361" y="21756"/>
                </a:cubicBezTo>
                <a:cubicBezTo>
                  <a:pt x="1510" y="21420"/>
                  <a:pt x="1667" y="21083"/>
                  <a:pt x="1815" y="20763"/>
                </a:cubicBezTo>
                <a:lnTo>
                  <a:pt x="1980" y="20395"/>
                </a:lnTo>
                <a:cubicBezTo>
                  <a:pt x="1995" y="20379"/>
                  <a:pt x="2003" y="20356"/>
                  <a:pt x="2011" y="20332"/>
                </a:cubicBezTo>
                <a:lnTo>
                  <a:pt x="2019" y="20324"/>
                </a:lnTo>
                <a:cubicBezTo>
                  <a:pt x="2159" y="19839"/>
                  <a:pt x="2371" y="19440"/>
                  <a:pt x="2574" y="19049"/>
                </a:cubicBezTo>
                <a:cubicBezTo>
                  <a:pt x="2684" y="18838"/>
                  <a:pt x="2793" y="18627"/>
                  <a:pt x="2887" y="18416"/>
                </a:cubicBezTo>
                <a:cubicBezTo>
                  <a:pt x="3075" y="17985"/>
                  <a:pt x="3294" y="17610"/>
                  <a:pt x="3513" y="17250"/>
                </a:cubicBezTo>
                <a:cubicBezTo>
                  <a:pt x="3583" y="17133"/>
                  <a:pt x="3654" y="17007"/>
                  <a:pt x="3724" y="16882"/>
                </a:cubicBezTo>
                <a:cubicBezTo>
                  <a:pt x="3904" y="16569"/>
                  <a:pt x="4115" y="16311"/>
                  <a:pt x="4311" y="16053"/>
                </a:cubicBezTo>
                <a:cubicBezTo>
                  <a:pt x="4491" y="15834"/>
                  <a:pt x="4655" y="15623"/>
                  <a:pt x="4788" y="15388"/>
                </a:cubicBezTo>
                <a:cubicBezTo>
                  <a:pt x="4819" y="15333"/>
                  <a:pt x="4858" y="15271"/>
                  <a:pt x="4890" y="15208"/>
                </a:cubicBezTo>
                <a:cubicBezTo>
                  <a:pt x="4976" y="15060"/>
                  <a:pt x="5054" y="14927"/>
                  <a:pt x="5117" y="14786"/>
                </a:cubicBezTo>
                <a:cubicBezTo>
                  <a:pt x="5343" y="14316"/>
                  <a:pt x="5562" y="13839"/>
                  <a:pt x="5782" y="13362"/>
                </a:cubicBezTo>
                <a:cubicBezTo>
                  <a:pt x="5828" y="13245"/>
                  <a:pt x="5915" y="13072"/>
                  <a:pt x="5985" y="12924"/>
                </a:cubicBezTo>
                <a:cubicBezTo>
                  <a:pt x="6048" y="12775"/>
                  <a:pt x="6102" y="12650"/>
                  <a:pt x="6102" y="12650"/>
                </a:cubicBezTo>
                <a:cubicBezTo>
                  <a:pt x="6141" y="12564"/>
                  <a:pt x="6204" y="12431"/>
                  <a:pt x="6321" y="12306"/>
                </a:cubicBezTo>
                <a:cubicBezTo>
                  <a:pt x="6368" y="12243"/>
                  <a:pt x="6415" y="12165"/>
                  <a:pt x="6462" y="12079"/>
                </a:cubicBezTo>
                <a:cubicBezTo>
                  <a:pt x="6501" y="11985"/>
                  <a:pt x="6540" y="11883"/>
                  <a:pt x="6587" y="11782"/>
                </a:cubicBezTo>
                <a:cubicBezTo>
                  <a:pt x="6626" y="11672"/>
                  <a:pt x="6666" y="11570"/>
                  <a:pt x="6712" y="11477"/>
                </a:cubicBezTo>
                <a:cubicBezTo>
                  <a:pt x="6814" y="11257"/>
                  <a:pt x="6908" y="11046"/>
                  <a:pt x="7010" y="10835"/>
                </a:cubicBezTo>
                <a:cubicBezTo>
                  <a:pt x="7104" y="10655"/>
                  <a:pt x="7190" y="10467"/>
                  <a:pt x="7276" y="10280"/>
                </a:cubicBezTo>
                <a:lnTo>
                  <a:pt x="7291" y="10248"/>
                </a:lnTo>
                <a:cubicBezTo>
                  <a:pt x="7409" y="9990"/>
                  <a:pt x="7518" y="9748"/>
                  <a:pt x="7604" y="9489"/>
                </a:cubicBezTo>
                <a:cubicBezTo>
                  <a:pt x="8019" y="8339"/>
                  <a:pt x="8520" y="7158"/>
                  <a:pt x="9153" y="5891"/>
                </a:cubicBezTo>
                <a:cubicBezTo>
                  <a:pt x="9513" y="5187"/>
                  <a:pt x="9959" y="4608"/>
                  <a:pt x="10397" y="4052"/>
                </a:cubicBezTo>
                <a:lnTo>
                  <a:pt x="10444" y="3990"/>
                </a:lnTo>
                <a:cubicBezTo>
                  <a:pt x="10663" y="3708"/>
                  <a:pt x="10929" y="3489"/>
                  <a:pt x="11164" y="3301"/>
                </a:cubicBezTo>
                <a:cubicBezTo>
                  <a:pt x="11234" y="3247"/>
                  <a:pt x="11297" y="3200"/>
                  <a:pt x="11359" y="3145"/>
                </a:cubicBezTo>
                <a:cubicBezTo>
                  <a:pt x="11532" y="2996"/>
                  <a:pt x="11711" y="2855"/>
                  <a:pt x="11891" y="2722"/>
                </a:cubicBezTo>
                <a:cubicBezTo>
                  <a:pt x="11962" y="2668"/>
                  <a:pt x="12032" y="2613"/>
                  <a:pt x="12103" y="2558"/>
                </a:cubicBezTo>
                <a:cubicBezTo>
                  <a:pt x="12783" y="2034"/>
                  <a:pt x="13526" y="1760"/>
                  <a:pt x="14254" y="1502"/>
                </a:cubicBezTo>
                <a:cubicBezTo>
                  <a:pt x="14426" y="1439"/>
                  <a:pt x="14590" y="1377"/>
                  <a:pt x="14762" y="1314"/>
                </a:cubicBezTo>
                <a:cubicBezTo>
                  <a:pt x="15216" y="1142"/>
                  <a:pt x="15662" y="954"/>
                  <a:pt x="16014" y="634"/>
                </a:cubicBezTo>
                <a:cubicBezTo>
                  <a:pt x="16257" y="415"/>
                  <a:pt x="16538" y="297"/>
                  <a:pt x="16757" y="219"/>
                </a:cubicBezTo>
                <a:lnTo>
                  <a:pt x="16781" y="211"/>
                </a:lnTo>
                <a:cubicBezTo>
                  <a:pt x="16929" y="156"/>
                  <a:pt x="17078" y="133"/>
                  <a:pt x="17227" y="133"/>
                </a:cubicBezTo>
                <a:close/>
                <a:moveTo>
                  <a:pt x="17227" y="0"/>
                </a:moveTo>
                <a:cubicBezTo>
                  <a:pt x="17062" y="0"/>
                  <a:pt x="16898" y="31"/>
                  <a:pt x="16734" y="86"/>
                </a:cubicBezTo>
                <a:lnTo>
                  <a:pt x="16710" y="94"/>
                </a:lnTo>
                <a:cubicBezTo>
                  <a:pt x="16484" y="180"/>
                  <a:pt x="16186" y="297"/>
                  <a:pt x="15928" y="540"/>
                </a:cubicBezTo>
                <a:cubicBezTo>
                  <a:pt x="15600" y="837"/>
                  <a:pt x="15169" y="1017"/>
                  <a:pt x="14716" y="1197"/>
                </a:cubicBezTo>
                <a:cubicBezTo>
                  <a:pt x="14551" y="1260"/>
                  <a:pt x="14379" y="1322"/>
                  <a:pt x="14207" y="1377"/>
                </a:cubicBezTo>
                <a:cubicBezTo>
                  <a:pt x="13479" y="1643"/>
                  <a:pt x="12721" y="1917"/>
                  <a:pt x="12024" y="2456"/>
                </a:cubicBezTo>
                <a:cubicBezTo>
                  <a:pt x="11954" y="2511"/>
                  <a:pt x="11884" y="2566"/>
                  <a:pt x="11813" y="2621"/>
                </a:cubicBezTo>
                <a:cubicBezTo>
                  <a:pt x="11633" y="2754"/>
                  <a:pt x="11453" y="2895"/>
                  <a:pt x="11273" y="3043"/>
                </a:cubicBezTo>
                <a:cubicBezTo>
                  <a:pt x="11211" y="3098"/>
                  <a:pt x="11148" y="3145"/>
                  <a:pt x="11086" y="3200"/>
                </a:cubicBezTo>
                <a:cubicBezTo>
                  <a:pt x="10851" y="3387"/>
                  <a:pt x="10577" y="3606"/>
                  <a:pt x="10335" y="3912"/>
                </a:cubicBezTo>
                <a:lnTo>
                  <a:pt x="10295" y="3974"/>
                </a:lnTo>
                <a:cubicBezTo>
                  <a:pt x="9857" y="4530"/>
                  <a:pt x="9404" y="5116"/>
                  <a:pt x="9044" y="5836"/>
                </a:cubicBezTo>
                <a:cubicBezTo>
                  <a:pt x="8402" y="7103"/>
                  <a:pt x="7894" y="8285"/>
                  <a:pt x="7487" y="9450"/>
                </a:cubicBezTo>
                <a:cubicBezTo>
                  <a:pt x="7401" y="9693"/>
                  <a:pt x="7291" y="9935"/>
                  <a:pt x="7174" y="10194"/>
                </a:cubicBezTo>
                <a:lnTo>
                  <a:pt x="7158" y="10225"/>
                </a:lnTo>
                <a:cubicBezTo>
                  <a:pt x="7072" y="10413"/>
                  <a:pt x="6986" y="10593"/>
                  <a:pt x="6892" y="10780"/>
                </a:cubicBezTo>
                <a:cubicBezTo>
                  <a:pt x="6791" y="10991"/>
                  <a:pt x="6689" y="11203"/>
                  <a:pt x="6595" y="11422"/>
                </a:cubicBezTo>
                <a:cubicBezTo>
                  <a:pt x="6548" y="11523"/>
                  <a:pt x="6509" y="11625"/>
                  <a:pt x="6462" y="11727"/>
                </a:cubicBezTo>
                <a:cubicBezTo>
                  <a:pt x="6423" y="11836"/>
                  <a:pt x="6384" y="11938"/>
                  <a:pt x="6345" y="12024"/>
                </a:cubicBezTo>
                <a:cubicBezTo>
                  <a:pt x="6298" y="12102"/>
                  <a:pt x="6259" y="12173"/>
                  <a:pt x="6220" y="12220"/>
                </a:cubicBezTo>
                <a:cubicBezTo>
                  <a:pt x="6094" y="12361"/>
                  <a:pt x="6024" y="12509"/>
                  <a:pt x="5985" y="12595"/>
                </a:cubicBezTo>
                <a:cubicBezTo>
                  <a:pt x="5985" y="12595"/>
                  <a:pt x="5766" y="13080"/>
                  <a:pt x="5656" y="13307"/>
                </a:cubicBezTo>
                <a:cubicBezTo>
                  <a:pt x="5445" y="13784"/>
                  <a:pt x="5226" y="14262"/>
                  <a:pt x="4999" y="14731"/>
                </a:cubicBezTo>
                <a:cubicBezTo>
                  <a:pt x="4937" y="14864"/>
                  <a:pt x="4858" y="14997"/>
                  <a:pt x="4780" y="15146"/>
                </a:cubicBezTo>
                <a:cubicBezTo>
                  <a:pt x="4741" y="15200"/>
                  <a:pt x="4710" y="15263"/>
                  <a:pt x="4671" y="15325"/>
                </a:cubicBezTo>
                <a:cubicBezTo>
                  <a:pt x="4545" y="15545"/>
                  <a:pt x="4389" y="15756"/>
                  <a:pt x="4209" y="15975"/>
                </a:cubicBezTo>
                <a:cubicBezTo>
                  <a:pt x="4006" y="16225"/>
                  <a:pt x="3802" y="16491"/>
                  <a:pt x="3615" y="16820"/>
                </a:cubicBezTo>
                <a:cubicBezTo>
                  <a:pt x="3544" y="16945"/>
                  <a:pt x="3474" y="17062"/>
                  <a:pt x="3395" y="17187"/>
                </a:cubicBezTo>
                <a:cubicBezTo>
                  <a:pt x="3184" y="17547"/>
                  <a:pt x="2957" y="17923"/>
                  <a:pt x="2770" y="18361"/>
                </a:cubicBezTo>
                <a:cubicBezTo>
                  <a:pt x="2676" y="18572"/>
                  <a:pt x="2574" y="18775"/>
                  <a:pt x="2457" y="18995"/>
                </a:cubicBezTo>
                <a:cubicBezTo>
                  <a:pt x="2254" y="19384"/>
                  <a:pt x="2044" y="19789"/>
                  <a:pt x="1895" y="20279"/>
                </a:cubicBezTo>
                <a:lnTo>
                  <a:pt x="1895" y="20279"/>
                </a:lnTo>
                <a:cubicBezTo>
                  <a:pt x="1883" y="20300"/>
                  <a:pt x="1876" y="20320"/>
                  <a:pt x="1862" y="20340"/>
                </a:cubicBezTo>
                <a:lnTo>
                  <a:pt x="1698" y="20708"/>
                </a:lnTo>
                <a:cubicBezTo>
                  <a:pt x="1549" y="21029"/>
                  <a:pt x="1393" y="21365"/>
                  <a:pt x="1244" y="21701"/>
                </a:cubicBezTo>
                <a:cubicBezTo>
                  <a:pt x="1182" y="21834"/>
                  <a:pt x="1142" y="21967"/>
                  <a:pt x="1103" y="22085"/>
                </a:cubicBezTo>
                <a:cubicBezTo>
                  <a:pt x="1064" y="22186"/>
                  <a:pt x="1033" y="22280"/>
                  <a:pt x="1002" y="22343"/>
                </a:cubicBezTo>
                <a:cubicBezTo>
                  <a:pt x="681" y="23047"/>
                  <a:pt x="329" y="23907"/>
                  <a:pt x="180" y="24924"/>
                </a:cubicBezTo>
                <a:lnTo>
                  <a:pt x="149" y="25143"/>
                </a:lnTo>
                <a:cubicBezTo>
                  <a:pt x="78" y="25652"/>
                  <a:pt x="0" y="26184"/>
                  <a:pt x="0" y="26747"/>
                </a:cubicBezTo>
                <a:cubicBezTo>
                  <a:pt x="0" y="26998"/>
                  <a:pt x="16" y="27240"/>
                  <a:pt x="47" y="27498"/>
                </a:cubicBezTo>
                <a:cubicBezTo>
                  <a:pt x="86" y="27772"/>
                  <a:pt x="118" y="28054"/>
                  <a:pt x="149" y="28328"/>
                </a:cubicBezTo>
                <a:cubicBezTo>
                  <a:pt x="258" y="29251"/>
                  <a:pt x="399" y="30150"/>
                  <a:pt x="618" y="31058"/>
                </a:cubicBezTo>
                <a:cubicBezTo>
                  <a:pt x="697" y="31386"/>
                  <a:pt x="790" y="31778"/>
                  <a:pt x="963" y="32114"/>
                </a:cubicBezTo>
                <a:cubicBezTo>
                  <a:pt x="1142" y="32442"/>
                  <a:pt x="1408" y="32732"/>
                  <a:pt x="1823" y="32818"/>
                </a:cubicBezTo>
                <a:cubicBezTo>
                  <a:pt x="1909" y="32841"/>
                  <a:pt x="2003" y="32849"/>
                  <a:pt x="2097" y="32849"/>
                </a:cubicBezTo>
                <a:cubicBezTo>
                  <a:pt x="2206" y="32849"/>
                  <a:pt x="2324" y="32834"/>
                  <a:pt x="2433" y="32826"/>
                </a:cubicBezTo>
                <a:cubicBezTo>
                  <a:pt x="2731" y="32802"/>
                  <a:pt x="3036" y="32795"/>
                  <a:pt x="3341" y="32795"/>
                </a:cubicBezTo>
                <a:cubicBezTo>
                  <a:pt x="3794" y="32795"/>
                  <a:pt x="4256" y="32810"/>
                  <a:pt x="4710" y="32810"/>
                </a:cubicBezTo>
                <a:cubicBezTo>
                  <a:pt x="5453" y="32810"/>
                  <a:pt x="6196" y="32763"/>
                  <a:pt x="6900" y="32521"/>
                </a:cubicBezTo>
                <a:lnTo>
                  <a:pt x="6908" y="32521"/>
                </a:lnTo>
                <a:lnTo>
                  <a:pt x="6978" y="32489"/>
                </a:lnTo>
                <a:cubicBezTo>
                  <a:pt x="7792" y="32200"/>
                  <a:pt x="8520" y="31785"/>
                  <a:pt x="9255" y="31347"/>
                </a:cubicBezTo>
                <a:cubicBezTo>
                  <a:pt x="9302" y="31324"/>
                  <a:pt x="9357" y="31300"/>
                  <a:pt x="9419" y="31277"/>
                </a:cubicBezTo>
                <a:cubicBezTo>
                  <a:pt x="9490" y="31246"/>
                  <a:pt x="9568" y="31230"/>
                  <a:pt x="9654" y="31206"/>
                </a:cubicBezTo>
                <a:cubicBezTo>
                  <a:pt x="9787" y="31183"/>
                  <a:pt x="9928" y="31159"/>
                  <a:pt x="10084" y="31136"/>
                </a:cubicBezTo>
                <a:cubicBezTo>
                  <a:pt x="10311" y="31113"/>
                  <a:pt x="10577" y="31073"/>
                  <a:pt x="10843" y="31003"/>
                </a:cubicBezTo>
                <a:cubicBezTo>
                  <a:pt x="11031" y="30948"/>
                  <a:pt x="11219" y="30886"/>
                  <a:pt x="11399" y="30823"/>
                </a:cubicBezTo>
                <a:cubicBezTo>
                  <a:pt x="12118" y="30565"/>
                  <a:pt x="12830" y="30197"/>
                  <a:pt x="13511" y="29736"/>
                </a:cubicBezTo>
                <a:cubicBezTo>
                  <a:pt x="13644" y="29642"/>
                  <a:pt x="13753" y="29532"/>
                  <a:pt x="13839" y="29454"/>
                </a:cubicBezTo>
                <a:cubicBezTo>
                  <a:pt x="13855" y="29438"/>
                  <a:pt x="13878" y="29415"/>
                  <a:pt x="13894" y="29391"/>
                </a:cubicBezTo>
                <a:cubicBezTo>
                  <a:pt x="13918" y="29376"/>
                  <a:pt x="13933" y="29360"/>
                  <a:pt x="13941" y="29360"/>
                </a:cubicBezTo>
                <a:lnTo>
                  <a:pt x="13939" y="29357"/>
                </a:lnTo>
                <a:lnTo>
                  <a:pt x="13939" y="29357"/>
                </a:lnTo>
                <a:cubicBezTo>
                  <a:pt x="14562" y="28958"/>
                  <a:pt x="15084" y="28451"/>
                  <a:pt x="15506" y="28007"/>
                </a:cubicBezTo>
                <a:cubicBezTo>
                  <a:pt x="16225" y="27256"/>
                  <a:pt x="17188" y="26286"/>
                  <a:pt x="18244" y="25496"/>
                </a:cubicBezTo>
                <a:cubicBezTo>
                  <a:pt x="18596" y="25230"/>
                  <a:pt x="18870" y="24987"/>
                  <a:pt x="19096" y="24737"/>
                </a:cubicBezTo>
                <a:cubicBezTo>
                  <a:pt x="19128" y="24698"/>
                  <a:pt x="19159" y="24666"/>
                  <a:pt x="19190" y="24635"/>
                </a:cubicBezTo>
                <a:cubicBezTo>
                  <a:pt x="19276" y="24533"/>
                  <a:pt x="19355" y="24447"/>
                  <a:pt x="19417" y="24408"/>
                </a:cubicBezTo>
                <a:cubicBezTo>
                  <a:pt x="19746" y="24166"/>
                  <a:pt x="20004" y="23861"/>
                  <a:pt x="20207" y="23602"/>
                </a:cubicBezTo>
                <a:cubicBezTo>
                  <a:pt x="20442" y="23305"/>
                  <a:pt x="20638" y="23102"/>
                  <a:pt x="20818" y="23039"/>
                </a:cubicBezTo>
                <a:cubicBezTo>
                  <a:pt x="20849" y="23023"/>
                  <a:pt x="20872" y="23023"/>
                  <a:pt x="20896" y="23016"/>
                </a:cubicBezTo>
                <a:cubicBezTo>
                  <a:pt x="21154" y="22969"/>
                  <a:pt x="21373" y="22914"/>
                  <a:pt x="21576" y="22836"/>
                </a:cubicBezTo>
                <a:cubicBezTo>
                  <a:pt x="21733" y="22781"/>
                  <a:pt x="21882" y="22718"/>
                  <a:pt x="22014" y="22640"/>
                </a:cubicBezTo>
                <a:cubicBezTo>
                  <a:pt x="22054" y="22624"/>
                  <a:pt x="22101" y="22601"/>
                  <a:pt x="22140" y="22585"/>
                </a:cubicBezTo>
                <a:cubicBezTo>
                  <a:pt x="22355" y="22478"/>
                  <a:pt x="22675" y="22318"/>
                  <a:pt x="22931" y="21979"/>
                </a:cubicBezTo>
                <a:lnTo>
                  <a:pt x="22931" y="21979"/>
                </a:lnTo>
                <a:cubicBezTo>
                  <a:pt x="22966" y="21964"/>
                  <a:pt x="22995" y="21943"/>
                  <a:pt x="23024" y="21928"/>
                </a:cubicBezTo>
                <a:cubicBezTo>
                  <a:pt x="23720" y="21521"/>
                  <a:pt x="24103" y="20927"/>
                  <a:pt x="24150" y="20176"/>
                </a:cubicBezTo>
                <a:cubicBezTo>
                  <a:pt x="24166" y="19816"/>
                  <a:pt x="24182" y="19503"/>
                  <a:pt x="24182" y="19221"/>
                </a:cubicBezTo>
                <a:cubicBezTo>
                  <a:pt x="24182" y="18971"/>
                  <a:pt x="24174" y="18736"/>
                  <a:pt x="24158" y="18509"/>
                </a:cubicBezTo>
                <a:cubicBezTo>
                  <a:pt x="24127" y="18095"/>
                  <a:pt x="24072" y="17688"/>
                  <a:pt x="24025" y="17289"/>
                </a:cubicBezTo>
                <a:cubicBezTo>
                  <a:pt x="23978" y="16937"/>
                  <a:pt x="23939" y="16601"/>
                  <a:pt x="23908" y="16264"/>
                </a:cubicBezTo>
                <a:cubicBezTo>
                  <a:pt x="23861" y="15662"/>
                  <a:pt x="23822" y="15052"/>
                  <a:pt x="23783" y="14457"/>
                </a:cubicBezTo>
                <a:cubicBezTo>
                  <a:pt x="23759" y="14027"/>
                  <a:pt x="23736" y="13597"/>
                  <a:pt x="23704" y="13166"/>
                </a:cubicBezTo>
                <a:lnTo>
                  <a:pt x="23689" y="13002"/>
                </a:lnTo>
                <a:cubicBezTo>
                  <a:pt x="23657" y="12525"/>
                  <a:pt x="23618" y="12024"/>
                  <a:pt x="23540" y="11516"/>
                </a:cubicBezTo>
                <a:cubicBezTo>
                  <a:pt x="23399" y="10710"/>
                  <a:pt x="23219" y="9755"/>
                  <a:pt x="22758" y="8856"/>
                </a:cubicBezTo>
                <a:lnTo>
                  <a:pt x="22664" y="8684"/>
                </a:lnTo>
                <a:cubicBezTo>
                  <a:pt x="22398" y="8160"/>
                  <a:pt x="22093" y="7549"/>
                  <a:pt x="21529" y="7096"/>
                </a:cubicBezTo>
                <a:cubicBezTo>
                  <a:pt x="21425" y="7013"/>
                  <a:pt x="21263" y="6888"/>
                  <a:pt x="21036" y="6816"/>
                </a:cubicBezTo>
                <a:lnTo>
                  <a:pt x="21036" y="6816"/>
                </a:lnTo>
                <a:cubicBezTo>
                  <a:pt x="21031" y="6803"/>
                  <a:pt x="21026" y="6793"/>
                  <a:pt x="21021" y="6783"/>
                </a:cubicBezTo>
                <a:cubicBezTo>
                  <a:pt x="20872" y="6376"/>
                  <a:pt x="20716" y="5969"/>
                  <a:pt x="20567" y="5570"/>
                </a:cubicBezTo>
                <a:cubicBezTo>
                  <a:pt x="20364" y="5022"/>
                  <a:pt x="20160" y="4459"/>
                  <a:pt x="19941" y="3904"/>
                </a:cubicBezTo>
                <a:cubicBezTo>
                  <a:pt x="19691" y="3247"/>
                  <a:pt x="19425" y="2613"/>
                  <a:pt x="19159" y="2026"/>
                </a:cubicBezTo>
                <a:cubicBezTo>
                  <a:pt x="18963" y="1580"/>
                  <a:pt x="18729" y="1166"/>
                  <a:pt x="18525" y="821"/>
                </a:cubicBezTo>
                <a:cubicBezTo>
                  <a:pt x="18220" y="297"/>
                  <a:pt x="17743" y="0"/>
                  <a:pt x="172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_ONLY_4_1_1_1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9"/>
          <p:cNvSpPr/>
          <p:nvPr/>
        </p:nvSpPr>
        <p:spPr>
          <a:xfrm rot="-1800006">
            <a:off x="7796019" y="-475113"/>
            <a:ext cx="1672502" cy="1213772"/>
          </a:xfrm>
          <a:custGeom>
            <a:avLst/>
            <a:gdLst/>
            <a:ahLst/>
            <a:cxnLst/>
            <a:rect l="l" t="t" r="r" b="b"/>
            <a:pathLst>
              <a:path w="28133" h="20416" extrusionOk="0">
                <a:moveTo>
                  <a:pt x="2825" y="0"/>
                </a:moveTo>
                <a:cubicBezTo>
                  <a:pt x="2694" y="0"/>
                  <a:pt x="2567" y="45"/>
                  <a:pt x="2449" y="134"/>
                </a:cubicBezTo>
                <a:cubicBezTo>
                  <a:pt x="2363" y="204"/>
                  <a:pt x="2269" y="259"/>
                  <a:pt x="2191" y="314"/>
                </a:cubicBezTo>
                <a:cubicBezTo>
                  <a:pt x="2128" y="298"/>
                  <a:pt x="2074" y="283"/>
                  <a:pt x="2034" y="267"/>
                </a:cubicBezTo>
                <a:cubicBezTo>
                  <a:pt x="1964" y="416"/>
                  <a:pt x="1917" y="556"/>
                  <a:pt x="1839" y="682"/>
                </a:cubicBezTo>
                <a:cubicBezTo>
                  <a:pt x="1784" y="783"/>
                  <a:pt x="1714" y="869"/>
                  <a:pt x="1675" y="979"/>
                </a:cubicBezTo>
                <a:cubicBezTo>
                  <a:pt x="1651" y="1057"/>
                  <a:pt x="1565" y="1120"/>
                  <a:pt x="1502" y="1198"/>
                </a:cubicBezTo>
                <a:cubicBezTo>
                  <a:pt x="1440" y="1135"/>
                  <a:pt x="1393" y="1088"/>
                  <a:pt x="1346" y="1034"/>
                </a:cubicBezTo>
                <a:cubicBezTo>
                  <a:pt x="1190" y="1143"/>
                  <a:pt x="1041" y="1253"/>
                  <a:pt x="900" y="1354"/>
                </a:cubicBezTo>
                <a:cubicBezTo>
                  <a:pt x="838" y="1354"/>
                  <a:pt x="783" y="1362"/>
                  <a:pt x="759" y="1362"/>
                </a:cubicBezTo>
                <a:cubicBezTo>
                  <a:pt x="556" y="1495"/>
                  <a:pt x="384" y="1620"/>
                  <a:pt x="212" y="1745"/>
                </a:cubicBezTo>
                <a:lnTo>
                  <a:pt x="24" y="1745"/>
                </a:lnTo>
                <a:cubicBezTo>
                  <a:pt x="16" y="1808"/>
                  <a:pt x="8" y="1871"/>
                  <a:pt x="0" y="1918"/>
                </a:cubicBezTo>
                <a:cubicBezTo>
                  <a:pt x="64" y="2000"/>
                  <a:pt x="139" y="2013"/>
                  <a:pt x="215" y="2013"/>
                </a:cubicBezTo>
                <a:cubicBezTo>
                  <a:pt x="247" y="2013"/>
                  <a:pt x="280" y="2010"/>
                  <a:pt x="312" y="2010"/>
                </a:cubicBezTo>
                <a:cubicBezTo>
                  <a:pt x="361" y="2010"/>
                  <a:pt x="410" y="2016"/>
                  <a:pt x="454" y="2043"/>
                </a:cubicBezTo>
                <a:cubicBezTo>
                  <a:pt x="587" y="2113"/>
                  <a:pt x="767" y="2113"/>
                  <a:pt x="838" y="2277"/>
                </a:cubicBezTo>
                <a:cubicBezTo>
                  <a:pt x="775" y="2457"/>
                  <a:pt x="775" y="2457"/>
                  <a:pt x="892" y="2567"/>
                </a:cubicBezTo>
                <a:cubicBezTo>
                  <a:pt x="956" y="2480"/>
                  <a:pt x="1025" y="2447"/>
                  <a:pt x="1099" y="2447"/>
                </a:cubicBezTo>
                <a:cubicBezTo>
                  <a:pt x="1170" y="2447"/>
                  <a:pt x="1245" y="2478"/>
                  <a:pt x="1323" y="2520"/>
                </a:cubicBezTo>
                <a:cubicBezTo>
                  <a:pt x="1401" y="2559"/>
                  <a:pt x="1487" y="2567"/>
                  <a:pt x="1565" y="2590"/>
                </a:cubicBezTo>
                <a:cubicBezTo>
                  <a:pt x="1670" y="2481"/>
                  <a:pt x="1781" y="2432"/>
                  <a:pt x="1897" y="2432"/>
                </a:cubicBezTo>
                <a:cubicBezTo>
                  <a:pt x="1972" y="2432"/>
                  <a:pt x="2049" y="2452"/>
                  <a:pt x="2128" y="2489"/>
                </a:cubicBezTo>
                <a:cubicBezTo>
                  <a:pt x="2253" y="2551"/>
                  <a:pt x="2371" y="2614"/>
                  <a:pt x="2504" y="2645"/>
                </a:cubicBezTo>
                <a:cubicBezTo>
                  <a:pt x="2707" y="2692"/>
                  <a:pt x="2848" y="2833"/>
                  <a:pt x="3020" y="2919"/>
                </a:cubicBezTo>
                <a:cubicBezTo>
                  <a:pt x="3044" y="3028"/>
                  <a:pt x="2989" y="3060"/>
                  <a:pt x="2911" y="3083"/>
                </a:cubicBezTo>
                <a:cubicBezTo>
                  <a:pt x="2606" y="3177"/>
                  <a:pt x="2293" y="3279"/>
                  <a:pt x="2027" y="3365"/>
                </a:cubicBezTo>
                <a:cubicBezTo>
                  <a:pt x="1792" y="3678"/>
                  <a:pt x="1792" y="3701"/>
                  <a:pt x="1972" y="3975"/>
                </a:cubicBezTo>
                <a:cubicBezTo>
                  <a:pt x="1917" y="4053"/>
                  <a:pt x="1862" y="4139"/>
                  <a:pt x="1800" y="4233"/>
                </a:cubicBezTo>
                <a:cubicBezTo>
                  <a:pt x="2066" y="4382"/>
                  <a:pt x="2332" y="4398"/>
                  <a:pt x="2574" y="4452"/>
                </a:cubicBezTo>
                <a:cubicBezTo>
                  <a:pt x="2668" y="4210"/>
                  <a:pt x="2746" y="3999"/>
                  <a:pt x="2825" y="3779"/>
                </a:cubicBezTo>
                <a:cubicBezTo>
                  <a:pt x="2981" y="3765"/>
                  <a:pt x="3099" y="3635"/>
                  <a:pt x="3254" y="3635"/>
                </a:cubicBezTo>
                <a:cubicBezTo>
                  <a:pt x="3270" y="3635"/>
                  <a:pt x="3285" y="3636"/>
                  <a:pt x="3302" y="3639"/>
                </a:cubicBezTo>
                <a:cubicBezTo>
                  <a:pt x="3419" y="3873"/>
                  <a:pt x="3263" y="4014"/>
                  <a:pt x="3145" y="4155"/>
                </a:cubicBezTo>
                <a:cubicBezTo>
                  <a:pt x="3169" y="4413"/>
                  <a:pt x="3137" y="4562"/>
                  <a:pt x="2997" y="4890"/>
                </a:cubicBezTo>
                <a:cubicBezTo>
                  <a:pt x="2918" y="5070"/>
                  <a:pt x="2911" y="5274"/>
                  <a:pt x="2895" y="5469"/>
                </a:cubicBezTo>
                <a:cubicBezTo>
                  <a:pt x="2879" y="5673"/>
                  <a:pt x="2934" y="5876"/>
                  <a:pt x="2895" y="6087"/>
                </a:cubicBezTo>
                <a:cubicBezTo>
                  <a:pt x="2856" y="6252"/>
                  <a:pt x="2856" y="6424"/>
                  <a:pt x="2848" y="6588"/>
                </a:cubicBezTo>
                <a:cubicBezTo>
                  <a:pt x="2840" y="6627"/>
                  <a:pt x="2879" y="6666"/>
                  <a:pt x="2903" y="6698"/>
                </a:cubicBezTo>
                <a:cubicBezTo>
                  <a:pt x="2918" y="6729"/>
                  <a:pt x="2942" y="6752"/>
                  <a:pt x="2958" y="6791"/>
                </a:cubicBezTo>
                <a:cubicBezTo>
                  <a:pt x="2989" y="6870"/>
                  <a:pt x="3020" y="6948"/>
                  <a:pt x="3044" y="7034"/>
                </a:cubicBezTo>
                <a:lnTo>
                  <a:pt x="3075" y="7026"/>
                </a:lnTo>
                <a:lnTo>
                  <a:pt x="3075" y="7026"/>
                </a:lnTo>
                <a:cubicBezTo>
                  <a:pt x="3059" y="7120"/>
                  <a:pt x="3036" y="7206"/>
                  <a:pt x="3020" y="7300"/>
                </a:cubicBezTo>
                <a:lnTo>
                  <a:pt x="3044" y="7292"/>
                </a:lnTo>
                <a:cubicBezTo>
                  <a:pt x="3083" y="7409"/>
                  <a:pt x="3122" y="7535"/>
                  <a:pt x="3153" y="7660"/>
                </a:cubicBezTo>
                <a:cubicBezTo>
                  <a:pt x="3058" y="7778"/>
                  <a:pt x="2990" y="7837"/>
                  <a:pt x="2920" y="7837"/>
                </a:cubicBezTo>
                <a:cubicBezTo>
                  <a:pt x="2851" y="7837"/>
                  <a:pt x="2781" y="7780"/>
                  <a:pt x="2684" y="7668"/>
                </a:cubicBezTo>
                <a:cubicBezTo>
                  <a:pt x="2652" y="7628"/>
                  <a:pt x="2621" y="7582"/>
                  <a:pt x="2582" y="7558"/>
                </a:cubicBezTo>
                <a:cubicBezTo>
                  <a:pt x="2551" y="7527"/>
                  <a:pt x="2504" y="7527"/>
                  <a:pt x="2441" y="7503"/>
                </a:cubicBezTo>
                <a:lnTo>
                  <a:pt x="2441" y="7503"/>
                </a:lnTo>
                <a:cubicBezTo>
                  <a:pt x="2465" y="7738"/>
                  <a:pt x="2606" y="7855"/>
                  <a:pt x="2746" y="7973"/>
                </a:cubicBezTo>
                <a:cubicBezTo>
                  <a:pt x="2918" y="8121"/>
                  <a:pt x="2911" y="8121"/>
                  <a:pt x="2809" y="8317"/>
                </a:cubicBezTo>
                <a:cubicBezTo>
                  <a:pt x="2762" y="8395"/>
                  <a:pt x="2715" y="8489"/>
                  <a:pt x="2723" y="8575"/>
                </a:cubicBezTo>
                <a:cubicBezTo>
                  <a:pt x="2739" y="8778"/>
                  <a:pt x="2739" y="8958"/>
                  <a:pt x="2559" y="9107"/>
                </a:cubicBezTo>
                <a:cubicBezTo>
                  <a:pt x="2684" y="9248"/>
                  <a:pt x="2652" y="9389"/>
                  <a:pt x="2598" y="9537"/>
                </a:cubicBezTo>
                <a:cubicBezTo>
                  <a:pt x="2527" y="9702"/>
                  <a:pt x="2590" y="9928"/>
                  <a:pt x="2723" y="9975"/>
                </a:cubicBezTo>
                <a:cubicBezTo>
                  <a:pt x="2903" y="10030"/>
                  <a:pt x="2950" y="10155"/>
                  <a:pt x="2981" y="10312"/>
                </a:cubicBezTo>
                <a:cubicBezTo>
                  <a:pt x="2997" y="10374"/>
                  <a:pt x="3044" y="10437"/>
                  <a:pt x="3067" y="10507"/>
                </a:cubicBezTo>
                <a:cubicBezTo>
                  <a:pt x="3130" y="10656"/>
                  <a:pt x="3184" y="10812"/>
                  <a:pt x="3247" y="10969"/>
                </a:cubicBezTo>
                <a:cubicBezTo>
                  <a:pt x="3286" y="11071"/>
                  <a:pt x="3357" y="11172"/>
                  <a:pt x="3372" y="11282"/>
                </a:cubicBezTo>
                <a:cubicBezTo>
                  <a:pt x="3403" y="11470"/>
                  <a:pt x="3490" y="11618"/>
                  <a:pt x="3669" y="11704"/>
                </a:cubicBezTo>
                <a:cubicBezTo>
                  <a:pt x="3709" y="11728"/>
                  <a:pt x="3748" y="11767"/>
                  <a:pt x="3779" y="11806"/>
                </a:cubicBezTo>
                <a:cubicBezTo>
                  <a:pt x="4037" y="12095"/>
                  <a:pt x="4350" y="12322"/>
                  <a:pt x="4686" y="12518"/>
                </a:cubicBezTo>
                <a:cubicBezTo>
                  <a:pt x="4851" y="12620"/>
                  <a:pt x="5015" y="12713"/>
                  <a:pt x="5140" y="12878"/>
                </a:cubicBezTo>
                <a:cubicBezTo>
                  <a:pt x="5164" y="12909"/>
                  <a:pt x="5211" y="12948"/>
                  <a:pt x="5258" y="12956"/>
                </a:cubicBezTo>
                <a:cubicBezTo>
                  <a:pt x="5411" y="12993"/>
                  <a:pt x="5565" y="13043"/>
                  <a:pt x="5712" y="13043"/>
                </a:cubicBezTo>
                <a:cubicBezTo>
                  <a:pt x="5722" y="13043"/>
                  <a:pt x="5732" y="13043"/>
                  <a:pt x="5743" y="13042"/>
                </a:cubicBezTo>
                <a:cubicBezTo>
                  <a:pt x="5754" y="13042"/>
                  <a:pt x="5765" y="13041"/>
                  <a:pt x="5776" y="13041"/>
                </a:cubicBezTo>
                <a:cubicBezTo>
                  <a:pt x="5980" y="13041"/>
                  <a:pt x="6151" y="13108"/>
                  <a:pt x="6329" y="13167"/>
                </a:cubicBezTo>
                <a:cubicBezTo>
                  <a:pt x="6454" y="13206"/>
                  <a:pt x="6580" y="13245"/>
                  <a:pt x="6697" y="13292"/>
                </a:cubicBezTo>
                <a:cubicBezTo>
                  <a:pt x="6814" y="13339"/>
                  <a:pt x="6932" y="13386"/>
                  <a:pt x="7057" y="13433"/>
                </a:cubicBezTo>
                <a:cubicBezTo>
                  <a:pt x="7127" y="13465"/>
                  <a:pt x="7198" y="13488"/>
                  <a:pt x="7268" y="13511"/>
                </a:cubicBezTo>
                <a:cubicBezTo>
                  <a:pt x="7370" y="13386"/>
                  <a:pt x="7284" y="13285"/>
                  <a:pt x="7276" y="13183"/>
                </a:cubicBezTo>
                <a:cubicBezTo>
                  <a:pt x="7237" y="13159"/>
                  <a:pt x="7213" y="13128"/>
                  <a:pt x="7182" y="13120"/>
                </a:cubicBezTo>
                <a:cubicBezTo>
                  <a:pt x="6900" y="13034"/>
                  <a:pt x="6767" y="12784"/>
                  <a:pt x="6658" y="12557"/>
                </a:cubicBezTo>
                <a:cubicBezTo>
                  <a:pt x="6564" y="12354"/>
                  <a:pt x="6478" y="12182"/>
                  <a:pt x="6243" y="12135"/>
                </a:cubicBezTo>
                <a:cubicBezTo>
                  <a:pt x="6196" y="11955"/>
                  <a:pt x="6165" y="11790"/>
                  <a:pt x="6126" y="11618"/>
                </a:cubicBezTo>
                <a:cubicBezTo>
                  <a:pt x="6032" y="11571"/>
                  <a:pt x="5954" y="11524"/>
                  <a:pt x="5876" y="11477"/>
                </a:cubicBezTo>
                <a:cubicBezTo>
                  <a:pt x="5813" y="11430"/>
                  <a:pt x="5735" y="11384"/>
                  <a:pt x="5703" y="11321"/>
                </a:cubicBezTo>
                <a:cubicBezTo>
                  <a:pt x="5633" y="11133"/>
                  <a:pt x="5617" y="10945"/>
                  <a:pt x="5727" y="10758"/>
                </a:cubicBezTo>
                <a:cubicBezTo>
                  <a:pt x="5852" y="10726"/>
                  <a:pt x="5977" y="10703"/>
                  <a:pt x="6102" y="10672"/>
                </a:cubicBezTo>
                <a:cubicBezTo>
                  <a:pt x="6212" y="10734"/>
                  <a:pt x="6314" y="10789"/>
                  <a:pt x="6376" y="10914"/>
                </a:cubicBezTo>
                <a:cubicBezTo>
                  <a:pt x="6415" y="11000"/>
                  <a:pt x="6533" y="11055"/>
                  <a:pt x="6611" y="11118"/>
                </a:cubicBezTo>
                <a:cubicBezTo>
                  <a:pt x="6697" y="11180"/>
                  <a:pt x="6791" y="11235"/>
                  <a:pt x="6877" y="11298"/>
                </a:cubicBezTo>
                <a:cubicBezTo>
                  <a:pt x="7104" y="11462"/>
                  <a:pt x="7323" y="11626"/>
                  <a:pt x="7550" y="11783"/>
                </a:cubicBezTo>
                <a:cubicBezTo>
                  <a:pt x="7565" y="11790"/>
                  <a:pt x="7581" y="11790"/>
                  <a:pt x="7589" y="11798"/>
                </a:cubicBezTo>
                <a:cubicBezTo>
                  <a:pt x="7761" y="11884"/>
                  <a:pt x="7949" y="11955"/>
                  <a:pt x="8097" y="12072"/>
                </a:cubicBezTo>
                <a:cubicBezTo>
                  <a:pt x="8356" y="12283"/>
                  <a:pt x="8637" y="12432"/>
                  <a:pt x="8958" y="12502"/>
                </a:cubicBezTo>
                <a:cubicBezTo>
                  <a:pt x="9013" y="12580"/>
                  <a:pt x="9067" y="12667"/>
                  <a:pt x="9114" y="12737"/>
                </a:cubicBezTo>
                <a:cubicBezTo>
                  <a:pt x="9388" y="12784"/>
                  <a:pt x="9623" y="12870"/>
                  <a:pt x="9818" y="13066"/>
                </a:cubicBezTo>
                <a:cubicBezTo>
                  <a:pt x="9920" y="13167"/>
                  <a:pt x="10061" y="13238"/>
                  <a:pt x="10225" y="13238"/>
                </a:cubicBezTo>
                <a:cubicBezTo>
                  <a:pt x="10343" y="13245"/>
                  <a:pt x="10468" y="13292"/>
                  <a:pt x="10523" y="13418"/>
                </a:cubicBezTo>
                <a:cubicBezTo>
                  <a:pt x="10569" y="13527"/>
                  <a:pt x="10656" y="13551"/>
                  <a:pt x="10757" y="13590"/>
                </a:cubicBezTo>
                <a:cubicBezTo>
                  <a:pt x="10859" y="13621"/>
                  <a:pt x="10953" y="13676"/>
                  <a:pt x="11070" y="13723"/>
                </a:cubicBezTo>
                <a:cubicBezTo>
                  <a:pt x="11169" y="13723"/>
                  <a:pt x="11275" y="13733"/>
                  <a:pt x="11386" y="13733"/>
                </a:cubicBezTo>
                <a:cubicBezTo>
                  <a:pt x="11441" y="13733"/>
                  <a:pt x="11498" y="13730"/>
                  <a:pt x="11555" y="13723"/>
                </a:cubicBezTo>
                <a:cubicBezTo>
                  <a:pt x="11585" y="13719"/>
                  <a:pt x="11614" y="13717"/>
                  <a:pt x="11642" y="13717"/>
                </a:cubicBezTo>
                <a:cubicBezTo>
                  <a:pt x="11793" y="13717"/>
                  <a:pt x="11904" y="13775"/>
                  <a:pt x="11970" y="13934"/>
                </a:cubicBezTo>
                <a:cubicBezTo>
                  <a:pt x="12064" y="13996"/>
                  <a:pt x="12142" y="14075"/>
                  <a:pt x="12228" y="14145"/>
                </a:cubicBezTo>
                <a:cubicBezTo>
                  <a:pt x="12251" y="14169"/>
                  <a:pt x="12275" y="14208"/>
                  <a:pt x="12306" y="14216"/>
                </a:cubicBezTo>
                <a:cubicBezTo>
                  <a:pt x="12478" y="14239"/>
                  <a:pt x="12603" y="14341"/>
                  <a:pt x="12744" y="14435"/>
                </a:cubicBezTo>
                <a:cubicBezTo>
                  <a:pt x="12815" y="14482"/>
                  <a:pt x="12916" y="14497"/>
                  <a:pt x="13002" y="14528"/>
                </a:cubicBezTo>
                <a:cubicBezTo>
                  <a:pt x="13002" y="14583"/>
                  <a:pt x="13010" y="14615"/>
                  <a:pt x="13002" y="14646"/>
                </a:cubicBezTo>
                <a:cubicBezTo>
                  <a:pt x="12956" y="14794"/>
                  <a:pt x="12987" y="14904"/>
                  <a:pt x="13104" y="15013"/>
                </a:cubicBezTo>
                <a:cubicBezTo>
                  <a:pt x="13229" y="15131"/>
                  <a:pt x="13331" y="15279"/>
                  <a:pt x="13425" y="15420"/>
                </a:cubicBezTo>
                <a:cubicBezTo>
                  <a:pt x="13480" y="15514"/>
                  <a:pt x="13534" y="15553"/>
                  <a:pt x="13636" y="15569"/>
                </a:cubicBezTo>
                <a:cubicBezTo>
                  <a:pt x="13738" y="15585"/>
                  <a:pt x="13832" y="15632"/>
                  <a:pt x="13941" y="15671"/>
                </a:cubicBezTo>
                <a:cubicBezTo>
                  <a:pt x="13871" y="15882"/>
                  <a:pt x="14019" y="15999"/>
                  <a:pt x="14090" y="16140"/>
                </a:cubicBezTo>
                <a:cubicBezTo>
                  <a:pt x="14223" y="16383"/>
                  <a:pt x="14215" y="16476"/>
                  <a:pt x="14035" y="16649"/>
                </a:cubicBezTo>
                <a:cubicBezTo>
                  <a:pt x="13840" y="16695"/>
                  <a:pt x="13675" y="16735"/>
                  <a:pt x="13487" y="16774"/>
                </a:cubicBezTo>
                <a:cubicBezTo>
                  <a:pt x="13444" y="16817"/>
                  <a:pt x="13397" y="16874"/>
                  <a:pt x="13325" y="16874"/>
                </a:cubicBezTo>
                <a:cubicBezTo>
                  <a:pt x="13306" y="16874"/>
                  <a:pt x="13284" y="16870"/>
                  <a:pt x="13261" y="16860"/>
                </a:cubicBezTo>
                <a:cubicBezTo>
                  <a:pt x="13104" y="16789"/>
                  <a:pt x="12948" y="16727"/>
                  <a:pt x="12815" y="16664"/>
                </a:cubicBezTo>
                <a:cubicBezTo>
                  <a:pt x="12682" y="16664"/>
                  <a:pt x="12572" y="16656"/>
                  <a:pt x="12486" y="16649"/>
                </a:cubicBezTo>
                <a:cubicBezTo>
                  <a:pt x="12330" y="16695"/>
                  <a:pt x="12181" y="16742"/>
                  <a:pt x="12032" y="16789"/>
                </a:cubicBezTo>
                <a:cubicBezTo>
                  <a:pt x="12025" y="16836"/>
                  <a:pt x="12009" y="16883"/>
                  <a:pt x="12001" y="16938"/>
                </a:cubicBezTo>
                <a:cubicBezTo>
                  <a:pt x="12103" y="16985"/>
                  <a:pt x="12197" y="17040"/>
                  <a:pt x="12291" y="17087"/>
                </a:cubicBezTo>
                <a:cubicBezTo>
                  <a:pt x="12314" y="17157"/>
                  <a:pt x="12330" y="17227"/>
                  <a:pt x="12361" y="17313"/>
                </a:cubicBezTo>
                <a:cubicBezTo>
                  <a:pt x="12463" y="17360"/>
                  <a:pt x="12572" y="17415"/>
                  <a:pt x="12705" y="17478"/>
                </a:cubicBezTo>
                <a:cubicBezTo>
                  <a:pt x="12697" y="17564"/>
                  <a:pt x="12690" y="17658"/>
                  <a:pt x="12682" y="17767"/>
                </a:cubicBezTo>
                <a:cubicBezTo>
                  <a:pt x="12713" y="17830"/>
                  <a:pt x="12760" y="17908"/>
                  <a:pt x="12783" y="17955"/>
                </a:cubicBezTo>
                <a:cubicBezTo>
                  <a:pt x="12916" y="18010"/>
                  <a:pt x="13026" y="18041"/>
                  <a:pt x="13128" y="18088"/>
                </a:cubicBezTo>
                <a:cubicBezTo>
                  <a:pt x="13261" y="18158"/>
                  <a:pt x="13394" y="18244"/>
                  <a:pt x="13527" y="18323"/>
                </a:cubicBezTo>
                <a:cubicBezTo>
                  <a:pt x="13605" y="18370"/>
                  <a:pt x="13699" y="18393"/>
                  <a:pt x="13753" y="18456"/>
                </a:cubicBezTo>
                <a:cubicBezTo>
                  <a:pt x="13902" y="18628"/>
                  <a:pt x="14121" y="18667"/>
                  <a:pt x="14309" y="18769"/>
                </a:cubicBezTo>
                <a:cubicBezTo>
                  <a:pt x="14489" y="18862"/>
                  <a:pt x="14731" y="18839"/>
                  <a:pt x="14888" y="19003"/>
                </a:cubicBezTo>
                <a:lnTo>
                  <a:pt x="14927" y="19019"/>
                </a:lnTo>
                <a:cubicBezTo>
                  <a:pt x="14940" y="19017"/>
                  <a:pt x="14953" y="19016"/>
                  <a:pt x="14965" y="19016"/>
                </a:cubicBezTo>
                <a:cubicBezTo>
                  <a:pt x="15083" y="19016"/>
                  <a:pt x="15156" y="19110"/>
                  <a:pt x="15255" y="19160"/>
                </a:cubicBezTo>
                <a:cubicBezTo>
                  <a:pt x="15306" y="19189"/>
                  <a:pt x="15363" y="19231"/>
                  <a:pt x="15415" y="19231"/>
                </a:cubicBezTo>
                <a:cubicBezTo>
                  <a:pt x="15419" y="19231"/>
                  <a:pt x="15423" y="19231"/>
                  <a:pt x="15428" y="19230"/>
                </a:cubicBezTo>
                <a:cubicBezTo>
                  <a:pt x="15434" y="19230"/>
                  <a:pt x="15441" y="19229"/>
                  <a:pt x="15447" y="19229"/>
                </a:cubicBezTo>
                <a:cubicBezTo>
                  <a:pt x="15553" y="19229"/>
                  <a:pt x="15620" y="19288"/>
                  <a:pt x="15694" y="19347"/>
                </a:cubicBezTo>
                <a:cubicBezTo>
                  <a:pt x="15725" y="19371"/>
                  <a:pt x="15748" y="19394"/>
                  <a:pt x="15780" y="19410"/>
                </a:cubicBezTo>
                <a:cubicBezTo>
                  <a:pt x="16132" y="19551"/>
                  <a:pt x="16484" y="19692"/>
                  <a:pt x="16836" y="19825"/>
                </a:cubicBezTo>
                <a:cubicBezTo>
                  <a:pt x="17063" y="19919"/>
                  <a:pt x="17290" y="20012"/>
                  <a:pt x="17524" y="20075"/>
                </a:cubicBezTo>
                <a:cubicBezTo>
                  <a:pt x="17845" y="20153"/>
                  <a:pt x="18174" y="20208"/>
                  <a:pt x="18502" y="20271"/>
                </a:cubicBezTo>
                <a:cubicBezTo>
                  <a:pt x="18659" y="20302"/>
                  <a:pt x="18807" y="20341"/>
                  <a:pt x="18964" y="20380"/>
                </a:cubicBezTo>
                <a:cubicBezTo>
                  <a:pt x="19033" y="20393"/>
                  <a:pt x="19103" y="20416"/>
                  <a:pt x="19168" y="20416"/>
                </a:cubicBezTo>
                <a:cubicBezTo>
                  <a:pt x="19184" y="20416"/>
                  <a:pt x="19199" y="20414"/>
                  <a:pt x="19214" y="20411"/>
                </a:cubicBezTo>
                <a:cubicBezTo>
                  <a:pt x="19527" y="20364"/>
                  <a:pt x="19832" y="20310"/>
                  <a:pt x="20137" y="20247"/>
                </a:cubicBezTo>
                <a:cubicBezTo>
                  <a:pt x="20161" y="20247"/>
                  <a:pt x="20184" y="20239"/>
                  <a:pt x="20200" y="20224"/>
                </a:cubicBezTo>
                <a:cubicBezTo>
                  <a:pt x="20309" y="20106"/>
                  <a:pt x="20450" y="20099"/>
                  <a:pt x="20591" y="20059"/>
                </a:cubicBezTo>
                <a:cubicBezTo>
                  <a:pt x="20794" y="20005"/>
                  <a:pt x="20990" y="19942"/>
                  <a:pt x="21193" y="19887"/>
                </a:cubicBezTo>
                <a:cubicBezTo>
                  <a:pt x="21241" y="19872"/>
                  <a:pt x="21288" y="19862"/>
                  <a:pt x="21334" y="19862"/>
                </a:cubicBezTo>
                <a:cubicBezTo>
                  <a:pt x="21406" y="19862"/>
                  <a:pt x="21475" y="19888"/>
                  <a:pt x="21537" y="19966"/>
                </a:cubicBezTo>
                <a:cubicBezTo>
                  <a:pt x="21579" y="20018"/>
                  <a:pt x="21637" y="20058"/>
                  <a:pt x="21707" y="20058"/>
                </a:cubicBezTo>
                <a:cubicBezTo>
                  <a:pt x="21730" y="20058"/>
                  <a:pt x="21755" y="20054"/>
                  <a:pt x="21780" y="20044"/>
                </a:cubicBezTo>
                <a:cubicBezTo>
                  <a:pt x="21788" y="19958"/>
                  <a:pt x="21796" y="19872"/>
                  <a:pt x="21803" y="19762"/>
                </a:cubicBezTo>
                <a:cubicBezTo>
                  <a:pt x="21905" y="19801"/>
                  <a:pt x="21983" y="19825"/>
                  <a:pt x="22054" y="19856"/>
                </a:cubicBezTo>
                <a:cubicBezTo>
                  <a:pt x="22160" y="19916"/>
                  <a:pt x="22273" y="19953"/>
                  <a:pt x="22396" y="19953"/>
                </a:cubicBezTo>
                <a:cubicBezTo>
                  <a:pt x="22417" y="19953"/>
                  <a:pt x="22439" y="19952"/>
                  <a:pt x="22461" y="19950"/>
                </a:cubicBezTo>
                <a:cubicBezTo>
                  <a:pt x="22680" y="19934"/>
                  <a:pt x="22891" y="19934"/>
                  <a:pt x="23102" y="19926"/>
                </a:cubicBezTo>
                <a:cubicBezTo>
                  <a:pt x="23133" y="19919"/>
                  <a:pt x="23165" y="19919"/>
                  <a:pt x="23188" y="19911"/>
                </a:cubicBezTo>
                <a:cubicBezTo>
                  <a:pt x="23368" y="19825"/>
                  <a:pt x="23548" y="19754"/>
                  <a:pt x="23712" y="19653"/>
                </a:cubicBezTo>
                <a:cubicBezTo>
                  <a:pt x="23900" y="19527"/>
                  <a:pt x="24033" y="19355"/>
                  <a:pt x="24088" y="19128"/>
                </a:cubicBezTo>
                <a:cubicBezTo>
                  <a:pt x="24017" y="19050"/>
                  <a:pt x="23970" y="18972"/>
                  <a:pt x="23900" y="18909"/>
                </a:cubicBezTo>
                <a:cubicBezTo>
                  <a:pt x="23720" y="18769"/>
                  <a:pt x="23579" y="18557"/>
                  <a:pt x="23313" y="18534"/>
                </a:cubicBezTo>
                <a:cubicBezTo>
                  <a:pt x="23251" y="18526"/>
                  <a:pt x="23188" y="18471"/>
                  <a:pt x="23133" y="18424"/>
                </a:cubicBezTo>
                <a:cubicBezTo>
                  <a:pt x="23063" y="18362"/>
                  <a:pt x="23008" y="18284"/>
                  <a:pt x="22938" y="18205"/>
                </a:cubicBezTo>
                <a:cubicBezTo>
                  <a:pt x="22946" y="18127"/>
                  <a:pt x="22953" y="18041"/>
                  <a:pt x="22961" y="17971"/>
                </a:cubicBezTo>
                <a:cubicBezTo>
                  <a:pt x="23047" y="17861"/>
                  <a:pt x="23149" y="17838"/>
                  <a:pt x="23274" y="17830"/>
                </a:cubicBezTo>
                <a:cubicBezTo>
                  <a:pt x="23587" y="17806"/>
                  <a:pt x="23892" y="17720"/>
                  <a:pt x="24135" y="17493"/>
                </a:cubicBezTo>
                <a:cubicBezTo>
                  <a:pt x="24182" y="17454"/>
                  <a:pt x="24244" y="17407"/>
                  <a:pt x="24299" y="17400"/>
                </a:cubicBezTo>
                <a:cubicBezTo>
                  <a:pt x="24364" y="17396"/>
                  <a:pt x="24429" y="17394"/>
                  <a:pt x="24493" y="17394"/>
                </a:cubicBezTo>
                <a:cubicBezTo>
                  <a:pt x="24585" y="17394"/>
                  <a:pt x="24677" y="17398"/>
                  <a:pt x="24768" y="17407"/>
                </a:cubicBezTo>
                <a:cubicBezTo>
                  <a:pt x="24933" y="17421"/>
                  <a:pt x="25092" y="17494"/>
                  <a:pt x="25259" y="17494"/>
                </a:cubicBezTo>
                <a:cubicBezTo>
                  <a:pt x="25291" y="17494"/>
                  <a:pt x="25323" y="17492"/>
                  <a:pt x="25355" y="17486"/>
                </a:cubicBezTo>
                <a:cubicBezTo>
                  <a:pt x="25401" y="17477"/>
                  <a:pt x="25446" y="17472"/>
                  <a:pt x="25488" y="17472"/>
                </a:cubicBezTo>
                <a:cubicBezTo>
                  <a:pt x="25632" y="17472"/>
                  <a:pt x="25757" y="17524"/>
                  <a:pt x="25871" y="17626"/>
                </a:cubicBezTo>
                <a:cubicBezTo>
                  <a:pt x="25879" y="17634"/>
                  <a:pt x="25903" y="17634"/>
                  <a:pt x="25911" y="17634"/>
                </a:cubicBezTo>
                <a:cubicBezTo>
                  <a:pt x="25952" y="17634"/>
                  <a:pt x="25996" y="17631"/>
                  <a:pt x="26038" y="17631"/>
                </a:cubicBezTo>
                <a:cubicBezTo>
                  <a:pt x="26090" y="17631"/>
                  <a:pt x="26141" y="17636"/>
                  <a:pt x="26184" y="17658"/>
                </a:cubicBezTo>
                <a:cubicBezTo>
                  <a:pt x="26277" y="17698"/>
                  <a:pt x="26365" y="17714"/>
                  <a:pt x="26448" y="17714"/>
                </a:cubicBezTo>
                <a:cubicBezTo>
                  <a:pt x="26610" y="17714"/>
                  <a:pt x="26754" y="17652"/>
                  <a:pt x="26888" y="17579"/>
                </a:cubicBezTo>
                <a:cubicBezTo>
                  <a:pt x="26975" y="17337"/>
                  <a:pt x="26826" y="17126"/>
                  <a:pt x="26873" y="16899"/>
                </a:cubicBezTo>
                <a:lnTo>
                  <a:pt x="26873" y="16899"/>
                </a:lnTo>
                <a:cubicBezTo>
                  <a:pt x="26967" y="16907"/>
                  <a:pt x="27037" y="16915"/>
                  <a:pt x="27061" y="16922"/>
                </a:cubicBezTo>
                <a:cubicBezTo>
                  <a:pt x="27217" y="16883"/>
                  <a:pt x="27334" y="16860"/>
                  <a:pt x="27475" y="16828"/>
                </a:cubicBezTo>
                <a:cubicBezTo>
                  <a:pt x="27428" y="16719"/>
                  <a:pt x="27389" y="16609"/>
                  <a:pt x="27358" y="16523"/>
                </a:cubicBezTo>
                <a:cubicBezTo>
                  <a:pt x="27272" y="16461"/>
                  <a:pt x="27147" y="16461"/>
                  <a:pt x="27154" y="16320"/>
                </a:cubicBezTo>
                <a:cubicBezTo>
                  <a:pt x="27209" y="16286"/>
                  <a:pt x="27263" y="16273"/>
                  <a:pt x="27318" y="16273"/>
                </a:cubicBezTo>
                <a:cubicBezTo>
                  <a:pt x="27413" y="16273"/>
                  <a:pt x="27509" y="16311"/>
                  <a:pt x="27608" y="16336"/>
                </a:cubicBezTo>
                <a:cubicBezTo>
                  <a:pt x="27757" y="16187"/>
                  <a:pt x="28038" y="16281"/>
                  <a:pt x="28132" y="16007"/>
                </a:cubicBezTo>
                <a:cubicBezTo>
                  <a:pt x="28117" y="15984"/>
                  <a:pt x="28093" y="15929"/>
                  <a:pt x="28062" y="15897"/>
                </a:cubicBezTo>
                <a:cubicBezTo>
                  <a:pt x="27827" y="15702"/>
                  <a:pt x="27686" y="15452"/>
                  <a:pt x="27624" y="15154"/>
                </a:cubicBezTo>
                <a:cubicBezTo>
                  <a:pt x="27600" y="15006"/>
                  <a:pt x="27530" y="14904"/>
                  <a:pt x="27405" y="14826"/>
                </a:cubicBezTo>
                <a:cubicBezTo>
                  <a:pt x="27194" y="14708"/>
                  <a:pt x="27037" y="14528"/>
                  <a:pt x="26904" y="14333"/>
                </a:cubicBezTo>
                <a:cubicBezTo>
                  <a:pt x="26685" y="14020"/>
                  <a:pt x="26474" y="13715"/>
                  <a:pt x="26255" y="13410"/>
                </a:cubicBezTo>
                <a:cubicBezTo>
                  <a:pt x="26200" y="13332"/>
                  <a:pt x="26137" y="13245"/>
                  <a:pt x="26051" y="13191"/>
                </a:cubicBezTo>
                <a:cubicBezTo>
                  <a:pt x="25715" y="12972"/>
                  <a:pt x="25371" y="12776"/>
                  <a:pt x="25027" y="12565"/>
                </a:cubicBezTo>
                <a:cubicBezTo>
                  <a:pt x="24984" y="12582"/>
                  <a:pt x="24944" y="12589"/>
                  <a:pt x="24906" y="12589"/>
                </a:cubicBezTo>
                <a:cubicBezTo>
                  <a:pt x="24820" y="12589"/>
                  <a:pt x="24745" y="12551"/>
                  <a:pt x="24675" y="12502"/>
                </a:cubicBezTo>
                <a:cubicBezTo>
                  <a:pt x="24604" y="12455"/>
                  <a:pt x="24518" y="12401"/>
                  <a:pt x="24440" y="12393"/>
                </a:cubicBezTo>
                <a:cubicBezTo>
                  <a:pt x="24260" y="12385"/>
                  <a:pt x="24150" y="12291"/>
                  <a:pt x="24057" y="12158"/>
                </a:cubicBezTo>
                <a:cubicBezTo>
                  <a:pt x="23986" y="12049"/>
                  <a:pt x="23924" y="11939"/>
                  <a:pt x="23845" y="11806"/>
                </a:cubicBezTo>
                <a:cubicBezTo>
                  <a:pt x="23955" y="11579"/>
                  <a:pt x="23830" y="11423"/>
                  <a:pt x="23634" y="11298"/>
                </a:cubicBezTo>
                <a:cubicBezTo>
                  <a:pt x="23571" y="11337"/>
                  <a:pt x="23509" y="11376"/>
                  <a:pt x="23446" y="11423"/>
                </a:cubicBezTo>
                <a:cubicBezTo>
                  <a:pt x="23376" y="11391"/>
                  <a:pt x="23305" y="11368"/>
                  <a:pt x="23251" y="11344"/>
                </a:cubicBezTo>
                <a:cubicBezTo>
                  <a:pt x="23188" y="11368"/>
                  <a:pt x="23126" y="11384"/>
                  <a:pt x="23079" y="11407"/>
                </a:cubicBezTo>
                <a:cubicBezTo>
                  <a:pt x="22891" y="11219"/>
                  <a:pt x="22797" y="10961"/>
                  <a:pt x="22531" y="10883"/>
                </a:cubicBezTo>
                <a:cubicBezTo>
                  <a:pt x="22476" y="10899"/>
                  <a:pt x="22421" y="10906"/>
                  <a:pt x="22328" y="10930"/>
                </a:cubicBezTo>
                <a:cubicBezTo>
                  <a:pt x="22367" y="10820"/>
                  <a:pt x="22390" y="10742"/>
                  <a:pt x="22421" y="10664"/>
                </a:cubicBezTo>
                <a:cubicBezTo>
                  <a:pt x="22351" y="10600"/>
                  <a:pt x="22280" y="10546"/>
                  <a:pt x="22193" y="10546"/>
                </a:cubicBezTo>
                <a:cubicBezTo>
                  <a:pt x="22173" y="10546"/>
                  <a:pt x="22153" y="10549"/>
                  <a:pt x="22132" y="10554"/>
                </a:cubicBezTo>
                <a:cubicBezTo>
                  <a:pt x="22104" y="10561"/>
                  <a:pt x="22073" y="10565"/>
                  <a:pt x="22042" y="10565"/>
                </a:cubicBezTo>
                <a:cubicBezTo>
                  <a:pt x="22004" y="10565"/>
                  <a:pt x="21967" y="10559"/>
                  <a:pt x="21936" y="10546"/>
                </a:cubicBezTo>
                <a:cubicBezTo>
                  <a:pt x="21616" y="10413"/>
                  <a:pt x="21279" y="10320"/>
                  <a:pt x="21021" y="10061"/>
                </a:cubicBezTo>
                <a:cubicBezTo>
                  <a:pt x="20896" y="9936"/>
                  <a:pt x="20755" y="9811"/>
                  <a:pt x="20599" y="9772"/>
                </a:cubicBezTo>
                <a:cubicBezTo>
                  <a:pt x="20442" y="9741"/>
                  <a:pt x="20364" y="9655"/>
                  <a:pt x="20270" y="9561"/>
                </a:cubicBezTo>
                <a:cubicBezTo>
                  <a:pt x="20067" y="9365"/>
                  <a:pt x="19871" y="9170"/>
                  <a:pt x="19668" y="8974"/>
                </a:cubicBezTo>
                <a:cubicBezTo>
                  <a:pt x="19660" y="8958"/>
                  <a:pt x="19636" y="8958"/>
                  <a:pt x="19613" y="8951"/>
                </a:cubicBezTo>
                <a:cubicBezTo>
                  <a:pt x="19480" y="8896"/>
                  <a:pt x="19347" y="8849"/>
                  <a:pt x="19214" y="8786"/>
                </a:cubicBezTo>
                <a:cubicBezTo>
                  <a:pt x="19026" y="8708"/>
                  <a:pt x="18838" y="8622"/>
                  <a:pt x="18659" y="8544"/>
                </a:cubicBezTo>
                <a:cubicBezTo>
                  <a:pt x="18659" y="8278"/>
                  <a:pt x="18635" y="8239"/>
                  <a:pt x="18400" y="8090"/>
                </a:cubicBezTo>
                <a:cubicBezTo>
                  <a:pt x="18267" y="8004"/>
                  <a:pt x="18181" y="7894"/>
                  <a:pt x="18111" y="7754"/>
                </a:cubicBezTo>
                <a:cubicBezTo>
                  <a:pt x="18025" y="7597"/>
                  <a:pt x="17923" y="7425"/>
                  <a:pt x="17728" y="7370"/>
                </a:cubicBezTo>
                <a:cubicBezTo>
                  <a:pt x="17352" y="7269"/>
                  <a:pt x="17180" y="6924"/>
                  <a:pt x="16898" y="6713"/>
                </a:cubicBezTo>
                <a:cubicBezTo>
                  <a:pt x="16875" y="6698"/>
                  <a:pt x="16859" y="6666"/>
                  <a:pt x="16844" y="6643"/>
                </a:cubicBezTo>
                <a:cubicBezTo>
                  <a:pt x="16703" y="6361"/>
                  <a:pt x="16468" y="6166"/>
                  <a:pt x="16257" y="5946"/>
                </a:cubicBezTo>
                <a:cubicBezTo>
                  <a:pt x="16132" y="5813"/>
                  <a:pt x="15960" y="5720"/>
                  <a:pt x="15827" y="5594"/>
                </a:cubicBezTo>
                <a:cubicBezTo>
                  <a:pt x="15717" y="5493"/>
                  <a:pt x="15631" y="5368"/>
                  <a:pt x="15482" y="5321"/>
                </a:cubicBezTo>
                <a:cubicBezTo>
                  <a:pt x="15459" y="5313"/>
                  <a:pt x="15443" y="5266"/>
                  <a:pt x="15420" y="5227"/>
                </a:cubicBezTo>
                <a:cubicBezTo>
                  <a:pt x="15482" y="5195"/>
                  <a:pt x="15537" y="5172"/>
                  <a:pt x="15576" y="5156"/>
                </a:cubicBezTo>
                <a:cubicBezTo>
                  <a:pt x="15592" y="4984"/>
                  <a:pt x="15498" y="4875"/>
                  <a:pt x="15435" y="4750"/>
                </a:cubicBezTo>
                <a:cubicBezTo>
                  <a:pt x="15373" y="4617"/>
                  <a:pt x="15295" y="4523"/>
                  <a:pt x="15185" y="4437"/>
                </a:cubicBezTo>
                <a:cubicBezTo>
                  <a:pt x="15076" y="4343"/>
                  <a:pt x="14974" y="4241"/>
                  <a:pt x="14888" y="4124"/>
                </a:cubicBezTo>
                <a:cubicBezTo>
                  <a:pt x="14786" y="3983"/>
                  <a:pt x="14708" y="3819"/>
                  <a:pt x="14614" y="3654"/>
                </a:cubicBezTo>
                <a:cubicBezTo>
                  <a:pt x="14575" y="3639"/>
                  <a:pt x="14528" y="3607"/>
                  <a:pt x="14481" y="3592"/>
                </a:cubicBezTo>
                <a:cubicBezTo>
                  <a:pt x="14325" y="3216"/>
                  <a:pt x="14262" y="3161"/>
                  <a:pt x="13973" y="3146"/>
                </a:cubicBezTo>
                <a:cubicBezTo>
                  <a:pt x="13965" y="3130"/>
                  <a:pt x="13957" y="3107"/>
                  <a:pt x="13949" y="3091"/>
                </a:cubicBezTo>
                <a:cubicBezTo>
                  <a:pt x="13824" y="2872"/>
                  <a:pt x="13730" y="2645"/>
                  <a:pt x="13464" y="2559"/>
                </a:cubicBezTo>
                <a:cubicBezTo>
                  <a:pt x="13417" y="2543"/>
                  <a:pt x="13347" y="2520"/>
                  <a:pt x="13331" y="2481"/>
                </a:cubicBezTo>
                <a:cubicBezTo>
                  <a:pt x="13284" y="2340"/>
                  <a:pt x="13159" y="2309"/>
                  <a:pt x="13042" y="2238"/>
                </a:cubicBezTo>
                <a:cubicBezTo>
                  <a:pt x="13034" y="2199"/>
                  <a:pt x="13018" y="2152"/>
                  <a:pt x="13010" y="2113"/>
                </a:cubicBezTo>
                <a:cubicBezTo>
                  <a:pt x="12995" y="2105"/>
                  <a:pt x="12979" y="2090"/>
                  <a:pt x="12963" y="2082"/>
                </a:cubicBezTo>
                <a:cubicBezTo>
                  <a:pt x="12924" y="2082"/>
                  <a:pt x="12885" y="2090"/>
                  <a:pt x="12838" y="2090"/>
                </a:cubicBezTo>
                <a:cubicBezTo>
                  <a:pt x="12823" y="2035"/>
                  <a:pt x="12807" y="1996"/>
                  <a:pt x="12791" y="1949"/>
                </a:cubicBezTo>
                <a:cubicBezTo>
                  <a:pt x="12742" y="1962"/>
                  <a:pt x="12696" y="1970"/>
                  <a:pt x="12653" y="1970"/>
                </a:cubicBezTo>
                <a:cubicBezTo>
                  <a:pt x="12566" y="1970"/>
                  <a:pt x="12492" y="1934"/>
                  <a:pt x="12439" y="1824"/>
                </a:cubicBezTo>
                <a:cubicBezTo>
                  <a:pt x="12431" y="1808"/>
                  <a:pt x="12400" y="1792"/>
                  <a:pt x="12377" y="1777"/>
                </a:cubicBezTo>
                <a:cubicBezTo>
                  <a:pt x="12259" y="1699"/>
                  <a:pt x="12142" y="1620"/>
                  <a:pt x="12032" y="1550"/>
                </a:cubicBezTo>
                <a:cubicBezTo>
                  <a:pt x="12025" y="1440"/>
                  <a:pt x="12025" y="1354"/>
                  <a:pt x="12017" y="1253"/>
                </a:cubicBezTo>
                <a:cubicBezTo>
                  <a:pt x="12010" y="1253"/>
                  <a:pt x="12003" y="1254"/>
                  <a:pt x="11997" y="1254"/>
                </a:cubicBezTo>
                <a:cubicBezTo>
                  <a:pt x="11832" y="1254"/>
                  <a:pt x="11767" y="1072"/>
                  <a:pt x="11594" y="1057"/>
                </a:cubicBezTo>
                <a:cubicBezTo>
                  <a:pt x="11579" y="1065"/>
                  <a:pt x="11540" y="1073"/>
                  <a:pt x="11508" y="1096"/>
                </a:cubicBezTo>
                <a:cubicBezTo>
                  <a:pt x="11459" y="1135"/>
                  <a:pt x="11409" y="1152"/>
                  <a:pt x="11361" y="1152"/>
                </a:cubicBezTo>
                <a:cubicBezTo>
                  <a:pt x="11302" y="1152"/>
                  <a:pt x="11243" y="1127"/>
                  <a:pt x="11187" y="1088"/>
                </a:cubicBezTo>
                <a:cubicBezTo>
                  <a:pt x="11047" y="987"/>
                  <a:pt x="10890" y="948"/>
                  <a:pt x="10734" y="916"/>
                </a:cubicBezTo>
                <a:cubicBezTo>
                  <a:pt x="10616" y="893"/>
                  <a:pt x="10507" y="846"/>
                  <a:pt x="10397" y="815"/>
                </a:cubicBezTo>
                <a:cubicBezTo>
                  <a:pt x="10296" y="775"/>
                  <a:pt x="10186" y="728"/>
                  <a:pt x="10077" y="697"/>
                </a:cubicBezTo>
                <a:cubicBezTo>
                  <a:pt x="9928" y="658"/>
                  <a:pt x="9771" y="619"/>
                  <a:pt x="9623" y="580"/>
                </a:cubicBezTo>
                <a:cubicBezTo>
                  <a:pt x="9576" y="564"/>
                  <a:pt x="9521" y="564"/>
                  <a:pt x="9474" y="564"/>
                </a:cubicBezTo>
                <a:cubicBezTo>
                  <a:pt x="9295" y="583"/>
                  <a:pt x="9116" y="631"/>
                  <a:pt x="8939" y="631"/>
                </a:cubicBezTo>
                <a:cubicBezTo>
                  <a:pt x="8816" y="631"/>
                  <a:pt x="8694" y="607"/>
                  <a:pt x="8575" y="533"/>
                </a:cubicBezTo>
                <a:cubicBezTo>
                  <a:pt x="8566" y="529"/>
                  <a:pt x="8556" y="527"/>
                  <a:pt x="8546" y="527"/>
                </a:cubicBezTo>
                <a:cubicBezTo>
                  <a:pt x="8529" y="527"/>
                  <a:pt x="8511" y="531"/>
                  <a:pt x="8494" y="531"/>
                </a:cubicBezTo>
                <a:cubicBezTo>
                  <a:pt x="8484" y="531"/>
                  <a:pt x="8474" y="529"/>
                  <a:pt x="8465" y="525"/>
                </a:cubicBezTo>
                <a:cubicBezTo>
                  <a:pt x="8324" y="462"/>
                  <a:pt x="8144" y="431"/>
                  <a:pt x="8050" y="322"/>
                </a:cubicBezTo>
                <a:cubicBezTo>
                  <a:pt x="7932" y="197"/>
                  <a:pt x="7808" y="153"/>
                  <a:pt x="7670" y="153"/>
                </a:cubicBezTo>
                <a:cubicBezTo>
                  <a:pt x="7626" y="153"/>
                  <a:pt x="7581" y="158"/>
                  <a:pt x="7534" y="165"/>
                </a:cubicBezTo>
                <a:cubicBezTo>
                  <a:pt x="7432" y="181"/>
                  <a:pt x="7339" y="212"/>
                  <a:pt x="7245" y="228"/>
                </a:cubicBezTo>
                <a:cubicBezTo>
                  <a:pt x="7134" y="167"/>
                  <a:pt x="7029" y="134"/>
                  <a:pt x="6917" y="134"/>
                </a:cubicBezTo>
                <a:cubicBezTo>
                  <a:pt x="6886" y="134"/>
                  <a:pt x="6855" y="137"/>
                  <a:pt x="6822" y="142"/>
                </a:cubicBezTo>
                <a:cubicBezTo>
                  <a:pt x="6811" y="144"/>
                  <a:pt x="6799" y="145"/>
                  <a:pt x="6786" y="145"/>
                </a:cubicBezTo>
                <a:cubicBezTo>
                  <a:pt x="6756" y="145"/>
                  <a:pt x="6725" y="139"/>
                  <a:pt x="6697" y="134"/>
                </a:cubicBezTo>
                <a:cubicBezTo>
                  <a:pt x="6595" y="101"/>
                  <a:pt x="6495" y="83"/>
                  <a:pt x="6394" y="83"/>
                </a:cubicBezTo>
                <a:cubicBezTo>
                  <a:pt x="6324" y="83"/>
                  <a:pt x="6254" y="91"/>
                  <a:pt x="6181" y="110"/>
                </a:cubicBezTo>
                <a:cubicBezTo>
                  <a:pt x="6102" y="131"/>
                  <a:pt x="6017" y="138"/>
                  <a:pt x="5930" y="138"/>
                </a:cubicBezTo>
                <a:cubicBezTo>
                  <a:pt x="5886" y="138"/>
                  <a:pt x="5842" y="137"/>
                  <a:pt x="5797" y="134"/>
                </a:cubicBezTo>
                <a:cubicBezTo>
                  <a:pt x="5511" y="107"/>
                  <a:pt x="5224" y="99"/>
                  <a:pt x="4938" y="99"/>
                </a:cubicBezTo>
                <a:cubicBezTo>
                  <a:pt x="4810" y="99"/>
                  <a:pt x="4682" y="100"/>
                  <a:pt x="4553" y="103"/>
                </a:cubicBezTo>
                <a:cubicBezTo>
                  <a:pt x="4338" y="110"/>
                  <a:pt x="4141" y="185"/>
                  <a:pt x="3918" y="185"/>
                </a:cubicBezTo>
                <a:cubicBezTo>
                  <a:pt x="3890" y="185"/>
                  <a:pt x="3862" y="183"/>
                  <a:pt x="3834" y="181"/>
                </a:cubicBezTo>
                <a:cubicBezTo>
                  <a:pt x="3568" y="157"/>
                  <a:pt x="3310" y="150"/>
                  <a:pt x="3059" y="48"/>
                </a:cubicBezTo>
                <a:cubicBezTo>
                  <a:pt x="2981" y="16"/>
                  <a:pt x="2902" y="0"/>
                  <a:pt x="2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9"/>
          <p:cNvSpPr/>
          <p:nvPr/>
        </p:nvSpPr>
        <p:spPr>
          <a:xfrm rot="4499979">
            <a:off x="8124083" y="-507863"/>
            <a:ext cx="472163" cy="1039883"/>
          </a:xfrm>
          <a:custGeom>
            <a:avLst/>
            <a:gdLst/>
            <a:ahLst/>
            <a:cxnLst/>
            <a:rect l="l" t="t" r="r" b="b"/>
            <a:pathLst>
              <a:path w="8184" h="18026" extrusionOk="0">
                <a:moveTo>
                  <a:pt x="6009" y="1"/>
                </a:moveTo>
                <a:lnTo>
                  <a:pt x="5962" y="40"/>
                </a:lnTo>
                <a:cubicBezTo>
                  <a:pt x="6329" y="580"/>
                  <a:pt x="6525" y="1432"/>
                  <a:pt x="6728" y="2074"/>
                </a:cubicBezTo>
                <a:cubicBezTo>
                  <a:pt x="7237" y="3631"/>
                  <a:pt x="7894" y="5281"/>
                  <a:pt x="8082" y="6909"/>
                </a:cubicBezTo>
                <a:cubicBezTo>
                  <a:pt x="8105" y="7128"/>
                  <a:pt x="8113" y="7347"/>
                  <a:pt x="8113" y="7558"/>
                </a:cubicBezTo>
                <a:cubicBezTo>
                  <a:pt x="8113" y="9013"/>
                  <a:pt x="7573" y="10327"/>
                  <a:pt x="6916" y="11642"/>
                </a:cubicBezTo>
                <a:cubicBezTo>
                  <a:pt x="6494" y="12487"/>
                  <a:pt x="6142" y="13136"/>
                  <a:pt x="5344" y="13668"/>
                </a:cubicBezTo>
                <a:cubicBezTo>
                  <a:pt x="4624" y="14145"/>
                  <a:pt x="3787" y="14372"/>
                  <a:pt x="3044" y="14833"/>
                </a:cubicBezTo>
                <a:cubicBezTo>
                  <a:pt x="2011" y="15475"/>
                  <a:pt x="1330" y="16179"/>
                  <a:pt x="603" y="17133"/>
                </a:cubicBezTo>
                <a:cubicBezTo>
                  <a:pt x="415" y="17392"/>
                  <a:pt x="87" y="17673"/>
                  <a:pt x="0" y="18010"/>
                </a:cubicBezTo>
                <a:lnTo>
                  <a:pt x="63" y="18025"/>
                </a:lnTo>
                <a:cubicBezTo>
                  <a:pt x="133" y="17720"/>
                  <a:pt x="454" y="17439"/>
                  <a:pt x="658" y="17180"/>
                </a:cubicBezTo>
                <a:cubicBezTo>
                  <a:pt x="1377" y="16218"/>
                  <a:pt x="2050" y="15530"/>
                  <a:pt x="3083" y="14888"/>
                </a:cubicBezTo>
                <a:cubicBezTo>
                  <a:pt x="3810" y="14435"/>
                  <a:pt x="4647" y="14208"/>
                  <a:pt x="5383" y="13723"/>
                </a:cubicBezTo>
                <a:cubicBezTo>
                  <a:pt x="6189" y="13183"/>
                  <a:pt x="6556" y="12518"/>
                  <a:pt x="6979" y="11673"/>
                </a:cubicBezTo>
                <a:cubicBezTo>
                  <a:pt x="7628" y="10351"/>
                  <a:pt x="8183" y="9029"/>
                  <a:pt x="8183" y="7558"/>
                </a:cubicBezTo>
                <a:cubicBezTo>
                  <a:pt x="8183" y="7347"/>
                  <a:pt x="8168" y="7128"/>
                  <a:pt x="8144" y="6901"/>
                </a:cubicBezTo>
                <a:cubicBezTo>
                  <a:pt x="7957" y="5266"/>
                  <a:pt x="7299" y="3607"/>
                  <a:pt x="6791" y="2058"/>
                </a:cubicBezTo>
                <a:cubicBezTo>
                  <a:pt x="6588" y="1417"/>
                  <a:pt x="6392" y="556"/>
                  <a:pt x="60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9"/>
          <p:cNvSpPr/>
          <p:nvPr/>
        </p:nvSpPr>
        <p:spPr>
          <a:xfrm>
            <a:off x="-115623" y="4292402"/>
            <a:ext cx="1164283" cy="1108215"/>
          </a:xfrm>
          <a:custGeom>
            <a:avLst/>
            <a:gdLst/>
            <a:ahLst/>
            <a:cxnLst/>
            <a:rect l="l" t="t" r="r" b="b"/>
            <a:pathLst>
              <a:path w="26850" h="25557" extrusionOk="0">
                <a:moveTo>
                  <a:pt x="22092" y="1"/>
                </a:moveTo>
                <a:cubicBezTo>
                  <a:pt x="21318" y="1"/>
                  <a:pt x="20544" y="143"/>
                  <a:pt x="19777" y="299"/>
                </a:cubicBezTo>
                <a:cubicBezTo>
                  <a:pt x="19670" y="318"/>
                  <a:pt x="19560" y="326"/>
                  <a:pt x="19449" y="326"/>
                </a:cubicBezTo>
                <a:cubicBezTo>
                  <a:pt x="19325" y="326"/>
                  <a:pt x="19201" y="316"/>
                  <a:pt x="19081" y="299"/>
                </a:cubicBezTo>
                <a:cubicBezTo>
                  <a:pt x="18698" y="252"/>
                  <a:pt x="18322" y="127"/>
                  <a:pt x="17939" y="104"/>
                </a:cubicBezTo>
                <a:cubicBezTo>
                  <a:pt x="17765" y="91"/>
                  <a:pt x="17591" y="85"/>
                  <a:pt x="17418" y="85"/>
                </a:cubicBezTo>
                <a:cubicBezTo>
                  <a:pt x="16702" y="85"/>
                  <a:pt x="15991" y="187"/>
                  <a:pt x="15279" y="370"/>
                </a:cubicBezTo>
                <a:cubicBezTo>
                  <a:pt x="15091" y="424"/>
                  <a:pt x="14911" y="549"/>
                  <a:pt x="14724" y="589"/>
                </a:cubicBezTo>
                <a:cubicBezTo>
                  <a:pt x="14121" y="729"/>
                  <a:pt x="13542" y="988"/>
                  <a:pt x="12979" y="1269"/>
                </a:cubicBezTo>
                <a:cubicBezTo>
                  <a:pt x="11821" y="1856"/>
                  <a:pt x="10648" y="2388"/>
                  <a:pt x="9427" y="2763"/>
                </a:cubicBezTo>
                <a:cubicBezTo>
                  <a:pt x="9122" y="2865"/>
                  <a:pt x="8809" y="2975"/>
                  <a:pt x="8520" y="3131"/>
                </a:cubicBezTo>
                <a:cubicBezTo>
                  <a:pt x="8332" y="3233"/>
                  <a:pt x="8152" y="3342"/>
                  <a:pt x="7949" y="3405"/>
                </a:cubicBezTo>
                <a:cubicBezTo>
                  <a:pt x="7667" y="3483"/>
                  <a:pt x="7401" y="3640"/>
                  <a:pt x="7143" y="3796"/>
                </a:cubicBezTo>
                <a:cubicBezTo>
                  <a:pt x="6749" y="4047"/>
                  <a:pt x="6356" y="4257"/>
                  <a:pt x="5921" y="4257"/>
                </a:cubicBezTo>
                <a:cubicBezTo>
                  <a:pt x="5855" y="4257"/>
                  <a:pt x="5788" y="4252"/>
                  <a:pt x="5719" y="4242"/>
                </a:cubicBezTo>
                <a:cubicBezTo>
                  <a:pt x="5528" y="4208"/>
                  <a:pt x="5336" y="4186"/>
                  <a:pt x="5142" y="4186"/>
                </a:cubicBezTo>
                <a:cubicBezTo>
                  <a:pt x="5028" y="4186"/>
                  <a:pt x="4912" y="4193"/>
                  <a:pt x="4796" y="4211"/>
                </a:cubicBezTo>
                <a:cubicBezTo>
                  <a:pt x="4515" y="4258"/>
                  <a:pt x="4241" y="4242"/>
                  <a:pt x="3983" y="4445"/>
                </a:cubicBezTo>
                <a:cubicBezTo>
                  <a:pt x="3889" y="4524"/>
                  <a:pt x="3756" y="4524"/>
                  <a:pt x="3631" y="4547"/>
                </a:cubicBezTo>
                <a:cubicBezTo>
                  <a:pt x="3208" y="4625"/>
                  <a:pt x="2825" y="4821"/>
                  <a:pt x="2614" y="5322"/>
                </a:cubicBezTo>
                <a:cubicBezTo>
                  <a:pt x="2410" y="5791"/>
                  <a:pt x="2222" y="6276"/>
                  <a:pt x="2082" y="6777"/>
                </a:cubicBezTo>
                <a:cubicBezTo>
                  <a:pt x="1886" y="7496"/>
                  <a:pt x="1753" y="8247"/>
                  <a:pt x="1565" y="8967"/>
                </a:cubicBezTo>
                <a:cubicBezTo>
                  <a:pt x="1299" y="9969"/>
                  <a:pt x="994" y="10962"/>
                  <a:pt x="712" y="11963"/>
                </a:cubicBezTo>
                <a:cubicBezTo>
                  <a:pt x="572" y="12464"/>
                  <a:pt x="423" y="12973"/>
                  <a:pt x="337" y="13489"/>
                </a:cubicBezTo>
                <a:cubicBezTo>
                  <a:pt x="196" y="14279"/>
                  <a:pt x="1" y="15171"/>
                  <a:pt x="71" y="16008"/>
                </a:cubicBezTo>
                <a:cubicBezTo>
                  <a:pt x="102" y="16391"/>
                  <a:pt x="196" y="16767"/>
                  <a:pt x="376" y="17111"/>
                </a:cubicBezTo>
                <a:cubicBezTo>
                  <a:pt x="595" y="17526"/>
                  <a:pt x="869" y="17917"/>
                  <a:pt x="1002" y="18363"/>
                </a:cubicBezTo>
                <a:cubicBezTo>
                  <a:pt x="1284" y="19286"/>
                  <a:pt x="1151" y="20342"/>
                  <a:pt x="1182" y="21296"/>
                </a:cubicBezTo>
                <a:cubicBezTo>
                  <a:pt x="1213" y="22392"/>
                  <a:pt x="1268" y="23487"/>
                  <a:pt x="1377" y="24582"/>
                </a:cubicBezTo>
                <a:cubicBezTo>
                  <a:pt x="1393" y="24786"/>
                  <a:pt x="1417" y="24989"/>
                  <a:pt x="1510" y="25177"/>
                </a:cubicBezTo>
                <a:cubicBezTo>
                  <a:pt x="1645" y="25446"/>
                  <a:pt x="1910" y="25556"/>
                  <a:pt x="2188" y="25556"/>
                </a:cubicBezTo>
                <a:cubicBezTo>
                  <a:pt x="2346" y="25556"/>
                  <a:pt x="2508" y="25521"/>
                  <a:pt x="2653" y="25458"/>
                </a:cubicBezTo>
                <a:cubicBezTo>
                  <a:pt x="3192" y="25231"/>
                  <a:pt x="3756" y="25200"/>
                  <a:pt x="4319" y="25184"/>
                </a:cubicBezTo>
                <a:cubicBezTo>
                  <a:pt x="5226" y="25161"/>
                  <a:pt x="6142" y="25231"/>
                  <a:pt x="7034" y="24942"/>
                </a:cubicBezTo>
                <a:cubicBezTo>
                  <a:pt x="7323" y="24848"/>
                  <a:pt x="7620" y="24762"/>
                  <a:pt x="7902" y="24653"/>
                </a:cubicBezTo>
                <a:cubicBezTo>
                  <a:pt x="8246" y="24520"/>
                  <a:pt x="8606" y="24426"/>
                  <a:pt x="8919" y="24222"/>
                </a:cubicBezTo>
                <a:cubicBezTo>
                  <a:pt x="9521" y="23847"/>
                  <a:pt x="10116" y="23471"/>
                  <a:pt x="10656" y="22955"/>
                </a:cubicBezTo>
                <a:cubicBezTo>
                  <a:pt x="11571" y="22079"/>
                  <a:pt x="12447" y="21156"/>
                  <a:pt x="13269" y="20146"/>
                </a:cubicBezTo>
                <a:cubicBezTo>
                  <a:pt x="13464" y="19912"/>
                  <a:pt x="13675" y="19693"/>
                  <a:pt x="13887" y="19474"/>
                </a:cubicBezTo>
                <a:cubicBezTo>
                  <a:pt x="14192" y="19153"/>
                  <a:pt x="14505" y="18856"/>
                  <a:pt x="14810" y="18543"/>
                </a:cubicBezTo>
                <a:cubicBezTo>
                  <a:pt x="15084" y="18261"/>
                  <a:pt x="15318" y="17925"/>
                  <a:pt x="15647" y="17753"/>
                </a:cubicBezTo>
                <a:cubicBezTo>
                  <a:pt x="15702" y="17721"/>
                  <a:pt x="15756" y="17659"/>
                  <a:pt x="15803" y="17612"/>
                </a:cubicBezTo>
                <a:cubicBezTo>
                  <a:pt x="16351" y="17056"/>
                  <a:pt x="16891" y="16493"/>
                  <a:pt x="17438" y="15945"/>
                </a:cubicBezTo>
                <a:cubicBezTo>
                  <a:pt x="17610" y="15773"/>
                  <a:pt x="17806" y="15617"/>
                  <a:pt x="17994" y="15453"/>
                </a:cubicBezTo>
                <a:cubicBezTo>
                  <a:pt x="18463" y="15046"/>
                  <a:pt x="19011" y="14811"/>
                  <a:pt x="19496" y="14396"/>
                </a:cubicBezTo>
                <a:cubicBezTo>
                  <a:pt x="19918" y="14037"/>
                  <a:pt x="20349" y="13716"/>
                  <a:pt x="20740" y="13293"/>
                </a:cubicBezTo>
                <a:cubicBezTo>
                  <a:pt x="21209" y="12793"/>
                  <a:pt x="21764" y="12402"/>
                  <a:pt x="22179" y="11807"/>
                </a:cubicBezTo>
                <a:cubicBezTo>
                  <a:pt x="22203" y="11776"/>
                  <a:pt x="22242" y="11752"/>
                  <a:pt x="22273" y="11721"/>
                </a:cubicBezTo>
                <a:cubicBezTo>
                  <a:pt x="22617" y="11369"/>
                  <a:pt x="22961" y="11017"/>
                  <a:pt x="23298" y="10657"/>
                </a:cubicBezTo>
                <a:cubicBezTo>
                  <a:pt x="23462" y="10493"/>
                  <a:pt x="23595" y="10281"/>
                  <a:pt x="23759" y="10117"/>
                </a:cubicBezTo>
                <a:cubicBezTo>
                  <a:pt x="24315" y="9546"/>
                  <a:pt x="24847" y="8944"/>
                  <a:pt x="25246" y="8169"/>
                </a:cubicBezTo>
                <a:cubicBezTo>
                  <a:pt x="25606" y="7489"/>
                  <a:pt x="25989" y="6816"/>
                  <a:pt x="26161" y="6002"/>
                </a:cubicBezTo>
                <a:cubicBezTo>
                  <a:pt x="26404" y="4868"/>
                  <a:pt x="26717" y="3757"/>
                  <a:pt x="26810" y="2568"/>
                </a:cubicBezTo>
                <a:cubicBezTo>
                  <a:pt x="26850" y="2083"/>
                  <a:pt x="26756" y="1699"/>
                  <a:pt x="26568" y="1316"/>
                </a:cubicBezTo>
                <a:cubicBezTo>
                  <a:pt x="26404" y="1363"/>
                  <a:pt x="26263" y="1402"/>
                  <a:pt x="26098" y="1449"/>
                </a:cubicBezTo>
                <a:cubicBezTo>
                  <a:pt x="25989" y="1355"/>
                  <a:pt x="25887" y="1254"/>
                  <a:pt x="25778" y="1152"/>
                </a:cubicBezTo>
                <a:cubicBezTo>
                  <a:pt x="25332" y="722"/>
                  <a:pt x="24855" y="362"/>
                  <a:pt x="24276" y="291"/>
                </a:cubicBezTo>
                <a:cubicBezTo>
                  <a:pt x="24064" y="268"/>
                  <a:pt x="23861" y="237"/>
                  <a:pt x="23658" y="205"/>
                </a:cubicBezTo>
                <a:cubicBezTo>
                  <a:pt x="23173" y="135"/>
                  <a:pt x="22695" y="2"/>
                  <a:pt x="22210" y="2"/>
                </a:cubicBezTo>
                <a:cubicBezTo>
                  <a:pt x="22171" y="1"/>
                  <a:pt x="22131" y="1"/>
                  <a:pt x="2209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9"/>
          <p:cNvSpPr/>
          <p:nvPr/>
        </p:nvSpPr>
        <p:spPr>
          <a:xfrm rot="6285441">
            <a:off x="-580691" y="3439305"/>
            <a:ext cx="1458850" cy="1476969"/>
          </a:xfrm>
          <a:custGeom>
            <a:avLst/>
            <a:gdLst/>
            <a:ahLst/>
            <a:cxnLst/>
            <a:rect l="l" t="t" r="r" b="b"/>
            <a:pathLst>
              <a:path w="23994" h="24292" extrusionOk="0">
                <a:moveTo>
                  <a:pt x="21287" y="1"/>
                </a:moveTo>
                <a:cubicBezTo>
                  <a:pt x="21248" y="9"/>
                  <a:pt x="21201" y="17"/>
                  <a:pt x="21162" y="40"/>
                </a:cubicBezTo>
                <a:cubicBezTo>
                  <a:pt x="20930" y="212"/>
                  <a:pt x="20661" y="299"/>
                  <a:pt x="20371" y="299"/>
                </a:cubicBezTo>
                <a:cubicBezTo>
                  <a:pt x="20358" y="299"/>
                  <a:pt x="20345" y="298"/>
                  <a:pt x="20333" y="298"/>
                </a:cubicBezTo>
                <a:cubicBezTo>
                  <a:pt x="20192" y="298"/>
                  <a:pt x="20067" y="337"/>
                  <a:pt x="19973" y="447"/>
                </a:cubicBezTo>
                <a:cubicBezTo>
                  <a:pt x="19801" y="619"/>
                  <a:pt x="19597" y="736"/>
                  <a:pt x="19370" y="822"/>
                </a:cubicBezTo>
                <a:cubicBezTo>
                  <a:pt x="19026" y="963"/>
                  <a:pt x="18682" y="1104"/>
                  <a:pt x="18338" y="1245"/>
                </a:cubicBezTo>
                <a:cubicBezTo>
                  <a:pt x="18244" y="1284"/>
                  <a:pt x="18142" y="1331"/>
                  <a:pt x="18072" y="1393"/>
                </a:cubicBezTo>
                <a:cubicBezTo>
                  <a:pt x="17790" y="1675"/>
                  <a:pt x="17516" y="1972"/>
                  <a:pt x="17235" y="2254"/>
                </a:cubicBezTo>
                <a:cubicBezTo>
                  <a:pt x="17258" y="2410"/>
                  <a:pt x="17188" y="2504"/>
                  <a:pt x="17094" y="2590"/>
                </a:cubicBezTo>
                <a:cubicBezTo>
                  <a:pt x="17031" y="2645"/>
                  <a:pt x="16961" y="2716"/>
                  <a:pt x="16937" y="2794"/>
                </a:cubicBezTo>
                <a:cubicBezTo>
                  <a:pt x="16891" y="2966"/>
                  <a:pt x="16773" y="3052"/>
                  <a:pt x="16625" y="3114"/>
                </a:cubicBezTo>
                <a:cubicBezTo>
                  <a:pt x="16499" y="3154"/>
                  <a:pt x="16382" y="3193"/>
                  <a:pt x="16233" y="3240"/>
                </a:cubicBezTo>
                <a:cubicBezTo>
                  <a:pt x="16161" y="3182"/>
                  <a:pt x="16091" y="3157"/>
                  <a:pt x="16023" y="3157"/>
                </a:cubicBezTo>
                <a:cubicBezTo>
                  <a:pt x="15906" y="3157"/>
                  <a:pt x="15794" y="3230"/>
                  <a:pt x="15686" y="3334"/>
                </a:cubicBezTo>
                <a:cubicBezTo>
                  <a:pt x="15717" y="3404"/>
                  <a:pt x="15741" y="3474"/>
                  <a:pt x="15764" y="3545"/>
                </a:cubicBezTo>
                <a:cubicBezTo>
                  <a:pt x="15725" y="3607"/>
                  <a:pt x="15686" y="3670"/>
                  <a:pt x="15654" y="3717"/>
                </a:cubicBezTo>
                <a:cubicBezTo>
                  <a:pt x="15662" y="3787"/>
                  <a:pt x="15662" y="3850"/>
                  <a:pt x="15670" y="3897"/>
                </a:cubicBezTo>
                <a:cubicBezTo>
                  <a:pt x="15443" y="4045"/>
                  <a:pt x="15169" y="4069"/>
                  <a:pt x="15036" y="4311"/>
                </a:cubicBezTo>
                <a:lnTo>
                  <a:pt x="15036" y="4523"/>
                </a:lnTo>
                <a:cubicBezTo>
                  <a:pt x="14943" y="4468"/>
                  <a:pt x="14872" y="4421"/>
                  <a:pt x="14802" y="4374"/>
                </a:cubicBezTo>
                <a:cubicBezTo>
                  <a:pt x="14708" y="4444"/>
                  <a:pt x="14630" y="4507"/>
                  <a:pt x="14630" y="4640"/>
                </a:cubicBezTo>
                <a:cubicBezTo>
                  <a:pt x="14630" y="4695"/>
                  <a:pt x="14614" y="4773"/>
                  <a:pt x="14575" y="4820"/>
                </a:cubicBezTo>
                <a:cubicBezTo>
                  <a:pt x="14379" y="5102"/>
                  <a:pt x="14207" y="5414"/>
                  <a:pt x="13902" y="5610"/>
                </a:cubicBezTo>
                <a:cubicBezTo>
                  <a:pt x="13753" y="5696"/>
                  <a:pt x="13597" y="5813"/>
                  <a:pt x="13527" y="5954"/>
                </a:cubicBezTo>
                <a:cubicBezTo>
                  <a:pt x="13464" y="6095"/>
                  <a:pt x="13354" y="6158"/>
                  <a:pt x="13245" y="6228"/>
                </a:cubicBezTo>
                <a:cubicBezTo>
                  <a:pt x="13010" y="6385"/>
                  <a:pt x="12776" y="6525"/>
                  <a:pt x="12541" y="6682"/>
                </a:cubicBezTo>
                <a:cubicBezTo>
                  <a:pt x="12525" y="6690"/>
                  <a:pt x="12517" y="6713"/>
                  <a:pt x="12502" y="6729"/>
                </a:cubicBezTo>
                <a:cubicBezTo>
                  <a:pt x="12424" y="6846"/>
                  <a:pt x="12345" y="6971"/>
                  <a:pt x="12259" y="7089"/>
                </a:cubicBezTo>
                <a:cubicBezTo>
                  <a:pt x="12142" y="7253"/>
                  <a:pt x="12009" y="7417"/>
                  <a:pt x="11892" y="7566"/>
                </a:cubicBezTo>
                <a:cubicBezTo>
                  <a:pt x="11810" y="7548"/>
                  <a:pt x="11750" y="7537"/>
                  <a:pt x="11700" y="7537"/>
                </a:cubicBezTo>
                <a:cubicBezTo>
                  <a:pt x="11595" y="7537"/>
                  <a:pt x="11531" y="7585"/>
                  <a:pt x="11399" y="7722"/>
                </a:cubicBezTo>
                <a:cubicBezTo>
                  <a:pt x="11281" y="7840"/>
                  <a:pt x="11156" y="7887"/>
                  <a:pt x="11008" y="7934"/>
                </a:cubicBezTo>
                <a:cubicBezTo>
                  <a:pt x="10835" y="7980"/>
                  <a:pt x="10640" y="8043"/>
                  <a:pt x="10546" y="8215"/>
                </a:cubicBezTo>
                <a:cubicBezTo>
                  <a:pt x="10366" y="8559"/>
                  <a:pt x="9991" y="8653"/>
                  <a:pt x="9725" y="8880"/>
                </a:cubicBezTo>
                <a:cubicBezTo>
                  <a:pt x="9701" y="8904"/>
                  <a:pt x="9670" y="8904"/>
                  <a:pt x="9639" y="8911"/>
                </a:cubicBezTo>
                <a:cubicBezTo>
                  <a:pt x="9341" y="8990"/>
                  <a:pt x="9091" y="9177"/>
                  <a:pt x="8833" y="9334"/>
                </a:cubicBezTo>
                <a:cubicBezTo>
                  <a:pt x="8676" y="9428"/>
                  <a:pt x="8543" y="9576"/>
                  <a:pt x="8395" y="9678"/>
                </a:cubicBezTo>
                <a:cubicBezTo>
                  <a:pt x="8269" y="9764"/>
                  <a:pt x="8129" y="9811"/>
                  <a:pt x="8050" y="9952"/>
                </a:cubicBezTo>
                <a:cubicBezTo>
                  <a:pt x="8035" y="9975"/>
                  <a:pt x="7988" y="9975"/>
                  <a:pt x="7949" y="9991"/>
                </a:cubicBezTo>
                <a:cubicBezTo>
                  <a:pt x="7933" y="9921"/>
                  <a:pt x="7917" y="9858"/>
                  <a:pt x="7910" y="9827"/>
                </a:cubicBezTo>
                <a:cubicBezTo>
                  <a:pt x="7863" y="9811"/>
                  <a:pt x="7819" y="9805"/>
                  <a:pt x="7776" y="9805"/>
                </a:cubicBezTo>
                <a:cubicBezTo>
                  <a:pt x="7670" y="9805"/>
                  <a:pt x="7574" y="9843"/>
                  <a:pt x="7479" y="9866"/>
                </a:cubicBezTo>
                <a:cubicBezTo>
                  <a:pt x="7346" y="9897"/>
                  <a:pt x="7229" y="9960"/>
                  <a:pt x="7119" y="10046"/>
                </a:cubicBezTo>
                <a:cubicBezTo>
                  <a:pt x="7002" y="10132"/>
                  <a:pt x="6885" y="10210"/>
                  <a:pt x="6752" y="10265"/>
                </a:cubicBezTo>
                <a:cubicBezTo>
                  <a:pt x="6587" y="10327"/>
                  <a:pt x="6415" y="10367"/>
                  <a:pt x="6235" y="10421"/>
                </a:cubicBezTo>
                <a:cubicBezTo>
                  <a:pt x="6204" y="10460"/>
                  <a:pt x="6165" y="10507"/>
                  <a:pt x="6142" y="10546"/>
                </a:cubicBezTo>
                <a:cubicBezTo>
                  <a:pt x="5743" y="10609"/>
                  <a:pt x="5680" y="10656"/>
                  <a:pt x="5594" y="10938"/>
                </a:cubicBezTo>
                <a:cubicBezTo>
                  <a:pt x="5578" y="10945"/>
                  <a:pt x="5555" y="10945"/>
                  <a:pt x="5531" y="10953"/>
                </a:cubicBezTo>
                <a:cubicBezTo>
                  <a:pt x="5297" y="11024"/>
                  <a:pt x="5046" y="11063"/>
                  <a:pt x="4906" y="11305"/>
                </a:cubicBezTo>
                <a:cubicBezTo>
                  <a:pt x="4882" y="11352"/>
                  <a:pt x="4843" y="11415"/>
                  <a:pt x="4804" y="11415"/>
                </a:cubicBezTo>
                <a:cubicBezTo>
                  <a:pt x="4655" y="11430"/>
                  <a:pt x="4593" y="11548"/>
                  <a:pt x="4499" y="11650"/>
                </a:cubicBezTo>
                <a:lnTo>
                  <a:pt x="4374" y="11650"/>
                </a:lnTo>
                <a:cubicBezTo>
                  <a:pt x="4358" y="11665"/>
                  <a:pt x="4342" y="11673"/>
                  <a:pt x="4327" y="11689"/>
                </a:cubicBezTo>
                <a:cubicBezTo>
                  <a:pt x="4327" y="11728"/>
                  <a:pt x="4319" y="11767"/>
                  <a:pt x="4311" y="11806"/>
                </a:cubicBezTo>
                <a:cubicBezTo>
                  <a:pt x="4256" y="11814"/>
                  <a:pt x="4209" y="11822"/>
                  <a:pt x="4162" y="11822"/>
                </a:cubicBezTo>
                <a:lnTo>
                  <a:pt x="4162" y="11829"/>
                </a:lnTo>
                <a:cubicBezTo>
                  <a:pt x="4170" y="11978"/>
                  <a:pt x="4139" y="12103"/>
                  <a:pt x="3967" y="12135"/>
                </a:cubicBezTo>
                <a:cubicBezTo>
                  <a:pt x="3943" y="12142"/>
                  <a:pt x="3928" y="12174"/>
                  <a:pt x="3904" y="12197"/>
                </a:cubicBezTo>
                <a:cubicBezTo>
                  <a:pt x="3802" y="12291"/>
                  <a:pt x="3701" y="12385"/>
                  <a:pt x="3607" y="12479"/>
                </a:cubicBezTo>
                <a:cubicBezTo>
                  <a:pt x="3497" y="12455"/>
                  <a:pt x="3411" y="12440"/>
                  <a:pt x="3317" y="12424"/>
                </a:cubicBezTo>
                <a:cubicBezTo>
                  <a:pt x="3286" y="12604"/>
                  <a:pt x="3083" y="12627"/>
                  <a:pt x="3028" y="12792"/>
                </a:cubicBezTo>
                <a:cubicBezTo>
                  <a:pt x="3036" y="12815"/>
                  <a:pt x="3028" y="12854"/>
                  <a:pt x="3044" y="12886"/>
                </a:cubicBezTo>
                <a:cubicBezTo>
                  <a:pt x="3106" y="13011"/>
                  <a:pt x="3059" y="13120"/>
                  <a:pt x="2965" y="13198"/>
                </a:cubicBezTo>
                <a:cubicBezTo>
                  <a:pt x="2840" y="13308"/>
                  <a:pt x="2762" y="13449"/>
                  <a:pt x="2699" y="13605"/>
                </a:cubicBezTo>
                <a:cubicBezTo>
                  <a:pt x="2652" y="13707"/>
                  <a:pt x="2582" y="13801"/>
                  <a:pt x="2519" y="13903"/>
                </a:cubicBezTo>
                <a:cubicBezTo>
                  <a:pt x="2465" y="13996"/>
                  <a:pt x="2394" y="14090"/>
                  <a:pt x="2340" y="14192"/>
                </a:cubicBezTo>
                <a:cubicBezTo>
                  <a:pt x="2261" y="14333"/>
                  <a:pt x="2191" y="14474"/>
                  <a:pt x="2120" y="14614"/>
                </a:cubicBezTo>
                <a:cubicBezTo>
                  <a:pt x="2097" y="14654"/>
                  <a:pt x="2081" y="14701"/>
                  <a:pt x="2074" y="14755"/>
                </a:cubicBezTo>
                <a:cubicBezTo>
                  <a:pt x="2034" y="15053"/>
                  <a:pt x="2081" y="15373"/>
                  <a:pt x="1847" y="15624"/>
                </a:cubicBezTo>
                <a:cubicBezTo>
                  <a:pt x="1823" y="15647"/>
                  <a:pt x="1831" y="15694"/>
                  <a:pt x="1815" y="15725"/>
                </a:cubicBezTo>
                <a:cubicBezTo>
                  <a:pt x="1722" y="15851"/>
                  <a:pt x="1651" y="16015"/>
                  <a:pt x="1526" y="16085"/>
                </a:cubicBezTo>
                <a:cubicBezTo>
                  <a:pt x="1323" y="16195"/>
                  <a:pt x="1268" y="16351"/>
                  <a:pt x="1252" y="16555"/>
                </a:cubicBezTo>
                <a:cubicBezTo>
                  <a:pt x="1244" y="16656"/>
                  <a:pt x="1252" y="16758"/>
                  <a:pt x="1252" y="16852"/>
                </a:cubicBezTo>
                <a:cubicBezTo>
                  <a:pt x="1143" y="16969"/>
                  <a:pt x="1080" y="17094"/>
                  <a:pt x="1080" y="17243"/>
                </a:cubicBezTo>
                <a:cubicBezTo>
                  <a:pt x="1072" y="17282"/>
                  <a:pt x="1057" y="17329"/>
                  <a:pt x="1033" y="17368"/>
                </a:cubicBezTo>
                <a:cubicBezTo>
                  <a:pt x="947" y="17517"/>
                  <a:pt x="892" y="17673"/>
                  <a:pt x="900" y="17853"/>
                </a:cubicBezTo>
                <a:cubicBezTo>
                  <a:pt x="908" y="17986"/>
                  <a:pt x="877" y="18111"/>
                  <a:pt x="838" y="18237"/>
                </a:cubicBezTo>
                <a:cubicBezTo>
                  <a:pt x="705" y="18636"/>
                  <a:pt x="611" y="19035"/>
                  <a:pt x="532" y="19441"/>
                </a:cubicBezTo>
                <a:cubicBezTo>
                  <a:pt x="485" y="19684"/>
                  <a:pt x="532" y="19919"/>
                  <a:pt x="446" y="20161"/>
                </a:cubicBezTo>
                <a:cubicBezTo>
                  <a:pt x="368" y="20419"/>
                  <a:pt x="298" y="20670"/>
                  <a:pt x="141" y="20889"/>
                </a:cubicBezTo>
                <a:cubicBezTo>
                  <a:pt x="8" y="21076"/>
                  <a:pt x="0" y="21288"/>
                  <a:pt x="94" y="21507"/>
                </a:cubicBezTo>
                <a:cubicBezTo>
                  <a:pt x="141" y="21601"/>
                  <a:pt x="173" y="21702"/>
                  <a:pt x="212" y="21796"/>
                </a:cubicBezTo>
                <a:cubicBezTo>
                  <a:pt x="180" y="21851"/>
                  <a:pt x="157" y="21898"/>
                  <a:pt x="133" y="21937"/>
                </a:cubicBezTo>
                <a:cubicBezTo>
                  <a:pt x="259" y="22039"/>
                  <a:pt x="392" y="22117"/>
                  <a:pt x="493" y="22219"/>
                </a:cubicBezTo>
                <a:cubicBezTo>
                  <a:pt x="579" y="22297"/>
                  <a:pt x="642" y="22383"/>
                  <a:pt x="744" y="22445"/>
                </a:cubicBezTo>
                <a:cubicBezTo>
                  <a:pt x="814" y="22485"/>
                  <a:pt x="861" y="22578"/>
                  <a:pt x="916" y="22664"/>
                </a:cubicBezTo>
                <a:cubicBezTo>
                  <a:pt x="838" y="22711"/>
                  <a:pt x="791" y="22743"/>
                  <a:pt x="728" y="22782"/>
                </a:cubicBezTo>
                <a:cubicBezTo>
                  <a:pt x="798" y="22954"/>
                  <a:pt x="869" y="23118"/>
                  <a:pt x="939" y="23290"/>
                </a:cubicBezTo>
                <a:cubicBezTo>
                  <a:pt x="924" y="23345"/>
                  <a:pt x="916" y="23400"/>
                  <a:pt x="908" y="23423"/>
                </a:cubicBezTo>
                <a:cubicBezTo>
                  <a:pt x="1002" y="23650"/>
                  <a:pt x="1080" y="23846"/>
                  <a:pt x="1166" y="24041"/>
                </a:cubicBezTo>
                <a:cubicBezTo>
                  <a:pt x="1150" y="24096"/>
                  <a:pt x="1143" y="24151"/>
                  <a:pt x="1127" y="24221"/>
                </a:cubicBezTo>
                <a:cubicBezTo>
                  <a:pt x="1190" y="24253"/>
                  <a:pt x="1244" y="24276"/>
                  <a:pt x="1283" y="24292"/>
                </a:cubicBezTo>
                <a:cubicBezTo>
                  <a:pt x="1487" y="24198"/>
                  <a:pt x="1393" y="23987"/>
                  <a:pt x="1510" y="23869"/>
                </a:cubicBezTo>
                <a:cubicBezTo>
                  <a:pt x="1612" y="23760"/>
                  <a:pt x="1651" y="23588"/>
                  <a:pt x="1823" y="23548"/>
                </a:cubicBezTo>
                <a:cubicBezTo>
                  <a:pt x="1909" y="23601"/>
                  <a:pt x="1950" y="23627"/>
                  <a:pt x="1987" y="23627"/>
                </a:cubicBezTo>
                <a:cubicBezTo>
                  <a:pt x="2021" y="23627"/>
                  <a:pt x="2053" y="23605"/>
                  <a:pt x="2113" y="23564"/>
                </a:cubicBezTo>
                <a:cubicBezTo>
                  <a:pt x="1972" y="23400"/>
                  <a:pt x="2050" y="23267"/>
                  <a:pt x="2167" y="23134"/>
                </a:cubicBezTo>
                <a:cubicBezTo>
                  <a:pt x="2222" y="23071"/>
                  <a:pt x="2253" y="22985"/>
                  <a:pt x="2293" y="22907"/>
                </a:cubicBezTo>
                <a:cubicBezTo>
                  <a:pt x="2152" y="22704"/>
                  <a:pt x="2183" y="22524"/>
                  <a:pt x="2316" y="22344"/>
                </a:cubicBezTo>
                <a:cubicBezTo>
                  <a:pt x="2402" y="22234"/>
                  <a:pt x="2496" y="22132"/>
                  <a:pt x="2551" y="22007"/>
                </a:cubicBezTo>
                <a:cubicBezTo>
                  <a:pt x="2645" y="21820"/>
                  <a:pt x="2817" y="21710"/>
                  <a:pt x="2934" y="21569"/>
                </a:cubicBezTo>
                <a:cubicBezTo>
                  <a:pt x="3044" y="21569"/>
                  <a:pt x="3067" y="21632"/>
                  <a:pt x="3075" y="21710"/>
                </a:cubicBezTo>
                <a:cubicBezTo>
                  <a:pt x="3098" y="22031"/>
                  <a:pt x="3122" y="22352"/>
                  <a:pt x="3145" y="22641"/>
                </a:cubicBezTo>
                <a:cubicBezTo>
                  <a:pt x="3306" y="22821"/>
                  <a:pt x="3375" y="22892"/>
                  <a:pt x="3477" y="22892"/>
                </a:cubicBezTo>
                <a:cubicBezTo>
                  <a:pt x="3538" y="22892"/>
                  <a:pt x="3612" y="22865"/>
                  <a:pt x="3724" y="22821"/>
                </a:cubicBezTo>
                <a:cubicBezTo>
                  <a:pt x="3795" y="22891"/>
                  <a:pt x="3865" y="22970"/>
                  <a:pt x="3943" y="23048"/>
                </a:cubicBezTo>
                <a:cubicBezTo>
                  <a:pt x="4147" y="22821"/>
                  <a:pt x="4225" y="22563"/>
                  <a:pt x="4327" y="22344"/>
                </a:cubicBezTo>
                <a:cubicBezTo>
                  <a:pt x="4115" y="22203"/>
                  <a:pt x="3920" y="22078"/>
                  <a:pt x="3732" y="21953"/>
                </a:cubicBezTo>
                <a:cubicBezTo>
                  <a:pt x="3756" y="21773"/>
                  <a:pt x="3630" y="21624"/>
                  <a:pt x="3701" y="21452"/>
                </a:cubicBezTo>
                <a:cubicBezTo>
                  <a:pt x="3736" y="21443"/>
                  <a:pt x="3768" y="21439"/>
                  <a:pt x="3798" y="21439"/>
                </a:cubicBezTo>
                <a:cubicBezTo>
                  <a:pt x="3980" y="21439"/>
                  <a:pt x="4068" y="21590"/>
                  <a:pt x="4162" y="21718"/>
                </a:cubicBezTo>
                <a:cubicBezTo>
                  <a:pt x="4428" y="21757"/>
                  <a:pt x="4561" y="21812"/>
                  <a:pt x="4851" y="22023"/>
                </a:cubicBezTo>
                <a:cubicBezTo>
                  <a:pt x="5015" y="22140"/>
                  <a:pt x="5203" y="22195"/>
                  <a:pt x="5391" y="22250"/>
                </a:cubicBezTo>
                <a:cubicBezTo>
                  <a:pt x="5586" y="22312"/>
                  <a:pt x="5797" y="22312"/>
                  <a:pt x="5993" y="22398"/>
                </a:cubicBezTo>
                <a:cubicBezTo>
                  <a:pt x="6149" y="22461"/>
                  <a:pt x="6314" y="22508"/>
                  <a:pt x="6470" y="22555"/>
                </a:cubicBezTo>
                <a:cubicBezTo>
                  <a:pt x="6474" y="22556"/>
                  <a:pt x="6479" y="22556"/>
                  <a:pt x="6483" y="22556"/>
                </a:cubicBezTo>
                <a:cubicBezTo>
                  <a:pt x="6519" y="22556"/>
                  <a:pt x="6560" y="22531"/>
                  <a:pt x="6595" y="22524"/>
                </a:cubicBezTo>
                <a:cubicBezTo>
                  <a:pt x="6627" y="22508"/>
                  <a:pt x="6658" y="22492"/>
                  <a:pt x="6689" y="22492"/>
                </a:cubicBezTo>
                <a:cubicBezTo>
                  <a:pt x="6775" y="22477"/>
                  <a:pt x="6869" y="22469"/>
                  <a:pt x="6955" y="22453"/>
                </a:cubicBezTo>
                <a:lnTo>
                  <a:pt x="6955" y="22422"/>
                </a:lnTo>
                <a:cubicBezTo>
                  <a:pt x="7041" y="22461"/>
                  <a:pt x="7119" y="22500"/>
                  <a:pt x="7206" y="22539"/>
                </a:cubicBezTo>
                <a:lnTo>
                  <a:pt x="7206" y="22516"/>
                </a:lnTo>
                <a:cubicBezTo>
                  <a:pt x="7331" y="22508"/>
                  <a:pt x="7456" y="22500"/>
                  <a:pt x="7589" y="22492"/>
                </a:cubicBezTo>
                <a:lnTo>
                  <a:pt x="7589" y="22492"/>
                </a:lnTo>
                <a:cubicBezTo>
                  <a:pt x="7777" y="22727"/>
                  <a:pt x="7753" y="22813"/>
                  <a:pt x="7487" y="22946"/>
                </a:cubicBezTo>
                <a:cubicBezTo>
                  <a:pt x="7440" y="22970"/>
                  <a:pt x="7393" y="22993"/>
                  <a:pt x="7354" y="23024"/>
                </a:cubicBezTo>
                <a:cubicBezTo>
                  <a:pt x="7323" y="23056"/>
                  <a:pt x="7307" y="23095"/>
                  <a:pt x="7276" y="23149"/>
                </a:cubicBezTo>
                <a:cubicBezTo>
                  <a:pt x="7299" y="23152"/>
                  <a:pt x="7321" y="23153"/>
                  <a:pt x="7342" y="23153"/>
                </a:cubicBezTo>
                <a:cubicBezTo>
                  <a:pt x="7540" y="23153"/>
                  <a:pt x="7674" y="23060"/>
                  <a:pt x="7808" y="22954"/>
                </a:cubicBezTo>
                <a:cubicBezTo>
                  <a:pt x="7890" y="22894"/>
                  <a:pt x="7933" y="22863"/>
                  <a:pt x="7974" y="22863"/>
                </a:cubicBezTo>
                <a:cubicBezTo>
                  <a:pt x="8018" y="22863"/>
                  <a:pt x="8059" y="22900"/>
                  <a:pt x="8144" y="22977"/>
                </a:cubicBezTo>
                <a:cubicBezTo>
                  <a:pt x="8215" y="23032"/>
                  <a:pt x="8301" y="23103"/>
                  <a:pt x="8379" y="23110"/>
                </a:cubicBezTo>
                <a:cubicBezTo>
                  <a:pt x="8582" y="23142"/>
                  <a:pt x="8762" y="23189"/>
                  <a:pt x="8864" y="23392"/>
                </a:cubicBezTo>
                <a:cubicBezTo>
                  <a:pt x="8921" y="23362"/>
                  <a:pt x="8975" y="23349"/>
                  <a:pt x="9026" y="23349"/>
                </a:cubicBezTo>
                <a:cubicBezTo>
                  <a:pt x="9121" y="23349"/>
                  <a:pt x="9208" y="23394"/>
                  <a:pt x="9294" y="23455"/>
                </a:cubicBezTo>
                <a:cubicBezTo>
                  <a:pt x="9359" y="23501"/>
                  <a:pt x="9443" y="23525"/>
                  <a:pt x="9522" y="23525"/>
                </a:cubicBezTo>
                <a:cubicBezTo>
                  <a:pt x="9617" y="23525"/>
                  <a:pt x="9706" y="23491"/>
                  <a:pt x="9748" y="23423"/>
                </a:cubicBezTo>
                <a:cubicBezTo>
                  <a:pt x="9832" y="23284"/>
                  <a:pt x="9947" y="23250"/>
                  <a:pt x="10082" y="23250"/>
                </a:cubicBezTo>
                <a:cubicBezTo>
                  <a:pt x="10098" y="23250"/>
                  <a:pt x="10115" y="23250"/>
                  <a:pt x="10131" y="23251"/>
                </a:cubicBezTo>
                <a:cubicBezTo>
                  <a:pt x="10202" y="23251"/>
                  <a:pt x="10272" y="23220"/>
                  <a:pt x="10343" y="23212"/>
                </a:cubicBezTo>
                <a:cubicBezTo>
                  <a:pt x="10507" y="23181"/>
                  <a:pt x="10671" y="23165"/>
                  <a:pt x="10828" y="23142"/>
                </a:cubicBezTo>
                <a:cubicBezTo>
                  <a:pt x="10935" y="23120"/>
                  <a:pt x="11035" y="23086"/>
                  <a:pt x="11135" y="23086"/>
                </a:cubicBezTo>
                <a:cubicBezTo>
                  <a:pt x="11145" y="23086"/>
                  <a:pt x="11154" y="23086"/>
                  <a:pt x="11164" y="23087"/>
                </a:cubicBezTo>
                <a:cubicBezTo>
                  <a:pt x="11178" y="23087"/>
                  <a:pt x="11191" y="23088"/>
                  <a:pt x="11204" y="23088"/>
                </a:cubicBezTo>
                <a:cubicBezTo>
                  <a:pt x="11381" y="23088"/>
                  <a:pt x="11525" y="23037"/>
                  <a:pt x="11641" y="22891"/>
                </a:cubicBezTo>
                <a:cubicBezTo>
                  <a:pt x="11673" y="22852"/>
                  <a:pt x="11719" y="22829"/>
                  <a:pt x="11766" y="22805"/>
                </a:cubicBezTo>
                <a:cubicBezTo>
                  <a:pt x="12111" y="22618"/>
                  <a:pt x="12400" y="22359"/>
                  <a:pt x="12666" y="22078"/>
                </a:cubicBezTo>
                <a:cubicBezTo>
                  <a:pt x="12799" y="21937"/>
                  <a:pt x="12932" y="21804"/>
                  <a:pt x="13112" y="21718"/>
                </a:cubicBezTo>
                <a:cubicBezTo>
                  <a:pt x="13159" y="21694"/>
                  <a:pt x="13198" y="21655"/>
                  <a:pt x="13221" y="21616"/>
                </a:cubicBezTo>
                <a:cubicBezTo>
                  <a:pt x="13292" y="21468"/>
                  <a:pt x="13386" y="21319"/>
                  <a:pt x="13409" y="21162"/>
                </a:cubicBezTo>
                <a:cubicBezTo>
                  <a:pt x="13448" y="20951"/>
                  <a:pt x="13558" y="20787"/>
                  <a:pt x="13660" y="20615"/>
                </a:cubicBezTo>
                <a:cubicBezTo>
                  <a:pt x="13730" y="20505"/>
                  <a:pt x="13793" y="20396"/>
                  <a:pt x="13863" y="20286"/>
                </a:cubicBezTo>
                <a:cubicBezTo>
                  <a:pt x="13933" y="20185"/>
                  <a:pt x="14012" y="20075"/>
                  <a:pt x="14082" y="19973"/>
                </a:cubicBezTo>
                <a:cubicBezTo>
                  <a:pt x="14129" y="19911"/>
                  <a:pt x="14168" y="19840"/>
                  <a:pt x="14207" y="19786"/>
                </a:cubicBezTo>
                <a:cubicBezTo>
                  <a:pt x="14151" y="19716"/>
                  <a:pt x="14089" y="19702"/>
                  <a:pt x="14028" y="19702"/>
                </a:cubicBezTo>
                <a:cubicBezTo>
                  <a:pt x="13988" y="19702"/>
                  <a:pt x="13947" y="19708"/>
                  <a:pt x="13909" y="19708"/>
                </a:cubicBezTo>
                <a:cubicBezTo>
                  <a:pt x="13901" y="19708"/>
                  <a:pt x="13894" y="19708"/>
                  <a:pt x="13886" y="19707"/>
                </a:cubicBezTo>
                <a:cubicBezTo>
                  <a:pt x="13855" y="19731"/>
                  <a:pt x="13824" y="19746"/>
                  <a:pt x="13808" y="19778"/>
                </a:cubicBezTo>
                <a:cubicBezTo>
                  <a:pt x="13660" y="20036"/>
                  <a:pt x="13386" y="20106"/>
                  <a:pt x="13143" y="20161"/>
                </a:cubicBezTo>
                <a:cubicBezTo>
                  <a:pt x="12924" y="20208"/>
                  <a:pt x="12736" y="20255"/>
                  <a:pt x="12635" y="20474"/>
                </a:cubicBezTo>
                <a:lnTo>
                  <a:pt x="12103" y="20474"/>
                </a:lnTo>
                <a:cubicBezTo>
                  <a:pt x="12040" y="20552"/>
                  <a:pt x="11978" y="20623"/>
                  <a:pt x="11907" y="20685"/>
                </a:cubicBezTo>
                <a:cubicBezTo>
                  <a:pt x="11852" y="20740"/>
                  <a:pt x="11790" y="20803"/>
                  <a:pt x="11727" y="20818"/>
                </a:cubicBezTo>
                <a:cubicBezTo>
                  <a:pt x="11680" y="20825"/>
                  <a:pt x="11634" y="20829"/>
                  <a:pt x="11590" y="20829"/>
                </a:cubicBezTo>
                <a:cubicBezTo>
                  <a:pt x="11439" y="20829"/>
                  <a:pt x="11300" y="20786"/>
                  <a:pt x="11180" y="20677"/>
                </a:cubicBezTo>
                <a:lnTo>
                  <a:pt x="11180" y="20286"/>
                </a:lnTo>
                <a:cubicBezTo>
                  <a:pt x="11266" y="20192"/>
                  <a:pt x="11344" y="20106"/>
                  <a:pt x="11477" y="20075"/>
                </a:cubicBezTo>
                <a:cubicBezTo>
                  <a:pt x="11571" y="20052"/>
                  <a:pt x="11649" y="19958"/>
                  <a:pt x="11727" y="19887"/>
                </a:cubicBezTo>
                <a:cubicBezTo>
                  <a:pt x="11806" y="19817"/>
                  <a:pt x="11884" y="19746"/>
                  <a:pt x="11962" y="19676"/>
                </a:cubicBezTo>
                <a:cubicBezTo>
                  <a:pt x="12173" y="19488"/>
                  <a:pt x="12377" y="19308"/>
                  <a:pt x="12588" y="19121"/>
                </a:cubicBezTo>
                <a:lnTo>
                  <a:pt x="12603" y="19081"/>
                </a:lnTo>
                <a:cubicBezTo>
                  <a:pt x="12736" y="18941"/>
                  <a:pt x="12846" y="18769"/>
                  <a:pt x="12995" y="18651"/>
                </a:cubicBezTo>
                <a:cubicBezTo>
                  <a:pt x="13253" y="18448"/>
                  <a:pt x="13456" y="18205"/>
                  <a:pt x="13597" y="17908"/>
                </a:cubicBezTo>
                <a:cubicBezTo>
                  <a:pt x="13691" y="17877"/>
                  <a:pt x="13785" y="17838"/>
                  <a:pt x="13863" y="17806"/>
                </a:cubicBezTo>
                <a:cubicBezTo>
                  <a:pt x="13973" y="17548"/>
                  <a:pt x="14106" y="17345"/>
                  <a:pt x="14340" y="17196"/>
                </a:cubicBezTo>
                <a:cubicBezTo>
                  <a:pt x="14458" y="17118"/>
                  <a:pt x="14559" y="17001"/>
                  <a:pt x="14598" y="16844"/>
                </a:cubicBezTo>
                <a:cubicBezTo>
                  <a:pt x="14630" y="16727"/>
                  <a:pt x="14708" y="16609"/>
                  <a:pt x="14841" y="16586"/>
                </a:cubicBezTo>
                <a:cubicBezTo>
                  <a:pt x="14958" y="16570"/>
                  <a:pt x="15005" y="16484"/>
                  <a:pt x="15052" y="16398"/>
                </a:cubicBezTo>
                <a:cubicBezTo>
                  <a:pt x="15115" y="16304"/>
                  <a:pt x="15185" y="16226"/>
                  <a:pt x="15256" y="16124"/>
                </a:cubicBezTo>
                <a:cubicBezTo>
                  <a:pt x="15295" y="15984"/>
                  <a:pt x="15349" y="15819"/>
                  <a:pt x="15365" y="15655"/>
                </a:cubicBezTo>
                <a:cubicBezTo>
                  <a:pt x="15388" y="15452"/>
                  <a:pt x="15467" y="15326"/>
                  <a:pt x="15670" y="15287"/>
                </a:cubicBezTo>
                <a:cubicBezTo>
                  <a:pt x="15748" y="15217"/>
                  <a:pt x="15842" y="15154"/>
                  <a:pt x="15928" y="15092"/>
                </a:cubicBezTo>
                <a:cubicBezTo>
                  <a:pt x="15960" y="15068"/>
                  <a:pt x="16007" y="15053"/>
                  <a:pt x="16014" y="15029"/>
                </a:cubicBezTo>
                <a:cubicBezTo>
                  <a:pt x="16077" y="14865"/>
                  <a:pt x="16202" y="14763"/>
                  <a:pt x="16327" y="14646"/>
                </a:cubicBezTo>
                <a:cubicBezTo>
                  <a:pt x="16390" y="14591"/>
                  <a:pt x="16429" y="14497"/>
                  <a:pt x="16476" y="14419"/>
                </a:cubicBezTo>
                <a:cubicBezTo>
                  <a:pt x="16523" y="14427"/>
                  <a:pt x="16562" y="14427"/>
                  <a:pt x="16593" y="14442"/>
                </a:cubicBezTo>
                <a:cubicBezTo>
                  <a:pt x="16655" y="14479"/>
                  <a:pt x="16712" y="14496"/>
                  <a:pt x="16768" y="14496"/>
                </a:cubicBezTo>
                <a:cubicBezTo>
                  <a:pt x="16833" y="14496"/>
                  <a:pt x="16898" y="14473"/>
                  <a:pt x="16969" y="14427"/>
                </a:cubicBezTo>
                <a:cubicBezTo>
                  <a:pt x="17117" y="14333"/>
                  <a:pt x="17274" y="14262"/>
                  <a:pt x="17438" y="14208"/>
                </a:cubicBezTo>
                <a:cubicBezTo>
                  <a:pt x="17540" y="14176"/>
                  <a:pt x="17595" y="14129"/>
                  <a:pt x="17634" y="14036"/>
                </a:cubicBezTo>
                <a:cubicBezTo>
                  <a:pt x="17673" y="13934"/>
                  <a:pt x="17735" y="13848"/>
                  <a:pt x="17798" y="13754"/>
                </a:cubicBezTo>
                <a:cubicBezTo>
                  <a:pt x="17858" y="13791"/>
                  <a:pt x="17913" y="13805"/>
                  <a:pt x="17966" y="13805"/>
                </a:cubicBezTo>
                <a:cubicBezTo>
                  <a:pt x="18081" y="13805"/>
                  <a:pt x="18184" y="13742"/>
                  <a:pt x="18291" y="13715"/>
                </a:cubicBezTo>
                <a:cubicBezTo>
                  <a:pt x="18377" y="13690"/>
                  <a:pt x="18444" y="13676"/>
                  <a:pt x="18500" y="13676"/>
                </a:cubicBezTo>
                <a:cubicBezTo>
                  <a:pt x="18617" y="13676"/>
                  <a:pt x="18686" y="13736"/>
                  <a:pt x="18776" y="13879"/>
                </a:cubicBezTo>
                <a:lnTo>
                  <a:pt x="18776" y="14450"/>
                </a:lnTo>
                <a:cubicBezTo>
                  <a:pt x="18815" y="14513"/>
                  <a:pt x="18878" y="14583"/>
                  <a:pt x="18807" y="14685"/>
                </a:cubicBezTo>
                <a:cubicBezTo>
                  <a:pt x="18705" y="14826"/>
                  <a:pt x="18604" y="14959"/>
                  <a:pt x="18518" y="15076"/>
                </a:cubicBezTo>
                <a:cubicBezTo>
                  <a:pt x="18479" y="15201"/>
                  <a:pt x="18455" y="15311"/>
                  <a:pt x="18432" y="15397"/>
                </a:cubicBezTo>
                <a:cubicBezTo>
                  <a:pt x="18440" y="15561"/>
                  <a:pt x="18447" y="15710"/>
                  <a:pt x="18463" y="15866"/>
                </a:cubicBezTo>
                <a:cubicBezTo>
                  <a:pt x="18502" y="15890"/>
                  <a:pt x="18549" y="15905"/>
                  <a:pt x="18596" y="15937"/>
                </a:cubicBezTo>
                <a:cubicBezTo>
                  <a:pt x="18674" y="15843"/>
                  <a:pt x="18737" y="15764"/>
                  <a:pt x="18807" y="15686"/>
                </a:cubicBezTo>
                <a:cubicBezTo>
                  <a:pt x="18885" y="15678"/>
                  <a:pt x="18956" y="15671"/>
                  <a:pt x="19050" y="15663"/>
                </a:cubicBezTo>
                <a:cubicBezTo>
                  <a:pt x="19120" y="15577"/>
                  <a:pt x="19191" y="15483"/>
                  <a:pt x="19277" y="15365"/>
                </a:cubicBezTo>
                <a:cubicBezTo>
                  <a:pt x="19363" y="15389"/>
                  <a:pt x="19457" y="15420"/>
                  <a:pt x="19558" y="15452"/>
                </a:cubicBezTo>
                <a:cubicBezTo>
                  <a:pt x="19629" y="15428"/>
                  <a:pt x="19715" y="15412"/>
                  <a:pt x="19769" y="15397"/>
                </a:cubicBezTo>
                <a:cubicBezTo>
                  <a:pt x="19848" y="15279"/>
                  <a:pt x="19902" y="15178"/>
                  <a:pt x="19973" y="15092"/>
                </a:cubicBezTo>
                <a:cubicBezTo>
                  <a:pt x="20075" y="14974"/>
                  <a:pt x="20184" y="14865"/>
                  <a:pt x="20294" y="14747"/>
                </a:cubicBezTo>
                <a:cubicBezTo>
                  <a:pt x="20356" y="14685"/>
                  <a:pt x="20395" y="14599"/>
                  <a:pt x="20466" y="14560"/>
                </a:cubicBezTo>
                <a:cubicBezTo>
                  <a:pt x="20669" y="14450"/>
                  <a:pt x="20755" y="14247"/>
                  <a:pt x="20896" y="14090"/>
                </a:cubicBezTo>
                <a:cubicBezTo>
                  <a:pt x="21029" y="13934"/>
                  <a:pt x="21060" y="13691"/>
                  <a:pt x="21256" y="13574"/>
                </a:cubicBezTo>
                <a:cubicBezTo>
                  <a:pt x="21271" y="13566"/>
                  <a:pt x="21287" y="13551"/>
                  <a:pt x="21287" y="13543"/>
                </a:cubicBezTo>
                <a:cubicBezTo>
                  <a:pt x="21287" y="13394"/>
                  <a:pt x="21420" y="13347"/>
                  <a:pt x="21491" y="13253"/>
                </a:cubicBezTo>
                <a:cubicBezTo>
                  <a:pt x="21537" y="13206"/>
                  <a:pt x="21592" y="13152"/>
                  <a:pt x="21600" y="13097"/>
                </a:cubicBezTo>
                <a:cubicBezTo>
                  <a:pt x="21616" y="12987"/>
                  <a:pt x="21694" y="12925"/>
                  <a:pt x="21772" y="12862"/>
                </a:cubicBezTo>
                <a:cubicBezTo>
                  <a:pt x="21803" y="12839"/>
                  <a:pt x="21835" y="12823"/>
                  <a:pt x="21850" y="12792"/>
                </a:cubicBezTo>
                <a:cubicBezTo>
                  <a:pt x="22069" y="12487"/>
                  <a:pt x="22281" y="12174"/>
                  <a:pt x="22492" y="11861"/>
                </a:cubicBezTo>
                <a:cubicBezTo>
                  <a:pt x="22633" y="11657"/>
                  <a:pt x="22774" y="11462"/>
                  <a:pt x="22883" y="11243"/>
                </a:cubicBezTo>
                <a:cubicBezTo>
                  <a:pt x="23040" y="10945"/>
                  <a:pt x="23157" y="10633"/>
                  <a:pt x="23298" y="10335"/>
                </a:cubicBezTo>
                <a:cubicBezTo>
                  <a:pt x="23360" y="10187"/>
                  <a:pt x="23438" y="10046"/>
                  <a:pt x="23501" y="9905"/>
                </a:cubicBezTo>
                <a:cubicBezTo>
                  <a:pt x="23540" y="9827"/>
                  <a:pt x="23587" y="9748"/>
                  <a:pt x="23595" y="9670"/>
                </a:cubicBezTo>
                <a:cubicBezTo>
                  <a:pt x="23618" y="9357"/>
                  <a:pt x="23626" y="9044"/>
                  <a:pt x="23642" y="8731"/>
                </a:cubicBezTo>
                <a:cubicBezTo>
                  <a:pt x="23642" y="8708"/>
                  <a:pt x="23634" y="8685"/>
                  <a:pt x="23626" y="8669"/>
                </a:cubicBezTo>
                <a:cubicBezTo>
                  <a:pt x="23540" y="8536"/>
                  <a:pt x="23564" y="8395"/>
                  <a:pt x="23556" y="8246"/>
                </a:cubicBezTo>
                <a:cubicBezTo>
                  <a:pt x="23548" y="8043"/>
                  <a:pt x="23532" y="7832"/>
                  <a:pt x="23517" y="7628"/>
                </a:cubicBezTo>
                <a:cubicBezTo>
                  <a:pt x="23509" y="7488"/>
                  <a:pt x="23532" y="7378"/>
                  <a:pt x="23673" y="7308"/>
                </a:cubicBezTo>
                <a:cubicBezTo>
                  <a:pt x="23751" y="7269"/>
                  <a:pt x="23822" y="7190"/>
                  <a:pt x="23806" y="7089"/>
                </a:cubicBezTo>
                <a:cubicBezTo>
                  <a:pt x="23720" y="7057"/>
                  <a:pt x="23642" y="7034"/>
                  <a:pt x="23540" y="7003"/>
                </a:cubicBezTo>
                <a:cubicBezTo>
                  <a:pt x="23595" y="6909"/>
                  <a:pt x="23634" y="6838"/>
                  <a:pt x="23681" y="6784"/>
                </a:cubicBezTo>
                <a:cubicBezTo>
                  <a:pt x="23783" y="6674"/>
                  <a:pt x="23845" y="6549"/>
                  <a:pt x="23869" y="6400"/>
                </a:cubicBezTo>
                <a:cubicBezTo>
                  <a:pt x="23892" y="6189"/>
                  <a:pt x="23939" y="5978"/>
                  <a:pt x="23978" y="5767"/>
                </a:cubicBezTo>
                <a:cubicBezTo>
                  <a:pt x="23986" y="5743"/>
                  <a:pt x="23994" y="5712"/>
                  <a:pt x="23986" y="5680"/>
                </a:cubicBezTo>
                <a:cubicBezTo>
                  <a:pt x="23947" y="5493"/>
                  <a:pt x="23916" y="5297"/>
                  <a:pt x="23853" y="5117"/>
                </a:cubicBezTo>
                <a:cubicBezTo>
                  <a:pt x="23775" y="4906"/>
                  <a:pt x="23634" y="4742"/>
                  <a:pt x="23423" y="4640"/>
                </a:cubicBezTo>
                <a:cubicBezTo>
                  <a:pt x="23337" y="4687"/>
                  <a:pt x="23243" y="4710"/>
                  <a:pt x="23172" y="4773"/>
                </a:cubicBezTo>
                <a:cubicBezTo>
                  <a:pt x="22985" y="4914"/>
                  <a:pt x="22758" y="5000"/>
                  <a:pt x="22672" y="5258"/>
                </a:cubicBezTo>
                <a:cubicBezTo>
                  <a:pt x="22656" y="5313"/>
                  <a:pt x="22586" y="5368"/>
                  <a:pt x="22523" y="5407"/>
                </a:cubicBezTo>
                <a:cubicBezTo>
                  <a:pt x="22453" y="5461"/>
                  <a:pt x="22367" y="5501"/>
                  <a:pt x="22273" y="5547"/>
                </a:cubicBezTo>
                <a:cubicBezTo>
                  <a:pt x="22195" y="5524"/>
                  <a:pt x="22116" y="5501"/>
                  <a:pt x="22046" y="5477"/>
                </a:cubicBezTo>
                <a:cubicBezTo>
                  <a:pt x="21960" y="5368"/>
                  <a:pt x="21960" y="5266"/>
                  <a:pt x="21976" y="5141"/>
                </a:cubicBezTo>
                <a:cubicBezTo>
                  <a:pt x="22030" y="4828"/>
                  <a:pt x="22007" y="4515"/>
                  <a:pt x="21843" y="4225"/>
                </a:cubicBezTo>
                <a:cubicBezTo>
                  <a:pt x="21811" y="4171"/>
                  <a:pt x="21780" y="4100"/>
                  <a:pt x="21788" y="4045"/>
                </a:cubicBezTo>
                <a:cubicBezTo>
                  <a:pt x="21811" y="3889"/>
                  <a:pt x="21850" y="3733"/>
                  <a:pt x="21897" y="3584"/>
                </a:cubicBezTo>
                <a:cubicBezTo>
                  <a:pt x="21960" y="3396"/>
                  <a:pt x="22101" y="3240"/>
                  <a:pt x="22109" y="3028"/>
                </a:cubicBezTo>
                <a:cubicBezTo>
                  <a:pt x="22109" y="2825"/>
                  <a:pt x="22195" y="2676"/>
                  <a:pt x="22359" y="2559"/>
                </a:cubicBezTo>
                <a:cubicBezTo>
                  <a:pt x="22367" y="2551"/>
                  <a:pt x="22367" y="2536"/>
                  <a:pt x="22375" y="2520"/>
                </a:cubicBezTo>
                <a:cubicBezTo>
                  <a:pt x="22398" y="2426"/>
                  <a:pt x="22406" y="2332"/>
                  <a:pt x="22461" y="2262"/>
                </a:cubicBezTo>
                <a:cubicBezTo>
                  <a:pt x="22633" y="2027"/>
                  <a:pt x="22601" y="1785"/>
                  <a:pt x="22539" y="1558"/>
                </a:cubicBezTo>
                <a:cubicBezTo>
                  <a:pt x="22320" y="1425"/>
                  <a:pt x="22085" y="1519"/>
                  <a:pt x="21866" y="1417"/>
                </a:cubicBezTo>
                <a:cubicBezTo>
                  <a:pt x="21905" y="1331"/>
                  <a:pt x="21929" y="1268"/>
                  <a:pt x="21936" y="1237"/>
                </a:cubicBezTo>
                <a:lnTo>
                  <a:pt x="21936" y="814"/>
                </a:lnTo>
                <a:cubicBezTo>
                  <a:pt x="21819" y="838"/>
                  <a:pt x="21710" y="854"/>
                  <a:pt x="21616" y="869"/>
                </a:cubicBezTo>
                <a:cubicBezTo>
                  <a:pt x="21541" y="924"/>
                  <a:pt x="21513" y="1025"/>
                  <a:pt x="21415" y="1025"/>
                </a:cubicBezTo>
                <a:cubicBezTo>
                  <a:pt x="21400" y="1025"/>
                  <a:pt x="21384" y="1023"/>
                  <a:pt x="21365" y="1018"/>
                </a:cubicBezTo>
                <a:cubicBezTo>
                  <a:pt x="21311" y="854"/>
                  <a:pt x="21412" y="721"/>
                  <a:pt x="21483" y="580"/>
                </a:cubicBezTo>
                <a:cubicBezTo>
                  <a:pt x="21373" y="400"/>
                  <a:pt x="21530" y="150"/>
                  <a:pt x="212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	</a:t>
            </a:r>
            <a:endParaRPr/>
          </a:p>
        </p:txBody>
      </p:sp>
      <p:sp>
        <p:nvSpPr>
          <p:cNvPr id="188" name="Google Shape;188;p19"/>
          <p:cNvSpPr/>
          <p:nvPr/>
        </p:nvSpPr>
        <p:spPr>
          <a:xfrm rot="-2700000">
            <a:off x="-255166" y="3603143"/>
            <a:ext cx="597417" cy="1315865"/>
          </a:xfrm>
          <a:custGeom>
            <a:avLst/>
            <a:gdLst/>
            <a:ahLst/>
            <a:cxnLst/>
            <a:rect l="l" t="t" r="r" b="b"/>
            <a:pathLst>
              <a:path w="8184" h="18026" extrusionOk="0">
                <a:moveTo>
                  <a:pt x="6009" y="1"/>
                </a:moveTo>
                <a:lnTo>
                  <a:pt x="5962" y="40"/>
                </a:lnTo>
                <a:cubicBezTo>
                  <a:pt x="6329" y="580"/>
                  <a:pt x="6525" y="1432"/>
                  <a:pt x="6728" y="2074"/>
                </a:cubicBezTo>
                <a:cubicBezTo>
                  <a:pt x="7237" y="3631"/>
                  <a:pt x="7894" y="5281"/>
                  <a:pt x="8082" y="6909"/>
                </a:cubicBezTo>
                <a:cubicBezTo>
                  <a:pt x="8105" y="7128"/>
                  <a:pt x="8113" y="7347"/>
                  <a:pt x="8113" y="7558"/>
                </a:cubicBezTo>
                <a:cubicBezTo>
                  <a:pt x="8113" y="9013"/>
                  <a:pt x="7573" y="10327"/>
                  <a:pt x="6916" y="11642"/>
                </a:cubicBezTo>
                <a:cubicBezTo>
                  <a:pt x="6494" y="12487"/>
                  <a:pt x="6142" y="13136"/>
                  <a:pt x="5344" y="13668"/>
                </a:cubicBezTo>
                <a:cubicBezTo>
                  <a:pt x="4624" y="14145"/>
                  <a:pt x="3787" y="14372"/>
                  <a:pt x="3044" y="14833"/>
                </a:cubicBezTo>
                <a:cubicBezTo>
                  <a:pt x="2011" y="15475"/>
                  <a:pt x="1330" y="16179"/>
                  <a:pt x="603" y="17133"/>
                </a:cubicBezTo>
                <a:cubicBezTo>
                  <a:pt x="415" y="17392"/>
                  <a:pt x="87" y="17673"/>
                  <a:pt x="0" y="18010"/>
                </a:cubicBezTo>
                <a:lnTo>
                  <a:pt x="63" y="18025"/>
                </a:lnTo>
                <a:cubicBezTo>
                  <a:pt x="133" y="17720"/>
                  <a:pt x="454" y="17439"/>
                  <a:pt x="658" y="17180"/>
                </a:cubicBezTo>
                <a:cubicBezTo>
                  <a:pt x="1377" y="16218"/>
                  <a:pt x="2050" y="15530"/>
                  <a:pt x="3083" y="14888"/>
                </a:cubicBezTo>
                <a:cubicBezTo>
                  <a:pt x="3810" y="14435"/>
                  <a:pt x="4647" y="14208"/>
                  <a:pt x="5383" y="13723"/>
                </a:cubicBezTo>
                <a:cubicBezTo>
                  <a:pt x="6189" y="13183"/>
                  <a:pt x="6556" y="12518"/>
                  <a:pt x="6979" y="11673"/>
                </a:cubicBezTo>
                <a:cubicBezTo>
                  <a:pt x="7628" y="10351"/>
                  <a:pt x="8183" y="9029"/>
                  <a:pt x="8183" y="7558"/>
                </a:cubicBezTo>
                <a:cubicBezTo>
                  <a:pt x="8183" y="7347"/>
                  <a:pt x="8168" y="7128"/>
                  <a:pt x="8144" y="6901"/>
                </a:cubicBezTo>
                <a:cubicBezTo>
                  <a:pt x="7957" y="5266"/>
                  <a:pt x="7299" y="3607"/>
                  <a:pt x="6791" y="2058"/>
                </a:cubicBezTo>
                <a:cubicBezTo>
                  <a:pt x="6588" y="1417"/>
                  <a:pt x="6392" y="556"/>
                  <a:pt x="60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9"/>
          <p:cNvSpPr/>
          <p:nvPr/>
        </p:nvSpPr>
        <p:spPr>
          <a:xfrm rot="10597866">
            <a:off x="8027992" y="4415275"/>
            <a:ext cx="1164279" cy="1023687"/>
          </a:xfrm>
          <a:custGeom>
            <a:avLst/>
            <a:gdLst/>
            <a:ahLst/>
            <a:cxnLst/>
            <a:rect l="l" t="t" r="r" b="b"/>
            <a:pathLst>
              <a:path w="19817" h="17424" extrusionOk="0">
                <a:moveTo>
                  <a:pt x="6643" y="1"/>
                </a:moveTo>
                <a:cubicBezTo>
                  <a:pt x="6606" y="1"/>
                  <a:pt x="6569" y="1"/>
                  <a:pt x="6532" y="2"/>
                </a:cubicBezTo>
                <a:cubicBezTo>
                  <a:pt x="4717" y="41"/>
                  <a:pt x="2957" y="1191"/>
                  <a:pt x="1674" y="2388"/>
                </a:cubicBezTo>
                <a:cubicBezTo>
                  <a:pt x="1267" y="2763"/>
                  <a:pt x="853" y="3170"/>
                  <a:pt x="579" y="3647"/>
                </a:cubicBezTo>
                <a:cubicBezTo>
                  <a:pt x="423" y="3929"/>
                  <a:pt x="297" y="4234"/>
                  <a:pt x="219" y="4563"/>
                </a:cubicBezTo>
                <a:cubicBezTo>
                  <a:pt x="0" y="5470"/>
                  <a:pt x="31" y="6479"/>
                  <a:pt x="344" y="7371"/>
                </a:cubicBezTo>
                <a:cubicBezTo>
                  <a:pt x="822" y="8709"/>
                  <a:pt x="1471" y="9961"/>
                  <a:pt x="1987" y="11267"/>
                </a:cubicBezTo>
                <a:cubicBezTo>
                  <a:pt x="2558" y="12691"/>
                  <a:pt x="2629" y="14130"/>
                  <a:pt x="3614" y="15390"/>
                </a:cubicBezTo>
                <a:cubicBezTo>
                  <a:pt x="4512" y="16548"/>
                  <a:pt x="5896" y="17424"/>
                  <a:pt x="7385" y="17424"/>
                </a:cubicBezTo>
                <a:cubicBezTo>
                  <a:pt x="7466" y="17424"/>
                  <a:pt x="7547" y="17421"/>
                  <a:pt x="7628" y="17416"/>
                </a:cubicBezTo>
                <a:cubicBezTo>
                  <a:pt x="8433" y="17369"/>
                  <a:pt x="9208" y="17119"/>
                  <a:pt x="9951" y="16821"/>
                </a:cubicBezTo>
                <a:cubicBezTo>
                  <a:pt x="12423" y="15844"/>
                  <a:pt x="14747" y="14326"/>
                  <a:pt x="16483" y="12300"/>
                </a:cubicBezTo>
                <a:cubicBezTo>
                  <a:pt x="17438" y="11189"/>
                  <a:pt x="18471" y="9968"/>
                  <a:pt x="19135" y="8654"/>
                </a:cubicBezTo>
                <a:cubicBezTo>
                  <a:pt x="19566" y="7809"/>
                  <a:pt x="19816" y="6855"/>
                  <a:pt x="19793" y="5908"/>
                </a:cubicBezTo>
                <a:cubicBezTo>
                  <a:pt x="19761" y="4508"/>
                  <a:pt x="19112" y="3428"/>
                  <a:pt x="18158" y="2466"/>
                </a:cubicBezTo>
                <a:cubicBezTo>
                  <a:pt x="17688" y="1989"/>
                  <a:pt x="17101" y="1566"/>
                  <a:pt x="16437" y="1433"/>
                </a:cubicBezTo>
                <a:cubicBezTo>
                  <a:pt x="16050" y="1352"/>
                  <a:pt x="15660" y="1329"/>
                  <a:pt x="15267" y="1329"/>
                </a:cubicBezTo>
                <a:cubicBezTo>
                  <a:pt x="14789" y="1329"/>
                  <a:pt x="14307" y="1362"/>
                  <a:pt x="13824" y="1362"/>
                </a:cubicBezTo>
                <a:cubicBezTo>
                  <a:pt x="13490" y="1362"/>
                  <a:pt x="13156" y="1346"/>
                  <a:pt x="12822" y="1293"/>
                </a:cubicBezTo>
                <a:cubicBezTo>
                  <a:pt x="11531" y="1089"/>
                  <a:pt x="10280" y="675"/>
                  <a:pt x="9012" y="354"/>
                </a:cubicBezTo>
                <a:cubicBezTo>
                  <a:pt x="8235" y="159"/>
                  <a:pt x="7443" y="1"/>
                  <a:pt x="66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9"/>
          <p:cNvSpPr/>
          <p:nvPr/>
        </p:nvSpPr>
        <p:spPr>
          <a:xfrm rot="-7401986">
            <a:off x="8332498" y="4253898"/>
            <a:ext cx="978630" cy="996913"/>
          </a:xfrm>
          <a:custGeom>
            <a:avLst/>
            <a:gdLst/>
            <a:ahLst/>
            <a:cxnLst/>
            <a:rect l="l" t="t" r="r" b="b"/>
            <a:pathLst>
              <a:path w="10906" h="11110" extrusionOk="0">
                <a:moveTo>
                  <a:pt x="4968" y="0"/>
                </a:moveTo>
                <a:cubicBezTo>
                  <a:pt x="4968" y="32"/>
                  <a:pt x="4968" y="63"/>
                  <a:pt x="4968" y="94"/>
                </a:cubicBezTo>
                <a:cubicBezTo>
                  <a:pt x="4968" y="955"/>
                  <a:pt x="4655" y="1776"/>
                  <a:pt x="4350" y="2598"/>
                </a:cubicBezTo>
                <a:cubicBezTo>
                  <a:pt x="4037" y="3419"/>
                  <a:pt x="3724" y="4233"/>
                  <a:pt x="3724" y="5093"/>
                </a:cubicBezTo>
                <a:cubicBezTo>
                  <a:pt x="3724" y="5211"/>
                  <a:pt x="3732" y="5320"/>
                  <a:pt x="3740" y="5437"/>
                </a:cubicBezTo>
                <a:cubicBezTo>
                  <a:pt x="3795" y="5969"/>
                  <a:pt x="4029" y="6705"/>
                  <a:pt x="4373" y="7346"/>
                </a:cubicBezTo>
                <a:cubicBezTo>
                  <a:pt x="4726" y="7988"/>
                  <a:pt x="5195" y="8535"/>
                  <a:pt x="5735" y="8692"/>
                </a:cubicBezTo>
                <a:cubicBezTo>
                  <a:pt x="6063" y="8786"/>
                  <a:pt x="6423" y="8809"/>
                  <a:pt x="6783" y="8809"/>
                </a:cubicBezTo>
                <a:cubicBezTo>
                  <a:pt x="7198" y="8809"/>
                  <a:pt x="7612" y="8778"/>
                  <a:pt x="8011" y="8778"/>
                </a:cubicBezTo>
                <a:cubicBezTo>
                  <a:pt x="8136" y="8778"/>
                  <a:pt x="8254" y="8778"/>
                  <a:pt x="8379" y="8786"/>
                </a:cubicBezTo>
                <a:cubicBezTo>
                  <a:pt x="8903" y="8817"/>
                  <a:pt x="9529" y="9020"/>
                  <a:pt x="10014" y="9341"/>
                </a:cubicBezTo>
                <a:cubicBezTo>
                  <a:pt x="10499" y="9662"/>
                  <a:pt x="10843" y="10100"/>
                  <a:pt x="10843" y="10593"/>
                </a:cubicBezTo>
                <a:cubicBezTo>
                  <a:pt x="10843" y="10671"/>
                  <a:pt x="10835" y="10742"/>
                  <a:pt x="10820" y="10820"/>
                </a:cubicBezTo>
                <a:cubicBezTo>
                  <a:pt x="10807" y="10891"/>
                  <a:pt x="10794" y="10946"/>
                  <a:pt x="10755" y="10998"/>
                </a:cubicBezTo>
                <a:lnTo>
                  <a:pt x="10755" y="10998"/>
                </a:lnTo>
                <a:cubicBezTo>
                  <a:pt x="10526" y="10635"/>
                  <a:pt x="10269" y="10260"/>
                  <a:pt x="9967" y="9944"/>
                </a:cubicBezTo>
                <a:cubicBezTo>
                  <a:pt x="9067" y="9005"/>
                  <a:pt x="7628" y="9020"/>
                  <a:pt x="6431" y="9013"/>
                </a:cubicBezTo>
                <a:lnTo>
                  <a:pt x="6345" y="9013"/>
                </a:lnTo>
                <a:cubicBezTo>
                  <a:pt x="5164" y="9013"/>
                  <a:pt x="3998" y="9161"/>
                  <a:pt x="2825" y="9169"/>
                </a:cubicBezTo>
                <a:lnTo>
                  <a:pt x="2793" y="9169"/>
                </a:lnTo>
                <a:cubicBezTo>
                  <a:pt x="2160" y="9169"/>
                  <a:pt x="1471" y="9020"/>
                  <a:pt x="1072" y="8488"/>
                </a:cubicBezTo>
                <a:cubicBezTo>
                  <a:pt x="806" y="8144"/>
                  <a:pt x="736" y="7714"/>
                  <a:pt x="736" y="7276"/>
                </a:cubicBezTo>
                <a:cubicBezTo>
                  <a:pt x="736" y="6814"/>
                  <a:pt x="814" y="6337"/>
                  <a:pt x="853" y="5922"/>
                </a:cubicBezTo>
                <a:cubicBezTo>
                  <a:pt x="916" y="5195"/>
                  <a:pt x="1049" y="4499"/>
                  <a:pt x="1049" y="3771"/>
                </a:cubicBezTo>
                <a:cubicBezTo>
                  <a:pt x="1049" y="3599"/>
                  <a:pt x="1041" y="3435"/>
                  <a:pt x="1025" y="3263"/>
                </a:cubicBezTo>
                <a:cubicBezTo>
                  <a:pt x="931" y="2293"/>
                  <a:pt x="485" y="1549"/>
                  <a:pt x="63" y="728"/>
                </a:cubicBezTo>
                <a:lnTo>
                  <a:pt x="0" y="759"/>
                </a:lnTo>
                <a:cubicBezTo>
                  <a:pt x="431" y="1588"/>
                  <a:pt x="869" y="2316"/>
                  <a:pt x="963" y="3263"/>
                </a:cubicBezTo>
                <a:cubicBezTo>
                  <a:pt x="978" y="3435"/>
                  <a:pt x="986" y="3607"/>
                  <a:pt x="986" y="3771"/>
                </a:cubicBezTo>
                <a:cubicBezTo>
                  <a:pt x="986" y="4491"/>
                  <a:pt x="853" y="5187"/>
                  <a:pt x="783" y="5915"/>
                </a:cubicBezTo>
                <a:cubicBezTo>
                  <a:pt x="751" y="6321"/>
                  <a:pt x="665" y="6806"/>
                  <a:pt x="665" y="7276"/>
                </a:cubicBezTo>
                <a:cubicBezTo>
                  <a:pt x="665" y="7722"/>
                  <a:pt x="744" y="8168"/>
                  <a:pt x="1017" y="8528"/>
                </a:cubicBezTo>
                <a:cubicBezTo>
                  <a:pt x="1440" y="9083"/>
                  <a:pt x="2144" y="9239"/>
                  <a:pt x="2793" y="9239"/>
                </a:cubicBezTo>
                <a:lnTo>
                  <a:pt x="2825" y="9239"/>
                </a:lnTo>
                <a:cubicBezTo>
                  <a:pt x="3998" y="9224"/>
                  <a:pt x="5171" y="9083"/>
                  <a:pt x="6345" y="9083"/>
                </a:cubicBezTo>
                <a:lnTo>
                  <a:pt x="6423" y="9083"/>
                </a:lnTo>
                <a:cubicBezTo>
                  <a:pt x="7628" y="9091"/>
                  <a:pt x="9044" y="9075"/>
                  <a:pt x="9920" y="9990"/>
                </a:cubicBezTo>
                <a:cubicBezTo>
                  <a:pt x="10225" y="10311"/>
                  <a:pt x="10491" y="10695"/>
                  <a:pt x="10726" y="11070"/>
                </a:cubicBezTo>
                <a:lnTo>
                  <a:pt x="10749" y="11109"/>
                </a:lnTo>
                <a:lnTo>
                  <a:pt x="10773" y="11078"/>
                </a:lnTo>
                <a:cubicBezTo>
                  <a:pt x="10851" y="11000"/>
                  <a:pt x="10867" y="10914"/>
                  <a:pt x="10882" y="10828"/>
                </a:cubicBezTo>
                <a:cubicBezTo>
                  <a:pt x="10898" y="10749"/>
                  <a:pt x="10906" y="10671"/>
                  <a:pt x="10906" y="10593"/>
                </a:cubicBezTo>
                <a:cubicBezTo>
                  <a:pt x="10906" y="10069"/>
                  <a:pt x="10538" y="9615"/>
                  <a:pt x="10045" y="9286"/>
                </a:cubicBezTo>
                <a:cubicBezTo>
                  <a:pt x="9552" y="8966"/>
                  <a:pt x="8919" y="8754"/>
                  <a:pt x="8379" y="8723"/>
                </a:cubicBezTo>
                <a:cubicBezTo>
                  <a:pt x="8262" y="8715"/>
                  <a:pt x="8136" y="8708"/>
                  <a:pt x="8011" y="8708"/>
                </a:cubicBezTo>
                <a:cubicBezTo>
                  <a:pt x="7612" y="8708"/>
                  <a:pt x="7190" y="8739"/>
                  <a:pt x="6783" y="8739"/>
                </a:cubicBezTo>
                <a:cubicBezTo>
                  <a:pt x="6423" y="8739"/>
                  <a:pt x="6071" y="8715"/>
                  <a:pt x="5750" y="8629"/>
                </a:cubicBezTo>
                <a:cubicBezTo>
                  <a:pt x="5242" y="8488"/>
                  <a:pt x="4780" y="7949"/>
                  <a:pt x="4436" y="7315"/>
                </a:cubicBezTo>
                <a:cubicBezTo>
                  <a:pt x="4092" y="6681"/>
                  <a:pt x="3857" y="5954"/>
                  <a:pt x="3802" y="5437"/>
                </a:cubicBezTo>
                <a:cubicBezTo>
                  <a:pt x="3795" y="5320"/>
                  <a:pt x="3787" y="5203"/>
                  <a:pt x="3787" y="5093"/>
                </a:cubicBezTo>
                <a:cubicBezTo>
                  <a:pt x="3787" y="4256"/>
                  <a:pt x="4100" y="3443"/>
                  <a:pt x="4405" y="2621"/>
                </a:cubicBezTo>
                <a:cubicBezTo>
                  <a:pt x="4718" y="1800"/>
                  <a:pt x="5031" y="970"/>
                  <a:pt x="5031" y="94"/>
                </a:cubicBezTo>
                <a:cubicBezTo>
                  <a:pt x="5031" y="63"/>
                  <a:pt x="5031" y="32"/>
                  <a:pt x="503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11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4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720000" y="2746608"/>
            <a:ext cx="4316400" cy="6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9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495796"/>
            <a:ext cx="1559100" cy="7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720000" y="3473033"/>
            <a:ext cx="4316400" cy="450300"/>
          </a:xfrm>
          <a:prstGeom prst="rect">
            <a:avLst/>
          </a:prstGeom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-164171" y="4197625"/>
            <a:ext cx="1225154" cy="1110554"/>
          </a:xfrm>
          <a:custGeom>
            <a:avLst/>
            <a:gdLst/>
            <a:ahLst/>
            <a:cxnLst/>
            <a:rect l="l" t="t" r="r" b="b"/>
            <a:pathLst>
              <a:path w="17313" h="15693" extrusionOk="0">
                <a:moveTo>
                  <a:pt x="7788" y="1"/>
                </a:moveTo>
                <a:cubicBezTo>
                  <a:pt x="5955" y="1"/>
                  <a:pt x="4123" y="425"/>
                  <a:pt x="2488" y="1254"/>
                </a:cubicBezTo>
                <a:cubicBezTo>
                  <a:pt x="1760" y="1621"/>
                  <a:pt x="1056" y="2091"/>
                  <a:pt x="634" y="2787"/>
                </a:cubicBezTo>
                <a:cubicBezTo>
                  <a:pt x="0" y="3812"/>
                  <a:pt x="110" y="5110"/>
                  <a:pt x="196" y="6307"/>
                </a:cubicBezTo>
                <a:cubicBezTo>
                  <a:pt x="290" y="7676"/>
                  <a:pt x="336" y="9045"/>
                  <a:pt x="602" y="10391"/>
                </a:cubicBezTo>
                <a:cubicBezTo>
                  <a:pt x="884" y="11799"/>
                  <a:pt x="1447" y="13168"/>
                  <a:pt x="2503" y="14185"/>
                </a:cubicBezTo>
                <a:cubicBezTo>
                  <a:pt x="3380" y="15022"/>
                  <a:pt x="4350" y="15453"/>
                  <a:pt x="5359" y="15609"/>
                </a:cubicBezTo>
                <a:cubicBezTo>
                  <a:pt x="5711" y="15667"/>
                  <a:pt x="6069" y="15692"/>
                  <a:pt x="6430" y="15692"/>
                </a:cubicBezTo>
                <a:cubicBezTo>
                  <a:pt x="8036" y="15692"/>
                  <a:pt x="9717" y="15188"/>
                  <a:pt x="11320" y="14741"/>
                </a:cubicBezTo>
                <a:cubicBezTo>
                  <a:pt x="12775" y="14334"/>
                  <a:pt x="14410" y="13958"/>
                  <a:pt x="15545" y="12887"/>
                </a:cubicBezTo>
                <a:cubicBezTo>
                  <a:pt x="17313" y="11212"/>
                  <a:pt x="16343" y="8107"/>
                  <a:pt x="15771" y="6112"/>
                </a:cubicBezTo>
                <a:cubicBezTo>
                  <a:pt x="15349" y="4657"/>
                  <a:pt x="14895" y="2936"/>
                  <a:pt x="13753" y="1856"/>
                </a:cubicBezTo>
                <a:cubicBezTo>
                  <a:pt x="12705" y="862"/>
                  <a:pt x="11179" y="417"/>
                  <a:pt x="9802" y="174"/>
                </a:cubicBezTo>
                <a:cubicBezTo>
                  <a:pt x="9137" y="58"/>
                  <a:pt x="8462" y="1"/>
                  <a:pt x="7788" y="1"/>
                </a:cubicBezTo>
                <a:close/>
              </a:path>
            </a:pathLst>
          </a:custGeom>
          <a:solidFill>
            <a:srgbClr val="FBC9B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 rot="5400000">
            <a:off x="7651242" y="-271434"/>
            <a:ext cx="1545525" cy="1622917"/>
          </a:xfrm>
          <a:custGeom>
            <a:avLst/>
            <a:gdLst/>
            <a:ahLst/>
            <a:cxnLst/>
            <a:rect l="l" t="t" r="r" b="b"/>
            <a:pathLst>
              <a:path w="26616" h="27950" extrusionOk="0">
                <a:moveTo>
                  <a:pt x="23540" y="0"/>
                </a:moveTo>
                <a:cubicBezTo>
                  <a:pt x="23409" y="0"/>
                  <a:pt x="23277" y="11"/>
                  <a:pt x="23142" y="33"/>
                </a:cubicBezTo>
                <a:cubicBezTo>
                  <a:pt x="22915" y="72"/>
                  <a:pt x="22680" y="96"/>
                  <a:pt x="22453" y="127"/>
                </a:cubicBezTo>
                <a:cubicBezTo>
                  <a:pt x="21906" y="197"/>
                  <a:pt x="21350" y="221"/>
                  <a:pt x="20826" y="354"/>
                </a:cubicBezTo>
                <a:cubicBezTo>
                  <a:pt x="19934" y="573"/>
                  <a:pt x="19082" y="925"/>
                  <a:pt x="18229" y="1285"/>
                </a:cubicBezTo>
                <a:cubicBezTo>
                  <a:pt x="17994" y="1386"/>
                  <a:pt x="17728" y="1449"/>
                  <a:pt x="17470" y="1488"/>
                </a:cubicBezTo>
                <a:cubicBezTo>
                  <a:pt x="17040" y="1551"/>
                  <a:pt x="16602" y="1551"/>
                  <a:pt x="16179" y="1637"/>
                </a:cubicBezTo>
                <a:cubicBezTo>
                  <a:pt x="15193" y="1832"/>
                  <a:pt x="14247" y="2161"/>
                  <a:pt x="13339" y="2607"/>
                </a:cubicBezTo>
                <a:cubicBezTo>
                  <a:pt x="13144" y="2701"/>
                  <a:pt x="12972" y="2857"/>
                  <a:pt x="12776" y="2951"/>
                </a:cubicBezTo>
                <a:cubicBezTo>
                  <a:pt x="12150" y="3233"/>
                  <a:pt x="11579" y="3616"/>
                  <a:pt x="11032" y="4015"/>
                </a:cubicBezTo>
                <a:cubicBezTo>
                  <a:pt x="9889" y="4844"/>
                  <a:pt x="8732" y="5634"/>
                  <a:pt x="7496" y="6299"/>
                </a:cubicBezTo>
                <a:cubicBezTo>
                  <a:pt x="7175" y="6464"/>
                  <a:pt x="6862" y="6651"/>
                  <a:pt x="6580" y="6863"/>
                </a:cubicBezTo>
                <a:cubicBezTo>
                  <a:pt x="6400" y="7003"/>
                  <a:pt x="6228" y="7152"/>
                  <a:pt x="6017" y="7262"/>
                </a:cubicBezTo>
                <a:cubicBezTo>
                  <a:pt x="5735" y="7402"/>
                  <a:pt x="5477" y="7614"/>
                  <a:pt x="5227" y="7825"/>
                </a:cubicBezTo>
                <a:cubicBezTo>
                  <a:pt x="4797" y="8193"/>
                  <a:pt x="4358" y="8521"/>
                  <a:pt x="3772" y="8599"/>
                </a:cubicBezTo>
                <a:cubicBezTo>
                  <a:pt x="3427" y="8638"/>
                  <a:pt x="3091" y="8709"/>
                  <a:pt x="2763" y="8834"/>
                </a:cubicBezTo>
                <a:cubicBezTo>
                  <a:pt x="2465" y="8944"/>
                  <a:pt x="2160" y="9014"/>
                  <a:pt x="1925" y="9256"/>
                </a:cubicBezTo>
                <a:cubicBezTo>
                  <a:pt x="1839" y="9350"/>
                  <a:pt x="1691" y="9389"/>
                  <a:pt x="1566" y="9444"/>
                </a:cubicBezTo>
                <a:cubicBezTo>
                  <a:pt x="1120" y="9632"/>
                  <a:pt x="744" y="9906"/>
                  <a:pt x="627" y="10391"/>
                </a:cubicBezTo>
                <a:cubicBezTo>
                  <a:pt x="517" y="10852"/>
                  <a:pt x="423" y="11322"/>
                  <a:pt x="384" y="11791"/>
                </a:cubicBezTo>
                <a:cubicBezTo>
                  <a:pt x="330" y="12464"/>
                  <a:pt x="361" y="13145"/>
                  <a:pt x="322" y="13817"/>
                </a:cubicBezTo>
                <a:cubicBezTo>
                  <a:pt x="259" y="14756"/>
                  <a:pt x="157" y="15687"/>
                  <a:pt x="79" y="16626"/>
                </a:cubicBezTo>
                <a:cubicBezTo>
                  <a:pt x="48" y="17103"/>
                  <a:pt x="1" y="17580"/>
                  <a:pt x="17" y="18050"/>
                </a:cubicBezTo>
                <a:cubicBezTo>
                  <a:pt x="48" y="18801"/>
                  <a:pt x="110" y="19544"/>
                  <a:pt x="423" y="20248"/>
                </a:cubicBezTo>
                <a:cubicBezTo>
                  <a:pt x="650" y="20749"/>
                  <a:pt x="846" y="21257"/>
                  <a:pt x="1307" y="21609"/>
                </a:cubicBezTo>
                <a:cubicBezTo>
                  <a:pt x="1417" y="21687"/>
                  <a:pt x="1511" y="21758"/>
                  <a:pt x="1644" y="21766"/>
                </a:cubicBezTo>
                <a:cubicBezTo>
                  <a:pt x="1714" y="21773"/>
                  <a:pt x="1785" y="21789"/>
                  <a:pt x="1871" y="21805"/>
                </a:cubicBezTo>
                <a:cubicBezTo>
                  <a:pt x="1933" y="21953"/>
                  <a:pt x="2019" y="22094"/>
                  <a:pt x="2066" y="22243"/>
                </a:cubicBezTo>
                <a:cubicBezTo>
                  <a:pt x="2317" y="23119"/>
                  <a:pt x="2559" y="23995"/>
                  <a:pt x="2825" y="24864"/>
                </a:cubicBezTo>
                <a:cubicBezTo>
                  <a:pt x="2989" y="25427"/>
                  <a:pt x="3185" y="25990"/>
                  <a:pt x="3388" y="26546"/>
                </a:cubicBezTo>
                <a:cubicBezTo>
                  <a:pt x="3521" y="26898"/>
                  <a:pt x="3701" y="27242"/>
                  <a:pt x="3881" y="27570"/>
                </a:cubicBezTo>
                <a:cubicBezTo>
                  <a:pt x="4017" y="27823"/>
                  <a:pt x="4221" y="27950"/>
                  <a:pt x="4473" y="27950"/>
                </a:cubicBezTo>
                <a:cubicBezTo>
                  <a:pt x="4541" y="27950"/>
                  <a:pt x="4613" y="27941"/>
                  <a:pt x="4687" y="27922"/>
                </a:cubicBezTo>
                <a:cubicBezTo>
                  <a:pt x="4898" y="27868"/>
                  <a:pt x="5117" y="27797"/>
                  <a:pt x="5305" y="27680"/>
                </a:cubicBezTo>
                <a:cubicBezTo>
                  <a:pt x="5845" y="27336"/>
                  <a:pt x="6455" y="27148"/>
                  <a:pt x="7057" y="26984"/>
                </a:cubicBezTo>
                <a:cubicBezTo>
                  <a:pt x="8051" y="26710"/>
                  <a:pt x="9060" y="26514"/>
                  <a:pt x="9975" y="26014"/>
                </a:cubicBezTo>
                <a:cubicBezTo>
                  <a:pt x="10265" y="25849"/>
                  <a:pt x="10570" y="25693"/>
                  <a:pt x="10859" y="25521"/>
                </a:cubicBezTo>
                <a:cubicBezTo>
                  <a:pt x="11204" y="25317"/>
                  <a:pt x="11571" y="25137"/>
                  <a:pt x="11869" y="24871"/>
                </a:cubicBezTo>
                <a:cubicBezTo>
                  <a:pt x="12432" y="24379"/>
                  <a:pt x="13003" y="23894"/>
                  <a:pt x="13472" y="23299"/>
                </a:cubicBezTo>
                <a:cubicBezTo>
                  <a:pt x="14270" y="22290"/>
                  <a:pt x="15014" y="21257"/>
                  <a:pt x="15678" y="20162"/>
                </a:cubicBezTo>
                <a:cubicBezTo>
                  <a:pt x="15843" y="19896"/>
                  <a:pt x="16023" y="19653"/>
                  <a:pt x="16203" y="19403"/>
                </a:cubicBezTo>
                <a:cubicBezTo>
                  <a:pt x="16469" y="19051"/>
                  <a:pt x="16742" y="18699"/>
                  <a:pt x="17001" y="18347"/>
                </a:cubicBezTo>
                <a:cubicBezTo>
                  <a:pt x="17227" y="18034"/>
                  <a:pt x="17407" y="17682"/>
                  <a:pt x="17728" y="17439"/>
                </a:cubicBezTo>
                <a:cubicBezTo>
                  <a:pt x="17791" y="17393"/>
                  <a:pt x="17830" y="17330"/>
                  <a:pt x="17877" y="17267"/>
                </a:cubicBezTo>
                <a:cubicBezTo>
                  <a:pt x="18338" y="16642"/>
                  <a:pt x="18800" y="16008"/>
                  <a:pt x="19269" y="15390"/>
                </a:cubicBezTo>
                <a:cubicBezTo>
                  <a:pt x="19426" y="15186"/>
                  <a:pt x="19598" y="14999"/>
                  <a:pt x="19762" y="14811"/>
                </a:cubicBezTo>
                <a:cubicBezTo>
                  <a:pt x="20185" y="14318"/>
                  <a:pt x="20732" y="13966"/>
                  <a:pt x="21162" y="13481"/>
                </a:cubicBezTo>
                <a:cubicBezTo>
                  <a:pt x="21546" y="13059"/>
                  <a:pt x="21945" y="12660"/>
                  <a:pt x="22273" y="12190"/>
                </a:cubicBezTo>
                <a:cubicBezTo>
                  <a:pt x="22672" y="11619"/>
                  <a:pt x="23181" y="11134"/>
                  <a:pt x="23502" y="10508"/>
                </a:cubicBezTo>
                <a:cubicBezTo>
                  <a:pt x="23525" y="10469"/>
                  <a:pt x="23556" y="10438"/>
                  <a:pt x="23588" y="10406"/>
                </a:cubicBezTo>
                <a:cubicBezTo>
                  <a:pt x="23877" y="10008"/>
                  <a:pt x="24174" y="9609"/>
                  <a:pt x="24464" y="9210"/>
                </a:cubicBezTo>
                <a:cubicBezTo>
                  <a:pt x="24605" y="9022"/>
                  <a:pt x="24699" y="8803"/>
                  <a:pt x="24839" y="8615"/>
                </a:cubicBezTo>
                <a:cubicBezTo>
                  <a:pt x="25324" y="7966"/>
                  <a:pt x="25762" y="7301"/>
                  <a:pt x="26021" y="6526"/>
                </a:cubicBezTo>
                <a:cubicBezTo>
                  <a:pt x="26255" y="5838"/>
                  <a:pt x="26521" y="5149"/>
                  <a:pt x="26521" y="4406"/>
                </a:cubicBezTo>
                <a:cubicBezTo>
                  <a:pt x="26529" y="3366"/>
                  <a:pt x="26615" y="2317"/>
                  <a:pt x="26443" y="1277"/>
                </a:cubicBezTo>
                <a:cubicBezTo>
                  <a:pt x="26373" y="847"/>
                  <a:pt x="26177" y="549"/>
                  <a:pt x="25888" y="268"/>
                </a:cubicBezTo>
                <a:cubicBezTo>
                  <a:pt x="25716" y="354"/>
                  <a:pt x="25583" y="432"/>
                  <a:pt x="25410" y="518"/>
                </a:cubicBezTo>
                <a:cubicBezTo>
                  <a:pt x="25262" y="463"/>
                  <a:pt x="25129" y="409"/>
                  <a:pt x="24988" y="354"/>
                </a:cubicBezTo>
                <a:cubicBezTo>
                  <a:pt x="24522" y="155"/>
                  <a:pt x="24045" y="0"/>
                  <a:pt x="235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rot="1800049">
            <a:off x="-880006" y="4254547"/>
            <a:ext cx="1766719" cy="1649361"/>
          </a:xfrm>
          <a:custGeom>
            <a:avLst/>
            <a:gdLst/>
            <a:ahLst/>
            <a:cxnLst/>
            <a:rect l="l" t="t" r="r" b="b"/>
            <a:pathLst>
              <a:path w="23987" h="22394" extrusionOk="0">
                <a:moveTo>
                  <a:pt x="16266" y="1"/>
                </a:moveTo>
                <a:cubicBezTo>
                  <a:pt x="14110" y="1"/>
                  <a:pt x="11689" y="746"/>
                  <a:pt x="9881" y="1276"/>
                </a:cubicBezTo>
                <a:cubicBezTo>
                  <a:pt x="7699" y="1909"/>
                  <a:pt x="5117" y="2606"/>
                  <a:pt x="3458" y="4202"/>
                </a:cubicBezTo>
                <a:cubicBezTo>
                  <a:pt x="1941" y="5665"/>
                  <a:pt x="1205" y="7745"/>
                  <a:pt x="767" y="9615"/>
                </a:cubicBezTo>
                <a:cubicBezTo>
                  <a:pt x="1" y="12956"/>
                  <a:pt x="423" y="16453"/>
                  <a:pt x="1995" y="19402"/>
                </a:cubicBezTo>
                <a:cubicBezTo>
                  <a:pt x="2504" y="20356"/>
                  <a:pt x="3161" y="21287"/>
                  <a:pt x="4162" y="21819"/>
                </a:cubicBezTo>
                <a:cubicBezTo>
                  <a:pt x="4989" y="22261"/>
                  <a:pt x="5947" y="22393"/>
                  <a:pt x="6941" y="22393"/>
                </a:cubicBezTo>
                <a:cubicBezTo>
                  <a:pt x="7744" y="22393"/>
                  <a:pt x="8572" y="22307"/>
                  <a:pt x="9373" y="22226"/>
                </a:cubicBezTo>
                <a:cubicBezTo>
                  <a:pt x="11399" y="22023"/>
                  <a:pt x="13433" y="21898"/>
                  <a:pt x="15436" y="21467"/>
                </a:cubicBezTo>
                <a:cubicBezTo>
                  <a:pt x="17548" y="21013"/>
                  <a:pt x="19605" y="20192"/>
                  <a:pt x="21162" y="18713"/>
                </a:cubicBezTo>
                <a:cubicBezTo>
                  <a:pt x="22453" y="17485"/>
                  <a:pt x="23134" y="16155"/>
                  <a:pt x="23431" y="14786"/>
                </a:cubicBezTo>
                <a:cubicBezTo>
                  <a:pt x="23986" y="12189"/>
                  <a:pt x="23149" y="9427"/>
                  <a:pt x="22445" y="6815"/>
                </a:cubicBezTo>
                <a:cubicBezTo>
                  <a:pt x="21921" y="4867"/>
                  <a:pt x="21452" y="2700"/>
                  <a:pt x="19910" y="1221"/>
                </a:cubicBezTo>
                <a:cubicBezTo>
                  <a:pt x="18971" y="319"/>
                  <a:pt x="17675" y="1"/>
                  <a:pt x="162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7853300" y="-286050"/>
            <a:ext cx="1605450" cy="1498830"/>
          </a:xfrm>
          <a:custGeom>
            <a:avLst/>
            <a:gdLst/>
            <a:ahLst/>
            <a:cxnLst/>
            <a:rect l="l" t="t" r="r" b="b"/>
            <a:pathLst>
              <a:path w="23987" h="22394" extrusionOk="0">
                <a:moveTo>
                  <a:pt x="16262" y="0"/>
                </a:moveTo>
                <a:cubicBezTo>
                  <a:pt x="14106" y="0"/>
                  <a:pt x="11689" y="746"/>
                  <a:pt x="9881" y="1271"/>
                </a:cubicBezTo>
                <a:cubicBezTo>
                  <a:pt x="7699" y="1913"/>
                  <a:pt x="5117" y="2609"/>
                  <a:pt x="3459" y="4205"/>
                </a:cubicBezTo>
                <a:cubicBezTo>
                  <a:pt x="1941" y="5668"/>
                  <a:pt x="1206" y="7741"/>
                  <a:pt x="768" y="9618"/>
                </a:cubicBezTo>
                <a:cubicBezTo>
                  <a:pt x="1" y="12959"/>
                  <a:pt x="423" y="16456"/>
                  <a:pt x="1996" y="19405"/>
                </a:cubicBezTo>
                <a:cubicBezTo>
                  <a:pt x="2504" y="20359"/>
                  <a:pt x="3161" y="21283"/>
                  <a:pt x="4163" y="21822"/>
                </a:cubicBezTo>
                <a:cubicBezTo>
                  <a:pt x="4982" y="22262"/>
                  <a:pt x="5937" y="22393"/>
                  <a:pt x="6929" y="22393"/>
                </a:cubicBezTo>
                <a:cubicBezTo>
                  <a:pt x="7737" y="22393"/>
                  <a:pt x="8569" y="22306"/>
                  <a:pt x="9373" y="22229"/>
                </a:cubicBezTo>
                <a:cubicBezTo>
                  <a:pt x="11399" y="22026"/>
                  <a:pt x="13433" y="21901"/>
                  <a:pt x="15436" y="21470"/>
                </a:cubicBezTo>
                <a:cubicBezTo>
                  <a:pt x="17548" y="21017"/>
                  <a:pt x="19606" y="20187"/>
                  <a:pt x="21162" y="18709"/>
                </a:cubicBezTo>
                <a:cubicBezTo>
                  <a:pt x="22453" y="17481"/>
                  <a:pt x="23134" y="16158"/>
                  <a:pt x="23431" y="14789"/>
                </a:cubicBezTo>
                <a:cubicBezTo>
                  <a:pt x="23987" y="12192"/>
                  <a:pt x="23149" y="9431"/>
                  <a:pt x="22445" y="6818"/>
                </a:cubicBezTo>
                <a:cubicBezTo>
                  <a:pt x="21913" y="4870"/>
                  <a:pt x="21444" y="2695"/>
                  <a:pt x="19911" y="1224"/>
                </a:cubicBezTo>
                <a:cubicBezTo>
                  <a:pt x="18968" y="318"/>
                  <a:pt x="17671" y="0"/>
                  <a:pt x="162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 rot="1799979">
            <a:off x="8201186" y="3954262"/>
            <a:ext cx="1240539" cy="1597280"/>
          </a:xfrm>
          <a:custGeom>
            <a:avLst/>
            <a:gdLst/>
            <a:ahLst/>
            <a:cxnLst/>
            <a:rect l="l" t="t" r="r" b="b"/>
            <a:pathLst>
              <a:path w="16782" h="21608" extrusionOk="0">
                <a:moveTo>
                  <a:pt x="6595" y="0"/>
                </a:moveTo>
                <a:cubicBezTo>
                  <a:pt x="6499" y="0"/>
                  <a:pt x="6403" y="2"/>
                  <a:pt x="6306" y="5"/>
                </a:cubicBezTo>
                <a:cubicBezTo>
                  <a:pt x="5125" y="45"/>
                  <a:pt x="3912" y="373"/>
                  <a:pt x="3036" y="1163"/>
                </a:cubicBezTo>
                <a:cubicBezTo>
                  <a:pt x="2066" y="2024"/>
                  <a:pt x="1620" y="3338"/>
                  <a:pt x="1456" y="4621"/>
                </a:cubicBezTo>
                <a:cubicBezTo>
                  <a:pt x="1284" y="5904"/>
                  <a:pt x="1346" y="7203"/>
                  <a:pt x="1205" y="8494"/>
                </a:cubicBezTo>
                <a:cubicBezTo>
                  <a:pt x="947" y="10848"/>
                  <a:pt x="1" y="13156"/>
                  <a:pt x="102" y="15550"/>
                </a:cubicBezTo>
                <a:cubicBezTo>
                  <a:pt x="173" y="17177"/>
                  <a:pt x="1151" y="19352"/>
                  <a:pt x="2348" y="20416"/>
                </a:cubicBezTo>
                <a:cubicBezTo>
                  <a:pt x="3210" y="21174"/>
                  <a:pt x="4353" y="21607"/>
                  <a:pt x="5501" y="21607"/>
                </a:cubicBezTo>
                <a:cubicBezTo>
                  <a:pt x="5550" y="21607"/>
                  <a:pt x="5600" y="21607"/>
                  <a:pt x="5649" y="21605"/>
                </a:cubicBezTo>
                <a:cubicBezTo>
                  <a:pt x="6408" y="21574"/>
                  <a:pt x="7143" y="21363"/>
                  <a:pt x="7871" y="21159"/>
                </a:cubicBezTo>
                <a:cubicBezTo>
                  <a:pt x="9795" y="20612"/>
                  <a:pt x="11853" y="19978"/>
                  <a:pt x="13073" y="18398"/>
                </a:cubicBezTo>
                <a:cubicBezTo>
                  <a:pt x="13863" y="17373"/>
                  <a:pt x="14200" y="16082"/>
                  <a:pt x="14677" y="14885"/>
                </a:cubicBezTo>
                <a:cubicBezTo>
                  <a:pt x="15115" y="13805"/>
                  <a:pt x="15670" y="12781"/>
                  <a:pt x="16093" y="11693"/>
                </a:cubicBezTo>
                <a:cubicBezTo>
                  <a:pt x="16507" y="10606"/>
                  <a:pt x="16781" y="9432"/>
                  <a:pt x="16601" y="8282"/>
                </a:cubicBezTo>
                <a:cubicBezTo>
                  <a:pt x="16476" y="7500"/>
                  <a:pt x="16155" y="6765"/>
                  <a:pt x="15835" y="6037"/>
                </a:cubicBezTo>
                <a:lnTo>
                  <a:pt x="14896" y="3933"/>
                </a:lnTo>
                <a:cubicBezTo>
                  <a:pt x="14825" y="3776"/>
                  <a:pt x="14755" y="3612"/>
                  <a:pt x="14653" y="3479"/>
                </a:cubicBezTo>
                <a:cubicBezTo>
                  <a:pt x="14528" y="3322"/>
                  <a:pt x="14372" y="3197"/>
                  <a:pt x="14215" y="3080"/>
                </a:cubicBezTo>
                <a:cubicBezTo>
                  <a:pt x="11992" y="1401"/>
                  <a:pt x="9374" y="0"/>
                  <a:pt x="6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-396975" y="-284002"/>
            <a:ext cx="1645502" cy="1566325"/>
          </a:xfrm>
          <a:custGeom>
            <a:avLst/>
            <a:gdLst/>
            <a:ahLst/>
            <a:cxnLst/>
            <a:rect l="l" t="t" r="r" b="b"/>
            <a:pathLst>
              <a:path w="26850" h="25557" extrusionOk="0">
                <a:moveTo>
                  <a:pt x="22092" y="1"/>
                </a:moveTo>
                <a:cubicBezTo>
                  <a:pt x="21318" y="1"/>
                  <a:pt x="20544" y="143"/>
                  <a:pt x="19777" y="299"/>
                </a:cubicBezTo>
                <a:cubicBezTo>
                  <a:pt x="19670" y="318"/>
                  <a:pt x="19560" y="326"/>
                  <a:pt x="19449" y="326"/>
                </a:cubicBezTo>
                <a:cubicBezTo>
                  <a:pt x="19325" y="326"/>
                  <a:pt x="19201" y="316"/>
                  <a:pt x="19081" y="299"/>
                </a:cubicBezTo>
                <a:cubicBezTo>
                  <a:pt x="18698" y="252"/>
                  <a:pt x="18322" y="127"/>
                  <a:pt x="17939" y="104"/>
                </a:cubicBezTo>
                <a:cubicBezTo>
                  <a:pt x="17765" y="91"/>
                  <a:pt x="17591" y="85"/>
                  <a:pt x="17418" y="85"/>
                </a:cubicBezTo>
                <a:cubicBezTo>
                  <a:pt x="16702" y="85"/>
                  <a:pt x="15991" y="187"/>
                  <a:pt x="15279" y="370"/>
                </a:cubicBezTo>
                <a:cubicBezTo>
                  <a:pt x="15091" y="424"/>
                  <a:pt x="14911" y="549"/>
                  <a:pt x="14724" y="589"/>
                </a:cubicBezTo>
                <a:cubicBezTo>
                  <a:pt x="14121" y="729"/>
                  <a:pt x="13542" y="988"/>
                  <a:pt x="12979" y="1269"/>
                </a:cubicBezTo>
                <a:cubicBezTo>
                  <a:pt x="11821" y="1856"/>
                  <a:pt x="10648" y="2388"/>
                  <a:pt x="9427" y="2763"/>
                </a:cubicBezTo>
                <a:cubicBezTo>
                  <a:pt x="9122" y="2865"/>
                  <a:pt x="8809" y="2975"/>
                  <a:pt x="8520" y="3131"/>
                </a:cubicBezTo>
                <a:cubicBezTo>
                  <a:pt x="8332" y="3233"/>
                  <a:pt x="8152" y="3342"/>
                  <a:pt x="7949" y="3405"/>
                </a:cubicBezTo>
                <a:cubicBezTo>
                  <a:pt x="7667" y="3483"/>
                  <a:pt x="7401" y="3640"/>
                  <a:pt x="7143" y="3796"/>
                </a:cubicBezTo>
                <a:cubicBezTo>
                  <a:pt x="6749" y="4047"/>
                  <a:pt x="6356" y="4257"/>
                  <a:pt x="5921" y="4257"/>
                </a:cubicBezTo>
                <a:cubicBezTo>
                  <a:pt x="5855" y="4257"/>
                  <a:pt x="5788" y="4252"/>
                  <a:pt x="5719" y="4242"/>
                </a:cubicBezTo>
                <a:cubicBezTo>
                  <a:pt x="5528" y="4208"/>
                  <a:pt x="5336" y="4186"/>
                  <a:pt x="5142" y="4186"/>
                </a:cubicBezTo>
                <a:cubicBezTo>
                  <a:pt x="5028" y="4186"/>
                  <a:pt x="4912" y="4193"/>
                  <a:pt x="4796" y="4211"/>
                </a:cubicBezTo>
                <a:cubicBezTo>
                  <a:pt x="4515" y="4258"/>
                  <a:pt x="4241" y="4242"/>
                  <a:pt x="3983" y="4445"/>
                </a:cubicBezTo>
                <a:cubicBezTo>
                  <a:pt x="3889" y="4524"/>
                  <a:pt x="3756" y="4524"/>
                  <a:pt x="3631" y="4547"/>
                </a:cubicBezTo>
                <a:cubicBezTo>
                  <a:pt x="3208" y="4625"/>
                  <a:pt x="2825" y="4821"/>
                  <a:pt x="2614" y="5322"/>
                </a:cubicBezTo>
                <a:cubicBezTo>
                  <a:pt x="2410" y="5791"/>
                  <a:pt x="2222" y="6276"/>
                  <a:pt x="2082" y="6777"/>
                </a:cubicBezTo>
                <a:cubicBezTo>
                  <a:pt x="1886" y="7496"/>
                  <a:pt x="1753" y="8247"/>
                  <a:pt x="1565" y="8967"/>
                </a:cubicBezTo>
                <a:cubicBezTo>
                  <a:pt x="1299" y="9969"/>
                  <a:pt x="994" y="10962"/>
                  <a:pt x="712" y="11963"/>
                </a:cubicBezTo>
                <a:cubicBezTo>
                  <a:pt x="572" y="12464"/>
                  <a:pt x="423" y="12973"/>
                  <a:pt x="337" y="13489"/>
                </a:cubicBezTo>
                <a:cubicBezTo>
                  <a:pt x="196" y="14279"/>
                  <a:pt x="1" y="15171"/>
                  <a:pt x="71" y="16008"/>
                </a:cubicBezTo>
                <a:cubicBezTo>
                  <a:pt x="102" y="16391"/>
                  <a:pt x="196" y="16767"/>
                  <a:pt x="376" y="17111"/>
                </a:cubicBezTo>
                <a:cubicBezTo>
                  <a:pt x="595" y="17526"/>
                  <a:pt x="869" y="17917"/>
                  <a:pt x="1002" y="18363"/>
                </a:cubicBezTo>
                <a:cubicBezTo>
                  <a:pt x="1284" y="19286"/>
                  <a:pt x="1151" y="20342"/>
                  <a:pt x="1182" y="21296"/>
                </a:cubicBezTo>
                <a:cubicBezTo>
                  <a:pt x="1213" y="22392"/>
                  <a:pt x="1268" y="23487"/>
                  <a:pt x="1377" y="24582"/>
                </a:cubicBezTo>
                <a:cubicBezTo>
                  <a:pt x="1393" y="24786"/>
                  <a:pt x="1417" y="24989"/>
                  <a:pt x="1510" y="25177"/>
                </a:cubicBezTo>
                <a:cubicBezTo>
                  <a:pt x="1645" y="25446"/>
                  <a:pt x="1910" y="25556"/>
                  <a:pt x="2188" y="25556"/>
                </a:cubicBezTo>
                <a:cubicBezTo>
                  <a:pt x="2346" y="25556"/>
                  <a:pt x="2508" y="25521"/>
                  <a:pt x="2653" y="25458"/>
                </a:cubicBezTo>
                <a:cubicBezTo>
                  <a:pt x="3192" y="25231"/>
                  <a:pt x="3756" y="25200"/>
                  <a:pt x="4319" y="25184"/>
                </a:cubicBezTo>
                <a:cubicBezTo>
                  <a:pt x="5226" y="25161"/>
                  <a:pt x="6142" y="25231"/>
                  <a:pt x="7034" y="24942"/>
                </a:cubicBezTo>
                <a:cubicBezTo>
                  <a:pt x="7323" y="24848"/>
                  <a:pt x="7620" y="24762"/>
                  <a:pt x="7902" y="24653"/>
                </a:cubicBezTo>
                <a:cubicBezTo>
                  <a:pt x="8246" y="24520"/>
                  <a:pt x="8606" y="24426"/>
                  <a:pt x="8919" y="24222"/>
                </a:cubicBezTo>
                <a:cubicBezTo>
                  <a:pt x="9521" y="23847"/>
                  <a:pt x="10116" y="23471"/>
                  <a:pt x="10656" y="22955"/>
                </a:cubicBezTo>
                <a:cubicBezTo>
                  <a:pt x="11571" y="22079"/>
                  <a:pt x="12447" y="21156"/>
                  <a:pt x="13269" y="20146"/>
                </a:cubicBezTo>
                <a:cubicBezTo>
                  <a:pt x="13464" y="19912"/>
                  <a:pt x="13675" y="19693"/>
                  <a:pt x="13887" y="19474"/>
                </a:cubicBezTo>
                <a:cubicBezTo>
                  <a:pt x="14192" y="19153"/>
                  <a:pt x="14505" y="18856"/>
                  <a:pt x="14810" y="18543"/>
                </a:cubicBezTo>
                <a:cubicBezTo>
                  <a:pt x="15084" y="18261"/>
                  <a:pt x="15318" y="17925"/>
                  <a:pt x="15647" y="17753"/>
                </a:cubicBezTo>
                <a:cubicBezTo>
                  <a:pt x="15702" y="17721"/>
                  <a:pt x="15756" y="17659"/>
                  <a:pt x="15803" y="17612"/>
                </a:cubicBezTo>
                <a:cubicBezTo>
                  <a:pt x="16351" y="17056"/>
                  <a:pt x="16891" y="16493"/>
                  <a:pt x="17438" y="15945"/>
                </a:cubicBezTo>
                <a:cubicBezTo>
                  <a:pt x="17610" y="15773"/>
                  <a:pt x="17806" y="15617"/>
                  <a:pt x="17994" y="15453"/>
                </a:cubicBezTo>
                <a:cubicBezTo>
                  <a:pt x="18463" y="15046"/>
                  <a:pt x="19011" y="14811"/>
                  <a:pt x="19496" y="14396"/>
                </a:cubicBezTo>
                <a:cubicBezTo>
                  <a:pt x="19918" y="14037"/>
                  <a:pt x="20349" y="13716"/>
                  <a:pt x="20740" y="13293"/>
                </a:cubicBezTo>
                <a:cubicBezTo>
                  <a:pt x="21209" y="12793"/>
                  <a:pt x="21764" y="12402"/>
                  <a:pt x="22179" y="11807"/>
                </a:cubicBezTo>
                <a:cubicBezTo>
                  <a:pt x="22203" y="11776"/>
                  <a:pt x="22242" y="11752"/>
                  <a:pt x="22273" y="11721"/>
                </a:cubicBezTo>
                <a:cubicBezTo>
                  <a:pt x="22617" y="11369"/>
                  <a:pt x="22961" y="11017"/>
                  <a:pt x="23298" y="10657"/>
                </a:cubicBezTo>
                <a:cubicBezTo>
                  <a:pt x="23462" y="10493"/>
                  <a:pt x="23595" y="10281"/>
                  <a:pt x="23759" y="10117"/>
                </a:cubicBezTo>
                <a:cubicBezTo>
                  <a:pt x="24315" y="9546"/>
                  <a:pt x="24847" y="8944"/>
                  <a:pt x="25246" y="8169"/>
                </a:cubicBezTo>
                <a:cubicBezTo>
                  <a:pt x="25606" y="7489"/>
                  <a:pt x="25989" y="6816"/>
                  <a:pt x="26161" y="6002"/>
                </a:cubicBezTo>
                <a:cubicBezTo>
                  <a:pt x="26404" y="4868"/>
                  <a:pt x="26717" y="3757"/>
                  <a:pt x="26810" y="2568"/>
                </a:cubicBezTo>
                <a:cubicBezTo>
                  <a:pt x="26850" y="2083"/>
                  <a:pt x="26756" y="1699"/>
                  <a:pt x="26568" y="1316"/>
                </a:cubicBezTo>
                <a:cubicBezTo>
                  <a:pt x="26404" y="1363"/>
                  <a:pt x="26263" y="1402"/>
                  <a:pt x="26098" y="1449"/>
                </a:cubicBezTo>
                <a:cubicBezTo>
                  <a:pt x="25989" y="1355"/>
                  <a:pt x="25887" y="1254"/>
                  <a:pt x="25778" y="1152"/>
                </a:cubicBezTo>
                <a:cubicBezTo>
                  <a:pt x="25332" y="722"/>
                  <a:pt x="24855" y="362"/>
                  <a:pt x="24276" y="291"/>
                </a:cubicBezTo>
                <a:cubicBezTo>
                  <a:pt x="24064" y="268"/>
                  <a:pt x="23861" y="237"/>
                  <a:pt x="23658" y="205"/>
                </a:cubicBezTo>
                <a:cubicBezTo>
                  <a:pt x="23173" y="135"/>
                  <a:pt x="22695" y="2"/>
                  <a:pt x="22210" y="2"/>
                </a:cubicBezTo>
                <a:cubicBezTo>
                  <a:pt x="22171" y="1"/>
                  <a:pt x="22131" y="1"/>
                  <a:pt x="2209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2700000">
            <a:off x="3339019" y="-528532"/>
            <a:ext cx="1075583" cy="1129492"/>
          </a:xfrm>
          <a:custGeom>
            <a:avLst/>
            <a:gdLst/>
            <a:ahLst/>
            <a:cxnLst/>
            <a:rect l="l" t="t" r="r" b="b"/>
            <a:pathLst>
              <a:path w="26616" h="27950" extrusionOk="0">
                <a:moveTo>
                  <a:pt x="23541" y="0"/>
                </a:moveTo>
                <a:cubicBezTo>
                  <a:pt x="23410" y="0"/>
                  <a:pt x="23277" y="10"/>
                  <a:pt x="23142" y="33"/>
                </a:cubicBezTo>
                <a:cubicBezTo>
                  <a:pt x="22915" y="64"/>
                  <a:pt x="22688" y="95"/>
                  <a:pt x="22453" y="127"/>
                </a:cubicBezTo>
                <a:cubicBezTo>
                  <a:pt x="21914" y="197"/>
                  <a:pt x="21350" y="221"/>
                  <a:pt x="20826" y="354"/>
                </a:cubicBezTo>
                <a:cubicBezTo>
                  <a:pt x="19934" y="573"/>
                  <a:pt x="19082" y="925"/>
                  <a:pt x="18237" y="1285"/>
                </a:cubicBezTo>
                <a:cubicBezTo>
                  <a:pt x="17994" y="1386"/>
                  <a:pt x="17728" y="1449"/>
                  <a:pt x="17470" y="1488"/>
                </a:cubicBezTo>
                <a:cubicBezTo>
                  <a:pt x="17048" y="1551"/>
                  <a:pt x="16602" y="1551"/>
                  <a:pt x="16179" y="1637"/>
                </a:cubicBezTo>
                <a:cubicBezTo>
                  <a:pt x="15193" y="1832"/>
                  <a:pt x="14247" y="2161"/>
                  <a:pt x="13339" y="2607"/>
                </a:cubicBezTo>
                <a:cubicBezTo>
                  <a:pt x="13144" y="2701"/>
                  <a:pt x="12980" y="2857"/>
                  <a:pt x="12776" y="2951"/>
                </a:cubicBezTo>
                <a:cubicBezTo>
                  <a:pt x="12150" y="3233"/>
                  <a:pt x="11579" y="3616"/>
                  <a:pt x="11032" y="4015"/>
                </a:cubicBezTo>
                <a:cubicBezTo>
                  <a:pt x="9897" y="4844"/>
                  <a:pt x="8739" y="5634"/>
                  <a:pt x="7496" y="6291"/>
                </a:cubicBezTo>
                <a:cubicBezTo>
                  <a:pt x="7175" y="6463"/>
                  <a:pt x="6862" y="6643"/>
                  <a:pt x="6580" y="6862"/>
                </a:cubicBezTo>
                <a:cubicBezTo>
                  <a:pt x="6400" y="7003"/>
                  <a:pt x="6228" y="7144"/>
                  <a:pt x="6017" y="7254"/>
                </a:cubicBezTo>
                <a:cubicBezTo>
                  <a:pt x="5735" y="7402"/>
                  <a:pt x="5477" y="7606"/>
                  <a:pt x="5227" y="7817"/>
                </a:cubicBezTo>
                <a:cubicBezTo>
                  <a:pt x="4797" y="8192"/>
                  <a:pt x="4358" y="8521"/>
                  <a:pt x="3772" y="8599"/>
                </a:cubicBezTo>
                <a:cubicBezTo>
                  <a:pt x="3427" y="8638"/>
                  <a:pt x="3091" y="8701"/>
                  <a:pt x="2763" y="8834"/>
                </a:cubicBezTo>
                <a:cubicBezTo>
                  <a:pt x="2465" y="8943"/>
                  <a:pt x="2160" y="9014"/>
                  <a:pt x="1925" y="9256"/>
                </a:cubicBezTo>
                <a:cubicBezTo>
                  <a:pt x="1839" y="9350"/>
                  <a:pt x="1691" y="9389"/>
                  <a:pt x="1566" y="9444"/>
                </a:cubicBezTo>
                <a:cubicBezTo>
                  <a:pt x="1120" y="9624"/>
                  <a:pt x="744" y="9906"/>
                  <a:pt x="627" y="10391"/>
                </a:cubicBezTo>
                <a:cubicBezTo>
                  <a:pt x="517" y="10852"/>
                  <a:pt x="423" y="11322"/>
                  <a:pt x="384" y="11791"/>
                </a:cubicBezTo>
                <a:cubicBezTo>
                  <a:pt x="337" y="12464"/>
                  <a:pt x="369" y="13144"/>
                  <a:pt x="322" y="13817"/>
                </a:cubicBezTo>
                <a:cubicBezTo>
                  <a:pt x="259" y="14756"/>
                  <a:pt x="157" y="15687"/>
                  <a:pt x="79" y="16626"/>
                </a:cubicBezTo>
                <a:cubicBezTo>
                  <a:pt x="48" y="17095"/>
                  <a:pt x="1" y="17572"/>
                  <a:pt x="17" y="18049"/>
                </a:cubicBezTo>
                <a:cubicBezTo>
                  <a:pt x="48" y="18793"/>
                  <a:pt x="110" y="19544"/>
                  <a:pt x="423" y="20240"/>
                </a:cubicBezTo>
                <a:cubicBezTo>
                  <a:pt x="658" y="20741"/>
                  <a:pt x="846" y="21257"/>
                  <a:pt x="1315" y="21609"/>
                </a:cubicBezTo>
                <a:cubicBezTo>
                  <a:pt x="1417" y="21687"/>
                  <a:pt x="1511" y="21750"/>
                  <a:pt x="1644" y="21765"/>
                </a:cubicBezTo>
                <a:cubicBezTo>
                  <a:pt x="1714" y="21773"/>
                  <a:pt x="1785" y="21789"/>
                  <a:pt x="1871" y="21805"/>
                </a:cubicBezTo>
                <a:cubicBezTo>
                  <a:pt x="1933" y="21953"/>
                  <a:pt x="2019" y="22094"/>
                  <a:pt x="2066" y="22243"/>
                </a:cubicBezTo>
                <a:cubicBezTo>
                  <a:pt x="2324" y="23111"/>
                  <a:pt x="2559" y="23995"/>
                  <a:pt x="2825" y="24863"/>
                </a:cubicBezTo>
                <a:cubicBezTo>
                  <a:pt x="2997" y="25427"/>
                  <a:pt x="3185" y="25990"/>
                  <a:pt x="3388" y="26545"/>
                </a:cubicBezTo>
                <a:cubicBezTo>
                  <a:pt x="3529" y="26897"/>
                  <a:pt x="3701" y="27234"/>
                  <a:pt x="3881" y="27570"/>
                </a:cubicBezTo>
                <a:cubicBezTo>
                  <a:pt x="4017" y="27823"/>
                  <a:pt x="4221" y="27950"/>
                  <a:pt x="4473" y="27950"/>
                </a:cubicBezTo>
                <a:cubicBezTo>
                  <a:pt x="4541" y="27950"/>
                  <a:pt x="4613" y="27940"/>
                  <a:pt x="4687" y="27922"/>
                </a:cubicBezTo>
                <a:cubicBezTo>
                  <a:pt x="4898" y="27867"/>
                  <a:pt x="5117" y="27797"/>
                  <a:pt x="5305" y="27680"/>
                </a:cubicBezTo>
                <a:cubicBezTo>
                  <a:pt x="5845" y="27328"/>
                  <a:pt x="6455" y="27148"/>
                  <a:pt x="7057" y="26976"/>
                </a:cubicBezTo>
                <a:cubicBezTo>
                  <a:pt x="8051" y="26710"/>
                  <a:pt x="9060" y="26514"/>
                  <a:pt x="9975" y="26013"/>
                </a:cubicBezTo>
                <a:cubicBezTo>
                  <a:pt x="10273" y="25849"/>
                  <a:pt x="10570" y="25693"/>
                  <a:pt x="10859" y="25521"/>
                </a:cubicBezTo>
                <a:cubicBezTo>
                  <a:pt x="11204" y="25317"/>
                  <a:pt x="11571" y="25129"/>
                  <a:pt x="11869" y="24871"/>
                </a:cubicBezTo>
                <a:cubicBezTo>
                  <a:pt x="12440" y="24378"/>
                  <a:pt x="13003" y="23893"/>
                  <a:pt x="13480" y="23299"/>
                </a:cubicBezTo>
                <a:cubicBezTo>
                  <a:pt x="14270" y="22290"/>
                  <a:pt x="15014" y="21257"/>
                  <a:pt x="15678" y="20162"/>
                </a:cubicBezTo>
                <a:cubicBezTo>
                  <a:pt x="15843" y="19896"/>
                  <a:pt x="16023" y="19645"/>
                  <a:pt x="16203" y="19403"/>
                </a:cubicBezTo>
                <a:cubicBezTo>
                  <a:pt x="16469" y="19043"/>
                  <a:pt x="16742" y="18699"/>
                  <a:pt x="17001" y="18339"/>
                </a:cubicBezTo>
                <a:cubicBezTo>
                  <a:pt x="17235" y="18026"/>
                  <a:pt x="17415" y="17674"/>
                  <a:pt x="17728" y="17431"/>
                </a:cubicBezTo>
                <a:cubicBezTo>
                  <a:pt x="17791" y="17392"/>
                  <a:pt x="17830" y="17322"/>
                  <a:pt x="17877" y="17267"/>
                </a:cubicBezTo>
                <a:cubicBezTo>
                  <a:pt x="18338" y="16641"/>
                  <a:pt x="18800" y="16008"/>
                  <a:pt x="19277" y="15382"/>
                </a:cubicBezTo>
                <a:cubicBezTo>
                  <a:pt x="19426" y="15186"/>
                  <a:pt x="19598" y="14998"/>
                  <a:pt x="19762" y="14803"/>
                </a:cubicBezTo>
                <a:cubicBezTo>
                  <a:pt x="20192" y="14318"/>
                  <a:pt x="20732" y="13966"/>
                  <a:pt x="21170" y="13481"/>
                </a:cubicBezTo>
                <a:cubicBezTo>
                  <a:pt x="21546" y="13051"/>
                  <a:pt x="21945" y="12659"/>
                  <a:pt x="22273" y="12182"/>
                </a:cubicBezTo>
                <a:cubicBezTo>
                  <a:pt x="22672" y="11619"/>
                  <a:pt x="23181" y="11126"/>
                  <a:pt x="23509" y="10508"/>
                </a:cubicBezTo>
                <a:cubicBezTo>
                  <a:pt x="23525" y="10469"/>
                  <a:pt x="23556" y="10438"/>
                  <a:pt x="23588" y="10406"/>
                </a:cubicBezTo>
                <a:cubicBezTo>
                  <a:pt x="23877" y="10007"/>
                  <a:pt x="24182" y="9608"/>
                  <a:pt x="24464" y="9209"/>
                </a:cubicBezTo>
                <a:cubicBezTo>
                  <a:pt x="24605" y="9014"/>
                  <a:pt x="24699" y="8803"/>
                  <a:pt x="24839" y="8615"/>
                </a:cubicBezTo>
                <a:cubicBezTo>
                  <a:pt x="25324" y="7965"/>
                  <a:pt x="25762" y="7301"/>
                  <a:pt x="26021" y="6526"/>
                </a:cubicBezTo>
                <a:cubicBezTo>
                  <a:pt x="26255" y="5838"/>
                  <a:pt x="26521" y="5149"/>
                  <a:pt x="26521" y="4406"/>
                </a:cubicBezTo>
                <a:cubicBezTo>
                  <a:pt x="26529" y="3365"/>
                  <a:pt x="26615" y="2317"/>
                  <a:pt x="26443" y="1277"/>
                </a:cubicBezTo>
                <a:cubicBezTo>
                  <a:pt x="26373" y="846"/>
                  <a:pt x="26177" y="541"/>
                  <a:pt x="25888" y="268"/>
                </a:cubicBezTo>
                <a:cubicBezTo>
                  <a:pt x="25723" y="354"/>
                  <a:pt x="25583" y="424"/>
                  <a:pt x="25410" y="518"/>
                </a:cubicBezTo>
                <a:cubicBezTo>
                  <a:pt x="25270" y="455"/>
                  <a:pt x="25129" y="408"/>
                  <a:pt x="24996" y="346"/>
                </a:cubicBezTo>
                <a:cubicBezTo>
                  <a:pt x="24524" y="153"/>
                  <a:pt x="24046" y="0"/>
                  <a:pt x="235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rot="5400000">
            <a:off x="4555855" y="4445171"/>
            <a:ext cx="1117597" cy="1438985"/>
          </a:xfrm>
          <a:custGeom>
            <a:avLst/>
            <a:gdLst/>
            <a:ahLst/>
            <a:cxnLst/>
            <a:rect l="l" t="t" r="r" b="b"/>
            <a:pathLst>
              <a:path w="16782" h="21608" extrusionOk="0">
                <a:moveTo>
                  <a:pt x="6595" y="0"/>
                </a:moveTo>
                <a:cubicBezTo>
                  <a:pt x="6499" y="0"/>
                  <a:pt x="6403" y="2"/>
                  <a:pt x="6306" y="5"/>
                </a:cubicBezTo>
                <a:cubicBezTo>
                  <a:pt x="5125" y="45"/>
                  <a:pt x="3912" y="373"/>
                  <a:pt x="3036" y="1163"/>
                </a:cubicBezTo>
                <a:cubicBezTo>
                  <a:pt x="2066" y="2024"/>
                  <a:pt x="1620" y="3338"/>
                  <a:pt x="1456" y="4621"/>
                </a:cubicBezTo>
                <a:cubicBezTo>
                  <a:pt x="1284" y="5904"/>
                  <a:pt x="1346" y="7203"/>
                  <a:pt x="1205" y="8494"/>
                </a:cubicBezTo>
                <a:cubicBezTo>
                  <a:pt x="947" y="10848"/>
                  <a:pt x="1" y="13156"/>
                  <a:pt x="102" y="15550"/>
                </a:cubicBezTo>
                <a:cubicBezTo>
                  <a:pt x="173" y="17177"/>
                  <a:pt x="1151" y="19352"/>
                  <a:pt x="2348" y="20416"/>
                </a:cubicBezTo>
                <a:cubicBezTo>
                  <a:pt x="3210" y="21174"/>
                  <a:pt x="4353" y="21607"/>
                  <a:pt x="5501" y="21607"/>
                </a:cubicBezTo>
                <a:cubicBezTo>
                  <a:pt x="5550" y="21607"/>
                  <a:pt x="5600" y="21607"/>
                  <a:pt x="5649" y="21605"/>
                </a:cubicBezTo>
                <a:cubicBezTo>
                  <a:pt x="6408" y="21574"/>
                  <a:pt x="7143" y="21363"/>
                  <a:pt x="7871" y="21159"/>
                </a:cubicBezTo>
                <a:cubicBezTo>
                  <a:pt x="9795" y="20612"/>
                  <a:pt x="11853" y="19978"/>
                  <a:pt x="13073" y="18398"/>
                </a:cubicBezTo>
                <a:cubicBezTo>
                  <a:pt x="13863" y="17373"/>
                  <a:pt x="14200" y="16082"/>
                  <a:pt x="14677" y="14885"/>
                </a:cubicBezTo>
                <a:cubicBezTo>
                  <a:pt x="15115" y="13805"/>
                  <a:pt x="15670" y="12781"/>
                  <a:pt x="16093" y="11693"/>
                </a:cubicBezTo>
                <a:cubicBezTo>
                  <a:pt x="16507" y="10606"/>
                  <a:pt x="16781" y="9432"/>
                  <a:pt x="16601" y="8282"/>
                </a:cubicBezTo>
                <a:cubicBezTo>
                  <a:pt x="16476" y="7500"/>
                  <a:pt x="16155" y="6765"/>
                  <a:pt x="15835" y="6037"/>
                </a:cubicBezTo>
                <a:lnTo>
                  <a:pt x="14896" y="3933"/>
                </a:lnTo>
                <a:cubicBezTo>
                  <a:pt x="14825" y="3776"/>
                  <a:pt x="14755" y="3612"/>
                  <a:pt x="14653" y="3479"/>
                </a:cubicBezTo>
                <a:cubicBezTo>
                  <a:pt x="14528" y="3322"/>
                  <a:pt x="14372" y="3197"/>
                  <a:pt x="14215" y="3080"/>
                </a:cubicBezTo>
                <a:cubicBezTo>
                  <a:pt x="11992" y="1401"/>
                  <a:pt x="9374" y="0"/>
                  <a:pt x="659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-106700" y="-57193"/>
            <a:ext cx="1438999" cy="1482007"/>
          </a:xfrm>
          <a:custGeom>
            <a:avLst/>
            <a:gdLst/>
            <a:ahLst/>
            <a:cxnLst/>
            <a:rect l="l" t="t" r="r" b="b"/>
            <a:pathLst>
              <a:path w="15663" h="16132" extrusionOk="0">
                <a:moveTo>
                  <a:pt x="6212" y="7491"/>
                </a:moveTo>
                <a:cubicBezTo>
                  <a:pt x="6270" y="7594"/>
                  <a:pt x="6343" y="7691"/>
                  <a:pt x="6431" y="7776"/>
                </a:cubicBezTo>
                <a:cubicBezTo>
                  <a:pt x="6557" y="7901"/>
                  <a:pt x="6721" y="7956"/>
                  <a:pt x="6869" y="8011"/>
                </a:cubicBezTo>
                <a:cubicBezTo>
                  <a:pt x="7026" y="8066"/>
                  <a:pt x="7167" y="8113"/>
                  <a:pt x="7261" y="8222"/>
                </a:cubicBezTo>
                <a:cubicBezTo>
                  <a:pt x="7315" y="8293"/>
                  <a:pt x="7339" y="8379"/>
                  <a:pt x="7370" y="8473"/>
                </a:cubicBezTo>
                <a:cubicBezTo>
                  <a:pt x="7448" y="8778"/>
                  <a:pt x="7511" y="9091"/>
                  <a:pt x="7566" y="9403"/>
                </a:cubicBezTo>
                <a:cubicBezTo>
                  <a:pt x="7589" y="9505"/>
                  <a:pt x="7605" y="9615"/>
                  <a:pt x="7605" y="9716"/>
                </a:cubicBezTo>
                <a:cubicBezTo>
                  <a:pt x="7605" y="9826"/>
                  <a:pt x="7581" y="9928"/>
                  <a:pt x="7527" y="10022"/>
                </a:cubicBezTo>
                <a:cubicBezTo>
                  <a:pt x="7409" y="10233"/>
                  <a:pt x="7143" y="10319"/>
                  <a:pt x="6893" y="10334"/>
                </a:cubicBezTo>
                <a:cubicBezTo>
                  <a:pt x="6838" y="10342"/>
                  <a:pt x="6776" y="10342"/>
                  <a:pt x="6721" y="10342"/>
                </a:cubicBezTo>
                <a:cubicBezTo>
                  <a:pt x="6463" y="10342"/>
                  <a:pt x="6197" y="10288"/>
                  <a:pt x="5985" y="10139"/>
                </a:cubicBezTo>
                <a:cubicBezTo>
                  <a:pt x="5657" y="9896"/>
                  <a:pt x="5532" y="9474"/>
                  <a:pt x="5532" y="9036"/>
                </a:cubicBezTo>
                <a:cubicBezTo>
                  <a:pt x="5532" y="8879"/>
                  <a:pt x="5547" y="8723"/>
                  <a:pt x="5571" y="8574"/>
                </a:cubicBezTo>
                <a:cubicBezTo>
                  <a:pt x="5641" y="8207"/>
                  <a:pt x="5782" y="7831"/>
                  <a:pt x="6064" y="7596"/>
                </a:cubicBezTo>
                <a:cubicBezTo>
                  <a:pt x="6110" y="7557"/>
                  <a:pt x="6160" y="7522"/>
                  <a:pt x="6212" y="7491"/>
                </a:cubicBezTo>
                <a:close/>
                <a:moveTo>
                  <a:pt x="13824" y="0"/>
                </a:moveTo>
                <a:cubicBezTo>
                  <a:pt x="13331" y="0"/>
                  <a:pt x="12870" y="235"/>
                  <a:pt x="12557" y="845"/>
                </a:cubicBezTo>
                <a:cubicBezTo>
                  <a:pt x="12486" y="994"/>
                  <a:pt x="12439" y="1111"/>
                  <a:pt x="12385" y="1213"/>
                </a:cubicBezTo>
                <a:cubicBezTo>
                  <a:pt x="12330" y="1314"/>
                  <a:pt x="12267" y="1393"/>
                  <a:pt x="12150" y="1479"/>
                </a:cubicBezTo>
                <a:cubicBezTo>
                  <a:pt x="12009" y="1580"/>
                  <a:pt x="11845" y="1643"/>
                  <a:pt x="11688" y="1721"/>
                </a:cubicBezTo>
                <a:cubicBezTo>
                  <a:pt x="11532" y="1799"/>
                  <a:pt x="11383" y="1901"/>
                  <a:pt x="11282" y="2081"/>
                </a:cubicBezTo>
                <a:cubicBezTo>
                  <a:pt x="10867" y="2871"/>
                  <a:pt x="10836" y="3865"/>
                  <a:pt x="10382" y="4631"/>
                </a:cubicBezTo>
                <a:cubicBezTo>
                  <a:pt x="10241" y="4858"/>
                  <a:pt x="10093" y="4929"/>
                  <a:pt x="9913" y="4929"/>
                </a:cubicBezTo>
                <a:cubicBezTo>
                  <a:pt x="9686" y="4929"/>
                  <a:pt x="9404" y="4803"/>
                  <a:pt x="9099" y="4694"/>
                </a:cubicBezTo>
                <a:cubicBezTo>
                  <a:pt x="8778" y="4584"/>
                  <a:pt x="8473" y="4506"/>
                  <a:pt x="8176" y="4506"/>
                </a:cubicBezTo>
                <a:cubicBezTo>
                  <a:pt x="7847" y="4506"/>
                  <a:pt x="7527" y="4608"/>
                  <a:pt x="7221" y="4874"/>
                </a:cubicBezTo>
                <a:cubicBezTo>
                  <a:pt x="6674" y="5335"/>
                  <a:pt x="6040" y="6063"/>
                  <a:pt x="6040" y="6822"/>
                </a:cubicBezTo>
                <a:cubicBezTo>
                  <a:pt x="6040" y="6845"/>
                  <a:pt x="6040" y="6869"/>
                  <a:pt x="6040" y="6900"/>
                </a:cubicBezTo>
                <a:cubicBezTo>
                  <a:pt x="6053" y="7085"/>
                  <a:pt x="6099" y="7265"/>
                  <a:pt x="6180" y="7429"/>
                </a:cubicBezTo>
                <a:lnTo>
                  <a:pt x="6180" y="7429"/>
                </a:lnTo>
                <a:cubicBezTo>
                  <a:pt x="6122" y="7462"/>
                  <a:pt x="6068" y="7499"/>
                  <a:pt x="6017" y="7542"/>
                </a:cubicBezTo>
                <a:cubicBezTo>
                  <a:pt x="5719" y="7800"/>
                  <a:pt x="5579" y="8191"/>
                  <a:pt x="5508" y="8566"/>
                </a:cubicBezTo>
                <a:cubicBezTo>
                  <a:pt x="5485" y="8715"/>
                  <a:pt x="5461" y="8879"/>
                  <a:pt x="5461" y="9036"/>
                </a:cubicBezTo>
                <a:cubicBezTo>
                  <a:pt x="5461" y="9482"/>
                  <a:pt x="5594" y="9928"/>
                  <a:pt x="5946" y="10186"/>
                </a:cubicBezTo>
                <a:cubicBezTo>
                  <a:pt x="6173" y="10350"/>
                  <a:pt x="6447" y="10413"/>
                  <a:pt x="6721" y="10413"/>
                </a:cubicBezTo>
                <a:cubicBezTo>
                  <a:pt x="6783" y="10413"/>
                  <a:pt x="6838" y="10405"/>
                  <a:pt x="6893" y="10405"/>
                </a:cubicBezTo>
                <a:cubicBezTo>
                  <a:pt x="7159" y="10381"/>
                  <a:pt x="7448" y="10295"/>
                  <a:pt x="7589" y="10053"/>
                </a:cubicBezTo>
                <a:cubicBezTo>
                  <a:pt x="7644" y="9951"/>
                  <a:pt x="7667" y="9834"/>
                  <a:pt x="7667" y="9716"/>
                </a:cubicBezTo>
                <a:cubicBezTo>
                  <a:pt x="7667" y="9607"/>
                  <a:pt x="7652" y="9497"/>
                  <a:pt x="7636" y="9396"/>
                </a:cubicBezTo>
                <a:cubicBezTo>
                  <a:pt x="7581" y="9083"/>
                  <a:pt x="7511" y="8770"/>
                  <a:pt x="7433" y="8457"/>
                </a:cubicBezTo>
                <a:cubicBezTo>
                  <a:pt x="7401" y="8363"/>
                  <a:pt x="7378" y="8261"/>
                  <a:pt x="7308" y="8183"/>
                </a:cubicBezTo>
                <a:cubicBezTo>
                  <a:pt x="7198" y="8058"/>
                  <a:pt x="7042" y="8003"/>
                  <a:pt x="6893" y="7948"/>
                </a:cubicBezTo>
                <a:cubicBezTo>
                  <a:pt x="6736" y="7894"/>
                  <a:pt x="6588" y="7839"/>
                  <a:pt x="6478" y="7729"/>
                </a:cubicBezTo>
                <a:cubicBezTo>
                  <a:pt x="6395" y="7649"/>
                  <a:pt x="6325" y="7558"/>
                  <a:pt x="6270" y="7459"/>
                </a:cubicBezTo>
                <a:lnTo>
                  <a:pt x="6270" y="7459"/>
                </a:lnTo>
                <a:cubicBezTo>
                  <a:pt x="6502" y="7340"/>
                  <a:pt x="6774" y="7299"/>
                  <a:pt x="7042" y="7299"/>
                </a:cubicBezTo>
                <a:lnTo>
                  <a:pt x="7143" y="7299"/>
                </a:lnTo>
                <a:cubicBezTo>
                  <a:pt x="7487" y="7315"/>
                  <a:pt x="7839" y="7385"/>
                  <a:pt x="8090" y="7612"/>
                </a:cubicBezTo>
                <a:cubicBezTo>
                  <a:pt x="8348" y="7839"/>
                  <a:pt x="8458" y="8199"/>
                  <a:pt x="8458" y="8551"/>
                </a:cubicBezTo>
                <a:cubicBezTo>
                  <a:pt x="8458" y="8559"/>
                  <a:pt x="8458" y="8574"/>
                  <a:pt x="8458" y="8590"/>
                </a:cubicBezTo>
                <a:cubicBezTo>
                  <a:pt x="8442" y="9255"/>
                  <a:pt x="8145" y="9959"/>
                  <a:pt x="7886" y="10577"/>
                </a:cubicBezTo>
                <a:cubicBezTo>
                  <a:pt x="7816" y="10741"/>
                  <a:pt x="7769" y="10921"/>
                  <a:pt x="7706" y="11070"/>
                </a:cubicBezTo>
                <a:cubicBezTo>
                  <a:pt x="7636" y="11218"/>
                  <a:pt x="7542" y="11336"/>
                  <a:pt x="7378" y="11398"/>
                </a:cubicBezTo>
                <a:cubicBezTo>
                  <a:pt x="7315" y="11422"/>
                  <a:pt x="7245" y="11430"/>
                  <a:pt x="7175" y="11430"/>
                </a:cubicBezTo>
                <a:cubicBezTo>
                  <a:pt x="6830" y="11430"/>
                  <a:pt x="6416" y="11195"/>
                  <a:pt x="6134" y="11085"/>
                </a:cubicBezTo>
                <a:cubicBezTo>
                  <a:pt x="5837" y="10976"/>
                  <a:pt x="5579" y="10921"/>
                  <a:pt x="5352" y="10921"/>
                </a:cubicBezTo>
                <a:cubicBezTo>
                  <a:pt x="5062" y="10921"/>
                  <a:pt x="4820" y="10999"/>
                  <a:pt x="4562" y="11125"/>
                </a:cubicBezTo>
                <a:cubicBezTo>
                  <a:pt x="4311" y="11258"/>
                  <a:pt x="4045" y="11430"/>
                  <a:pt x="3732" y="11625"/>
                </a:cubicBezTo>
                <a:cubicBezTo>
                  <a:pt x="3130" y="11993"/>
                  <a:pt x="2316" y="12040"/>
                  <a:pt x="1730" y="12470"/>
                </a:cubicBezTo>
                <a:cubicBezTo>
                  <a:pt x="1135" y="12908"/>
                  <a:pt x="830" y="13753"/>
                  <a:pt x="564" y="14395"/>
                </a:cubicBezTo>
                <a:cubicBezTo>
                  <a:pt x="470" y="14622"/>
                  <a:pt x="329" y="14903"/>
                  <a:pt x="212" y="15200"/>
                </a:cubicBezTo>
                <a:cubicBezTo>
                  <a:pt x="95" y="15490"/>
                  <a:pt x="1" y="15787"/>
                  <a:pt x="1" y="16037"/>
                </a:cubicBezTo>
                <a:cubicBezTo>
                  <a:pt x="1" y="16069"/>
                  <a:pt x="1" y="16100"/>
                  <a:pt x="1" y="16131"/>
                </a:cubicBezTo>
                <a:lnTo>
                  <a:pt x="71" y="16124"/>
                </a:lnTo>
                <a:cubicBezTo>
                  <a:pt x="63" y="16100"/>
                  <a:pt x="63" y="16069"/>
                  <a:pt x="63" y="16037"/>
                </a:cubicBezTo>
                <a:cubicBezTo>
                  <a:pt x="63" y="15803"/>
                  <a:pt x="157" y="15513"/>
                  <a:pt x="275" y="15224"/>
                </a:cubicBezTo>
                <a:cubicBezTo>
                  <a:pt x="392" y="14934"/>
                  <a:pt x="533" y="14645"/>
                  <a:pt x="627" y="14418"/>
                </a:cubicBezTo>
                <a:cubicBezTo>
                  <a:pt x="893" y="13777"/>
                  <a:pt x="1198" y="12940"/>
                  <a:pt x="1769" y="12525"/>
                </a:cubicBezTo>
                <a:cubicBezTo>
                  <a:pt x="2332" y="12102"/>
                  <a:pt x="3138" y="12063"/>
                  <a:pt x="3764" y="11680"/>
                </a:cubicBezTo>
                <a:cubicBezTo>
                  <a:pt x="4084" y="11484"/>
                  <a:pt x="4343" y="11312"/>
                  <a:pt x="4593" y="11187"/>
                </a:cubicBezTo>
                <a:cubicBezTo>
                  <a:pt x="4843" y="11062"/>
                  <a:pt x="5078" y="10992"/>
                  <a:pt x="5352" y="10992"/>
                </a:cubicBezTo>
                <a:cubicBezTo>
                  <a:pt x="5571" y="10992"/>
                  <a:pt x="5813" y="11039"/>
                  <a:pt x="6111" y="11148"/>
                </a:cubicBezTo>
                <a:cubicBezTo>
                  <a:pt x="6384" y="11258"/>
                  <a:pt x="6807" y="11492"/>
                  <a:pt x="7175" y="11492"/>
                </a:cubicBezTo>
                <a:cubicBezTo>
                  <a:pt x="7253" y="11492"/>
                  <a:pt x="7331" y="11484"/>
                  <a:pt x="7401" y="11461"/>
                </a:cubicBezTo>
                <a:cubicBezTo>
                  <a:pt x="7589" y="11391"/>
                  <a:pt x="7691" y="11258"/>
                  <a:pt x="7761" y="11101"/>
                </a:cubicBezTo>
                <a:cubicBezTo>
                  <a:pt x="7832" y="10945"/>
                  <a:pt x="7879" y="10765"/>
                  <a:pt x="7949" y="10600"/>
                </a:cubicBezTo>
                <a:cubicBezTo>
                  <a:pt x="8207" y="9982"/>
                  <a:pt x="8504" y="9278"/>
                  <a:pt x="8520" y="8590"/>
                </a:cubicBezTo>
                <a:cubicBezTo>
                  <a:pt x="8520" y="8574"/>
                  <a:pt x="8520" y="8566"/>
                  <a:pt x="8520" y="8551"/>
                </a:cubicBezTo>
                <a:cubicBezTo>
                  <a:pt x="8520" y="8191"/>
                  <a:pt x="8411" y="7808"/>
                  <a:pt x="8137" y="7565"/>
                </a:cubicBezTo>
                <a:cubicBezTo>
                  <a:pt x="7871" y="7323"/>
                  <a:pt x="7495" y="7252"/>
                  <a:pt x="7143" y="7236"/>
                </a:cubicBezTo>
                <a:lnTo>
                  <a:pt x="7042" y="7236"/>
                </a:lnTo>
                <a:cubicBezTo>
                  <a:pt x="6769" y="7236"/>
                  <a:pt x="6483" y="7277"/>
                  <a:pt x="6238" y="7398"/>
                </a:cubicBezTo>
                <a:lnTo>
                  <a:pt x="6238" y="7398"/>
                </a:lnTo>
                <a:cubicBezTo>
                  <a:pt x="6162" y="7243"/>
                  <a:pt x="6119" y="7071"/>
                  <a:pt x="6111" y="6892"/>
                </a:cubicBezTo>
                <a:cubicBezTo>
                  <a:pt x="6103" y="6869"/>
                  <a:pt x="6103" y="6845"/>
                  <a:pt x="6103" y="6822"/>
                </a:cubicBezTo>
                <a:cubicBezTo>
                  <a:pt x="6103" y="6102"/>
                  <a:pt x="6721" y="5375"/>
                  <a:pt x="7261" y="4921"/>
                </a:cubicBezTo>
                <a:cubicBezTo>
                  <a:pt x="7558" y="4671"/>
                  <a:pt x="7863" y="4577"/>
                  <a:pt x="8176" y="4577"/>
                </a:cubicBezTo>
                <a:cubicBezTo>
                  <a:pt x="8465" y="4577"/>
                  <a:pt x="8763" y="4647"/>
                  <a:pt x="9076" y="4757"/>
                </a:cubicBezTo>
                <a:cubicBezTo>
                  <a:pt x="9381" y="4858"/>
                  <a:pt x="9662" y="4991"/>
                  <a:pt x="9913" y="4991"/>
                </a:cubicBezTo>
                <a:cubicBezTo>
                  <a:pt x="10116" y="4991"/>
                  <a:pt x="10296" y="4905"/>
                  <a:pt x="10437" y="4663"/>
                </a:cubicBezTo>
                <a:cubicBezTo>
                  <a:pt x="10898" y="3873"/>
                  <a:pt x="10930" y="2879"/>
                  <a:pt x="11336" y="2112"/>
                </a:cubicBezTo>
                <a:cubicBezTo>
                  <a:pt x="11430" y="1948"/>
                  <a:pt x="11563" y="1854"/>
                  <a:pt x="11712" y="1776"/>
                </a:cubicBezTo>
                <a:cubicBezTo>
                  <a:pt x="11868" y="1706"/>
                  <a:pt x="12041" y="1643"/>
                  <a:pt x="12189" y="1533"/>
                </a:cubicBezTo>
                <a:cubicBezTo>
                  <a:pt x="12314" y="1440"/>
                  <a:pt x="12385" y="1346"/>
                  <a:pt x="12447" y="1244"/>
                </a:cubicBezTo>
                <a:cubicBezTo>
                  <a:pt x="12502" y="1142"/>
                  <a:pt x="12541" y="1025"/>
                  <a:pt x="12619" y="876"/>
                </a:cubicBezTo>
                <a:cubicBezTo>
                  <a:pt x="12925" y="282"/>
                  <a:pt x="13355" y="71"/>
                  <a:pt x="13824" y="71"/>
                </a:cubicBezTo>
                <a:cubicBezTo>
                  <a:pt x="13830" y="70"/>
                  <a:pt x="13837" y="70"/>
                  <a:pt x="13843" y="70"/>
                </a:cubicBezTo>
                <a:cubicBezTo>
                  <a:pt x="14456" y="70"/>
                  <a:pt x="15136" y="450"/>
                  <a:pt x="15623" y="861"/>
                </a:cubicBezTo>
                <a:lnTo>
                  <a:pt x="15663" y="806"/>
                </a:lnTo>
                <a:cubicBezTo>
                  <a:pt x="15162" y="391"/>
                  <a:pt x="14473" y="0"/>
                  <a:pt x="138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rot="-9899986" flipH="1">
            <a:off x="7835859" y="-98907"/>
            <a:ext cx="1640327" cy="1474770"/>
          </a:xfrm>
          <a:custGeom>
            <a:avLst/>
            <a:gdLst/>
            <a:ahLst/>
            <a:cxnLst/>
            <a:rect l="l" t="t" r="r" b="b"/>
            <a:pathLst>
              <a:path w="18909" h="17001" extrusionOk="0">
                <a:moveTo>
                  <a:pt x="12048" y="1"/>
                </a:moveTo>
                <a:cubicBezTo>
                  <a:pt x="11712" y="1"/>
                  <a:pt x="11391" y="32"/>
                  <a:pt x="11093" y="103"/>
                </a:cubicBezTo>
                <a:cubicBezTo>
                  <a:pt x="10749" y="173"/>
                  <a:pt x="10444" y="267"/>
                  <a:pt x="10217" y="431"/>
                </a:cubicBezTo>
                <a:cubicBezTo>
                  <a:pt x="9990" y="595"/>
                  <a:pt x="9834" y="830"/>
                  <a:pt x="9803" y="1174"/>
                </a:cubicBezTo>
                <a:cubicBezTo>
                  <a:pt x="9787" y="1370"/>
                  <a:pt x="9787" y="1550"/>
                  <a:pt x="9787" y="1722"/>
                </a:cubicBezTo>
                <a:lnTo>
                  <a:pt x="9787" y="1808"/>
                </a:lnTo>
                <a:cubicBezTo>
                  <a:pt x="9787" y="2160"/>
                  <a:pt x="9779" y="2489"/>
                  <a:pt x="9631" y="2864"/>
                </a:cubicBezTo>
                <a:cubicBezTo>
                  <a:pt x="9412" y="3435"/>
                  <a:pt x="9075" y="3975"/>
                  <a:pt x="8786" y="4515"/>
                </a:cubicBezTo>
                <a:cubicBezTo>
                  <a:pt x="8567" y="4914"/>
                  <a:pt x="8293" y="5227"/>
                  <a:pt x="8035" y="5610"/>
                </a:cubicBezTo>
                <a:cubicBezTo>
                  <a:pt x="7612" y="6236"/>
                  <a:pt x="7440" y="6971"/>
                  <a:pt x="7127" y="7636"/>
                </a:cubicBezTo>
                <a:cubicBezTo>
                  <a:pt x="6642" y="8661"/>
                  <a:pt x="5985" y="9905"/>
                  <a:pt x="5085" y="10601"/>
                </a:cubicBezTo>
                <a:cubicBezTo>
                  <a:pt x="3904" y="11516"/>
                  <a:pt x="2402" y="12041"/>
                  <a:pt x="1142" y="12870"/>
                </a:cubicBezTo>
                <a:cubicBezTo>
                  <a:pt x="391" y="13371"/>
                  <a:pt x="0" y="14278"/>
                  <a:pt x="0" y="15178"/>
                </a:cubicBezTo>
                <a:cubicBezTo>
                  <a:pt x="0" y="15843"/>
                  <a:pt x="212" y="16508"/>
                  <a:pt x="657" y="17000"/>
                </a:cubicBezTo>
                <a:lnTo>
                  <a:pt x="704" y="16961"/>
                </a:lnTo>
                <a:cubicBezTo>
                  <a:pt x="274" y="16476"/>
                  <a:pt x="63" y="15827"/>
                  <a:pt x="63" y="15178"/>
                </a:cubicBezTo>
                <a:cubicBezTo>
                  <a:pt x="63" y="14294"/>
                  <a:pt x="446" y="13410"/>
                  <a:pt x="1182" y="12925"/>
                </a:cubicBezTo>
                <a:cubicBezTo>
                  <a:pt x="2425" y="12103"/>
                  <a:pt x="3935" y="11579"/>
                  <a:pt x="5132" y="10656"/>
                </a:cubicBezTo>
                <a:cubicBezTo>
                  <a:pt x="6040" y="9944"/>
                  <a:pt x="6705" y="8692"/>
                  <a:pt x="7190" y="7660"/>
                </a:cubicBezTo>
                <a:cubicBezTo>
                  <a:pt x="7503" y="6995"/>
                  <a:pt x="7675" y="6259"/>
                  <a:pt x="8089" y="5649"/>
                </a:cubicBezTo>
                <a:cubicBezTo>
                  <a:pt x="8340" y="5274"/>
                  <a:pt x="8614" y="4953"/>
                  <a:pt x="8840" y="4546"/>
                </a:cubicBezTo>
                <a:cubicBezTo>
                  <a:pt x="9130" y="4014"/>
                  <a:pt x="9474" y="3466"/>
                  <a:pt x="9693" y="2888"/>
                </a:cubicBezTo>
                <a:cubicBezTo>
                  <a:pt x="9842" y="2504"/>
                  <a:pt x="9850" y="2160"/>
                  <a:pt x="9850" y="1808"/>
                </a:cubicBezTo>
                <a:lnTo>
                  <a:pt x="9850" y="1722"/>
                </a:lnTo>
                <a:cubicBezTo>
                  <a:pt x="9850" y="1550"/>
                  <a:pt x="9850" y="1370"/>
                  <a:pt x="9865" y="1182"/>
                </a:cubicBezTo>
                <a:cubicBezTo>
                  <a:pt x="9904" y="854"/>
                  <a:pt x="10037" y="634"/>
                  <a:pt x="10256" y="486"/>
                </a:cubicBezTo>
                <a:cubicBezTo>
                  <a:pt x="10475" y="329"/>
                  <a:pt x="10765" y="236"/>
                  <a:pt x="11109" y="165"/>
                </a:cubicBezTo>
                <a:cubicBezTo>
                  <a:pt x="11406" y="95"/>
                  <a:pt x="11719" y="71"/>
                  <a:pt x="12048" y="71"/>
                </a:cubicBezTo>
                <a:cubicBezTo>
                  <a:pt x="13292" y="71"/>
                  <a:pt x="14700" y="470"/>
                  <a:pt x="15819" y="705"/>
                </a:cubicBezTo>
                <a:cubicBezTo>
                  <a:pt x="16280" y="799"/>
                  <a:pt x="16851" y="838"/>
                  <a:pt x="17407" y="916"/>
                </a:cubicBezTo>
                <a:cubicBezTo>
                  <a:pt x="17962" y="1002"/>
                  <a:pt x="18494" y="1120"/>
                  <a:pt x="18870" y="1386"/>
                </a:cubicBezTo>
                <a:lnTo>
                  <a:pt x="18909" y="1331"/>
                </a:lnTo>
                <a:cubicBezTo>
                  <a:pt x="18510" y="1057"/>
                  <a:pt x="17970" y="932"/>
                  <a:pt x="17415" y="854"/>
                </a:cubicBezTo>
                <a:cubicBezTo>
                  <a:pt x="16859" y="775"/>
                  <a:pt x="16280" y="736"/>
                  <a:pt x="15834" y="642"/>
                </a:cubicBezTo>
                <a:cubicBezTo>
                  <a:pt x="14716" y="408"/>
                  <a:pt x="13300" y="1"/>
                  <a:pt x="120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rot="5400000" flipH="1">
            <a:off x="7934461" y="3964301"/>
            <a:ext cx="1443135" cy="1297516"/>
          </a:xfrm>
          <a:custGeom>
            <a:avLst/>
            <a:gdLst/>
            <a:ahLst/>
            <a:cxnLst/>
            <a:rect l="l" t="t" r="r" b="b"/>
            <a:pathLst>
              <a:path w="18909" h="17001" extrusionOk="0">
                <a:moveTo>
                  <a:pt x="18252" y="1"/>
                </a:moveTo>
                <a:lnTo>
                  <a:pt x="18197" y="40"/>
                </a:lnTo>
                <a:cubicBezTo>
                  <a:pt x="18635" y="525"/>
                  <a:pt x="18846" y="1174"/>
                  <a:pt x="18846" y="1823"/>
                </a:cubicBezTo>
                <a:cubicBezTo>
                  <a:pt x="18846" y="2707"/>
                  <a:pt x="18455" y="3591"/>
                  <a:pt x="17727" y="4076"/>
                </a:cubicBezTo>
                <a:cubicBezTo>
                  <a:pt x="16476" y="4898"/>
                  <a:pt x="14974" y="5422"/>
                  <a:pt x="13777" y="6345"/>
                </a:cubicBezTo>
                <a:cubicBezTo>
                  <a:pt x="12861" y="7057"/>
                  <a:pt x="12204" y="8309"/>
                  <a:pt x="11719" y="9341"/>
                </a:cubicBezTo>
                <a:cubicBezTo>
                  <a:pt x="11406" y="10006"/>
                  <a:pt x="11234" y="10750"/>
                  <a:pt x="10820" y="11352"/>
                </a:cubicBezTo>
                <a:cubicBezTo>
                  <a:pt x="10561" y="11727"/>
                  <a:pt x="10288" y="12048"/>
                  <a:pt x="10069" y="12455"/>
                </a:cubicBezTo>
                <a:cubicBezTo>
                  <a:pt x="9771" y="12987"/>
                  <a:pt x="9435" y="13535"/>
                  <a:pt x="9216" y="14114"/>
                </a:cubicBezTo>
                <a:cubicBezTo>
                  <a:pt x="9059" y="14505"/>
                  <a:pt x="9059" y="14841"/>
                  <a:pt x="9059" y="15193"/>
                </a:cubicBezTo>
                <a:cubicBezTo>
                  <a:pt x="9059" y="15224"/>
                  <a:pt x="9059" y="15248"/>
                  <a:pt x="9059" y="15279"/>
                </a:cubicBezTo>
                <a:cubicBezTo>
                  <a:pt x="9059" y="15451"/>
                  <a:pt x="9052" y="15631"/>
                  <a:pt x="9036" y="15819"/>
                </a:cubicBezTo>
                <a:cubicBezTo>
                  <a:pt x="9005" y="16148"/>
                  <a:pt x="8864" y="16367"/>
                  <a:pt x="8653" y="16515"/>
                </a:cubicBezTo>
                <a:cubicBezTo>
                  <a:pt x="8434" y="16672"/>
                  <a:pt x="8136" y="16766"/>
                  <a:pt x="7800" y="16836"/>
                </a:cubicBezTo>
                <a:cubicBezTo>
                  <a:pt x="7503" y="16906"/>
                  <a:pt x="7190" y="16930"/>
                  <a:pt x="6861" y="16930"/>
                </a:cubicBezTo>
                <a:cubicBezTo>
                  <a:pt x="5617" y="16930"/>
                  <a:pt x="4201" y="16531"/>
                  <a:pt x="3090" y="16296"/>
                </a:cubicBezTo>
                <a:cubicBezTo>
                  <a:pt x="2629" y="16202"/>
                  <a:pt x="2058" y="16163"/>
                  <a:pt x="1502" y="16085"/>
                </a:cubicBezTo>
                <a:cubicBezTo>
                  <a:pt x="947" y="16007"/>
                  <a:pt x="415" y="15882"/>
                  <a:pt x="32" y="15623"/>
                </a:cubicBezTo>
                <a:lnTo>
                  <a:pt x="0" y="15670"/>
                </a:lnTo>
                <a:cubicBezTo>
                  <a:pt x="391" y="15944"/>
                  <a:pt x="931" y="16069"/>
                  <a:pt x="1494" y="16148"/>
                </a:cubicBezTo>
                <a:cubicBezTo>
                  <a:pt x="2050" y="16226"/>
                  <a:pt x="2621" y="16265"/>
                  <a:pt x="3075" y="16359"/>
                </a:cubicBezTo>
                <a:cubicBezTo>
                  <a:pt x="4186" y="16593"/>
                  <a:pt x="5602" y="17000"/>
                  <a:pt x="6861" y="17000"/>
                </a:cubicBezTo>
                <a:cubicBezTo>
                  <a:pt x="7190" y="17000"/>
                  <a:pt x="7510" y="16969"/>
                  <a:pt x="7816" y="16906"/>
                </a:cubicBezTo>
                <a:cubicBezTo>
                  <a:pt x="8152" y="16828"/>
                  <a:pt x="8457" y="16734"/>
                  <a:pt x="8684" y="16570"/>
                </a:cubicBezTo>
                <a:cubicBezTo>
                  <a:pt x="8919" y="16406"/>
                  <a:pt x="9067" y="16171"/>
                  <a:pt x="9099" y="15827"/>
                </a:cubicBezTo>
                <a:cubicBezTo>
                  <a:pt x="9122" y="15631"/>
                  <a:pt x="9122" y="15451"/>
                  <a:pt x="9122" y="15279"/>
                </a:cubicBezTo>
                <a:cubicBezTo>
                  <a:pt x="9122" y="15248"/>
                  <a:pt x="9122" y="15224"/>
                  <a:pt x="9122" y="15193"/>
                </a:cubicBezTo>
                <a:cubicBezTo>
                  <a:pt x="9122" y="14841"/>
                  <a:pt x="9130" y="14512"/>
                  <a:pt x="9271" y="14137"/>
                </a:cubicBezTo>
                <a:cubicBezTo>
                  <a:pt x="9490" y="13566"/>
                  <a:pt x="9826" y="13026"/>
                  <a:pt x="10123" y="12486"/>
                </a:cubicBezTo>
                <a:cubicBezTo>
                  <a:pt x="10342" y="12087"/>
                  <a:pt x="10616" y="11774"/>
                  <a:pt x="10874" y="11391"/>
                </a:cubicBezTo>
                <a:cubicBezTo>
                  <a:pt x="11297" y="10765"/>
                  <a:pt x="11469" y="10030"/>
                  <a:pt x="11774" y="9365"/>
                </a:cubicBezTo>
                <a:cubicBezTo>
                  <a:pt x="12259" y="8340"/>
                  <a:pt x="12916" y="7096"/>
                  <a:pt x="13816" y="6400"/>
                </a:cubicBezTo>
                <a:cubicBezTo>
                  <a:pt x="14997" y="5485"/>
                  <a:pt x="16507" y="4960"/>
                  <a:pt x="17759" y="4131"/>
                </a:cubicBezTo>
                <a:cubicBezTo>
                  <a:pt x="18518" y="3631"/>
                  <a:pt x="18909" y="2723"/>
                  <a:pt x="18909" y="1823"/>
                </a:cubicBezTo>
                <a:cubicBezTo>
                  <a:pt x="18909" y="1158"/>
                  <a:pt x="18697" y="493"/>
                  <a:pt x="182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 rot="8100000">
            <a:off x="3457391" y="-395453"/>
            <a:ext cx="680529" cy="633007"/>
          </a:xfrm>
          <a:custGeom>
            <a:avLst/>
            <a:gdLst/>
            <a:ahLst/>
            <a:cxnLst/>
            <a:rect l="l" t="t" r="r" b="b"/>
            <a:pathLst>
              <a:path w="9967" h="9271" extrusionOk="0">
                <a:moveTo>
                  <a:pt x="47" y="0"/>
                </a:moveTo>
                <a:lnTo>
                  <a:pt x="0" y="47"/>
                </a:lnTo>
                <a:cubicBezTo>
                  <a:pt x="900" y="994"/>
                  <a:pt x="2339" y="970"/>
                  <a:pt x="3536" y="978"/>
                </a:cubicBezTo>
                <a:lnTo>
                  <a:pt x="3622" y="978"/>
                </a:lnTo>
                <a:cubicBezTo>
                  <a:pt x="4803" y="978"/>
                  <a:pt x="5969" y="829"/>
                  <a:pt x="7143" y="822"/>
                </a:cubicBezTo>
                <a:lnTo>
                  <a:pt x="7174" y="822"/>
                </a:lnTo>
                <a:cubicBezTo>
                  <a:pt x="7808" y="822"/>
                  <a:pt x="8496" y="970"/>
                  <a:pt x="8895" y="1502"/>
                </a:cubicBezTo>
                <a:cubicBezTo>
                  <a:pt x="9161" y="1846"/>
                  <a:pt x="9231" y="2277"/>
                  <a:pt x="9231" y="2723"/>
                </a:cubicBezTo>
                <a:cubicBezTo>
                  <a:pt x="9231" y="3184"/>
                  <a:pt x="9153" y="3654"/>
                  <a:pt x="9114" y="4068"/>
                </a:cubicBezTo>
                <a:cubicBezTo>
                  <a:pt x="9051" y="4796"/>
                  <a:pt x="8918" y="5500"/>
                  <a:pt x="8918" y="6220"/>
                </a:cubicBezTo>
                <a:cubicBezTo>
                  <a:pt x="8918" y="6392"/>
                  <a:pt x="8926" y="6564"/>
                  <a:pt x="8942" y="6736"/>
                </a:cubicBezTo>
                <a:cubicBezTo>
                  <a:pt x="9036" y="7698"/>
                  <a:pt x="9482" y="8441"/>
                  <a:pt x="9904" y="9271"/>
                </a:cubicBezTo>
                <a:lnTo>
                  <a:pt x="9967" y="9239"/>
                </a:lnTo>
                <a:cubicBezTo>
                  <a:pt x="9536" y="8410"/>
                  <a:pt x="9098" y="7675"/>
                  <a:pt x="9004" y="6728"/>
                </a:cubicBezTo>
                <a:cubicBezTo>
                  <a:pt x="8989" y="6556"/>
                  <a:pt x="8981" y="6392"/>
                  <a:pt x="8981" y="6220"/>
                </a:cubicBezTo>
                <a:cubicBezTo>
                  <a:pt x="8981" y="5508"/>
                  <a:pt x="9114" y="4804"/>
                  <a:pt x="9184" y="4076"/>
                </a:cubicBezTo>
                <a:cubicBezTo>
                  <a:pt x="9216" y="3669"/>
                  <a:pt x="9302" y="3184"/>
                  <a:pt x="9302" y="2723"/>
                </a:cubicBezTo>
                <a:cubicBezTo>
                  <a:pt x="9302" y="2269"/>
                  <a:pt x="9224" y="1823"/>
                  <a:pt x="8950" y="1463"/>
                </a:cubicBezTo>
                <a:cubicBezTo>
                  <a:pt x="8527" y="908"/>
                  <a:pt x="7823" y="759"/>
                  <a:pt x="7174" y="759"/>
                </a:cubicBezTo>
                <a:lnTo>
                  <a:pt x="7143" y="759"/>
                </a:lnTo>
                <a:cubicBezTo>
                  <a:pt x="5969" y="767"/>
                  <a:pt x="4796" y="908"/>
                  <a:pt x="3622" y="908"/>
                </a:cubicBezTo>
                <a:lnTo>
                  <a:pt x="3544" y="908"/>
                </a:lnTo>
                <a:cubicBezTo>
                  <a:pt x="3504" y="908"/>
                  <a:pt x="3465" y="908"/>
                  <a:pt x="3425" y="908"/>
                </a:cubicBezTo>
                <a:cubicBezTo>
                  <a:pt x="2247" y="908"/>
                  <a:pt x="894" y="893"/>
                  <a:pt x="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720075" y="1266600"/>
            <a:ext cx="77040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400"/>
              <a:buFont typeface="Chivo"/>
              <a:buChar char="●"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400"/>
              <a:buFont typeface="Chivo"/>
              <a:buChar char="○"/>
              <a:defRPr sz="1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400"/>
              <a:buFont typeface="Chivo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400"/>
              <a:buFont typeface="Chivo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400"/>
              <a:buFont typeface="Chivo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400"/>
              <a:buFont typeface="Chivo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400"/>
              <a:buFont typeface="Chivo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400"/>
              <a:buFont typeface="Chivo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1400"/>
              <a:buFont typeface="Chivo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8168900" y="-176455"/>
            <a:ext cx="1287209" cy="1201832"/>
          </a:xfrm>
          <a:custGeom>
            <a:avLst/>
            <a:gdLst/>
            <a:ahLst/>
            <a:cxnLst/>
            <a:rect l="l" t="t" r="r" b="b"/>
            <a:pathLst>
              <a:path w="23986" h="22393" extrusionOk="0">
                <a:moveTo>
                  <a:pt x="17046" y="0"/>
                </a:moveTo>
                <a:cubicBezTo>
                  <a:pt x="16242" y="0"/>
                  <a:pt x="15415" y="87"/>
                  <a:pt x="14614" y="167"/>
                </a:cubicBezTo>
                <a:cubicBezTo>
                  <a:pt x="12588" y="371"/>
                  <a:pt x="10554" y="496"/>
                  <a:pt x="8551" y="926"/>
                </a:cubicBezTo>
                <a:cubicBezTo>
                  <a:pt x="6439" y="1380"/>
                  <a:pt x="4381" y="2201"/>
                  <a:pt x="2824" y="3680"/>
                </a:cubicBezTo>
                <a:cubicBezTo>
                  <a:pt x="1533" y="4908"/>
                  <a:pt x="853" y="6230"/>
                  <a:pt x="556" y="7607"/>
                </a:cubicBezTo>
                <a:cubicBezTo>
                  <a:pt x="0" y="10196"/>
                  <a:pt x="837" y="12966"/>
                  <a:pt x="1541" y="15579"/>
                </a:cubicBezTo>
                <a:cubicBezTo>
                  <a:pt x="2073" y="17519"/>
                  <a:pt x="2535" y="19694"/>
                  <a:pt x="4076" y="21172"/>
                </a:cubicBezTo>
                <a:cubicBezTo>
                  <a:pt x="5019" y="22075"/>
                  <a:pt x="6315" y="22392"/>
                  <a:pt x="7723" y="22392"/>
                </a:cubicBezTo>
                <a:cubicBezTo>
                  <a:pt x="9880" y="22392"/>
                  <a:pt x="12297" y="21648"/>
                  <a:pt x="14105" y="21117"/>
                </a:cubicBezTo>
                <a:cubicBezTo>
                  <a:pt x="16288" y="20484"/>
                  <a:pt x="18870" y="19788"/>
                  <a:pt x="20528" y="18184"/>
                </a:cubicBezTo>
                <a:cubicBezTo>
                  <a:pt x="22046" y="16729"/>
                  <a:pt x="22781" y="14648"/>
                  <a:pt x="23219" y="12778"/>
                </a:cubicBezTo>
                <a:cubicBezTo>
                  <a:pt x="23986" y="9438"/>
                  <a:pt x="23563" y="5941"/>
                  <a:pt x="21991" y="2991"/>
                </a:cubicBezTo>
                <a:cubicBezTo>
                  <a:pt x="21482" y="2037"/>
                  <a:pt x="20825" y="1106"/>
                  <a:pt x="19824" y="574"/>
                </a:cubicBezTo>
                <a:cubicBezTo>
                  <a:pt x="18998" y="133"/>
                  <a:pt x="18040" y="0"/>
                  <a:pt x="170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/>
          <p:nvPr/>
        </p:nvSpPr>
        <p:spPr>
          <a:xfrm rot="-5400000">
            <a:off x="8035616" y="-710691"/>
            <a:ext cx="1930077" cy="1954109"/>
          </a:xfrm>
          <a:custGeom>
            <a:avLst/>
            <a:gdLst/>
            <a:ahLst/>
            <a:cxnLst/>
            <a:rect l="l" t="t" r="r" b="b"/>
            <a:pathLst>
              <a:path w="23994" h="24292" extrusionOk="0">
                <a:moveTo>
                  <a:pt x="21287" y="1"/>
                </a:moveTo>
                <a:cubicBezTo>
                  <a:pt x="21248" y="9"/>
                  <a:pt x="21201" y="17"/>
                  <a:pt x="21162" y="40"/>
                </a:cubicBezTo>
                <a:cubicBezTo>
                  <a:pt x="20930" y="212"/>
                  <a:pt x="20661" y="299"/>
                  <a:pt x="20371" y="299"/>
                </a:cubicBezTo>
                <a:cubicBezTo>
                  <a:pt x="20358" y="299"/>
                  <a:pt x="20345" y="298"/>
                  <a:pt x="20333" y="298"/>
                </a:cubicBezTo>
                <a:cubicBezTo>
                  <a:pt x="20192" y="298"/>
                  <a:pt x="20067" y="337"/>
                  <a:pt x="19973" y="447"/>
                </a:cubicBezTo>
                <a:cubicBezTo>
                  <a:pt x="19801" y="619"/>
                  <a:pt x="19597" y="736"/>
                  <a:pt x="19370" y="822"/>
                </a:cubicBezTo>
                <a:cubicBezTo>
                  <a:pt x="19026" y="963"/>
                  <a:pt x="18682" y="1104"/>
                  <a:pt x="18338" y="1245"/>
                </a:cubicBezTo>
                <a:cubicBezTo>
                  <a:pt x="18244" y="1284"/>
                  <a:pt x="18142" y="1331"/>
                  <a:pt x="18072" y="1393"/>
                </a:cubicBezTo>
                <a:cubicBezTo>
                  <a:pt x="17790" y="1675"/>
                  <a:pt x="17516" y="1972"/>
                  <a:pt x="17235" y="2254"/>
                </a:cubicBezTo>
                <a:cubicBezTo>
                  <a:pt x="17258" y="2410"/>
                  <a:pt x="17188" y="2504"/>
                  <a:pt x="17094" y="2590"/>
                </a:cubicBezTo>
                <a:cubicBezTo>
                  <a:pt x="17031" y="2645"/>
                  <a:pt x="16961" y="2716"/>
                  <a:pt x="16937" y="2794"/>
                </a:cubicBezTo>
                <a:cubicBezTo>
                  <a:pt x="16891" y="2966"/>
                  <a:pt x="16773" y="3052"/>
                  <a:pt x="16625" y="3114"/>
                </a:cubicBezTo>
                <a:cubicBezTo>
                  <a:pt x="16499" y="3154"/>
                  <a:pt x="16382" y="3193"/>
                  <a:pt x="16233" y="3240"/>
                </a:cubicBezTo>
                <a:cubicBezTo>
                  <a:pt x="16161" y="3182"/>
                  <a:pt x="16091" y="3157"/>
                  <a:pt x="16023" y="3157"/>
                </a:cubicBezTo>
                <a:cubicBezTo>
                  <a:pt x="15906" y="3157"/>
                  <a:pt x="15794" y="3230"/>
                  <a:pt x="15686" y="3334"/>
                </a:cubicBezTo>
                <a:cubicBezTo>
                  <a:pt x="15717" y="3404"/>
                  <a:pt x="15741" y="3474"/>
                  <a:pt x="15764" y="3545"/>
                </a:cubicBezTo>
                <a:cubicBezTo>
                  <a:pt x="15725" y="3607"/>
                  <a:pt x="15686" y="3670"/>
                  <a:pt x="15654" y="3717"/>
                </a:cubicBezTo>
                <a:cubicBezTo>
                  <a:pt x="15662" y="3787"/>
                  <a:pt x="15662" y="3850"/>
                  <a:pt x="15670" y="3897"/>
                </a:cubicBezTo>
                <a:cubicBezTo>
                  <a:pt x="15443" y="4045"/>
                  <a:pt x="15169" y="4069"/>
                  <a:pt x="15036" y="4311"/>
                </a:cubicBezTo>
                <a:lnTo>
                  <a:pt x="15036" y="4523"/>
                </a:lnTo>
                <a:cubicBezTo>
                  <a:pt x="14943" y="4468"/>
                  <a:pt x="14872" y="4421"/>
                  <a:pt x="14802" y="4374"/>
                </a:cubicBezTo>
                <a:cubicBezTo>
                  <a:pt x="14708" y="4444"/>
                  <a:pt x="14630" y="4507"/>
                  <a:pt x="14630" y="4640"/>
                </a:cubicBezTo>
                <a:cubicBezTo>
                  <a:pt x="14630" y="4695"/>
                  <a:pt x="14614" y="4773"/>
                  <a:pt x="14575" y="4820"/>
                </a:cubicBezTo>
                <a:cubicBezTo>
                  <a:pt x="14379" y="5102"/>
                  <a:pt x="14207" y="5414"/>
                  <a:pt x="13902" y="5610"/>
                </a:cubicBezTo>
                <a:cubicBezTo>
                  <a:pt x="13753" y="5696"/>
                  <a:pt x="13597" y="5813"/>
                  <a:pt x="13527" y="5954"/>
                </a:cubicBezTo>
                <a:cubicBezTo>
                  <a:pt x="13464" y="6095"/>
                  <a:pt x="13354" y="6158"/>
                  <a:pt x="13245" y="6228"/>
                </a:cubicBezTo>
                <a:cubicBezTo>
                  <a:pt x="13010" y="6385"/>
                  <a:pt x="12776" y="6525"/>
                  <a:pt x="12541" y="6682"/>
                </a:cubicBezTo>
                <a:cubicBezTo>
                  <a:pt x="12525" y="6690"/>
                  <a:pt x="12517" y="6713"/>
                  <a:pt x="12502" y="6729"/>
                </a:cubicBezTo>
                <a:cubicBezTo>
                  <a:pt x="12424" y="6846"/>
                  <a:pt x="12345" y="6971"/>
                  <a:pt x="12259" y="7089"/>
                </a:cubicBezTo>
                <a:cubicBezTo>
                  <a:pt x="12142" y="7253"/>
                  <a:pt x="12009" y="7417"/>
                  <a:pt x="11892" y="7566"/>
                </a:cubicBezTo>
                <a:cubicBezTo>
                  <a:pt x="11810" y="7548"/>
                  <a:pt x="11750" y="7537"/>
                  <a:pt x="11700" y="7537"/>
                </a:cubicBezTo>
                <a:cubicBezTo>
                  <a:pt x="11595" y="7537"/>
                  <a:pt x="11531" y="7585"/>
                  <a:pt x="11399" y="7722"/>
                </a:cubicBezTo>
                <a:cubicBezTo>
                  <a:pt x="11281" y="7840"/>
                  <a:pt x="11156" y="7887"/>
                  <a:pt x="11008" y="7934"/>
                </a:cubicBezTo>
                <a:cubicBezTo>
                  <a:pt x="10835" y="7980"/>
                  <a:pt x="10640" y="8043"/>
                  <a:pt x="10546" y="8215"/>
                </a:cubicBezTo>
                <a:cubicBezTo>
                  <a:pt x="10366" y="8559"/>
                  <a:pt x="9991" y="8653"/>
                  <a:pt x="9725" y="8880"/>
                </a:cubicBezTo>
                <a:cubicBezTo>
                  <a:pt x="9701" y="8904"/>
                  <a:pt x="9670" y="8904"/>
                  <a:pt x="9639" y="8911"/>
                </a:cubicBezTo>
                <a:cubicBezTo>
                  <a:pt x="9341" y="8990"/>
                  <a:pt x="9091" y="9177"/>
                  <a:pt x="8833" y="9334"/>
                </a:cubicBezTo>
                <a:cubicBezTo>
                  <a:pt x="8676" y="9428"/>
                  <a:pt x="8543" y="9576"/>
                  <a:pt x="8395" y="9678"/>
                </a:cubicBezTo>
                <a:cubicBezTo>
                  <a:pt x="8269" y="9764"/>
                  <a:pt x="8129" y="9811"/>
                  <a:pt x="8050" y="9952"/>
                </a:cubicBezTo>
                <a:cubicBezTo>
                  <a:pt x="8035" y="9975"/>
                  <a:pt x="7988" y="9975"/>
                  <a:pt x="7949" y="9991"/>
                </a:cubicBezTo>
                <a:cubicBezTo>
                  <a:pt x="7933" y="9921"/>
                  <a:pt x="7917" y="9858"/>
                  <a:pt x="7910" y="9827"/>
                </a:cubicBezTo>
                <a:cubicBezTo>
                  <a:pt x="7863" y="9811"/>
                  <a:pt x="7819" y="9805"/>
                  <a:pt x="7776" y="9805"/>
                </a:cubicBezTo>
                <a:cubicBezTo>
                  <a:pt x="7670" y="9805"/>
                  <a:pt x="7574" y="9843"/>
                  <a:pt x="7479" y="9866"/>
                </a:cubicBezTo>
                <a:cubicBezTo>
                  <a:pt x="7346" y="9897"/>
                  <a:pt x="7229" y="9960"/>
                  <a:pt x="7119" y="10046"/>
                </a:cubicBezTo>
                <a:cubicBezTo>
                  <a:pt x="7002" y="10132"/>
                  <a:pt x="6885" y="10210"/>
                  <a:pt x="6752" y="10265"/>
                </a:cubicBezTo>
                <a:cubicBezTo>
                  <a:pt x="6587" y="10327"/>
                  <a:pt x="6415" y="10367"/>
                  <a:pt x="6235" y="10421"/>
                </a:cubicBezTo>
                <a:cubicBezTo>
                  <a:pt x="6204" y="10460"/>
                  <a:pt x="6165" y="10507"/>
                  <a:pt x="6142" y="10546"/>
                </a:cubicBezTo>
                <a:cubicBezTo>
                  <a:pt x="5743" y="10609"/>
                  <a:pt x="5680" y="10656"/>
                  <a:pt x="5594" y="10938"/>
                </a:cubicBezTo>
                <a:cubicBezTo>
                  <a:pt x="5578" y="10945"/>
                  <a:pt x="5555" y="10945"/>
                  <a:pt x="5531" y="10953"/>
                </a:cubicBezTo>
                <a:cubicBezTo>
                  <a:pt x="5297" y="11024"/>
                  <a:pt x="5046" y="11063"/>
                  <a:pt x="4906" y="11305"/>
                </a:cubicBezTo>
                <a:cubicBezTo>
                  <a:pt x="4882" y="11352"/>
                  <a:pt x="4843" y="11415"/>
                  <a:pt x="4804" y="11415"/>
                </a:cubicBezTo>
                <a:cubicBezTo>
                  <a:pt x="4655" y="11430"/>
                  <a:pt x="4593" y="11548"/>
                  <a:pt x="4499" y="11650"/>
                </a:cubicBezTo>
                <a:lnTo>
                  <a:pt x="4374" y="11650"/>
                </a:lnTo>
                <a:cubicBezTo>
                  <a:pt x="4358" y="11665"/>
                  <a:pt x="4342" y="11673"/>
                  <a:pt x="4327" y="11689"/>
                </a:cubicBezTo>
                <a:cubicBezTo>
                  <a:pt x="4327" y="11728"/>
                  <a:pt x="4319" y="11767"/>
                  <a:pt x="4311" y="11806"/>
                </a:cubicBezTo>
                <a:cubicBezTo>
                  <a:pt x="4256" y="11814"/>
                  <a:pt x="4209" y="11822"/>
                  <a:pt x="4162" y="11822"/>
                </a:cubicBezTo>
                <a:lnTo>
                  <a:pt x="4162" y="11829"/>
                </a:lnTo>
                <a:cubicBezTo>
                  <a:pt x="4170" y="11978"/>
                  <a:pt x="4139" y="12103"/>
                  <a:pt x="3967" y="12135"/>
                </a:cubicBezTo>
                <a:cubicBezTo>
                  <a:pt x="3943" y="12142"/>
                  <a:pt x="3928" y="12174"/>
                  <a:pt x="3904" y="12197"/>
                </a:cubicBezTo>
                <a:cubicBezTo>
                  <a:pt x="3802" y="12291"/>
                  <a:pt x="3701" y="12385"/>
                  <a:pt x="3607" y="12479"/>
                </a:cubicBezTo>
                <a:cubicBezTo>
                  <a:pt x="3497" y="12455"/>
                  <a:pt x="3411" y="12440"/>
                  <a:pt x="3317" y="12424"/>
                </a:cubicBezTo>
                <a:cubicBezTo>
                  <a:pt x="3286" y="12604"/>
                  <a:pt x="3083" y="12627"/>
                  <a:pt x="3028" y="12792"/>
                </a:cubicBezTo>
                <a:cubicBezTo>
                  <a:pt x="3036" y="12815"/>
                  <a:pt x="3028" y="12854"/>
                  <a:pt x="3044" y="12886"/>
                </a:cubicBezTo>
                <a:cubicBezTo>
                  <a:pt x="3106" y="13011"/>
                  <a:pt x="3059" y="13120"/>
                  <a:pt x="2965" y="13198"/>
                </a:cubicBezTo>
                <a:cubicBezTo>
                  <a:pt x="2840" y="13308"/>
                  <a:pt x="2762" y="13449"/>
                  <a:pt x="2699" y="13605"/>
                </a:cubicBezTo>
                <a:cubicBezTo>
                  <a:pt x="2652" y="13707"/>
                  <a:pt x="2582" y="13801"/>
                  <a:pt x="2519" y="13903"/>
                </a:cubicBezTo>
                <a:cubicBezTo>
                  <a:pt x="2465" y="13996"/>
                  <a:pt x="2394" y="14090"/>
                  <a:pt x="2340" y="14192"/>
                </a:cubicBezTo>
                <a:cubicBezTo>
                  <a:pt x="2261" y="14333"/>
                  <a:pt x="2191" y="14474"/>
                  <a:pt x="2120" y="14614"/>
                </a:cubicBezTo>
                <a:cubicBezTo>
                  <a:pt x="2097" y="14654"/>
                  <a:pt x="2081" y="14701"/>
                  <a:pt x="2074" y="14755"/>
                </a:cubicBezTo>
                <a:cubicBezTo>
                  <a:pt x="2034" y="15053"/>
                  <a:pt x="2081" y="15373"/>
                  <a:pt x="1847" y="15624"/>
                </a:cubicBezTo>
                <a:cubicBezTo>
                  <a:pt x="1823" y="15647"/>
                  <a:pt x="1831" y="15694"/>
                  <a:pt x="1815" y="15725"/>
                </a:cubicBezTo>
                <a:cubicBezTo>
                  <a:pt x="1722" y="15851"/>
                  <a:pt x="1651" y="16015"/>
                  <a:pt x="1526" y="16085"/>
                </a:cubicBezTo>
                <a:cubicBezTo>
                  <a:pt x="1323" y="16195"/>
                  <a:pt x="1268" y="16351"/>
                  <a:pt x="1252" y="16555"/>
                </a:cubicBezTo>
                <a:cubicBezTo>
                  <a:pt x="1244" y="16656"/>
                  <a:pt x="1252" y="16758"/>
                  <a:pt x="1252" y="16852"/>
                </a:cubicBezTo>
                <a:cubicBezTo>
                  <a:pt x="1143" y="16969"/>
                  <a:pt x="1080" y="17094"/>
                  <a:pt x="1080" y="17243"/>
                </a:cubicBezTo>
                <a:cubicBezTo>
                  <a:pt x="1072" y="17282"/>
                  <a:pt x="1057" y="17329"/>
                  <a:pt x="1033" y="17368"/>
                </a:cubicBezTo>
                <a:cubicBezTo>
                  <a:pt x="947" y="17517"/>
                  <a:pt x="892" y="17673"/>
                  <a:pt x="900" y="17853"/>
                </a:cubicBezTo>
                <a:cubicBezTo>
                  <a:pt x="908" y="17986"/>
                  <a:pt x="877" y="18111"/>
                  <a:pt x="838" y="18237"/>
                </a:cubicBezTo>
                <a:cubicBezTo>
                  <a:pt x="705" y="18636"/>
                  <a:pt x="611" y="19035"/>
                  <a:pt x="532" y="19441"/>
                </a:cubicBezTo>
                <a:cubicBezTo>
                  <a:pt x="485" y="19684"/>
                  <a:pt x="532" y="19919"/>
                  <a:pt x="446" y="20161"/>
                </a:cubicBezTo>
                <a:cubicBezTo>
                  <a:pt x="368" y="20419"/>
                  <a:pt x="298" y="20670"/>
                  <a:pt x="141" y="20889"/>
                </a:cubicBezTo>
                <a:cubicBezTo>
                  <a:pt x="8" y="21076"/>
                  <a:pt x="0" y="21288"/>
                  <a:pt x="94" y="21507"/>
                </a:cubicBezTo>
                <a:cubicBezTo>
                  <a:pt x="141" y="21601"/>
                  <a:pt x="173" y="21702"/>
                  <a:pt x="212" y="21796"/>
                </a:cubicBezTo>
                <a:cubicBezTo>
                  <a:pt x="180" y="21851"/>
                  <a:pt x="157" y="21898"/>
                  <a:pt x="133" y="21937"/>
                </a:cubicBezTo>
                <a:cubicBezTo>
                  <a:pt x="259" y="22039"/>
                  <a:pt x="392" y="22117"/>
                  <a:pt x="493" y="22219"/>
                </a:cubicBezTo>
                <a:cubicBezTo>
                  <a:pt x="579" y="22297"/>
                  <a:pt x="642" y="22383"/>
                  <a:pt x="744" y="22445"/>
                </a:cubicBezTo>
                <a:cubicBezTo>
                  <a:pt x="814" y="22485"/>
                  <a:pt x="861" y="22578"/>
                  <a:pt x="916" y="22664"/>
                </a:cubicBezTo>
                <a:cubicBezTo>
                  <a:pt x="838" y="22711"/>
                  <a:pt x="791" y="22743"/>
                  <a:pt x="728" y="22782"/>
                </a:cubicBezTo>
                <a:cubicBezTo>
                  <a:pt x="798" y="22954"/>
                  <a:pt x="869" y="23118"/>
                  <a:pt x="939" y="23290"/>
                </a:cubicBezTo>
                <a:cubicBezTo>
                  <a:pt x="924" y="23345"/>
                  <a:pt x="916" y="23400"/>
                  <a:pt x="908" y="23423"/>
                </a:cubicBezTo>
                <a:cubicBezTo>
                  <a:pt x="1002" y="23650"/>
                  <a:pt x="1080" y="23846"/>
                  <a:pt x="1166" y="24041"/>
                </a:cubicBezTo>
                <a:cubicBezTo>
                  <a:pt x="1150" y="24096"/>
                  <a:pt x="1143" y="24151"/>
                  <a:pt x="1127" y="24221"/>
                </a:cubicBezTo>
                <a:cubicBezTo>
                  <a:pt x="1190" y="24253"/>
                  <a:pt x="1244" y="24276"/>
                  <a:pt x="1283" y="24292"/>
                </a:cubicBezTo>
                <a:cubicBezTo>
                  <a:pt x="1487" y="24198"/>
                  <a:pt x="1393" y="23987"/>
                  <a:pt x="1510" y="23869"/>
                </a:cubicBezTo>
                <a:cubicBezTo>
                  <a:pt x="1612" y="23760"/>
                  <a:pt x="1651" y="23588"/>
                  <a:pt x="1823" y="23548"/>
                </a:cubicBezTo>
                <a:cubicBezTo>
                  <a:pt x="1909" y="23601"/>
                  <a:pt x="1950" y="23627"/>
                  <a:pt x="1987" y="23627"/>
                </a:cubicBezTo>
                <a:cubicBezTo>
                  <a:pt x="2021" y="23627"/>
                  <a:pt x="2053" y="23605"/>
                  <a:pt x="2113" y="23564"/>
                </a:cubicBezTo>
                <a:cubicBezTo>
                  <a:pt x="1972" y="23400"/>
                  <a:pt x="2050" y="23267"/>
                  <a:pt x="2167" y="23134"/>
                </a:cubicBezTo>
                <a:cubicBezTo>
                  <a:pt x="2222" y="23071"/>
                  <a:pt x="2253" y="22985"/>
                  <a:pt x="2293" y="22907"/>
                </a:cubicBezTo>
                <a:cubicBezTo>
                  <a:pt x="2152" y="22704"/>
                  <a:pt x="2183" y="22524"/>
                  <a:pt x="2316" y="22344"/>
                </a:cubicBezTo>
                <a:cubicBezTo>
                  <a:pt x="2402" y="22234"/>
                  <a:pt x="2496" y="22132"/>
                  <a:pt x="2551" y="22007"/>
                </a:cubicBezTo>
                <a:cubicBezTo>
                  <a:pt x="2645" y="21820"/>
                  <a:pt x="2817" y="21710"/>
                  <a:pt x="2934" y="21569"/>
                </a:cubicBezTo>
                <a:cubicBezTo>
                  <a:pt x="3044" y="21569"/>
                  <a:pt x="3067" y="21632"/>
                  <a:pt x="3075" y="21710"/>
                </a:cubicBezTo>
                <a:cubicBezTo>
                  <a:pt x="3098" y="22031"/>
                  <a:pt x="3122" y="22352"/>
                  <a:pt x="3145" y="22641"/>
                </a:cubicBezTo>
                <a:cubicBezTo>
                  <a:pt x="3306" y="22821"/>
                  <a:pt x="3375" y="22892"/>
                  <a:pt x="3477" y="22892"/>
                </a:cubicBezTo>
                <a:cubicBezTo>
                  <a:pt x="3538" y="22892"/>
                  <a:pt x="3612" y="22865"/>
                  <a:pt x="3724" y="22821"/>
                </a:cubicBezTo>
                <a:cubicBezTo>
                  <a:pt x="3795" y="22891"/>
                  <a:pt x="3865" y="22970"/>
                  <a:pt x="3943" y="23048"/>
                </a:cubicBezTo>
                <a:cubicBezTo>
                  <a:pt x="4147" y="22821"/>
                  <a:pt x="4225" y="22563"/>
                  <a:pt x="4327" y="22344"/>
                </a:cubicBezTo>
                <a:cubicBezTo>
                  <a:pt x="4115" y="22203"/>
                  <a:pt x="3920" y="22078"/>
                  <a:pt x="3732" y="21953"/>
                </a:cubicBezTo>
                <a:cubicBezTo>
                  <a:pt x="3756" y="21773"/>
                  <a:pt x="3630" y="21624"/>
                  <a:pt x="3701" y="21452"/>
                </a:cubicBezTo>
                <a:cubicBezTo>
                  <a:pt x="3736" y="21443"/>
                  <a:pt x="3768" y="21439"/>
                  <a:pt x="3798" y="21439"/>
                </a:cubicBezTo>
                <a:cubicBezTo>
                  <a:pt x="3980" y="21439"/>
                  <a:pt x="4068" y="21590"/>
                  <a:pt x="4162" y="21718"/>
                </a:cubicBezTo>
                <a:cubicBezTo>
                  <a:pt x="4428" y="21757"/>
                  <a:pt x="4561" y="21812"/>
                  <a:pt x="4851" y="22023"/>
                </a:cubicBezTo>
                <a:cubicBezTo>
                  <a:pt x="5015" y="22140"/>
                  <a:pt x="5203" y="22195"/>
                  <a:pt x="5391" y="22250"/>
                </a:cubicBezTo>
                <a:cubicBezTo>
                  <a:pt x="5586" y="22312"/>
                  <a:pt x="5797" y="22312"/>
                  <a:pt x="5993" y="22398"/>
                </a:cubicBezTo>
                <a:cubicBezTo>
                  <a:pt x="6149" y="22461"/>
                  <a:pt x="6314" y="22508"/>
                  <a:pt x="6470" y="22555"/>
                </a:cubicBezTo>
                <a:cubicBezTo>
                  <a:pt x="6474" y="22556"/>
                  <a:pt x="6479" y="22556"/>
                  <a:pt x="6483" y="22556"/>
                </a:cubicBezTo>
                <a:cubicBezTo>
                  <a:pt x="6519" y="22556"/>
                  <a:pt x="6560" y="22531"/>
                  <a:pt x="6595" y="22524"/>
                </a:cubicBezTo>
                <a:cubicBezTo>
                  <a:pt x="6627" y="22508"/>
                  <a:pt x="6658" y="22492"/>
                  <a:pt x="6689" y="22492"/>
                </a:cubicBezTo>
                <a:cubicBezTo>
                  <a:pt x="6775" y="22477"/>
                  <a:pt x="6869" y="22469"/>
                  <a:pt x="6955" y="22453"/>
                </a:cubicBezTo>
                <a:lnTo>
                  <a:pt x="6955" y="22422"/>
                </a:lnTo>
                <a:cubicBezTo>
                  <a:pt x="7041" y="22461"/>
                  <a:pt x="7119" y="22500"/>
                  <a:pt x="7206" y="22539"/>
                </a:cubicBezTo>
                <a:lnTo>
                  <a:pt x="7206" y="22516"/>
                </a:lnTo>
                <a:cubicBezTo>
                  <a:pt x="7331" y="22508"/>
                  <a:pt x="7456" y="22500"/>
                  <a:pt x="7589" y="22492"/>
                </a:cubicBezTo>
                <a:lnTo>
                  <a:pt x="7589" y="22492"/>
                </a:lnTo>
                <a:cubicBezTo>
                  <a:pt x="7777" y="22727"/>
                  <a:pt x="7753" y="22813"/>
                  <a:pt x="7487" y="22946"/>
                </a:cubicBezTo>
                <a:cubicBezTo>
                  <a:pt x="7440" y="22970"/>
                  <a:pt x="7393" y="22993"/>
                  <a:pt x="7354" y="23024"/>
                </a:cubicBezTo>
                <a:cubicBezTo>
                  <a:pt x="7323" y="23056"/>
                  <a:pt x="7307" y="23095"/>
                  <a:pt x="7276" y="23149"/>
                </a:cubicBezTo>
                <a:cubicBezTo>
                  <a:pt x="7299" y="23152"/>
                  <a:pt x="7321" y="23153"/>
                  <a:pt x="7342" y="23153"/>
                </a:cubicBezTo>
                <a:cubicBezTo>
                  <a:pt x="7540" y="23153"/>
                  <a:pt x="7674" y="23060"/>
                  <a:pt x="7808" y="22954"/>
                </a:cubicBezTo>
                <a:cubicBezTo>
                  <a:pt x="7890" y="22894"/>
                  <a:pt x="7933" y="22863"/>
                  <a:pt x="7974" y="22863"/>
                </a:cubicBezTo>
                <a:cubicBezTo>
                  <a:pt x="8018" y="22863"/>
                  <a:pt x="8059" y="22900"/>
                  <a:pt x="8144" y="22977"/>
                </a:cubicBezTo>
                <a:cubicBezTo>
                  <a:pt x="8215" y="23032"/>
                  <a:pt x="8301" y="23103"/>
                  <a:pt x="8379" y="23110"/>
                </a:cubicBezTo>
                <a:cubicBezTo>
                  <a:pt x="8582" y="23142"/>
                  <a:pt x="8762" y="23189"/>
                  <a:pt x="8864" y="23392"/>
                </a:cubicBezTo>
                <a:cubicBezTo>
                  <a:pt x="8921" y="23362"/>
                  <a:pt x="8975" y="23349"/>
                  <a:pt x="9026" y="23349"/>
                </a:cubicBezTo>
                <a:cubicBezTo>
                  <a:pt x="9121" y="23349"/>
                  <a:pt x="9208" y="23394"/>
                  <a:pt x="9294" y="23455"/>
                </a:cubicBezTo>
                <a:cubicBezTo>
                  <a:pt x="9359" y="23501"/>
                  <a:pt x="9443" y="23525"/>
                  <a:pt x="9522" y="23525"/>
                </a:cubicBezTo>
                <a:cubicBezTo>
                  <a:pt x="9617" y="23525"/>
                  <a:pt x="9706" y="23491"/>
                  <a:pt x="9748" y="23423"/>
                </a:cubicBezTo>
                <a:cubicBezTo>
                  <a:pt x="9832" y="23284"/>
                  <a:pt x="9947" y="23250"/>
                  <a:pt x="10082" y="23250"/>
                </a:cubicBezTo>
                <a:cubicBezTo>
                  <a:pt x="10098" y="23250"/>
                  <a:pt x="10115" y="23250"/>
                  <a:pt x="10131" y="23251"/>
                </a:cubicBezTo>
                <a:cubicBezTo>
                  <a:pt x="10202" y="23251"/>
                  <a:pt x="10272" y="23220"/>
                  <a:pt x="10343" y="23212"/>
                </a:cubicBezTo>
                <a:cubicBezTo>
                  <a:pt x="10507" y="23181"/>
                  <a:pt x="10671" y="23165"/>
                  <a:pt x="10828" y="23142"/>
                </a:cubicBezTo>
                <a:cubicBezTo>
                  <a:pt x="10935" y="23120"/>
                  <a:pt x="11035" y="23086"/>
                  <a:pt x="11135" y="23086"/>
                </a:cubicBezTo>
                <a:cubicBezTo>
                  <a:pt x="11145" y="23086"/>
                  <a:pt x="11154" y="23086"/>
                  <a:pt x="11164" y="23087"/>
                </a:cubicBezTo>
                <a:cubicBezTo>
                  <a:pt x="11178" y="23087"/>
                  <a:pt x="11191" y="23088"/>
                  <a:pt x="11204" y="23088"/>
                </a:cubicBezTo>
                <a:cubicBezTo>
                  <a:pt x="11381" y="23088"/>
                  <a:pt x="11525" y="23037"/>
                  <a:pt x="11641" y="22891"/>
                </a:cubicBezTo>
                <a:cubicBezTo>
                  <a:pt x="11673" y="22852"/>
                  <a:pt x="11719" y="22829"/>
                  <a:pt x="11766" y="22805"/>
                </a:cubicBezTo>
                <a:cubicBezTo>
                  <a:pt x="12111" y="22618"/>
                  <a:pt x="12400" y="22359"/>
                  <a:pt x="12666" y="22078"/>
                </a:cubicBezTo>
                <a:cubicBezTo>
                  <a:pt x="12799" y="21937"/>
                  <a:pt x="12932" y="21804"/>
                  <a:pt x="13112" y="21718"/>
                </a:cubicBezTo>
                <a:cubicBezTo>
                  <a:pt x="13159" y="21694"/>
                  <a:pt x="13198" y="21655"/>
                  <a:pt x="13221" y="21616"/>
                </a:cubicBezTo>
                <a:cubicBezTo>
                  <a:pt x="13292" y="21468"/>
                  <a:pt x="13386" y="21319"/>
                  <a:pt x="13409" y="21162"/>
                </a:cubicBezTo>
                <a:cubicBezTo>
                  <a:pt x="13448" y="20951"/>
                  <a:pt x="13558" y="20787"/>
                  <a:pt x="13660" y="20615"/>
                </a:cubicBezTo>
                <a:cubicBezTo>
                  <a:pt x="13730" y="20505"/>
                  <a:pt x="13793" y="20396"/>
                  <a:pt x="13863" y="20286"/>
                </a:cubicBezTo>
                <a:cubicBezTo>
                  <a:pt x="13933" y="20185"/>
                  <a:pt x="14012" y="20075"/>
                  <a:pt x="14082" y="19973"/>
                </a:cubicBezTo>
                <a:cubicBezTo>
                  <a:pt x="14129" y="19911"/>
                  <a:pt x="14168" y="19840"/>
                  <a:pt x="14207" y="19786"/>
                </a:cubicBezTo>
                <a:cubicBezTo>
                  <a:pt x="14151" y="19716"/>
                  <a:pt x="14089" y="19702"/>
                  <a:pt x="14028" y="19702"/>
                </a:cubicBezTo>
                <a:cubicBezTo>
                  <a:pt x="13988" y="19702"/>
                  <a:pt x="13947" y="19708"/>
                  <a:pt x="13909" y="19708"/>
                </a:cubicBezTo>
                <a:cubicBezTo>
                  <a:pt x="13901" y="19708"/>
                  <a:pt x="13894" y="19708"/>
                  <a:pt x="13886" y="19707"/>
                </a:cubicBezTo>
                <a:cubicBezTo>
                  <a:pt x="13855" y="19731"/>
                  <a:pt x="13824" y="19746"/>
                  <a:pt x="13808" y="19778"/>
                </a:cubicBezTo>
                <a:cubicBezTo>
                  <a:pt x="13660" y="20036"/>
                  <a:pt x="13386" y="20106"/>
                  <a:pt x="13143" y="20161"/>
                </a:cubicBezTo>
                <a:cubicBezTo>
                  <a:pt x="12924" y="20208"/>
                  <a:pt x="12736" y="20255"/>
                  <a:pt x="12635" y="20474"/>
                </a:cubicBezTo>
                <a:lnTo>
                  <a:pt x="12103" y="20474"/>
                </a:lnTo>
                <a:cubicBezTo>
                  <a:pt x="12040" y="20552"/>
                  <a:pt x="11978" y="20623"/>
                  <a:pt x="11907" y="20685"/>
                </a:cubicBezTo>
                <a:cubicBezTo>
                  <a:pt x="11852" y="20740"/>
                  <a:pt x="11790" y="20803"/>
                  <a:pt x="11727" y="20818"/>
                </a:cubicBezTo>
                <a:cubicBezTo>
                  <a:pt x="11680" y="20825"/>
                  <a:pt x="11634" y="20829"/>
                  <a:pt x="11590" y="20829"/>
                </a:cubicBezTo>
                <a:cubicBezTo>
                  <a:pt x="11439" y="20829"/>
                  <a:pt x="11300" y="20786"/>
                  <a:pt x="11180" y="20677"/>
                </a:cubicBezTo>
                <a:lnTo>
                  <a:pt x="11180" y="20286"/>
                </a:lnTo>
                <a:cubicBezTo>
                  <a:pt x="11266" y="20192"/>
                  <a:pt x="11344" y="20106"/>
                  <a:pt x="11477" y="20075"/>
                </a:cubicBezTo>
                <a:cubicBezTo>
                  <a:pt x="11571" y="20052"/>
                  <a:pt x="11649" y="19958"/>
                  <a:pt x="11727" y="19887"/>
                </a:cubicBezTo>
                <a:cubicBezTo>
                  <a:pt x="11806" y="19817"/>
                  <a:pt x="11884" y="19746"/>
                  <a:pt x="11962" y="19676"/>
                </a:cubicBezTo>
                <a:cubicBezTo>
                  <a:pt x="12173" y="19488"/>
                  <a:pt x="12377" y="19308"/>
                  <a:pt x="12588" y="19121"/>
                </a:cubicBezTo>
                <a:lnTo>
                  <a:pt x="12603" y="19081"/>
                </a:lnTo>
                <a:cubicBezTo>
                  <a:pt x="12736" y="18941"/>
                  <a:pt x="12846" y="18769"/>
                  <a:pt x="12995" y="18651"/>
                </a:cubicBezTo>
                <a:cubicBezTo>
                  <a:pt x="13253" y="18448"/>
                  <a:pt x="13456" y="18205"/>
                  <a:pt x="13597" y="17908"/>
                </a:cubicBezTo>
                <a:cubicBezTo>
                  <a:pt x="13691" y="17877"/>
                  <a:pt x="13785" y="17838"/>
                  <a:pt x="13863" y="17806"/>
                </a:cubicBezTo>
                <a:cubicBezTo>
                  <a:pt x="13973" y="17548"/>
                  <a:pt x="14106" y="17345"/>
                  <a:pt x="14340" y="17196"/>
                </a:cubicBezTo>
                <a:cubicBezTo>
                  <a:pt x="14458" y="17118"/>
                  <a:pt x="14559" y="17001"/>
                  <a:pt x="14598" y="16844"/>
                </a:cubicBezTo>
                <a:cubicBezTo>
                  <a:pt x="14630" y="16727"/>
                  <a:pt x="14708" y="16609"/>
                  <a:pt x="14841" y="16586"/>
                </a:cubicBezTo>
                <a:cubicBezTo>
                  <a:pt x="14958" y="16570"/>
                  <a:pt x="15005" y="16484"/>
                  <a:pt x="15052" y="16398"/>
                </a:cubicBezTo>
                <a:cubicBezTo>
                  <a:pt x="15115" y="16304"/>
                  <a:pt x="15185" y="16226"/>
                  <a:pt x="15256" y="16124"/>
                </a:cubicBezTo>
                <a:cubicBezTo>
                  <a:pt x="15295" y="15984"/>
                  <a:pt x="15349" y="15819"/>
                  <a:pt x="15365" y="15655"/>
                </a:cubicBezTo>
                <a:cubicBezTo>
                  <a:pt x="15388" y="15452"/>
                  <a:pt x="15467" y="15326"/>
                  <a:pt x="15670" y="15287"/>
                </a:cubicBezTo>
                <a:cubicBezTo>
                  <a:pt x="15748" y="15217"/>
                  <a:pt x="15842" y="15154"/>
                  <a:pt x="15928" y="15092"/>
                </a:cubicBezTo>
                <a:cubicBezTo>
                  <a:pt x="15960" y="15068"/>
                  <a:pt x="16007" y="15053"/>
                  <a:pt x="16014" y="15029"/>
                </a:cubicBezTo>
                <a:cubicBezTo>
                  <a:pt x="16077" y="14865"/>
                  <a:pt x="16202" y="14763"/>
                  <a:pt x="16327" y="14646"/>
                </a:cubicBezTo>
                <a:cubicBezTo>
                  <a:pt x="16390" y="14591"/>
                  <a:pt x="16429" y="14497"/>
                  <a:pt x="16476" y="14419"/>
                </a:cubicBezTo>
                <a:cubicBezTo>
                  <a:pt x="16523" y="14427"/>
                  <a:pt x="16562" y="14427"/>
                  <a:pt x="16593" y="14442"/>
                </a:cubicBezTo>
                <a:cubicBezTo>
                  <a:pt x="16655" y="14479"/>
                  <a:pt x="16712" y="14496"/>
                  <a:pt x="16768" y="14496"/>
                </a:cubicBezTo>
                <a:cubicBezTo>
                  <a:pt x="16833" y="14496"/>
                  <a:pt x="16898" y="14473"/>
                  <a:pt x="16969" y="14427"/>
                </a:cubicBezTo>
                <a:cubicBezTo>
                  <a:pt x="17117" y="14333"/>
                  <a:pt x="17274" y="14262"/>
                  <a:pt x="17438" y="14208"/>
                </a:cubicBezTo>
                <a:cubicBezTo>
                  <a:pt x="17540" y="14176"/>
                  <a:pt x="17595" y="14129"/>
                  <a:pt x="17634" y="14036"/>
                </a:cubicBezTo>
                <a:cubicBezTo>
                  <a:pt x="17673" y="13934"/>
                  <a:pt x="17735" y="13848"/>
                  <a:pt x="17798" y="13754"/>
                </a:cubicBezTo>
                <a:cubicBezTo>
                  <a:pt x="17858" y="13791"/>
                  <a:pt x="17913" y="13805"/>
                  <a:pt x="17966" y="13805"/>
                </a:cubicBezTo>
                <a:cubicBezTo>
                  <a:pt x="18081" y="13805"/>
                  <a:pt x="18184" y="13742"/>
                  <a:pt x="18291" y="13715"/>
                </a:cubicBezTo>
                <a:cubicBezTo>
                  <a:pt x="18377" y="13690"/>
                  <a:pt x="18444" y="13676"/>
                  <a:pt x="18500" y="13676"/>
                </a:cubicBezTo>
                <a:cubicBezTo>
                  <a:pt x="18617" y="13676"/>
                  <a:pt x="18686" y="13736"/>
                  <a:pt x="18776" y="13879"/>
                </a:cubicBezTo>
                <a:lnTo>
                  <a:pt x="18776" y="14450"/>
                </a:lnTo>
                <a:cubicBezTo>
                  <a:pt x="18815" y="14513"/>
                  <a:pt x="18878" y="14583"/>
                  <a:pt x="18807" y="14685"/>
                </a:cubicBezTo>
                <a:cubicBezTo>
                  <a:pt x="18705" y="14826"/>
                  <a:pt x="18604" y="14959"/>
                  <a:pt x="18518" y="15076"/>
                </a:cubicBezTo>
                <a:cubicBezTo>
                  <a:pt x="18479" y="15201"/>
                  <a:pt x="18455" y="15311"/>
                  <a:pt x="18432" y="15397"/>
                </a:cubicBezTo>
                <a:cubicBezTo>
                  <a:pt x="18440" y="15561"/>
                  <a:pt x="18447" y="15710"/>
                  <a:pt x="18463" y="15866"/>
                </a:cubicBezTo>
                <a:cubicBezTo>
                  <a:pt x="18502" y="15890"/>
                  <a:pt x="18549" y="15905"/>
                  <a:pt x="18596" y="15937"/>
                </a:cubicBezTo>
                <a:cubicBezTo>
                  <a:pt x="18674" y="15843"/>
                  <a:pt x="18737" y="15764"/>
                  <a:pt x="18807" y="15686"/>
                </a:cubicBezTo>
                <a:cubicBezTo>
                  <a:pt x="18885" y="15678"/>
                  <a:pt x="18956" y="15671"/>
                  <a:pt x="19050" y="15663"/>
                </a:cubicBezTo>
                <a:cubicBezTo>
                  <a:pt x="19120" y="15577"/>
                  <a:pt x="19191" y="15483"/>
                  <a:pt x="19277" y="15365"/>
                </a:cubicBezTo>
                <a:cubicBezTo>
                  <a:pt x="19363" y="15389"/>
                  <a:pt x="19457" y="15420"/>
                  <a:pt x="19558" y="15452"/>
                </a:cubicBezTo>
                <a:cubicBezTo>
                  <a:pt x="19629" y="15428"/>
                  <a:pt x="19715" y="15412"/>
                  <a:pt x="19769" y="15397"/>
                </a:cubicBezTo>
                <a:cubicBezTo>
                  <a:pt x="19848" y="15279"/>
                  <a:pt x="19902" y="15178"/>
                  <a:pt x="19973" y="15092"/>
                </a:cubicBezTo>
                <a:cubicBezTo>
                  <a:pt x="20075" y="14974"/>
                  <a:pt x="20184" y="14865"/>
                  <a:pt x="20294" y="14747"/>
                </a:cubicBezTo>
                <a:cubicBezTo>
                  <a:pt x="20356" y="14685"/>
                  <a:pt x="20395" y="14599"/>
                  <a:pt x="20466" y="14560"/>
                </a:cubicBezTo>
                <a:cubicBezTo>
                  <a:pt x="20669" y="14450"/>
                  <a:pt x="20755" y="14247"/>
                  <a:pt x="20896" y="14090"/>
                </a:cubicBezTo>
                <a:cubicBezTo>
                  <a:pt x="21029" y="13934"/>
                  <a:pt x="21060" y="13691"/>
                  <a:pt x="21256" y="13574"/>
                </a:cubicBezTo>
                <a:cubicBezTo>
                  <a:pt x="21271" y="13566"/>
                  <a:pt x="21287" y="13551"/>
                  <a:pt x="21287" y="13543"/>
                </a:cubicBezTo>
                <a:cubicBezTo>
                  <a:pt x="21287" y="13394"/>
                  <a:pt x="21420" y="13347"/>
                  <a:pt x="21491" y="13253"/>
                </a:cubicBezTo>
                <a:cubicBezTo>
                  <a:pt x="21537" y="13206"/>
                  <a:pt x="21592" y="13152"/>
                  <a:pt x="21600" y="13097"/>
                </a:cubicBezTo>
                <a:cubicBezTo>
                  <a:pt x="21616" y="12987"/>
                  <a:pt x="21694" y="12925"/>
                  <a:pt x="21772" y="12862"/>
                </a:cubicBezTo>
                <a:cubicBezTo>
                  <a:pt x="21803" y="12839"/>
                  <a:pt x="21835" y="12823"/>
                  <a:pt x="21850" y="12792"/>
                </a:cubicBezTo>
                <a:cubicBezTo>
                  <a:pt x="22069" y="12487"/>
                  <a:pt x="22281" y="12174"/>
                  <a:pt x="22492" y="11861"/>
                </a:cubicBezTo>
                <a:cubicBezTo>
                  <a:pt x="22633" y="11657"/>
                  <a:pt x="22774" y="11462"/>
                  <a:pt x="22883" y="11243"/>
                </a:cubicBezTo>
                <a:cubicBezTo>
                  <a:pt x="23040" y="10945"/>
                  <a:pt x="23157" y="10633"/>
                  <a:pt x="23298" y="10335"/>
                </a:cubicBezTo>
                <a:cubicBezTo>
                  <a:pt x="23360" y="10187"/>
                  <a:pt x="23438" y="10046"/>
                  <a:pt x="23501" y="9905"/>
                </a:cubicBezTo>
                <a:cubicBezTo>
                  <a:pt x="23540" y="9827"/>
                  <a:pt x="23587" y="9748"/>
                  <a:pt x="23595" y="9670"/>
                </a:cubicBezTo>
                <a:cubicBezTo>
                  <a:pt x="23618" y="9357"/>
                  <a:pt x="23626" y="9044"/>
                  <a:pt x="23642" y="8731"/>
                </a:cubicBezTo>
                <a:cubicBezTo>
                  <a:pt x="23642" y="8708"/>
                  <a:pt x="23634" y="8685"/>
                  <a:pt x="23626" y="8669"/>
                </a:cubicBezTo>
                <a:cubicBezTo>
                  <a:pt x="23540" y="8536"/>
                  <a:pt x="23564" y="8395"/>
                  <a:pt x="23556" y="8246"/>
                </a:cubicBezTo>
                <a:cubicBezTo>
                  <a:pt x="23548" y="8043"/>
                  <a:pt x="23532" y="7832"/>
                  <a:pt x="23517" y="7628"/>
                </a:cubicBezTo>
                <a:cubicBezTo>
                  <a:pt x="23509" y="7488"/>
                  <a:pt x="23532" y="7378"/>
                  <a:pt x="23673" y="7308"/>
                </a:cubicBezTo>
                <a:cubicBezTo>
                  <a:pt x="23751" y="7269"/>
                  <a:pt x="23822" y="7190"/>
                  <a:pt x="23806" y="7089"/>
                </a:cubicBezTo>
                <a:cubicBezTo>
                  <a:pt x="23720" y="7057"/>
                  <a:pt x="23642" y="7034"/>
                  <a:pt x="23540" y="7003"/>
                </a:cubicBezTo>
                <a:cubicBezTo>
                  <a:pt x="23595" y="6909"/>
                  <a:pt x="23634" y="6838"/>
                  <a:pt x="23681" y="6784"/>
                </a:cubicBezTo>
                <a:cubicBezTo>
                  <a:pt x="23783" y="6674"/>
                  <a:pt x="23845" y="6549"/>
                  <a:pt x="23869" y="6400"/>
                </a:cubicBezTo>
                <a:cubicBezTo>
                  <a:pt x="23892" y="6189"/>
                  <a:pt x="23939" y="5978"/>
                  <a:pt x="23978" y="5767"/>
                </a:cubicBezTo>
                <a:cubicBezTo>
                  <a:pt x="23986" y="5743"/>
                  <a:pt x="23994" y="5712"/>
                  <a:pt x="23986" y="5680"/>
                </a:cubicBezTo>
                <a:cubicBezTo>
                  <a:pt x="23947" y="5493"/>
                  <a:pt x="23916" y="5297"/>
                  <a:pt x="23853" y="5117"/>
                </a:cubicBezTo>
                <a:cubicBezTo>
                  <a:pt x="23775" y="4906"/>
                  <a:pt x="23634" y="4742"/>
                  <a:pt x="23423" y="4640"/>
                </a:cubicBezTo>
                <a:cubicBezTo>
                  <a:pt x="23337" y="4687"/>
                  <a:pt x="23243" y="4710"/>
                  <a:pt x="23172" y="4773"/>
                </a:cubicBezTo>
                <a:cubicBezTo>
                  <a:pt x="22985" y="4914"/>
                  <a:pt x="22758" y="5000"/>
                  <a:pt x="22672" y="5258"/>
                </a:cubicBezTo>
                <a:cubicBezTo>
                  <a:pt x="22656" y="5313"/>
                  <a:pt x="22586" y="5368"/>
                  <a:pt x="22523" y="5407"/>
                </a:cubicBezTo>
                <a:cubicBezTo>
                  <a:pt x="22453" y="5461"/>
                  <a:pt x="22367" y="5501"/>
                  <a:pt x="22273" y="5547"/>
                </a:cubicBezTo>
                <a:cubicBezTo>
                  <a:pt x="22195" y="5524"/>
                  <a:pt x="22116" y="5501"/>
                  <a:pt x="22046" y="5477"/>
                </a:cubicBezTo>
                <a:cubicBezTo>
                  <a:pt x="21960" y="5368"/>
                  <a:pt x="21960" y="5266"/>
                  <a:pt x="21976" y="5141"/>
                </a:cubicBezTo>
                <a:cubicBezTo>
                  <a:pt x="22030" y="4828"/>
                  <a:pt x="22007" y="4515"/>
                  <a:pt x="21843" y="4225"/>
                </a:cubicBezTo>
                <a:cubicBezTo>
                  <a:pt x="21811" y="4171"/>
                  <a:pt x="21780" y="4100"/>
                  <a:pt x="21788" y="4045"/>
                </a:cubicBezTo>
                <a:cubicBezTo>
                  <a:pt x="21811" y="3889"/>
                  <a:pt x="21850" y="3733"/>
                  <a:pt x="21897" y="3584"/>
                </a:cubicBezTo>
                <a:cubicBezTo>
                  <a:pt x="21960" y="3396"/>
                  <a:pt x="22101" y="3240"/>
                  <a:pt x="22109" y="3028"/>
                </a:cubicBezTo>
                <a:cubicBezTo>
                  <a:pt x="22109" y="2825"/>
                  <a:pt x="22195" y="2676"/>
                  <a:pt x="22359" y="2559"/>
                </a:cubicBezTo>
                <a:cubicBezTo>
                  <a:pt x="22367" y="2551"/>
                  <a:pt x="22367" y="2536"/>
                  <a:pt x="22375" y="2520"/>
                </a:cubicBezTo>
                <a:cubicBezTo>
                  <a:pt x="22398" y="2426"/>
                  <a:pt x="22406" y="2332"/>
                  <a:pt x="22461" y="2262"/>
                </a:cubicBezTo>
                <a:cubicBezTo>
                  <a:pt x="22633" y="2027"/>
                  <a:pt x="22601" y="1785"/>
                  <a:pt x="22539" y="1558"/>
                </a:cubicBezTo>
                <a:cubicBezTo>
                  <a:pt x="22320" y="1425"/>
                  <a:pt x="22085" y="1519"/>
                  <a:pt x="21866" y="1417"/>
                </a:cubicBezTo>
                <a:cubicBezTo>
                  <a:pt x="21905" y="1331"/>
                  <a:pt x="21929" y="1268"/>
                  <a:pt x="21936" y="1237"/>
                </a:cubicBezTo>
                <a:lnTo>
                  <a:pt x="21936" y="814"/>
                </a:lnTo>
                <a:cubicBezTo>
                  <a:pt x="21819" y="838"/>
                  <a:pt x="21710" y="854"/>
                  <a:pt x="21616" y="869"/>
                </a:cubicBezTo>
                <a:cubicBezTo>
                  <a:pt x="21541" y="924"/>
                  <a:pt x="21513" y="1025"/>
                  <a:pt x="21415" y="1025"/>
                </a:cubicBezTo>
                <a:cubicBezTo>
                  <a:pt x="21400" y="1025"/>
                  <a:pt x="21384" y="1023"/>
                  <a:pt x="21365" y="1018"/>
                </a:cubicBezTo>
                <a:cubicBezTo>
                  <a:pt x="21311" y="854"/>
                  <a:pt x="21412" y="721"/>
                  <a:pt x="21483" y="580"/>
                </a:cubicBezTo>
                <a:cubicBezTo>
                  <a:pt x="21373" y="400"/>
                  <a:pt x="21530" y="150"/>
                  <a:pt x="212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	</a:t>
            </a: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1273413" y="1731611"/>
            <a:ext cx="3025500" cy="21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5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845081" y="1731611"/>
            <a:ext cx="3025500" cy="21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5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/>
          <p:nvPr/>
        </p:nvSpPr>
        <p:spPr>
          <a:xfrm rot="-3599957">
            <a:off x="-259695" y="3606587"/>
            <a:ext cx="801856" cy="1513377"/>
          </a:xfrm>
          <a:custGeom>
            <a:avLst/>
            <a:gdLst/>
            <a:ahLst/>
            <a:cxnLst/>
            <a:rect l="l" t="t" r="r" b="b"/>
            <a:pathLst>
              <a:path w="18534" h="34980" extrusionOk="0">
                <a:moveTo>
                  <a:pt x="11515" y="0"/>
                </a:moveTo>
                <a:cubicBezTo>
                  <a:pt x="11500" y="0"/>
                  <a:pt x="11485" y="0"/>
                  <a:pt x="11469" y="1"/>
                </a:cubicBezTo>
                <a:cubicBezTo>
                  <a:pt x="11407" y="180"/>
                  <a:pt x="11360" y="329"/>
                  <a:pt x="11297" y="509"/>
                </a:cubicBezTo>
                <a:cubicBezTo>
                  <a:pt x="11156" y="564"/>
                  <a:pt x="11015" y="626"/>
                  <a:pt x="10882" y="673"/>
                </a:cubicBezTo>
                <a:cubicBezTo>
                  <a:pt x="10280" y="908"/>
                  <a:pt x="9725" y="1197"/>
                  <a:pt x="9326" y="1722"/>
                </a:cubicBezTo>
                <a:cubicBezTo>
                  <a:pt x="9185" y="1909"/>
                  <a:pt x="9036" y="2089"/>
                  <a:pt x="8895" y="2269"/>
                </a:cubicBezTo>
                <a:cubicBezTo>
                  <a:pt x="8551" y="2700"/>
                  <a:pt x="8168" y="3106"/>
                  <a:pt x="7878" y="3568"/>
                </a:cubicBezTo>
                <a:cubicBezTo>
                  <a:pt x="7385" y="4342"/>
                  <a:pt x="7010" y="5187"/>
                  <a:pt x="6650" y="6032"/>
                </a:cubicBezTo>
                <a:cubicBezTo>
                  <a:pt x="6548" y="6275"/>
                  <a:pt x="6400" y="6494"/>
                  <a:pt x="6243" y="6705"/>
                </a:cubicBezTo>
                <a:cubicBezTo>
                  <a:pt x="5977" y="7049"/>
                  <a:pt x="5657" y="7354"/>
                  <a:pt x="5414" y="7706"/>
                </a:cubicBezTo>
                <a:cubicBezTo>
                  <a:pt x="4835" y="8528"/>
                  <a:pt x="4381" y="9427"/>
                  <a:pt x="4037" y="10374"/>
                </a:cubicBezTo>
                <a:cubicBezTo>
                  <a:pt x="3959" y="10577"/>
                  <a:pt x="3951" y="10804"/>
                  <a:pt x="3865" y="11008"/>
                </a:cubicBezTo>
                <a:cubicBezTo>
                  <a:pt x="3615" y="11649"/>
                  <a:pt x="3466" y="12322"/>
                  <a:pt x="3349" y="12987"/>
                </a:cubicBezTo>
                <a:cubicBezTo>
                  <a:pt x="3098" y="14372"/>
                  <a:pt x="2809" y="15748"/>
                  <a:pt x="2371" y="17086"/>
                </a:cubicBezTo>
                <a:cubicBezTo>
                  <a:pt x="2261" y="17423"/>
                  <a:pt x="2160" y="17775"/>
                  <a:pt x="2105" y="18127"/>
                </a:cubicBezTo>
                <a:cubicBezTo>
                  <a:pt x="2074" y="18354"/>
                  <a:pt x="2050" y="18573"/>
                  <a:pt x="1972" y="18800"/>
                </a:cubicBezTo>
                <a:cubicBezTo>
                  <a:pt x="1870" y="19097"/>
                  <a:pt x="1823" y="19425"/>
                  <a:pt x="1792" y="19754"/>
                </a:cubicBezTo>
                <a:cubicBezTo>
                  <a:pt x="1745" y="20317"/>
                  <a:pt x="1651" y="20857"/>
                  <a:pt x="1283" y="21319"/>
                </a:cubicBezTo>
                <a:cubicBezTo>
                  <a:pt x="1064" y="21592"/>
                  <a:pt x="861" y="21874"/>
                  <a:pt x="712" y="22187"/>
                </a:cubicBezTo>
                <a:cubicBezTo>
                  <a:pt x="579" y="22476"/>
                  <a:pt x="407" y="22735"/>
                  <a:pt x="407" y="23071"/>
                </a:cubicBezTo>
                <a:cubicBezTo>
                  <a:pt x="407" y="23204"/>
                  <a:pt x="329" y="23329"/>
                  <a:pt x="274" y="23454"/>
                </a:cubicBezTo>
                <a:cubicBezTo>
                  <a:pt x="79" y="23900"/>
                  <a:pt x="0" y="24354"/>
                  <a:pt x="259" y="24792"/>
                </a:cubicBezTo>
                <a:cubicBezTo>
                  <a:pt x="493" y="25199"/>
                  <a:pt x="751" y="25606"/>
                  <a:pt x="1049" y="25973"/>
                </a:cubicBezTo>
                <a:cubicBezTo>
                  <a:pt x="1479" y="26490"/>
                  <a:pt x="1972" y="26959"/>
                  <a:pt x="2402" y="27475"/>
                </a:cubicBezTo>
                <a:cubicBezTo>
                  <a:pt x="3012" y="28195"/>
                  <a:pt x="3583" y="28938"/>
                  <a:pt x="4178" y="29666"/>
                </a:cubicBezTo>
                <a:cubicBezTo>
                  <a:pt x="4483" y="30034"/>
                  <a:pt x="4780" y="30409"/>
                  <a:pt x="5117" y="30738"/>
                </a:cubicBezTo>
                <a:cubicBezTo>
                  <a:pt x="5657" y="31262"/>
                  <a:pt x="6220" y="31755"/>
                  <a:pt x="6932" y="32044"/>
                </a:cubicBezTo>
                <a:cubicBezTo>
                  <a:pt x="7379" y="32216"/>
                  <a:pt x="7814" y="32424"/>
                  <a:pt x="8306" y="32424"/>
                </a:cubicBezTo>
                <a:cubicBezTo>
                  <a:pt x="8373" y="32424"/>
                  <a:pt x="8442" y="32420"/>
                  <a:pt x="8512" y="32412"/>
                </a:cubicBezTo>
                <a:cubicBezTo>
                  <a:pt x="8645" y="32396"/>
                  <a:pt x="8762" y="32380"/>
                  <a:pt x="8864" y="32294"/>
                </a:cubicBezTo>
                <a:cubicBezTo>
                  <a:pt x="8919" y="32247"/>
                  <a:pt x="8981" y="32216"/>
                  <a:pt x="9052" y="32169"/>
                </a:cubicBezTo>
                <a:cubicBezTo>
                  <a:pt x="9208" y="32232"/>
                  <a:pt x="9365" y="32271"/>
                  <a:pt x="9498" y="32349"/>
                </a:cubicBezTo>
                <a:cubicBezTo>
                  <a:pt x="10288" y="32803"/>
                  <a:pt x="11070" y="33264"/>
                  <a:pt x="11860" y="33710"/>
                </a:cubicBezTo>
                <a:cubicBezTo>
                  <a:pt x="12377" y="34000"/>
                  <a:pt x="12901" y="34281"/>
                  <a:pt x="13433" y="34532"/>
                </a:cubicBezTo>
                <a:cubicBezTo>
                  <a:pt x="13777" y="34696"/>
                  <a:pt x="14137" y="34821"/>
                  <a:pt x="14497" y="34939"/>
                </a:cubicBezTo>
                <a:cubicBezTo>
                  <a:pt x="14584" y="34966"/>
                  <a:pt x="14667" y="34980"/>
                  <a:pt x="14746" y="34980"/>
                </a:cubicBezTo>
                <a:cubicBezTo>
                  <a:pt x="14980" y="34980"/>
                  <a:pt x="15178" y="34860"/>
                  <a:pt x="15318" y="34626"/>
                </a:cubicBezTo>
                <a:cubicBezTo>
                  <a:pt x="15435" y="34446"/>
                  <a:pt x="15553" y="34242"/>
                  <a:pt x="15600" y="34031"/>
                </a:cubicBezTo>
                <a:cubicBezTo>
                  <a:pt x="15748" y="33405"/>
                  <a:pt x="16061" y="32850"/>
                  <a:pt x="16382" y="32302"/>
                </a:cubicBezTo>
                <a:cubicBezTo>
                  <a:pt x="16906" y="31426"/>
                  <a:pt x="17509" y="30589"/>
                  <a:pt x="17814" y="29588"/>
                </a:cubicBezTo>
                <a:cubicBezTo>
                  <a:pt x="17915" y="29267"/>
                  <a:pt x="18025" y="28946"/>
                  <a:pt x="18111" y="28625"/>
                </a:cubicBezTo>
                <a:cubicBezTo>
                  <a:pt x="18220" y="28234"/>
                  <a:pt x="18361" y="27851"/>
                  <a:pt x="18393" y="27452"/>
                </a:cubicBezTo>
                <a:cubicBezTo>
                  <a:pt x="18463" y="26709"/>
                  <a:pt x="18533" y="25958"/>
                  <a:pt x="18463" y="25207"/>
                </a:cubicBezTo>
                <a:cubicBezTo>
                  <a:pt x="18338" y="23931"/>
                  <a:pt x="18158" y="22664"/>
                  <a:pt x="17876" y="21412"/>
                </a:cubicBezTo>
                <a:cubicBezTo>
                  <a:pt x="17814" y="21115"/>
                  <a:pt x="17775" y="20810"/>
                  <a:pt x="17735" y="20505"/>
                </a:cubicBezTo>
                <a:cubicBezTo>
                  <a:pt x="17673" y="20067"/>
                  <a:pt x="17634" y="19629"/>
                  <a:pt x="17579" y="19191"/>
                </a:cubicBezTo>
                <a:cubicBezTo>
                  <a:pt x="17524" y="18807"/>
                  <a:pt x="17407" y="18424"/>
                  <a:pt x="17469" y="18033"/>
                </a:cubicBezTo>
                <a:cubicBezTo>
                  <a:pt x="17485" y="17962"/>
                  <a:pt x="17469" y="17884"/>
                  <a:pt x="17462" y="17814"/>
                </a:cubicBezTo>
                <a:cubicBezTo>
                  <a:pt x="17360" y="17031"/>
                  <a:pt x="17258" y="16257"/>
                  <a:pt x="17164" y="15483"/>
                </a:cubicBezTo>
                <a:cubicBezTo>
                  <a:pt x="17133" y="15232"/>
                  <a:pt x="17133" y="14982"/>
                  <a:pt x="17117" y="14724"/>
                </a:cubicBezTo>
                <a:cubicBezTo>
                  <a:pt x="17086" y="14082"/>
                  <a:pt x="17243" y="13448"/>
                  <a:pt x="17211" y="12799"/>
                </a:cubicBezTo>
                <a:cubicBezTo>
                  <a:pt x="17188" y="12228"/>
                  <a:pt x="17203" y="11665"/>
                  <a:pt x="17117" y="11094"/>
                </a:cubicBezTo>
                <a:cubicBezTo>
                  <a:pt x="17008" y="10413"/>
                  <a:pt x="17039" y="9709"/>
                  <a:pt x="16844" y="9036"/>
                </a:cubicBezTo>
                <a:cubicBezTo>
                  <a:pt x="16828" y="8989"/>
                  <a:pt x="16836" y="8950"/>
                  <a:pt x="16828" y="8903"/>
                </a:cubicBezTo>
                <a:cubicBezTo>
                  <a:pt x="16765" y="8410"/>
                  <a:pt x="16703" y="7918"/>
                  <a:pt x="16632" y="7433"/>
                </a:cubicBezTo>
                <a:cubicBezTo>
                  <a:pt x="16601" y="7198"/>
                  <a:pt x="16523" y="6979"/>
                  <a:pt x="16492" y="6744"/>
                </a:cubicBezTo>
                <a:cubicBezTo>
                  <a:pt x="16398" y="5946"/>
                  <a:pt x="16249" y="5156"/>
                  <a:pt x="15897" y="4421"/>
                </a:cubicBezTo>
                <a:cubicBezTo>
                  <a:pt x="15592" y="3756"/>
                  <a:pt x="15310" y="3083"/>
                  <a:pt x="14794" y="2543"/>
                </a:cubicBezTo>
                <a:cubicBezTo>
                  <a:pt x="14074" y="1792"/>
                  <a:pt x="13417" y="978"/>
                  <a:pt x="12564" y="345"/>
                </a:cubicBezTo>
                <a:cubicBezTo>
                  <a:pt x="12233" y="96"/>
                  <a:pt x="11902" y="0"/>
                  <a:pt x="115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 rot="3600196">
            <a:off x="3783290" y="-663776"/>
            <a:ext cx="1186659" cy="1246074"/>
          </a:xfrm>
          <a:custGeom>
            <a:avLst/>
            <a:gdLst/>
            <a:ahLst/>
            <a:cxnLst/>
            <a:rect l="l" t="t" r="r" b="b"/>
            <a:pathLst>
              <a:path w="26616" h="27950" extrusionOk="0">
                <a:moveTo>
                  <a:pt x="23541" y="0"/>
                </a:moveTo>
                <a:cubicBezTo>
                  <a:pt x="23410" y="0"/>
                  <a:pt x="23277" y="10"/>
                  <a:pt x="23142" y="33"/>
                </a:cubicBezTo>
                <a:cubicBezTo>
                  <a:pt x="22915" y="64"/>
                  <a:pt x="22688" y="95"/>
                  <a:pt x="22453" y="127"/>
                </a:cubicBezTo>
                <a:cubicBezTo>
                  <a:pt x="21914" y="197"/>
                  <a:pt x="21350" y="221"/>
                  <a:pt x="20826" y="354"/>
                </a:cubicBezTo>
                <a:cubicBezTo>
                  <a:pt x="19934" y="573"/>
                  <a:pt x="19082" y="925"/>
                  <a:pt x="18237" y="1285"/>
                </a:cubicBezTo>
                <a:cubicBezTo>
                  <a:pt x="17994" y="1386"/>
                  <a:pt x="17728" y="1449"/>
                  <a:pt x="17470" y="1488"/>
                </a:cubicBezTo>
                <a:cubicBezTo>
                  <a:pt x="17048" y="1551"/>
                  <a:pt x="16602" y="1551"/>
                  <a:pt x="16179" y="1637"/>
                </a:cubicBezTo>
                <a:cubicBezTo>
                  <a:pt x="15193" y="1832"/>
                  <a:pt x="14247" y="2161"/>
                  <a:pt x="13339" y="2607"/>
                </a:cubicBezTo>
                <a:cubicBezTo>
                  <a:pt x="13144" y="2701"/>
                  <a:pt x="12980" y="2857"/>
                  <a:pt x="12776" y="2951"/>
                </a:cubicBezTo>
                <a:cubicBezTo>
                  <a:pt x="12150" y="3233"/>
                  <a:pt x="11579" y="3616"/>
                  <a:pt x="11032" y="4015"/>
                </a:cubicBezTo>
                <a:cubicBezTo>
                  <a:pt x="9897" y="4844"/>
                  <a:pt x="8739" y="5634"/>
                  <a:pt x="7496" y="6291"/>
                </a:cubicBezTo>
                <a:cubicBezTo>
                  <a:pt x="7175" y="6463"/>
                  <a:pt x="6862" y="6643"/>
                  <a:pt x="6580" y="6862"/>
                </a:cubicBezTo>
                <a:cubicBezTo>
                  <a:pt x="6400" y="7003"/>
                  <a:pt x="6228" y="7144"/>
                  <a:pt x="6017" y="7254"/>
                </a:cubicBezTo>
                <a:cubicBezTo>
                  <a:pt x="5735" y="7402"/>
                  <a:pt x="5477" y="7606"/>
                  <a:pt x="5227" y="7817"/>
                </a:cubicBezTo>
                <a:cubicBezTo>
                  <a:pt x="4797" y="8192"/>
                  <a:pt x="4358" y="8521"/>
                  <a:pt x="3772" y="8599"/>
                </a:cubicBezTo>
                <a:cubicBezTo>
                  <a:pt x="3427" y="8638"/>
                  <a:pt x="3091" y="8701"/>
                  <a:pt x="2763" y="8834"/>
                </a:cubicBezTo>
                <a:cubicBezTo>
                  <a:pt x="2465" y="8943"/>
                  <a:pt x="2160" y="9014"/>
                  <a:pt x="1925" y="9256"/>
                </a:cubicBezTo>
                <a:cubicBezTo>
                  <a:pt x="1839" y="9350"/>
                  <a:pt x="1691" y="9389"/>
                  <a:pt x="1566" y="9444"/>
                </a:cubicBezTo>
                <a:cubicBezTo>
                  <a:pt x="1120" y="9624"/>
                  <a:pt x="744" y="9906"/>
                  <a:pt x="627" y="10391"/>
                </a:cubicBezTo>
                <a:cubicBezTo>
                  <a:pt x="517" y="10852"/>
                  <a:pt x="423" y="11322"/>
                  <a:pt x="384" y="11791"/>
                </a:cubicBezTo>
                <a:cubicBezTo>
                  <a:pt x="337" y="12464"/>
                  <a:pt x="369" y="13144"/>
                  <a:pt x="322" y="13817"/>
                </a:cubicBezTo>
                <a:cubicBezTo>
                  <a:pt x="259" y="14756"/>
                  <a:pt x="157" y="15687"/>
                  <a:pt x="79" y="16626"/>
                </a:cubicBezTo>
                <a:cubicBezTo>
                  <a:pt x="48" y="17095"/>
                  <a:pt x="1" y="17572"/>
                  <a:pt x="17" y="18049"/>
                </a:cubicBezTo>
                <a:cubicBezTo>
                  <a:pt x="48" y="18793"/>
                  <a:pt x="110" y="19544"/>
                  <a:pt x="423" y="20240"/>
                </a:cubicBezTo>
                <a:cubicBezTo>
                  <a:pt x="658" y="20741"/>
                  <a:pt x="846" y="21257"/>
                  <a:pt x="1315" y="21609"/>
                </a:cubicBezTo>
                <a:cubicBezTo>
                  <a:pt x="1417" y="21687"/>
                  <a:pt x="1511" y="21750"/>
                  <a:pt x="1644" y="21765"/>
                </a:cubicBezTo>
                <a:cubicBezTo>
                  <a:pt x="1714" y="21773"/>
                  <a:pt x="1785" y="21789"/>
                  <a:pt x="1871" y="21805"/>
                </a:cubicBezTo>
                <a:cubicBezTo>
                  <a:pt x="1933" y="21953"/>
                  <a:pt x="2019" y="22094"/>
                  <a:pt x="2066" y="22243"/>
                </a:cubicBezTo>
                <a:cubicBezTo>
                  <a:pt x="2324" y="23111"/>
                  <a:pt x="2559" y="23995"/>
                  <a:pt x="2825" y="24863"/>
                </a:cubicBezTo>
                <a:cubicBezTo>
                  <a:pt x="2997" y="25427"/>
                  <a:pt x="3185" y="25990"/>
                  <a:pt x="3388" y="26545"/>
                </a:cubicBezTo>
                <a:cubicBezTo>
                  <a:pt x="3529" y="26897"/>
                  <a:pt x="3701" y="27234"/>
                  <a:pt x="3881" y="27570"/>
                </a:cubicBezTo>
                <a:cubicBezTo>
                  <a:pt x="4017" y="27823"/>
                  <a:pt x="4221" y="27950"/>
                  <a:pt x="4473" y="27950"/>
                </a:cubicBezTo>
                <a:cubicBezTo>
                  <a:pt x="4541" y="27950"/>
                  <a:pt x="4613" y="27940"/>
                  <a:pt x="4687" y="27922"/>
                </a:cubicBezTo>
                <a:cubicBezTo>
                  <a:pt x="4898" y="27867"/>
                  <a:pt x="5117" y="27797"/>
                  <a:pt x="5305" y="27680"/>
                </a:cubicBezTo>
                <a:cubicBezTo>
                  <a:pt x="5845" y="27328"/>
                  <a:pt x="6455" y="27148"/>
                  <a:pt x="7057" y="26976"/>
                </a:cubicBezTo>
                <a:cubicBezTo>
                  <a:pt x="8051" y="26710"/>
                  <a:pt x="9060" y="26514"/>
                  <a:pt x="9975" y="26013"/>
                </a:cubicBezTo>
                <a:cubicBezTo>
                  <a:pt x="10273" y="25849"/>
                  <a:pt x="10570" y="25693"/>
                  <a:pt x="10859" y="25521"/>
                </a:cubicBezTo>
                <a:cubicBezTo>
                  <a:pt x="11204" y="25317"/>
                  <a:pt x="11571" y="25129"/>
                  <a:pt x="11869" y="24871"/>
                </a:cubicBezTo>
                <a:cubicBezTo>
                  <a:pt x="12440" y="24378"/>
                  <a:pt x="13003" y="23893"/>
                  <a:pt x="13480" y="23299"/>
                </a:cubicBezTo>
                <a:cubicBezTo>
                  <a:pt x="14270" y="22290"/>
                  <a:pt x="15014" y="21257"/>
                  <a:pt x="15678" y="20162"/>
                </a:cubicBezTo>
                <a:cubicBezTo>
                  <a:pt x="15843" y="19896"/>
                  <a:pt x="16023" y="19645"/>
                  <a:pt x="16203" y="19403"/>
                </a:cubicBezTo>
                <a:cubicBezTo>
                  <a:pt x="16469" y="19043"/>
                  <a:pt x="16742" y="18699"/>
                  <a:pt x="17001" y="18339"/>
                </a:cubicBezTo>
                <a:cubicBezTo>
                  <a:pt x="17235" y="18026"/>
                  <a:pt x="17415" y="17674"/>
                  <a:pt x="17728" y="17431"/>
                </a:cubicBezTo>
                <a:cubicBezTo>
                  <a:pt x="17791" y="17392"/>
                  <a:pt x="17830" y="17322"/>
                  <a:pt x="17877" y="17267"/>
                </a:cubicBezTo>
                <a:cubicBezTo>
                  <a:pt x="18338" y="16641"/>
                  <a:pt x="18800" y="16008"/>
                  <a:pt x="19277" y="15382"/>
                </a:cubicBezTo>
                <a:cubicBezTo>
                  <a:pt x="19426" y="15186"/>
                  <a:pt x="19598" y="14998"/>
                  <a:pt x="19762" y="14803"/>
                </a:cubicBezTo>
                <a:cubicBezTo>
                  <a:pt x="20192" y="14318"/>
                  <a:pt x="20732" y="13966"/>
                  <a:pt x="21170" y="13481"/>
                </a:cubicBezTo>
                <a:cubicBezTo>
                  <a:pt x="21546" y="13051"/>
                  <a:pt x="21945" y="12659"/>
                  <a:pt x="22273" y="12182"/>
                </a:cubicBezTo>
                <a:cubicBezTo>
                  <a:pt x="22672" y="11619"/>
                  <a:pt x="23181" y="11126"/>
                  <a:pt x="23509" y="10508"/>
                </a:cubicBezTo>
                <a:cubicBezTo>
                  <a:pt x="23525" y="10469"/>
                  <a:pt x="23556" y="10438"/>
                  <a:pt x="23588" y="10406"/>
                </a:cubicBezTo>
                <a:cubicBezTo>
                  <a:pt x="23877" y="10007"/>
                  <a:pt x="24182" y="9608"/>
                  <a:pt x="24464" y="9209"/>
                </a:cubicBezTo>
                <a:cubicBezTo>
                  <a:pt x="24605" y="9014"/>
                  <a:pt x="24699" y="8803"/>
                  <a:pt x="24839" y="8615"/>
                </a:cubicBezTo>
                <a:cubicBezTo>
                  <a:pt x="25324" y="7965"/>
                  <a:pt x="25762" y="7301"/>
                  <a:pt x="26021" y="6526"/>
                </a:cubicBezTo>
                <a:cubicBezTo>
                  <a:pt x="26255" y="5838"/>
                  <a:pt x="26521" y="5149"/>
                  <a:pt x="26521" y="4406"/>
                </a:cubicBezTo>
                <a:cubicBezTo>
                  <a:pt x="26529" y="3365"/>
                  <a:pt x="26615" y="2317"/>
                  <a:pt x="26443" y="1277"/>
                </a:cubicBezTo>
                <a:cubicBezTo>
                  <a:pt x="26373" y="846"/>
                  <a:pt x="26177" y="541"/>
                  <a:pt x="25888" y="268"/>
                </a:cubicBezTo>
                <a:cubicBezTo>
                  <a:pt x="25723" y="354"/>
                  <a:pt x="25583" y="424"/>
                  <a:pt x="25410" y="518"/>
                </a:cubicBezTo>
                <a:cubicBezTo>
                  <a:pt x="25270" y="455"/>
                  <a:pt x="25129" y="408"/>
                  <a:pt x="24996" y="346"/>
                </a:cubicBezTo>
                <a:cubicBezTo>
                  <a:pt x="24524" y="153"/>
                  <a:pt x="24046" y="0"/>
                  <a:pt x="235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5298575" y="4734363"/>
            <a:ext cx="923167" cy="905401"/>
          </a:xfrm>
          <a:custGeom>
            <a:avLst/>
            <a:gdLst/>
            <a:ahLst/>
            <a:cxnLst/>
            <a:rect l="l" t="t" r="r" b="b"/>
            <a:pathLst>
              <a:path w="16109" h="15799" extrusionOk="0">
                <a:moveTo>
                  <a:pt x="5278" y="1"/>
                </a:moveTo>
                <a:cubicBezTo>
                  <a:pt x="4341" y="1"/>
                  <a:pt x="3408" y="100"/>
                  <a:pt x="2559" y="492"/>
                </a:cubicBezTo>
                <a:cubicBezTo>
                  <a:pt x="353" y="1517"/>
                  <a:pt x="282" y="4772"/>
                  <a:pt x="188" y="6845"/>
                </a:cubicBezTo>
                <a:cubicBezTo>
                  <a:pt x="126" y="8355"/>
                  <a:pt x="1" y="10130"/>
                  <a:pt x="744" y="11523"/>
                </a:cubicBezTo>
                <a:cubicBezTo>
                  <a:pt x="1424" y="12790"/>
                  <a:pt x="2723" y="13698"/>
                  <a:pt x="3959" y="14371"/>
                </a:cubicBezTo>
                <a:cubicBezTo>
                  <a:pt x="5671" y="15303"/>
                  <a:pt x="7625" y="15798"/>
                  <a:pt x="9577" y="15798"/>
                </a:cubicBezTo>
                <a:cubicBezTo>
                  <a:pt x="10132" y="15798"/>
                  <a:pt x="10686" y="15758"/>
                  <a:pt x="11234" y="15677"/>
                </a:cubicBezTo>
                <a:cubicBezTo>
                  <a:pt x="12032" y="15560"/>
                  <a:pt x="12854" y="15341"/>
                  <a:pt x="13480" y="14817"/>
                </a:cubicBezTo>
                <a:cubicBezTo>
                  <a:pt x="14403" y="14050"/>
                  <a:pt x="14716" y="12783"/>
                  <a:pt x="15013" y="11617"/>
                </a:cubicBezTo>
                <a:cubicBezTo>
                  <a:pt x="15357" y="10295"/>
                  <a:pt x="15756" y="8973"/>
                  <a:pt x="15928" y="7619"/>
                </a:cubicBezTo>
                <a:cubicBezTo>
                  <a:pt x="16108" y="6188"/>
                  <a:pt x="16014" y="4717"/>
                  <a:pt x="15334" y="3418"/>
                </a:cubicBezTo>
                <a:cubicBezTo>
                  <a:pt x="14771" y="2339"/>
                  <a:pt x="13988" y="1627"/>
                  <a:pt x="13081" y="1150"/>
                </a:cubicBezTo>
                <a:cubicBezTo>
                  <a:pt x="11360" y="250"/>
                  <a:pt x="9193" y="187"/>
                  <a:pt x="7159" y="78"/>
                </a:cubicBezTo>
                <a:cubicBezTo>
                  <a:pt x="6546" y="46"/>
                  <a:pt x="5911" y="1"/>
                  <a:pt x="52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-291305" y="-187880"/>
            <a:ext cx="1392838" cy="1224689"/>
          </a:xfrm>
          <a:custGeom>
            <a:avLst/>
            <a:gdLst/>
            <a:ahLst/>
            <a:cxnLst/>
            <a:rect l="l" t="t" r="r" b="b"/>
            <a:pathLst>
              <a:path w="19817" h="17424" extrusionOk="0">
                <a:moveTo>
                  <a:pt x="6643" y="1"/>
                </a:moveTo>
                <a:cubicBezTo>
                  <a:pt x="6606" y="1"/>
                  <a:pt x="6569" y="1"/>
                  <a:pt x="6532" y="2"/>
                </a:cubicBezTo>
                <a:cubicBezTo>
                  <a:pt x="4717" y="41"/>
                  <a:pt x="2957" y="1191"/>
                  <a:pt x="1674" y="2388"/>
                </a:cubicBezTo>
                <a:cubicBezTo>
                  <a:pt x="1267" y="2763"/>
                  <a:pt x="853" y="3170"/>
                  <a:pt x="579" y="3647"/>
                </a:cubicBezTo>
                <a:cubicBezTo>
                  <a:pt x="423" y="3929"/>
                  <a:pt x="297" y="4234"/>
                  <a:pt x="219" y="4563"/>
                </a:cubicBezTo>
                <a:cubicBezTo>
                  <a:pt x="0" y="5470"/>
                  <a:pt x="31" y="6479"/>
                  <a:pt x="344" y="7371"/>
                </a:cubicBezTo>
                <a:cubicBezTo>
                  <a:pt x="822" y="8709"/>
                  <a:pt x="1471" y="9961"/>
                  <a:pt x="1987" y="11267"/>
                </a:cubicBezTo>
                <a:cubicBezTo>
                  <a:pt x="2558" y="12691"/>
                  <a:pt x="2629" y="14130"/>
                  <a:pt x="3614" y="15390"/>
                </a:cubicBezTo>
                <a:cubicBezTo>
                  <a:pt x="4512" y="16548"/>
                  <a:pt x="5896" y="17424"/>
                  <a:pt x="7385" y="17424"/>
                </a:cubicBezTo>
                <a:cubicBezTo>
                  <a:pt x="7466" y="17424"/>
                  <a:pt x="7547" y="17421"/>
                  <a:pt x="7628" y="17416"/>
                </a:cubicBezTo>
                <a:cubicBezTo>
                  <a:pt x="8433" y="17369"/>
                  <a:pt x="9208" y="17119"/>
                  <a:pt x="9951" y="16821"/>
                </a:cubicBezTo>
                <a:cubicBezTo>
                  <a:pt x="12423" y="15844"/>
                  <a:pt x="14747" y="14326"/>
                  <a:pt x="16483" y="12300"/>
                </a:cubicBezTo>
                <a:cubicBezTo>
                  <a:pt x="17438" y="11189"/>
                  <a:pt x="18471" y="9968"/>
                  <a:pt x="19135" y="8654"/>
                </a:cubicBezTo>
                <a:cubicBezTo>
                  <a:pt x="19566" y="7809"/>
                  <a:pt x="19816" y="6855"/>
                  <a:pt x="19793" y="5908"/>
                </a:cubicBezTo>
                <a:cubicBezTo>
                  <a:pt x="19761" y="4508"/>
                  <a:pt x="19112" y="3428"/>
                  <a:pt x="18158" y="2466"/>
                </a:cubicBezTo>
                <a:cubicBezTo>
                  <a:pt x="17688" y="1989"/>
                  <a:pt x="17101" y="1566"/>
                  <a:pt x="16437" y="1433"/>
                </a:cubicBezTo>
                <a:cubicBezTo>
                  <a:pt x="16050" y="1352"/>
                  <a:pt x="15660" y="1329"/>
                  <a:pt x="15267" y="1329"/>
                </a:cubicBezTo>
                <a:cubicBezTo>
                  <a:pt x="14789" y="1329"/>
                  <a:pt x="14307" y="1362"/>
                  <a:pt x="13824" y="1362"/>
                </a:cubicBezTo>
                <a:cubicBezTo>
                  <a:pt x="13490" y="1362"/>
                  <a:pt x="13156" y="1346"/>
                  <a:pt x="12822" y="1293"/>
                </a:cubicBezTo>
                <a:cubicBezTo>
                  <a:pt x="11531" y="1089"/>
                  <a:pt x="10280" y="675"/>
                  <a:pt x="9012" y="354"/>
                </a:cubicBezTo>
                <a:cubicBezTo>
                  <a:pt x="8235" y="159"/>
                  <a:pt x="7443" y="1"/>
                  <a:pt x="66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 rot="1799940">
            <a:off x="-479699" y="4423792"/>
            <a:ext cx="1635123" cy="1526533"/>
          </a:xfrm>
          <a:custGeom>
            <a:avLst/>
            <a:gdLst/>
            <a:ahLst/>
            <a:cxnLst/>
            <a:rect l="l" t="t" r="r" b="b"/>
            <a:pathLst>
              <a:path w="23987" h="22394" extrusionOk="0">
                <a:moveTo>
                  <a:pt x="16266" y="1"/>
                </a:moveTo>
                <a:cubicBezTo>
                  <a:pt x="14110" y="1"/>
                  <a:pt x="11689" y="746"/>
                  <a:pt x="9881" y="1276"/>
                </a:cubicBezTo>
                <a:cubicBezTo>
                  <a:pt x="7699" y="1909"/>
                  <a:pt x="5117" y="2606"/>
                  <a:pt x="3458" y="4202"/>
                </a:cubicBezTo>
                <a:cubicBezTo>
                  <a:pt x="1941" y="5665"/>
                  <a:pt x="1205" y="7745"/>
                  <a:pt x="767" y="9615"/>
                </a:cubicBezTo>
                <a:cubicBezTo>
                  <a:pt x="1" y="12956"/>
                  <a:pt x="423" y="16453"/>
                  <a:pt x="1995" y="19402"/>
                </a:cubicBezTo>
                <a:cubicBezTo>
                  <a:pt x="2504" y="20356"/>
                  <a:pt x="3161" y="21287"/>
                  <a:pt x="4162" y="21819"/>
                </a:cubicBezTo>
                <a:cubicBezTo>
                  <a:pt x="4989" y="22261"/>
                  <a:pt x="5947" y="22393"/>
                  <a:pt x="6941" y="22393"/>
                </a:cubicBezTo>
                <a:cubicBezTo>
                  <a:pt x="7744" y="22393"/>
                  <a:pt x="8572" y="22307"/>
                  <a:pt x="9373" y="22226"/>
                </a:cubicBezTo>
                <a:cubicBezTo>
                  <a:pt x="11399" y="22023"/>
                  <a:pt x="13433" y="21898"/>
                  <a:pt x="15436" y="21467"/>
                </a:cubicBezTo>
                <a:cubicBezTo>
                  <a:pt x="17548" y="21013"/>
                  <a:pt x="19605" y="20192"/>
                  <a:pt x="21162" y="18713"/>
                </a:cubicBezTo>
                <a:cubicBezTo>
                  <a:pt x="22453" y="17485"/>
                  <a:pt x="23134" y="16155"/>
                  <a:pt x="23431" y="14786"/>
                </a:cubicBezTo>
                <a:cubicBezTo>
                  <a:pt x="23986" y="12189"/>
                  <a:pt x="23149" y="9427"/>
                  <a:pt x="22445" y="6815"/>
                </a:cubicBezTo>
                <a:cubicBezTo>
                  <a:pt x="21921" y="4867"/>
                  <a:pt x="21452" y="2700"/>
                  <a:pt x="19910" y="1221"/>
                </a:cubicBezTo>
                <a:cubicBezTo>
                  <a:pt x="18971" y="319"/>
                  <a:pt x="17675" y="1"/>
                  <a:pt x="162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8951100" y="2607425"/>
            <a:ext cx="412500" cy="384050"/>
          </a:xfrm>
          <a:custGeom>
            <a:avLst/>
            <a:gdLst/>
            <a:ahLst/>
            <a:cxnLst/>
            <a:rect l="l" t="t" r="r" b="b"/>
            <a:pathLst>
              <a:path w="16500" h="15362" extrusionOk="0">
                <a:moveTo>
                  <a:pt x="7777" y="0"/>
                </a:moveTo>
                <a:cubicBezTo>
                  <a:pt x="7730" y="0"/>
                  <a:pt x="7683" y="1"/>
                  <a:pt x="7636" y="2"/>
                </a:cubicBezTo>
                <a:cubicBezTo>
                  <a:pt x="6517" y="41"/>
                  <a:pt x="5610" y="401"/>
                  <a:pt x="4851" y="957"/>
                </a:cubicBezTo>
                <a:cubicBezTo>
                  <a:pt x="3403" y="2013"/>
                  <a:pt x="2480" y="3789"/>
                  <a:pt x="1565" y="5424"/>
                </a:cubicBezTo>
                <a:cubicBezTo>
                  <a:pt x="884" y="6644"/>
                  <a:pt x="79" y="7958"/>
                  <a:pt x="47" y="9398"/>
                </a:cubicBezTo>
                <a:cubicBezTo>
                  <a:pt x="0" y="11635"/>
                  <a:pt x="2668" y="13012"/>
                  <a:pt x="4342" y="13927"/>
                </a:cubicBezTo>
                <a:cubicBezTo>
                  <a:pt x="5531" y="14571"/>
                  <a:pt x="6904" y="15362"/>
                  <a:pt x="8303" y="15362"/>
                </a:cubicBezTo>
                <a:cubicBezTo>
                  <a:pt x="8349" y="15362"/>
                  <a:pt x="8395" y="15361"/>
                  <a:pt x="8442" y="15359"/>
                </a:cubicBezTo>
                <a:cubicBezTo>
                  <a:pt x="9771" y="15312"/>
                  <a:pt x="11047" y="14600"/>
                  <a:pt x="12103" y="13849"/>
                </a:cubicBezTo>
                <a:cubicBezTo>
                  <a:pt x="13980" y="12511"/>
                  <a:pt x="15420" y="10563"/>
                  <a:pt x="16124" y="8357"/>
                </a:cubicBezTo>
                <a:cubicBezTo>
                  <a:pt x="16351" y="7645"/>
                  <a:pt x="16499" y="6879"/>
                  <a:pt x="16319" y="6151"/>
                </a:cubicBezTo>
                <a:cubicBezTo>
                  <a:pt x="16053" y="5072"/>
                  <a:pt x="15138" y="4305"/>
                  <a:pt x="14293" y="3585"/>
                </a:cubicBezTo>
                <a:cubicBezTo>
                  <a:pt x="13331" y="2764"/>
                  <a:pt x="12408" y="1903"/>
                  <a:pt x="11352" y="1215"/>
                </a:cubicBezTo>
                <a:cubicBezTo>
                  <a:pt x="10280" y="513"/>
                  <a:pt x="9070" y="0"/>
                  <a:pt x="77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-291300" y="2494088"/>
            <a:ext cx="655314" cy="610720"/>
          </a:xfrm>
          <a:custGeom>
            <a:avLst/>
            <a:gdLst/>
            <a:ahLst/>
            <a:cxnLst/>
            <a:rect l="l" t="t" r="r" b="b"/>
            <a:pathLst>
              <a:path w="12197" h="11367" extrusionOk="0">
                <a:moveTo>
                  <a:pt x="6481" y="0"/>
                </a:moveTo>
                <a:cubicBezTo>
                  <a:pt x="5685" y="0"/>
                  <a:pt x="4867" y="105"/>
                  <a:pt x="4115" y="281"/>
                </a:cubicBezTo>
                <a:cubicBezTo>
                  <a:pt x="3787" y="359"/>
                  <a:pt x="3482" y="461"/>
                  <a:pt x="3192" y="586"/>
                </a:cubicBezTo>
                <a:cubicBezTo>
                  <a:pt x="2285" y="985"/>
                  <a:pt x="1596" y="1634"/>
                  <a:pt x="1135" y="2628"/>
                </a:cubicBezTo>
                <a:cubicBezTo>
                  <a:pt x="462" y="4067"/>
                  <a:pt x="0" y="5530"/>
                  <a:pt x="196" y="7118"/>
                </a:cubicBezTo>
                <a:cubicBezTo>
                  <a:pt x="306" y="8018"/>
                  <a:pt x="579" y="9074"/>
                  <a:pt x="1010" y="9856"/>
                </a:cubicBezTo>
                <a:cubicBezTo>
                  <a:pt x="1584" y="10892"/>
                  <a:pt x="2878" y="11367"/>
                  <a:pt x="4145" y="11367"/>
                </a:cubicBezTo>
                <a:cubicBezTo>
                  <a:pt x="4899" y="11367"/>
                  <a:pt x="5642" y="11199"/>
                  <a:pt x="6220" y="10881"/>
                </a:cubicBezTo>
                <a:cubicBezTo>
                  <a:pt x="6744" y="10600"/>
                  <a:pt x="7260" y="10271"/>
                  <a:pt x="7769" y="9966"/>
                </a:cubicBezTo>
                <a:cubicBezTo>
                  <a:pt x="8528" y="9520"/>
                  <a:pt x="9279" y="8941"/>
                  <a:pt x="9881" y="8300"/>
                </a:cubicBezTo>
                <a:cubicBezTo>
                  <a:pt x="10914" y="7212"/>
                  <a:pt x="11618" y="5914"/>
                  <a:pt x="11970" y="4466"/>
                </a:cubicBezTo>
                <a:cubicBezTo>
                  <a:pt x="12197" y="3520"/>
                  <a:pt x="11422" y="2557"/>
                  <a:pt x="10898" y="1838"/>
                </a:cubicBezTo>
                <a:cubicBezTo>
                  <a:pt x="10507" y="1314"/>
                  <a:pt x="9975" y="789"/>
                  <a:pt x="9396" y="484"/>
                </a:cubicBezTo>
                <a:cubicBezTo>
                  <a:pt x="8872" y="211"/>
                  <a:pt x="8246" y="179"/>
                  <a:pt x="7667" y="85"/>
                </a:cubicBezTo>
                <a:cubicBezTo>
                  <a:pt x="7285" y="27"/>
                  <a:pt x="6886" y="0"/>
                  <a:pt x="64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 rot="-2700000">
            <a:off x="2949292" y="4705563"/>
            <a:ext cx="1392804" cy="1055156"/>
          </a:xfrm>
          <a:custGeom>
            <a:avLst/>
            <a:gdLst/>
            <a:ahLst/>
            <a:cxnLst/>
            <a:rect l="l" t="t" r="r" b="b"/>
            <a:pathLst>
              <a:path w="23822" h="18047" extrusionOk="0">
                <a:moveTo>
                  <a:pt x="6592" y="0"/>
                </a:moveTo>
                <a:cubicBezTo>
                  <a:pt x="6525" y="0"/>
                  <a:pt x="6456" y="23"/>
                  <a:pt x="6384" y="48"/>
                </a:cubicBezTo>
                <a:cubicBezTo>
                  <a:pt x="6361" y="56"/>
                  <a:pt x="6329" y="56"/>
                  <a:pt x="6298" y="64"/>
                </a:cubicBezTo>
                <a:cubicBezTo>
                  <a:pt x="6225" y="21"/>
                  <a:pt x="6153" y="6"/>
                  <a:pt x="6081" y="6"/>
                </a:cubicBezTo>
                <a:cubicBezTo>
                  <a:pt x="5969" y="6"/>
                  <a:pt x="5857" y="43"/>
                  <a:pt x="5743" y="72"/>
                </a:cubicBezTo>
                <a:cubicBezTo>
                  <a:pt x="5711" y="80"/>
                  <a:pt x="5680" y="87"/>
                  <a:pt x="5657" y="87"/>
                </a:cubicBezTo>
                <a:cubicBezTo>
                  <a:pt x="4819" y="236"/>
                  <a:pt x="3967" y="127"/>
                  <a:pt x="3161" y="432"/>
                </a:cubicBezTo>
                <a:cubicBezTo>
                  <a:pt x="1847" y="932"/>
                  <a:pt x="2136" y="1988"/>
                  <a:pt x="1416" y="2927"/>
                </a:cubicBezTo>
                <a:cubicBezTo>
                  <a:pt x="830" y="3694"/>
                  <a:pt x="0" y="4265"/>
                  <a:pt x="165" y="5345"/>
                </a:cubicBezTo>
                <a:cubicBezTo>
                  <a:pt x="243" y="5830"/>
                  <a:pt x="454" y="6283"/>
                  <a:pt x="587" y="6761"/>
                </a:cubicBezTo>
                <a:cubicBezTo>
                  <a:pt x="783" y="7449"/>
                  <a:pt x="814" y="8177"/>
                  <a:pt x="1010" y="8873"/>
                </a:cubicBezTo>
                <a:cubicBezTo>
                  <a:pt x="1651" y="11212"/>
                  <a:pt x="3748" y="12456"/>
                  <a:pt x="5469" y="13942"/>
                </a:cubicBezTo>
                <a:cubicBezTo>
                  <a:pt x="5680" y="14122"/>
                  <a:pt x="5883" y="14318"/>
                  <a:pt x="6095" y="14498"/>
                </a:cubicBezTo>
                <a:cubicBezTo>
                  <a:pt x="6149" y="14545"/>
                  <a:pt x="6220" y="14576"/>
                  <a:pt x="6290" y="14607"/>
                </a:cubicBezTo>
                <a:cubicBezTo>
                  <a:pt x="6329" y="14662"/>
                  <a:pt x="6368" y="14717"/>
                  <a:pt x="6408" y="14771"/>
                </a:cubicBezTo>
                <a:cubicBezTo>
                  <a:pt x="6423" y="14803"/>
                  <a:pt x="6447" y="14826"/>
                  <a:pt x="6470" y="14850"/>
                </a:cubicBezTo>
                <a:cubicBezTo>
                  <a:pt x="6564" y="14998"/>
                  <a:pt x="6666" y="15147"/>
                  <a:pt x="6767" y="15288"/>
                </a:cubicBezTo>
                <a:cubicBezTo>
                  <a:pt x="7065" y="15702"/>
                  <a:pt x="7346" y="16125"/>
                  <a:pt x="7659" y="16516"/>
                </a:cubicBezTo>
                <a:cubicBezTo>
                  <a:pt x="8043" y="16993"/>
                  <a:pt x="8512" y="17384"/>
                  <a:pt x="9013" y="17744"/>
                </a:cubicBezTo>
                <a:cubicBezTo>
                  <a:pt x="9200" y="17877"/>
                  <a:pt x="9412" y="17948"/>
                  <a:pt x="9631" y="17987"/>
                </a:cubicBezTo>
                <a:cubicBezTo>
                  <a:pt x="9839" y="18029"/>
                  <a:pt x="10047" y="18047"/>
                  <a:pt x="10253" y="18047"/>
                </a:cubicBezTo>
                <a:cubicBezTo>
                  <a:pt x="10774" y="18047"/>
                  <a:pt x="11288" y="17934"/>
                  <a:pt x="11798" y="17822"/>
                </a:cubicBezTo>
                <a:cubicBezTo>
                  <a:pt x="11829" y="17815"/>
                  <a:pt x="11860" y="17807"/>
                  <a:pt x="11892" y="17799"/>
                </a:cubicBezTo>
                <a:cubicBezTo>
                  <a:pt x="12384" y="17549"/>
                  <a:pt x="12838" y="17259"/>
                  <a:pt x="13221" y="16852"/>
                </a:cubicBezTo>
                <a:cubicBezTo>
                  <a:pt x="13362" y="16696"/>
                  <a:pt x="13511" y="16524"/>
                  <a:pt x="13691" y="16414"/>
                </a:cubicBezTo>
                <a:cubicBezTo>
                  <a:pt x="14411" y="15992"/>
                  <a:pt x="15177" y="15663"/>
                  <a:pt x="16007" y="15515"/>
                </a:cubicBezTo>
                <a:cubicBezTo>
                  <a:pt x="16071" y="15504"/>
                  <a:pt x="16134" y="15499"/>
                  <a:pt x="16197" y="15499"/>
                </a:cubicBezTo>
                <a:cubicBezTo>
                  <a:pt x="16374" y="15499"/>
                  <a:pt x="16550" y="15537"/>
                  <a:pt x="16734" y="15601"/>
                </a:cubicBezTo>
                <a:cubicBezTo>
                  <a:pt x="16687" y="15843"/>
                  <a:pt x="16765" y="16023"/>
                  <a:pt x="16914" y="16187"/>
                </a:cubicBezTo>
                <a:cubicBezTo>
                  <a:pt x="16930" y="16203"/>
                  <a:pt x="16930" y="16234"/>
                  <a:pt x="16945" y="16250"/>
                </a:cubicBezTo>
                <a:cubicBezTo>
                  <a:pt x="17117" y="16485"/>
                  <a:pt x="17266" y="16766"/>
                  <a:pt x="17485" y="16946"/>
                </a:cubicBezTo>
                <a:cubicBezTo>
                  <a:pt x="17821" y="17228"/>
                  <a:pt x="18189" y="17486"/>
                  <a:pt x="18604" y="17642"/>
                </a:cubicBezTo>
                <a:cubicBezTo>
                  <a:pt x="18807" y="17713"/>
                  <a:pt x="19011" y="17807"/>
                  <a:pt x="19214" y="17862"/>
                </a:cubicBezTo>
                <a:cubicBezTo>
                  <a:pt x="19405" y="17909"/>
                  <a:pt x="19597" y="17931"/>
                  <a:pt x="19791" y="17931"/>
                </a:cubicBezTo>
                <a:cubicBezTo>
                  <a:pt x="19946" y="17931"/>
                  <a:pt x="20103" y="17917"/>
                  <a:pt x="20262" y="17893"/>
                </a:cubicBezTo>
                <a:cubicBezTo>
                  <a:pt x="20771" y="17822"/>
                  <a:pt x="21279" y="17775"/>
                  <a:pt x="21772" y="17611"/>
                </a:cubicBezTo>
                <a:cubicBezTo>
                  <a:pt x="21874" y="17580"/>
                  <a:pt x="21976" y="17549"/>
                  <a:pt x="22077" y="17533"/>
                </a:cubicBezTo>
                <a:cubicBezTo>
                  <a:pt x="22468" y="17470"/>
                  <a:pt x="22758" y="17244"/>
                  <a:pt x="22985" y="16931"/>
                </a:cubicBezTo>
                <a:cubicBezTo>
                  <a:pt x="23133" y="16727"/>
                  <a:pt x="23251" y="16508"/>
                  <a:pt x="23392" y="16305"/>
                </a:cubicBezTo>
                <a:cubicBezTo>
                  <a:pt x="23611" y="15984"/>
                  <a:pt x="23712" y="15624"/>
                  <a:pt x="23759" y="15249"/>
                </a:cubicBezTo>
                <a:cubicBezTo>
                  <a:pt x="23791" y="14983"/>
                  <a:pt x="23814" y="14717"/>
                  <a:pt x="23822" y="14443"/>
                </a:cubicBezTo>
                <a:cubicBezTo>
                  <a:pt x="23822" y="14146"/>
                  <a:pt x="23806" y="13840"/>
                  <a:pt x="23791" y="13535"/>
                </a:cubicBezTo>
                <a:cubicBezTo>
                  <a:pt x="23775" y="13355"/>
                  <a:pt x="23736" y="13168"/>
                  <a:pt x="23712" y="12988"/>
                </a:cubicBezTo>
                <a:cubicBezTo>
                  <a:pt x="23681" y="12714"/>
                  <a:pt x="23650" y="12448"/>
                  <a:pt x="23618" y="12174"/>
                </a:cubicBezTo>
                <a:cubicBezTo>
                  <a:pt x="23665" y="12119"/>
                  <a:pt x="23658" y="12072"/>
                  <a:pt x="23579" y="12041"/>
                </a:cubicBezTo>
                <a:cubicBezTo>
                  <a:pt x="23571" y="11979"/>
                  <a:pt x="23556" y="11916"/>
                  <a:pt x="23548" y="11853"/>
                </a:cubicBezTo>
                <a:cubicBezTo>
                  <a:pt x="23564" y="11814"/>
                  <a:pt x="23595" y="11767"/>
                  <a:pt x="23587" y="11736"/>
                </a:cubicBezTo>
                <a:cubicBezTo>
                  <a:pt x="23564" y="11634"/>
                  <a:pt x="23525" y="11540"/>
                  <a:pt x="23493" y="11447"/>
                </a:cubicBezTo>
                <a:cubicBezTo>
                  <a:pt x="23462" y="11329"/>
                  <a:pt x="23431" y="11204"/>
                  <a:pt x="23407" y="11079"/>
                </a:cubicBezTo>
                <a:cubicBezTo>
                  <a:pt x="23407" y="11032"/>
                  <a:pt x="23423" y="10969"/>
                  <a:pt x="23407" y="10930"/>
                </a:cubicBezTo>
                <a:cubicBezTo>
                  <a:pt x="23329" y="10750"/>
                  <a:pt x="23251" y="10570"/>
                  <a:pt x="23157" y="10390"/>
                </a:cubicBezTo>
                <a:cubicBezTo>
                  <a:pt x="23126" y="10336"/>
                  <a:pt x="23063" y="10289"/>
                  <a:pt x="23016" y="10242"/>
                </a:cubicBezTo>
                <a:cubicBezTo>
                  <a:pt x="23008" y="10211"/>
                  <a:pt x="23000" y="10187"/>
                  <a:pt x="22985" y="10156"/>
                </a:cubicBezTo>
                <a:cubicBezTo>
                  <a:pt x="22969" y="10031"/>
                  <a:pt x="22914" y="9921"/>
                  <a:pt x="22805" y="9851"/>
                </a:cubicBezTo>
                <a:cubicBezTo>
                  <a:pt x="22797" y="9819"/>
                  <a:pt x="22789" y="9796"/>
                  <a:pt x="22774" y="9765"/>
                </a:cubicBezTo>
                <a:cubicBezTo>
                  <a:pt x="22758" y="9577"/>
                  <a:pt x="22601" y="9483"/>
                  <a:pt x="22508" y="9342"/>
                </a:cubicBezTo>
                <a:cubicBezTo>
                  <a:pt x="22468" y="9287"/>
                  <a:pt x="22406" y="9256"/>
                  <a:pt x="22351" y="9217"/>
                </a:cubicBezTo>
                <a:lnTo>
                  <a:pt x="22257" y="9014"/>
                </a:lnTo>
                <a:cubicBezTo>
                  <a:pt x="22234" y="8810"/>
                  <a:pt x="22101" y="8669"/>
                  <a:pt x="21991" y="8513"/>
                </a:cubicBezTo>
                <a:cubicBezTo>
                  <a:pt x="21835" y="8294"/>
                  <a:pt x="21647" y="8083"/>
                  <a:pt x="21522" y="7848"/>
                </a:cubicBezTo>
                <a:cubicBezTo>
                  <a:pt x="21404" y="7598"/>
                  <a:pt x="21225" y="7394"/>
                  <a:pt x="21076" y="7167"/>
                </a:cubicBezTo>
                <a:cubicBezTo>
                  <a:pt x="20865" y="6847"/>
                  <a:pt x="20622" y="6549"/>
                  <a:pt x="20395" y="6244"/>
                </a:cubicBezTo>
                <a:cubicBezTo>
                  <a:pt x="20254" y="6041"/>
                  <a:pt x="20121" y="5837"/>
                  <a:pt x="19973" y="5642"/>
                </a:cubicBezTo>
                <a:cubicBezTo>
                  <a:pt x="19871" y="5509"/>
                  <a:pt x="19754" y="5391"/>
                  <a:pt x="19636" y="5266"/>
                </a:cubicBezTo>
                <a:cubicBezTo>
                  <a:pt x="19433" y="5039"/>
                  <a:pt x="19222" y="4820"/>
                  <a:pt x="19026" y="4586"/>
                </a:cubicBezTo>
                <a:cubicBezTo>
                  <a:pt x="18838" y="4359"/>
                  <a:pt x="18557" y="4226"/>
                  <a:pt x="18408" y="3952"/>
                </a:cubicBezTo>
                <a:cubicBezTo>
                  <a:pt x="18330" y="3819"/>
                  <a:pt x="18220" y="3725"/>
                  <a:pt x="18064" y="3678"/>
                </a:cubicBezTo>
                <a:cubicBezTo>
                  <a:pt x="18009" y="3663"/>
                  <a:pt x="17947" y="3616"/>
                  <a:pt x="17908" y="3569"/>
                </a:cubicBezTo>
                <a:cubicBezTo>
                  <a:pt x="17563" y="3154"/>
                  <a:pt x="17110" y="2872"/>
                  <a:pt x="16671" y="2560"/>
                </a:cubicBezTo>
                <a:cubicBezTo>
                  <a:pt x="16656" y="2552"/>
                  <a:pt x="16632" y="2536"/>
                  <a:pt x="16609" y="2528"/>
                </a:cubicBezTo>
                <a:cubicBezTo>
                  <a:pt x="16312" y="2497"/>
                  <a:pt x="16085" y="2294"/>
                  <a:pt x="15819" y="2192"/>
                </a:cubicBezTo>
                <a:cubicBezTo>
                  <a:pt x="15514" y="2067"/>
                  <a:pt x="15224" y="1910"/>
                  <a:pt x="14927" y="1777"/>
                </a:cubicBezTo>
                <a:cubicBezTo>
                  <a:pt x="14909" y="1769"/>
                  <a:pt x="14889" y="1767"/>
                  <a:pt x="14868" y="1767"/>
                </a:cubicBezTo>
                <a:cubicBezTo>
                  <a:pt x="14826" y="1767"/>
                  <a:pt x="14781" y="1777"/>
                  <a:pt x="14739" y="1777"/>
                </a:cubicBezTo>
                <a:cubicBezTo>
                  <a:pt x="14481" y="1613"/>
                  <a:pt x="14231" y="1441"/>
                  <a:pt x="13965" y="1300"/>
                </a:cubicBezTo>
                <a:cubicBezTo>
                  <a:pt x="13738" y="1183"/>
                  <a:pt x="13480" y="1120"/>
                  <a:pt x="13253" y="1018"/>
                </a:cubicBezTo>
                <a:cubicBezTo>
                  <a:pt x="12862" y="831"/>
                  <a:pt x="12455" y="705"/>
                  <a:pt x="12040" y="619"/>
                </a:cubicBezTo>
                <a:cubicBezTo>
                  <a:pt x="11719" y="549"/>
                  <a:pt x="11391" y="494"/>
                  <a:pt x="11070" y="432"/>
                </a:cubicBezTo>
                <a:cubicBezTo>
                  <a:pt x="10507" y="322"/>
                  <a:pt x="9944" y="197"/>
                  <a:pt x="9373" y="87"/>
                </a:cubicBezTo>
                <a:cubicBezTo>
                  <a:pt x="9341" y="82"/>
                  <a:pt x="9309" y="80"/>
                  <a:pt x="9277" y="80"/>
                </a:cubicBezTo>
                <a:cubicBezTo>
                  <a:pt x="9242" y="80"/>
                  <a:pt x="9208" y="82"/>
                  <a:pt x="9173" y="82"/>
                </a:cubicBezTo>
                <a:cubicBezTo>
                  <a:pt x="9153" y="82"/>
                  <a:pt x="9134" y="81"/>
                  <a:pt x="9114" y="80"/>
                </a:cubicBezTo>
                <a:cubicBezTo>
                  <a:pt x="9075" y="80"/>
                  <a:pt x="9036" y="80"/>
                  <a:pt x="9005" y="72"/>
                </a:cubicBezTo>
                <a:cubicBezTo>
                  <a:pt x="8903" y="64"/>
                  <a:pt x="8809" y="64"/>
                  <a:pt x="8715" y="56"/>
                </a:cubicBezTo>
                <a:cubicBezTo>
                  <a:pt x="8667" y="25"/>
                  <a:pt x="8619" y="5"/>
                  <a:pt x="8571" y="5"/>
                </a:cubicBezTo>
                <a:cubicBezTo>
                  <a:pt x="8533" y="5"/>
                  <a:pt x="8495" y="17"/>
                  <a:pt x="8457" y="48"/>
                </a:cubicBezTo>
                <a:cubicBezTo>
                  <a:pt x="8426" y="56"/>
                  <a:pt x="8395" y="56"/>
                  <a:pt x="8363" y="64"/>
                </a:cubicBezTo>
                <a:cubicBezTo>
                  <a:pt x="8345" y="36"/>
                  <a:pt x="8326" y="13"/>
                  <a:pt x="8304" y="13"/>
                </a:cubicBezTo>
                <a:cubicBezTo>
                  <a:pt x="8289" y="13"/>
                  <a:pt x="8273" y="23"/>
                  <a:pt x="8254" y="48"/>
                </a:cubicBezTo>
                <a:cubicBezTo>
                  <a:pt x="8223" y="56"/>
                  <a:pt x="8191" y="56"/>
                  <a:pt x="8168" y="64"/>
                </a:cubicBezTo>
                <a:cubicBezTo>
                  <a:pt x="8121" y="56"/>
                  <a:pt x="8082" y="56"/>
                  <a:pt x="8043" y="48"/>
                </a:cubicBezTo>
                <a:cubicBezTo>
                  <a:pt x="7831" y="56"/>
                  <a:pt x="7620" y="56"/>
                  <a:pt x="7417" y="64"/>
                </a:cubicBezTo>
                <a:cubicBezTo>
                  <a:pt x="7307" y="56"/>
                  <a:pt x="7198" y="56"/>
                  <a:pt x="7096" y="48"/>
                </a:cubicBezTo>
                <a:cubicBezTo>
                  <a:pt x="7049" y="48"/>
                  <a:pt x="7002" y="48"/>
                  <a:pt x="6955" y="56"/>
                </a:cubicBezTo>
                <a:cubicBezTo>
                  <a:pt x="6937" y="29"/>
                  <a:pt x="6916" y="7"/>
                  <a:pt x="6894" y="7"/>
                </a:cubicBezTo>
                <a:cubicBezTo>
                  <a:pt x="6879" y="7"/>
                  <a:pt x="6862" y="19"/>
                  <a:pt x="6846" y="48"/>
                </a:cubicBezTo>
                <a:cubicBezTo>
                  <a:pt x="6822" y="56"/>
                  <a:pt x="6791" y="64"/>
                  <a:pt x="6760" y="64"/>
                </a:cubicBezTo>
                <a:cubicBezTo>
                  <a:pt x="6705" y="17"/>
                  <a:pt x="6650" y="0"/>
                  <a:pt x="65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8023600" y="4055974"/>
            <a:ext cx="1853187" cy="1672450"/>
          </a:xfrm>
          <a:custGeom>
            <a:avLst/>
            <a:gdLst/>
            <a:ahLst/>
            <a:cxnLst/>
            <a:rect l="l" t="t" r="r" b="b"/>
            <a:pathLst>
              <a:path w="26850" h="25557" extrusionOk="0">
                <a:moveTo>
                  <a:pt x="22092" y="1"/>
                </a:moveTo>
                <a:cubicBezTo>
                  <a:pt x="21318" y="1"/>
                  <a:pt x="20544" y="143"/>
                  <a:pt x="19777" y="299"/>
                </a:cubicBezTo>
                <a:cubicBezTo>
                  <a:pt x="19670" y="318"/>
                  <a:pt x="19560" y="326"/>
                  <a:pt x="19449" y="326"/>
                </a:cubicBezTo>
                <a:cubicBezTo>
                  <a:pt x="19325" y="326"/>
                  <a:pt x="19201" y="316"/>
                  <a:pt x="19081" y="299"/>
                </a:cubicBezTo>
                <a:cubicBezTo>
                  <a:pt x="18698" y="252"/>
                  <a:pt x="18322" y="127"/>
                  <a:pt x="17939" y="104"/>
                </a:cubicBezTo>
                <a:cubicBezTo>
                  <a:pt x="17765" y="91"/>
                  <a:pt x="17591" y="85"/>
                  <a:pt x="17418" y="85"/>
                </a:cubicBezTo>
                <a:cubicBezTo>
                  <a:pt x="16702" y="85"/>
                  <a:pt x="15991" y="187"/>
                  <a:pt x="15279" y="370"/>
                </a:cubicBezTo>
                <a:cubicBezTo>
                  <a:pt x="15091" y="424"/>
                  <a:pt x="14911" y="549"/>
                  <a:pt x="14724" y="589"/>
                </a:cubicBezTo>
                <a:cubicBezTo>
                  <a:pt x="14121" y="729"/>
                  <a:pt x="13542" y="988"/>
                  <a:pt x="12979" y="1269"/>
                </a:cubicBezTo>
                <a:cubicBezTo>
                  <a:pt x="11821" y="1856"/>
                  <a:pt x="10648" y="2388"/>
                  <a:pt x="9427" y="2763"/>
                </a:cubicBezTo>
                <a:cubicBezTo>
                  <a:pt x="9122" y="2865"/>
                  <a:pt x="8809" y="2975"/>
                  <a:pt x="8520" y="3131"/>
                </a:cubicBezTo>
                <a:cubicBezTo>
                  <a:pt x="8332" y="3233"/>
                  <a:pt x="8152" y="3342"/>
                  <a:pt x="7949" y="3405"/>
                </a:cubicBezTo>
                <a:cubicBezTo>
                  <a:pt x="7667" y="3483"/>
                  <a:pt x="7401" y="3640"/>
                  <a:pt x="7143" y="3796"/>
                </a:cubicBezTo>
                <a:cubicBezTo>
                  <a:pt x="6749" y="4047"/>
                  <a:pt x="6356" y="4257"/>
                  <a:pt x="5921" y="4257"/>
                </a:cubicBezTo>
                <a:cubicBezTo>
                  <a:pt x="5855" y="4257"/>
                  <a:pt x="5788" y="4252"/>
                  <a:pt x="5719" y="4242"/>
                </a:cubicBezTo>
                <a:cubicBezTo>
                  <a:pt x="5528" y="4208"/>
                  <a:pt x="5336" y="4186"/>
                  <a:pt x="5142" y="4186"/>
                </a:cubicBezTo>
                <a:cubicBezTo>
                  <a:pt x="5028" y="4186"/>
                  <a:pt x="4912" y="4193"/>
                  <a:pt x="4796" y="4211"/>
                </a:cubicBezTo>
                <a:cubicBezTo>
                  <a:pt x="4515" y="4258"/>
                  <a:pt x="4241" y="4242"/>
                  <a:pt x="3983" y="4445"/>
                </a:cubicBezTo>
                <a:cubicBezTo>
                  <a:pt x="3889" y="4524"/>
                  <a:pt x="3756" y="4524"/>
                  <a:pt x="3631" y="4547"/>
                </a:cubicBezTo>
                <a:cubicBezTo>
                  <a:pt x="3208" y="4625"/>
                  <a:pt x="2825" y="4821"/>
                  <a:pt x="2614" y="5322"/>
                </a:cubicBezTo>
                <a:cubicBezTo>
                  <a:pt x="2410" y="5791"/>
                  <a:pt x="2222" y="6276"/>
                  <a:pt x="2082" y="6777"/>
                </a:cubicBezTo>
                <a:cubicBezTo>
                  <a:pt x="1886" y="7496"/>
                  <a:pt x="1753" y="8247"/>
                  <a:pt x="1565" y="8967"/>
                </a:cubicBezTo>
                <a:cubicBezTo>
                  <a:pt x="1299" y="9969"/>
                  <a:pt x="994" y="10962"/>
                  <a:pt x="712" y="11963"/>
                </a:cubicBezTo>
                <a:cubicBezTo>
                  <a:pt x="572" y="12464"/>
                  <a:pt x="423" y="12973"/>
                  <a:pt x="337" y="13489"/>
                </a:cubicBezTo>
                <a:cubicBezTo>
                  <a:pt x="196" y="14279"/>
                  <a:pt x="1" y="15171"/>
                  <a:pt x="71" y="16008"/>
                </a:cubicBezTo>
                <a:cubicBezTo>
                  <a:pt x="102" y="16391"/>
                  <a:pt x="196" y="16767"/>
                  <a:pt x="376" y="17111"/>
                </a:cubicBezTo>
                <a:cubicBezTo>
                  <a:pt x="595" y="17526"/>
                  <a:pt x="869" y="17917"/>
                  <a:pt x="1002" y="18363"/>
                </a:cubicBezTo>
                <a:cubicBezTo>
                  <a:pt x="1284" y="19286"/>
                  <a:pt x="1151" y="20342"/>
                  <a:pt x="1182" y="21296"/>
                </a:cubicBezTo>
                <a:cubicBezTo>
                  <a:pt x="1213" y="22392"/>
                  <a:pt x="1268" y="23487"/>
                  <a:pt x="1377" y="24582"/>
                </a:cubicBezTo>
                <a:cubicBezTo>
                  <a:pt x="1393" y="24786"/>
                  <a:pt x="1417" y="24989"/>
                  <a:pt x="1510" y="25177"/>
                </a:cubicBezTo>
                <a:cubicBezTo>
                  <a:pt x="1645" y="25446"/>
                  <a:pt x="1910" y="25556"/>
                  <a:pt x="2188" y="25556"/>
                </a:cubicBezTo>
                <a:cubicBezTo>
                  <a:pt x="2346" y="25556"/>
                  <a:pt x="2508" y="25521"/>
                  <a:pt x="2653" y="25458"/>
                </a:cubicBezTo>
                <a:cubicBezTo>
                  <a:pt x="3192" y="25231"/>
                  <a:pt x="3756" y="25200"/>
                  <a:pt x="4319" y="25184"/>
                </a:cubicBezTo>
                <a:cubicBezTo>
                  <a:pt x="5226" y="25161"/>
                  <a:pt x="6142" y="25231"/>
                  <a:pt x="7034" y="24942"/>
                </a:cubicBezTo>
                <a:cubicBezTo>
                  <a:pt x="7323" y="24848"/>
                  <a:pt x="7620" y="24762"/>
                  <a:pt x="7902" y="24653"/>
                </a:cubicBezTo>
                <a:cubicBezTo>
                  <a:pt x="8246" y="24520"/>
                  <a:pt x="8606" y="24426"/>
                  <a:pt x="8919" y="24222"/>
                </a:cubicBezTo>
                <a:cubicBezTo>
                  <a:pt x="9521" y="23847"/>
                  <a:pt x="10116" y="23471"/>
                  <a:pt x="10656" y="22955"/>
                </a:cubicBezTo>
                <a:cubicBezTo>
                  <a:pt x="11571" y="22079"/>
                  <a:pt x="12447" y="21156"/>
                  <a:pt x="13269" y="20146"/>
                </a:cubicBezTo>
                <a:cubicBezTo>
                  <a:pt x="13464" y="19912"/>
                  <a:pt x="13675" y="19693"/>
                  <a:pt x="13887" y="19474"/>
                </a:cubicBezTo>
                <a:cubicBezTo>
                  <a:pt x="14192" y="19153"/>
                  <a:pt x="14505" y="18856"/>
                  <a:pt x="14810" y="18543"/>
                </a:cubicBezTo>
                <a:cubicBezTo>
                  <a:pt x="15084" y="18261"/>
                  <a:pt x="15318" y="17925"/>
                  <a:pt x="15647" y="17753"/>
                </a:cubicBezTo>
                <a:cubicBezTo>
                  <a:pt x="15702" y="17721"/>
                  <a:pt x="15756" y="17659"/>
                  <a:pt x="15803" y="17612"/>
                </a:cubicBezTo>
                <a:cubicBezTo>
                  <a:pt x="16351" y="17056"/>
                  <a:pt x="16891" y="16493"/>
                  <a:pt x="17438" y="15945"/>
                </a:cubicBezTo>
                <a:cubicBezTo>
                  <a:pt x="17610" y="15773"/>
                  <a:pt x="17806" y="15617"/>
                  <a:pt x="17994" y="15453"/>
                </a:cubicBezTo>
                <a:cubicBezTo>
                  <a:pt x="18463" y="15046"/>
                  <a:pt x="19011" y="14811"/>
                  <a:pt x="19496" y="14396"/>
                </a:cubicBezTo>
                <a:cubicBezTo>
                  <a:pt x="19918" y="14037"/>
                  <a:pt x="20349" y="13716"/>
                  <a:pt x="20740" y="13293"/>
                </a:cubicBezTo>
                <a:cubicBezTo>
                  <a:pt x="21209" y="12793"/>
                  <a:pt x="21764" y="12402"/>
                  <a:pt x="22179" y="11807"/>
                </a:cubicBezTo>
                <a:cubicBezTo>
                  <a:pt x="22203" y="11776"/>
                  <a:pt x="22242" y="11752"/>
                  <a:pt x="22273" y="11721"/>
                </a:cubicBezTo>
                <a:cubicBezTo>
                  <a:pt x="22617" y="11369"/>
                  <a:pt x="22961" y="11017"/>
                  <a:pt x="23298" y="10657"/>
                </a:cubicBezTo>
                <a:cubicBezTo>
                  <a:pt x="23462" y="10493"/>
                  <a:pt x="23595" y="10281"/>
                  <a:pt x="23759" y="10117"/>
                </a:cubicBezTo>
                <a:cubicBezTo>
                  <a:pt x="24315" y="9546"/>
                  <a:pt x="24847" y="8944"/>
                  <a:pt x="25246" y="8169"/>
                </a:cubicBezTo>
                <a:cubicBezTo>
                  <a:pt x="25606" y="7489"/>
                  <a:pt x="25989" y="6816"/>
                  <a:pt x="26161" y="6002"/>
                </a:cubicBezTo>
                <a:cubicBezTo>
                  <a:pt x="26404" y="4868"/>
                  <a:pt x="26717" y="3757"/>
                  <a:pt x="26810" y="2568"/>
                </a:cubicBezTo>
                <a:cubicBezTo>
                  <a:pt x="26850" y="2083"/>
                  <a:pt x="26756" y="1699"/>
                  <a:pt x="26568" y="1316"/>
                </a:cubicBezTo>
                <a:cubicBezTo>
                  <a:pt x="26404" y="1363"/>
                  <a:pt x="26263" y="1402"/>
                  <a:pt x="26098" y="1449"/>
                </a:cubicBezTo>
                <a:cubicBezTo>
                  <a:pt x="25989" y="1355"/>
                  <a:pt x="25887" y="1254"/>
                  <a:pt x="25778" y="1152"/>
                </a:cubicBezTo>
                <a:cubicBezTo>
                  <a:pt x="25332" y="722"/>
                  <a:pt x="24855" y="362"/>
                  <a:pt x="24276" y="291"/>
                </a:cubicBezTo>
                <a:cubicBezTo>
                  <a:pt x="24064" y="268"/>
                  <a:pt x="23861" y="237"/>
                  <a:pt x="23658" y="205"/>
                </a:cubicBezTo>
                <a:cubicBezTo>
                  <a:pt x="23173" y="135"/>
                  <a:pt x="22695" y="2"/>
                  <a:pt x="22210" y="2"/>
                </a:cubicBezTo>
                <a:cubicBezTo>
                  <a:pt x="22171" y="1"/>
                  <a:pt x="22131" y="1"/>
                  <a:pt x="220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5"/>
          <p:cNvSpPr/>
          <p:nvPr/>
        </p:nvSpPr>
        <p:spPr>
          <a:xfrm rot="5400000">
            <a:off x="41918" y="4020715"/>
            <a:ext cx="1219347" cy="1096309"/>
          </a:xfrm>
          <a:custGeom>
            <a:avLst/>
            <a:gdLst/>
            <a:ahLst/>
            <a:cxnLst/>
            <a:rect l="l" t="t" r="r" b="b"/>
            <a:pathLst>
              <a:path w="18909" h="17001" extrusionOk="0">
                <a:moveTo>
                  <a:pt x="12048" y="1"/>
                </a:moveTo>
                <a:cubicBezTo>
                  <a:pt x="11712" y="1"/>
                  <a:pt x="11391" y="32"/>
                  <a:pt x="11093" y="103"/>
                </a:cubicBezTo>
                <a:cubicBezTo>
                  <a:pt x="10749" y="173"/>
                  <a:pt x="10444" y="267"/>
                  <a:pt x="10217" y="431"/>
                </a:cubicBezTo>
                <a:cubicBezTo>
                  <a:pt x="9990" y="595"/>
                  <a:pt x="9834" y="830"/>
                  <a:pt x="9803" y="1174"/>
                </a:cubicBezTo>
                <a:cubicBezTo>
                  <a:pt x="9787" y="1370"/>
                  <a:pt x="9787" y="1550"/>
                  <a:pt x="9787" y="1722"/>
                </a:cubicBezTo>
                <a:lnTo>
                  <a:pt x="9787" y="1808"/>
                </a:lnTo>
                <a:cubicBezTo>
                  <a:pt x="9787" y="2160"/>
                  <a:pt x="9779" y="2489"/>
                  <a:pt x="9631" y="2864"/>
                </a:cubicBezTo>
                <a:cubicBezTo>
                  <a:pt x="9412" y="3435"/>
                  <a:pt x="9075" y="3975"/>
                  <a:pt x="8786" y="4515"/>
                </a:cubicBezTo>
                <a:cubicBezTo>
                  <a:pt x="8567" y="4914"/>
                  <a:pt x="8293" y="5227"/>
                  <a:pt x="8035" y="5610"/>
                </a:cubicBezTo>
                <a:cubicBezTo>
                  <a:pt x="7612" y="6236"/>
                  <a:pt x="7440" y="6971"/>
                  <a:pt x="7127" y="7636"/>
                </a:cubicBezTo>
                <a:cubicBezTo>
                  <a:pt x="6642" y="8661"/>
                  <a:pt x="5985" y="9905"/>
                  <a:pt x="5085" y="10601"/>
                </a:cubicBezTo>
                <a:cubicBezTo>
                  <a:pt x="3904" y="11516"/>
                  <a:pt x="2402" y="12041"/>
                  <a:pt x="1142" y="12870"/>
                </a:cubicBezTo>
                <a:cubicBezTo>
                  <a:pt x="391" y="13371"/>
                  <a:pt x="0" y="14278"/>
                  <a:pt x="0" y="15178"/>
                </a:cubicBezTo>
                <a:cubicBezTo>
                  <a:pt x="0" y="15843"/>
                  <a:pt x="212" y="16508"/>
                  <a:pt x="657" y="17000"/>
                </a:cubicBezTo>
                <a:lnTo>
                  <a:pt x="704" y="16961"/>
                </a:lnTo>
                <a:cubicBezTo>
                  <a:pt x="274" y="16476"/>
                  <a:pt x="63" y="15827"/>
                  <a:pt x="63" y="15178"/>
                </a:cubicBezTo>
                <a:cubicBezTo>
                  <a:pt x="63" y="14294"/>
                  <a:pt x="446" y="13410"/>
                  <a:pt x="1182" y="12925"/>
                </a:cubicBezTo>
                <a:cubicBezTo>
                  <a:pt x="2425" y="12103"/>
                  <a:pt x="3935" y="11579"/>
                  <a:pt x="5132" y="10656"/>
                </a:cubicBezTo>
                <a:cubicBezTo>
                  <a:pt x="6040" y="9944"/>
                  <a:pt x="6705" y="8692"/>
                  <a:pt x="7190" y="7660"/>
                </a:cubicBezTo>
                <a:cubicBezTo>
                  <a:pt x="7503" y="6995"/>
                  <a:pt x="7675" y="6259"/>
                  <a:pt x="8089" y="5649"/>
                </a:cubicBezTo>
                <a:cubicBezTo>
                  <a:pt x="8340" y="5274"/>
                  <a:pt x="8614" y="4953"/>
                  <a:pt x="8840" y="4546"/>
                </a:cubicBezTo>
                <a:cubicBezTo>
                  <a:pt x="9130" y="4014"/>
                  <a:pt x="9474" y="3466"/>
                  <a:pt x="9693" y="2888"/>
                </a:cubicBezTo>
                <a:cubicBezTo>
                  <a:pt x="9842" y="2504"/>
                  <a:pt x="9850" y="2160"/>
                  <a:pt x="9850" y="1808"/>
                </a:cubicBezTo>
                <a:lnTo>
                  <a:pt x="9850" y="1722"/>
                </a:lnTo>
                <a:cubicBezTo>
                  <a:pt x="9850" y="1550"/>
                  <a:pt x="9850" y="1370"/>
                  <a:pt x="9865" y="1182"/>
                </a:cubicBezTo>
                <a:cubicBezTo>
                  <a:pt x="9904" y="854"/>
                  <a:pt x="10037" y="634"/>
                  <a:pt x="10256" y="486"/>
                </a:cubicBezTo>
                <a:cubicBezTo>
                  <a:pt x="10475" y="329"/>
                  <a:pt x="10765" y="236"/>
                  <a:pt x="11109" y="165"/>
                </a:cubicBezTo>
                <a:cubicBezTo>
                  <a:pt x="11406" y="95"/>
                  <a:pt x="11719" y="71"/>
                  <a:pt x="12048" y="71"/>
                </a:cubicBezTo>
                <a:cubicBezTo>
                  <a:pt x="13292" y="71"/>
                  <a:pt x="14700" y="470"/>
                  <a:pt x="15819" y="705"/>
                </a:cubicBezTo>
                <a:cubicBezTo>
                  <a:pt x="16280" y="799"/>
                  <a:pt x="16851" y="838"/>
                  <a:pt x="17407" y="916"/>
                </a:cubicBezTo>
                <a:cubicBezTo>
                  <a:pt x="17962" y="1002"/>
                  <a:pt x="18494" y="1120"/>
                  <a:pt x="18870" y="1386"/>
                </a:cubicBezTo>
                <a:lnTo>
                  <a:pt x="18909" y="1331"/>
                </a:lnTo>
                <a:cubicBezTo>
                  <a:pt x="18510" y="1057"/>
                  <a:pt x="17970" y="932"/>
                  <a:pt x="17415" y="854"/>
                </a:cubicBezTo>
                <a:cubicBezTo>
                  <a:pt x="16859" y="775"/>
                  <a:pt x="16280" y="736"/>
                  <a:pt x="15834" y="642"/>
                </a:cubicBezTo>
                <a:cubicBezTo>
                  <a:pt x="14716" y="408"/>
                  <a:pt x="13300" y="1"/>
                  <a:pt x="120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"/>
          <p:cNvSpPr/>
          <p:nvPr/>
        </p:nvSpPr>
        <p:spPr>
          <a:xfrm flipH="1">
            <a:off x="7525339" y="-60925"/>
            <a:ext cx="1711535" cy="1762824"/>
          </a:xfrm>
          <a:custGeom>
            <a:avLst/>
            <a:gdLst/>
            <a:ahLst/>
            <a:cxnLst/>
            <a:rect l="l" t="t" r="r" b="b"/>
            <a:pathLst>
              <a:path w="15663" h="16132" extrusionOk="0">
                <a:moveTo>
                  <a:pt x="6212" y="7491"/>
                </a:moveTo>
                <a:cubicBezTo>
                  <a:pt x="6270" y="7594"/>
                  <a:pt x="6343" y="7691"/>
                  <a:pt x="6431" y="7776"/>
                </a:cubicBezTo>
                <a:cubicBezTo>
                  <a:pt x="6557" y="7901"/>
                  <a:pt x="6721" y="7956"/>
                  <a:pt x="6869" y="8011"/>
                </a:cubicBezTo>
                <a:cubicBezTo>
                  <a:pt x="7026" y="8066"/>
                  <a:pt x="7167" y="8113"/>
                  <a:pt x="7261" y="8222"/>
                </a:cubicBezTo>
                <a:cubicBezTo>
                  <a:pt x="7315" y="8293"/>
                  <a:pt x="7339" y="8379"/>
                  <a:pt x="7370" y="8473"/>
                </a:cubicBezTo>
                <a:cubicBezTo>
                  <a:pt x="7448" y="8778"/>
                  <a:pt x="7511" y="9091"/>
                  <a:pt x="7566" y="9403"/>
                </a:cubicBezTo>
                <a:cubicBezTo>
                  <a:pt x="7589" y="9505"/>
                  <a:pt x="7605" y="9615"/>
                  <a:pt x="7605" y="9716"/>
                </a:cubicBezTo>
                <a:cubicBezTo>
                  <a:pt x="7605" y="9826"/>
                  <a:pt x="7581" y="9928"/>
                  <a:pt x="7527" y="10022"/>
                </a:cubicBezTo>
                <a:cubicBezTo>
                  <a:pt x="7409" y="10233"/>
                  <a:pt x="7143" y="10319"/>
                  <a:pt x="6893" y="10334"/>
                </a:cubicBezTo>
                <a:cubicBezTo>
                  <a:pt x="6838" y="10342"/>
                  <a:pt x="6776" y="10342"/>
                  <a:pt x="6721" y="10342"/>
                </a:cubicBezTo>
                <a:cubicBezTo>
                  <a:pt x="6463" y="10342"/>
                  <a:pt x="6197" y="10288"/>
                  <a:pt x="5985" y="10139"/>
                </a:cubicBezTo>
                <a:cubicBezTo>
                  <a:pt x="5657" y="9896"/>
                  <a:pt x="5532" y="9474"/>
                  <a:pt x="5532" y="9036"/>
                </a:cubicBezTo>
                <a:cubicBezTo>
                  <a:pt x="5532" y="8879"/>
                  <a:pt x="5547" y="8723"/>
                  <a:pt x="5571" y="8574"/>
                </a:cubicBezTo>
                <a:cubicBezTo>
                  <a:pt x="5641" y="8207"/>
                  <a:pt x="5782" y="7831"/>
                  <a:pt x="6064" y="7596"/>
                </a:cubicBezTo>
                <a:cubicBezTo>
                  <a:pt x="6110" y="7557"/>
                  <a:pt x="6160" y="7522"/>
                  <a:pt x="6212" y="7491"/>
                </a:cubicBezTo>
                <a:close/>
                <a:moveTo>
                  <a:pt x="13824" y="0"/>
                </a:moveTo>
                <a:cubicBezTo>
                  <a:pt x="13331" y="0"/>
                  <a:pt x="12870" y="235"/>
                  <a:pt x="12557" y="845"/>
                </a:cubicBezTo>
                <a:cubicBezTo>
                  <a:pt x="12486" y="994"/>
                  <a:pt x="12439" y="1111"/>
                  <a:pt x="12385" y="1213"/>
                </a:cubicBezTo>
                <a:cubicBezTo>
                  <a:pt x="12330" y="1314"/>
                  <a:pt x="12267" y="1393"/>
                  <a:pt x="12150" y="1479"/>
                </a:cubicBezTo>
                <a:cubicBezTo>
                  <a:pt x="12009" y="1580"/>
                  <a:pt x="11845" y="1643"/>
                  <a:pt x="11688" y="1721"/>
                </a:cubicBezTo>
                <a:cubicBezTo>
                  <a:pt x="11532" y="1799"/>
                  <a:pt x="11383" y="1901"/>
                  <a:pt x="11282" y="2081"/>
                </a:cubicBezTo>
                <a:cubicBezTo>
                  <a:pt x="10867" y="2871"/>
                  <a:pt x="10836" y="3865"/>
                  <a:pt x="10382" y="4631"/>
                </a:cubicBezTo>
                <a:cubicBezTo>
                  <a:pt x="10241" y="4858"/>
                  <a:pt x="10093" y="4929"/>
                  <a:pt x="9913" y="4929"/>
                </a:cubicBezTo>
                <a:cubicBezTo>
                  <a:pt x="9686" y="4929"/>
                  <a:pt x="9404" y="4803"/>
                  <a:pt x="9099" y="4694"/>
                </a:cubicBezTo>
                <a:cubicBezTo>
                  <a:pt x="8778" y="4584"/>
                  <a:pt x="8473" y="4506"/>
                  <a:pt x="8176" y="4506"/>
                </a:cubicBezTo>
                <a:cubicBezTo>
                  <a:pt x="7847" y="4506"/>
                  <a:pt x="7527" y="4608"/>
                  <a:pt x="7221" y="4874"/>
                </a:cubicBezTo>
                <a:cubicBezTo>
                  <a:pt x="6674" y="5335"/>
                  <a:pt x="6040" y="6063"/>
                  <a:pt x="6040" y="6822"/>
                </a:cubicBezTo>
                <a:cubicBezTo>
                  <a:pt x="6040" y="6845"/>
                  <a:pt x="6040" y="6869"/>
                  <a:pt x="6040" y="6900"/>
                </a:cubicBezTo>
                <a:cubicBezTo>
                  <a:pt x="6053" y="7085"/>
                  <a:pt x="6099" y="7265"/>
                  <a:pt x="6180" y="7429"/>
                </a:cubicBezTo>
                <a:lnTo>
                  <a:pt x="6180" y="7429"/>
                </a:lnTo>
                <a:cubicBezTo>
                  <a:pt x="6122" y="7462"/>
                  <a:pt x="6068" y="7499"/>
                  <a:pt x="6017" y="7542"/>
                </a:cubicBezTo>
                <a:cubicBezTo>
                  <a:pt x="5719" y="7800"/>
                  <a:pt x="5579" y="8191"/>
                  <a:pt x="5508" y="8566"/>
                </a:cubicBezTo>
                <a:cubicBezTo>
                  <a:pt x="5485" y="8715"/>
                  <a:pt x="5461" y="8879"/>
                  <a:pt x="5461" y="9036"/>
                </a:cubicBezTo>
                <a:cubicBezTo>
                  <a:pt x="5461" y="9482"/>
                  <a:pt x="5594" y="9928"/>
                  <a:pt x="5946" y="10186"/>
                </a:cubicBezTo>
                <a:cubicBezTo>
                  <a:pt x="6173" y="10350"/>
                  <a:pt x="6447" y="10413"/>
                  <a:pt x="6721" y="10413"/>
                </a:cubicBezTo>
                <a:cubicBezTo>
                  <a:pt x="6783" y="10413"/>
                  <a:pt x="6838" y="10405"/>
                  <a:pt x="6893" y="10405"/>
                </a:cubicBezTo>
                <a:cubicBezTo>
                  <a:pt x="7159" y="10381"/>
                  <a:pt x="7448" y="10295"/>
                  <a:pt x="7589" y="10053"/>
                </a:cubicBezTo>
                <a:cubicBezTo>
                  <a:pt x="7644" y="9951"/>
                  <a:pt x="7667" y="9834"/>
                  <a:pt x="7667" y="9716"/>
                </a:cubicBezTo>
                <a:cubicBezTo>
                  <a:pt x="7667" y="9607"/>
                  <a:pt x="7652" y="9497"/>
                  <a:pt x="7636" y="9396"/>
                </a:cubicBezTo>
                <a:cubicBezTo>
                  <a:pt x="7581" y="9083"/>
                  <a:pt x="7511" y="8770"/>
                  <a:pt x="7433" y="8457"/>
                </a:cubicBezTo>
                <a:cubicBezTo>
                  <a:pt x="7401" y="8363"/>
                  <a:pt x="7378" y="8261"/>
                  <a:pt x="7308" y="8183"/>
                </a:cubicBezTo>
                <a:cubicBezTo>
                  <a:pt x="7198" y="8058"/>
                  <a:pt x="7042" y="8003"/>
                  <a:pt x="6893" y="7948"/>
                </a:cubicBezTo>
                <a:cubicBezTo>
                  <a:pt x="6736" y="7894"/>
                  <a:pt x="6588" y="7839"/>
                  <a:pt x="6478" y="7729"/>
                </a:cubicBezTo>
                <a:cubicBezTo>
                  <a:pt x="6395" y="7649"/>
                  <a:pt x="6325" y="7558"/>
                  <a:pt x="6270" y="7459"/>
                </a:cubicBezTo>
                <a:lnTo>
                  <a:pt x="6270" y="7459"/>
                </a:lnTo>
                <a:cubicBezTo>
                  <a:pt x="6502" y="7340"/>
                  <a:pt x="6774" y="7299"/>
                  <a:pt x="7042" y="7299"/>
                </a:cubicBezTo>
                <a:lnTo>
                  <a:pt x="7143" y="7299"/>
                </a:lnTo>
                <a:cubicBezTo>
                  <a:pt x="7487" y="7315"/>
                  <a:pt x="7839" y="7385"/>
                  <a:pt x="8090" y="7612"/>
                </a:cubicBezTo>
                <a:cubicBezTo>
                  <a:pt x="8348" y="7839"/>
                  <a:pt x="8458" y="8199"/>
                  <a:pt x="8458" y="8551"/>
                </a:cubicBezTo>
                <a:cubicBezTo>
                  <a:pt x="8458" y="8559"/>
                  <a:pt x="8458" y="8574"/>
                  <a:pt x="8458" y="8590"/>
                </a:cubicBezTo>
                <a:cubicBezTo>
                  <a:pt x="8442" y="9255"/>
                  <a:pt x="8145" y="9959"/>
                  <a:pt x="7886" y="10577"/>
                </a:cubicBezTo>
                <a:cubicBezTo>
                  <a:pt x="7816" y="10741"/>
                  <a:pt x="7769" y="10921"/>
                  <a:pt x="7706" y="11070"/>
                </a:cubicBezTo>
                <a:cubicBezTo>
                  <a:pt x="7636" y="11218"/>
                  <a:pt x="7542" y="11336"/>
                  <a:pt x="7378" y="11398"/>
                </a:cubicBezTo>
                <a:cubicBezTo>
                  <a:pt x="7315" y="11422"/>
                  <a:pt x="7245" y="11430"/>
                  <a:pt x="7175" y="11430"/>
                </a:cubicBezTo>
                <a:cubicBezTo>
                  <a:pt x="6830" y="11430"/>
                  <a:pt x="6416" y="11195"/>
                  <a:pt x="6134" y="11085"/>
                </a:cubicBezTo>
                <a:cubicBezTo>
                  <a:pt x="5837" y="10976"/>
                  <a:pt x="5579" y="10921"/>
                  <a:pt x="5352" y="10921"/>
                </a:cubicBezTo>
                <a:cubicBezTo>
                  <a:pt x="5062" y="10921"/>
                  <a:pt x="4820" y="10999"/>
                  <a:pt x="4562" y="11125"/>
                </a:cubicBezTo>
                <a:cubicBezTo>
                  <a:pt x="4311" y="11258"/>
                  <a:pt x="4045" y="11430"/>
                  <a:pt x="3732" y="11625"/>
                </a:cubicBezTo>
                <a:cubicBezTo>
                  <a:pt x="3130" y="11993"/>
                  <a:pt x="2316" y="12040"/>
                  <a:pt x="1730" y="12470"/>
                </a:cubicBezTo>
                <a:cubicBezTo>
                  <a:pt x="1135" y="12908"/>
                  <a:pt x="830" y="13753"/>
                  <a:pt x="564" y="14395"/>
                </a:cubicBezTo>
                <a:cubicBezTo>
                  <a:pt x="470" y="14622"/>
                  <a:pt x="329" y="14903"/>
                  <a:pt x="212" y="15200"/>
                </a:cubicBezTo>
                <a:cubicBezTo>
                  <a:pt x="95" y="15490"/>
                  <a:pt x="1" y="15787"/>
                  <a:pt x="1" y="16037"/>
                </a:cubicBezTo>
                <a:cubicBezTo>
                  <a:pt x="1" y="16069"/>
                  <a:pt x="1" y="16100"/>
                  <a:pt x="1" y="16131"/>
                </a:cubicBezTo>
                <a:lnTo>
                  <a:pt x="71" y="16124"/>
                </a:lnTo>
                <a:cubicBezTo>
                  <a:pt x="63" y="16100"/>
                  <a:pt x="63" y="16069"/>
                  <a:pt x="63" y="16037"/>
                </a:cubicBezTo>
                <a:cubicBezTo>
                  <a:pt x="63" y="15803"/>
                  <a:pt x="157" y="15513"/>
                  <a:pt x="275" y="15224"/>
                </a:cubicBezTo>
                <a:cubicBezTo>
                  <a:pt x="392" y="14934"/>
                  <a:pt x="533" y="14645"/>
                  <a:pt x="627" y="14418"/>
                </a:cubicBezTo>
                <a:cubicBezTo>
                  <a:pt x="893" y="13777"/>
                  <a:pt x="1198" y="12940"/>
                  <a:pt x="1769" y="12525"/>
                </a:cubicBezTo>
                <a:cubicBezTo>
                  <a:pt x="2332" y="12102"/>
                  <a:pt x="3138" y="12063"/>
                  <a:pt x="3764" y="11680"/>
                </a:cubicBezTo>
                <a:cubicBezTo>
                  <a:pt x="4084" y="11484"/>
                  <a:pt x="4343" y="11312"/>
                  <a:pt x="4593" y="11187"/>
                </a:cubicBezTo>
                <a:cubicBezTo>
                  <a:pt x="4843" y="11062"/>
                  <a:pt x="5078" y="10992"/>
                  <a:pt x="5352" y="10992"/>
                </a:cubicBezTo>
                <a:cubicBezTo>
                  <a:pt x="5571" y="10992"/>
                  <a:pt x="5813" y="11039"/>
                  <a:pt x="6111" y="11148"/>
                </a:cubicBezTo>
                <a:cubicBezTo>
                  <a:pt x="6384" y="11258"/>
                  <a:pt x="6807" y="11492"/>
                  <a:pt x="7175" y="11492"/>
                </a:cubicBezTo>
                <a:cubicBezTo>
                  <a:pt x="7253" y="11492"/>
                  <a:pt x="7331" y="11484"/>
                  <a:pt x="7401" y="11461"/>
                </a:cubicBezTo>
                <a:cubicBezTo>
                  <a:pt x="7589" y="11391"/>
                  <a:pt x="7691" y="11258"/>
                  <a:pt x="7761" y="11101"/>
                </a:cubicBezTo>
                <a:cubicBezTo>
                  <a:pt x="7832" y="10945"/>
                  <a:pt x="7879" y="10765"/>
                  <a:pt x="7949" y="10600"/>
                </a:cubicBezTo>
                <a:cubicBezTo>
                  <a:pt x="8207" y="9982"/>
                  <a:pt x="8504" y="9278"/>
                  <a:pt x="8520" y="8590"/>
                </a:cubicBezTo>
                <a:cubicBezTo>
                  <a:pt x="8520" y="8574"/>
                  <a:pt x="8520" y="8566"/>
                  <a:pt x="8520" y="8551"/>
                </a:cubicBezTo>
                <a:cubicBezTo>
                  <a:pt x="8520" y="8191"/>
                  <a:pt x="8411" y="7808"/>
                  <a:pt x="8137" y="7565"/>
                </a:cubicBezTo>
                <a:cubicBezTo>
                  <a:pt x="7871" y="7323"/>
                  <a:pt x="7495" y="7252"/>
                  <a:pt x="7143" y="7236"/>
                </a:cubicBezTo>
                <a:lnTo>
                  <a:pt x="7042" y="7236"/>
                </a:lnTo>
                <a:cubicBezTo>
                  <a:pt x="6769" y="7236"/>
                  <a:pt x="6483" y="7277"/>
                  <a:pt x="6238" y="7398"/>
                </a:cubicBezTo>
                <a:lnTo>
                  <a:pt x="6238" y="7398"/>
                </a:lnTo>
                <a:cubicBezTo>
                  <a:pt x="6162" y="7243"/>
                  <a:pt x="6119" y="7071"/>
                  <a:pt x="6111" y="6892"/>
                </a:cubicBezTo>
                <a:cubicBezTo>
                  <a:pt x="6103" y="6869"/>
                  <a:pt x="6103" y="6845"/>
                  <a:pt x="6103" y="6822"/>
                </a:cubicBezTo>
                <a:cubicBezTo>
                  <a:pt x="6103" y="6102"/>
                  <a:pt x="6721" y="5375"/>
                  <a:pt x="7261" y="4921"/>
                </a:cubicBezTo>
                <a:cubicBezTo>
                  <a:pt x="7558" y="4671"/>
                  <a:pt x="7863" y="4577"/>
                  <a:pt x="8176" y="4577"/>
                </a:cubicBezTo>
                <a:cubicBezTo>
                  <a:pt x="8465" y="4577"/>
                  <a:pt x="8763" y="4647"/>
                  <a:pt x="9076" y="4757"/>
                </a:cubicBezTo>
                <a:cubicBezTo>
                  <a:pt x="9381" y="4858"/>
                  <a:pt x="9662" y="4991"/>
                  <a:pt x="9913" y="4991"/>
                </a:cubicBezTo>
                <a:cubicBezTo>
                  <a:pt x="10116" y="4991"/>
                  <a:pt x="10296" y="4905"/>
                  <a:pt x="10437" y="4663"/>
                </a:cubicBezTo>
                <a:cubicBezTo>
                  <a:pt x="10898" y="3873"/>
                  <a:pt x="10930" y="2879"/>
                  <a:pt x="11336" y="2112"/>
                </a:cubicBezTo>
                <a:cubicBezTo>
                  <a:pt x="11430" y="1948"/>
                  <a:pt x="11563" y="1854"/>
                  <a:pt x="11712" y="1776"/>
                </a:cubicBezTo>
                <a:cubicBezTo>
                  <a:pt x="11868" y="1706"/>
                  <a:pt x="12041" y="1643"/>
                  <a:pt x="12189" y="1533"/>
                </a:cubicBezTo>
                <a:cubicBezTo>
                  <a:pt x="12314" y="1440"/>
                  <a:pt x="12385" y="1346"/>
                  <a:pt x="12447" y="1244"/>
                </a:cubicBezTo>
                <a:cubicBezTo>
                  <a:pt x="12502" y="1142"/>
                  <a:pt x="12541" y="1025"/>
                  <a:pt x="12619" y="876"/>
                </a:cubicBezTo>
                <a:cubicBezTo>
                  <a:pt x="12925" y="282"/>
                  <a:pt x="13355" y="71"/>
                  <a:pt x="13824" y="71"/>
                </a:cubicBezTo>
                <a:cubicBezTo>
                  <a:pt x="13830" y="70"/>
                  <a:pt x="13837" y="70"/>
                  <a:pt x="13843" y="70"/>
                </a:cubicBezTo>
                <a:cubicBezTo>
                  <a:pt x="14456" y="70"/>
                  <a:pt x="15136" y="450"/>
                  <a:pt x="15623" y="861"/>
                </a:cubicBezTo>
                <a:lnTo>
                  <a:pt x="15663" y="806"/>
                </a:lnTo>
                <a:cubicBezTo>
                  <a:pt x="15162" y="391"/>
                  <a:pt x="14473" y="0"/>
                  <a:pt x="138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 rot="5400000">
            <a:off x="4510172" y="-165294"/>
            <a:ext cx="303309" cy="512053"/>
          </a:xfrm>
          <a:custGeom>
            <a:avLst/>
            <a:gdLst/>
            <a:ahLst/>
            <a:cxnLst/>
            <a:rect l="l" t="t" r="r" b="b"/>
            <a:pathLst>
              <a:path w="9819" h="16578" extrusionOk="0">
                <a:moveTo>
                  <a:pt x="5351" y="126"/>
                </a:moveTo>
                <a:cubicBezTo>
                  <a:pt x="5985" y="126"/>
                  <a:pt x="6603" y="478"/>
                  <a:pt x="7143" y="1158"/>
                </a:cubicBezTo>
                <a:cubicBezTo>
                  <a:pt x="7667" y="1815"/>
                  <a:pt x="8027" y="2551"/>
                  <a:pt x="8371" y="3271"/>
                </a:cubicBezTo>
                <a:lnTo>
                  <a:pt x="9153" y="4898"/>
                </a:lnTo>
                <a:cubicBezTo>
                  <a:pt x="9357" y="5312"/>
                  <a:pt x="9583" y="5782"/>
                  <a:pt x="9662" y="6329"/>
                </a:cubicBezTo>
                <a:cubicBezTo>
                  <a:pt x="9685" y="6470"/>
                  <a:pt x="9693" y="6619"/>
                  <a:pt x="9693" y="6760"/>
                </a:cubicBezTo>
                <a:cubicBezTo>
                  <a:pt x="9693" y="7104"/>
                  <a:pt x="9638" y="7432"/>
                  <a:pt x="9591" y="7730"/>
                </a:cubicBezTo>
                <a:cubicBezTo>
                  <a:pt x="9411" y="8770"/>
                  <a:pt x="9161" y="9772"/>
                  <a:pt x="8848" y="10710"/>
                </a:cubicBezTo>
                <a:cubicBezTo>
                  <a:pt x="8512" y="11727"/>
                  <a:pt x="8050" y="12690"/>
                  <a:pt x="7604" y="13620"/>
                </a:cubicBezTo>
                <a:cubicBezTo>
                  <a:pt x="7362" y="14129"/>
                  <a:pt x="7111" y="14661"/>
                  <a:pt x="6892" y="15177"/>
                </a:cubicBezTo>
                <a:cubicBezTo>
                  <a:pt x="6720" y="15576"/>
                  <a:pt x="6462" y="15881"/>
                  <a:pt x="6141" y="16100"/>
                </a:cubicBezTo>
                <a:cubicBezTo>
                  <a:pt x="5813" y="16312"/>
                  <a:pt x="5422" y="16429"/>
                  <a:pt x="4968" y="16445"/>
                </a:cubicBezTo>
                <a:lnTo>
                  <a:pt x="4874" y="16445"/>
                </a:lnTo>
                <a:cubicBezTo>
                  <a:pt x="3982" y="16445"/>
                  <a:pt x="2996" y="16046"/>
                  <a:pt x="2331" y="15733"/>
                </a:cubicBezTo>
                <a:cubicBezTo>
                  <a:pt x="1737" y="15459"/>
                  <a:pt x="939" y="14943"/>
                  <a:pt x="501" y="14051"/>
                </a:cubicBezTo>
                <a:cubicBezTo>
                  <a:pt x="172" y="13386"/>
                  <a:pt x="125" y="12666"/>
                  <a:pt x="125" y="12048"/>
                </a:cubicBezTo>
                <a:lnTo>
                  <a:pt x="125" y="12032"/>
                </a:lnTo>
                <a:cubicBezTo>
                  <a:pt x="125" y="9631"/>
                  <a:pt x="790" y="7080"/>
                  <a:pt x="2144" y="4225"/>
                </a:cubicBezTo>
                <a:cubicBezTo>
                  <a:pt x="2183" y="4139"/>
                  <a:pt x="2230" y="4045"/>
                  <a:pt x="2269" y="3959"/>
                </a:cubicBezTo>
                <a:cubicBezTo>
                  <a:pt x="2527" y="3427"/>
                  <a:pt x="2769" y="2918"/>
                  <a:pt x="2918" y="2386"/>
                </a:cubicBezTo>
                <a:cubicBezTo>
                  <a:pt x="2926" y="2340"/>
                  <a:pt x="2934" y="2300"/>
                  <a:pt x="2949" y="2254"/>
                </a:cubicBezTo>
                <a:cubicBezTo>
                  <a:pt x="3012" y="2003"/>
                  <a:pt x="3090" y="1690"/>
                  <a:pt x="3278" y="1401"/>
                </a:cubicBezTo>
                <a:cubicBezTo>
                  <a:pt x="3474" y="1096"/>
                  <a:pt x="3740" y="892"/>
                  <a:pt x="3951" y="720"/>
                </a:cubicBezTo>
                <a:cubicBezTo>
                  <a:pt x="4232" y="509"/>
                  <a:pt x="4600" y="219"/>
                  <a:pt x="5093" y="149"/>
                </a:cubicBezTo>
                <a:cubicBezTo>
                  <a:pt x="5163" y="133"/>
                  <a:pt x="5234" y="133"/>
                  <a:pt x="5296" y="126"/>
                </a:cubicBezTo>
                <a:close/>
                <a:moveTo>
                  <a:pt x="5289" y="0"/>
                </a:moveTo>
                <a:lnTo>
                  <a:pt x="5289" y="0"/>
                </a:lnTo>
                <a:lnTo>
                  <a:pt x="5289" y="0"/>
                </a:lnTo>
                <a:cubicBezTo>
                  <a:pt x="5213" y="1"/>
                  <a:pt x="5145" y="9"/>
                  <a:pt x="5077" y="16"/>
                </a:cubicBezTo>
                <a:cubicBezTo>
                  <a:pt x="4545" y="102"/>
                  <a:pt x="4154" y="407"/>
                  <a:pt x="3873" y="618"/>
                </a:cubicBezTo>
                <a:cubicBezTo>
                  <a:pt x="3653" y="791"/>
                  <a:pt x="3380" y="1002"/>
                  <a:pt x="3168" y="1330"/>
                </a:cubicBezTo>
                <a:cubicBezTo>
                  <a:pt x="2965" y="1643"/>
                  <a:pt x="2887" y="1964"/>
                  <a:pt x="2824" y="2222"/>
                </a:cubicBezTo>
                <a:cubicBezTo>
                  <a:pt x="2809" y="2269"/>
                  <a:pt x="2801" y="2308"/>
                  <a:pt x="2785" y="2355"/>
                </a:cubicBezTo>
                <a:cubicBezTo>
                  <a:pt x="2652" y="2864"/>
                  <a:pt x="2410" y="3372"/>
                  <a:pt x="2151" y="3904"/>
                </a:cubicBezTo>
                <a:cubicBezTo>
                  <a:pt x="2112" y="3990"/>
                  <a:pt x="2065" y="4076"/>
                  <a:pt x="2026" y="4170"/>
                </a:cubicBezTo>
                <a:cubicBezTo>
                  <a:pt x="665" y="7033"/>
                  <a:pt x="0" y="9607"/>
                  <a:pt x="0" y="12032"/>
                </a:cubicBezTo>
                <a:lnTo>
                  <a:pt x="0" y="12048"/>
                </a:lnTo>
                <a:cubicBezTo>
                  <a:pt x="0" y="12674"/>
                  <a:pt x="39" y="13409"/>
                  <a:pt x="383" y="14106"/>
                </a:cubicBezTo>
                <a:cubicBezTo>
                  <a:pt x="837" y="15036"/>
                  <a:pt x="1666" y="15568"/>
                  <a:pt x="2277" y="15850"/>
                </a:cubicBezTo>
                <a:cubicBezTo>
                  <a:pt x="2949" y="16163"/>
                  <a:pt x="3943" y="16578"/>
                  <a:pt x="4874" y="16578"/>
                </a:cubicBezTo>
                <a:lnTo>
                  <a:pt x="4968" y="16578"/>
                </a:lnTo>
                <a:cubicBezTo>
                  <a:pt x="5445" y="16562"/>
                  <a:pt x="5867" y="16437"/>
                  <a:pt x="6212" y="16202"/>
                </a:cubicBezTo>
                <a:cubicBezTo>
                  <a:pt x="6556" y="15975"/>
                  <a:pt x="6830" y="15647"/>
                  <a:pt x="7010" y="15232"/>
                </a:cubicBezTo>
                <a:cubicBezTo>
                  <a:pt x="7229" y="14708"/>
                  <a:pt x="7479" y="14184"/>
                  <a:pt x="7722" y="13675"/>
                </a:cubicBezTo>
                <a:cubicBezTo>
                  <a:pt x="8167" y="12744"/>
                  <a:pt x="8629" y="11782"/>
                  <a:pt x="8973" y="10757"/>
                </a:cubicBezTo>
                <a:cubicBezTo>
                  <a:pt x="9286" y="9811"/>
                  <a:pt x="9536" y="8794"/>
                  <a:pt x="9716" y="7745"/>
                </a:cubicBezTo>
                <a:cubicBezTo>
                  <a:pt x="9771" y="7448"/>
                  <a:pt x="9818" y="7112"/>
                  <a:pt x="9818" y="6760"/>
                </a:cubicBezTo>
                <a:cubicBezTo>
                  <a:pt x="9818" y="6611"/>
                  <a:pt x="9810" y="6462"/>
                  <a:pt x="9787" y="6306"/>
                </a:cubicBezTo>
                <a:cubicBezTo>
                  <a:pt x="9709" y="5743"/>
                  <a:pt x="9474" y="5258"/>
                  <a:pt x="9270" y="4843"/>
                </a:cubicBezTo>
                <a:lnTo>
                  <a:pt x="8488" y="3208"/>
                </a:lnTo>
                <a:cubicBezTo>
                  <a:pt x="8144" y="2496"/>
                  <a:pt x="7784" y="1753"/>
                  <a:pt x="7244" y="1072"/>
                </a:cubicBezTo>
                <a:cubicBezTo>
                  <a:pt x="6689" y="376"/>
                  <a:pt x="6032" y="0"/>
                  <a:pt x="53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/>
          <p:nvPr/>
        </p:nvSpPr>
        <p:spPr>
          <a:xfrm rot="1800027">
            <a:off x="8657996" y="-793082"/>
            <a:ext cx="1015279" cy="1916178"/>
          </a:xfrm>
          <a:custGeom>
            <a:avLst/>
            <a:gdLst/>
            <a:ahLst/>
            <a:cxnLst/>
            <a:rect l="l" t="t" r="r" b="b"/>
            <a:pathLst>
              <a:path w="18534" h="34980" extrusionOk="0">
                <a:moveTo>
                  <a:pt x="11515" y="0"/>
                </a:moveTo>
                <a:cubicBezTo>
                  <a:pt x="11500" y="0"/>
                  <a:pt x="11485" y="0"/>
                  <a:pt x="11469" y="1"/>
                </a:cubicBezTo>
                <a:cubicBezTo>
                  <a:pt x="11407" y="180"/>
                  <a:pt x="11360" y="329"/>
                  <a:pt x="11297" y="509"/>
                </a:cubicBezTo>
                <a:cubicBezTo>
                  <a:pt x="11156" y="564"/>
                  <a:pt x="11015" y="626"/>
                  <a:pt x="10882" y="673"/>
                </a:cubicBezTo>
                <a:cubicBezTo>
                  <a:pt x="10280" y="908"/>
                  <a:pt x="9725" y="1197"/>
                  <a:pt x="9326" y="1722"/>
                </a:cubicBezTo>
                <a:cubicBezTo>
                  <a:pt x="9185" y="1909"/>
                  <a:pt x="9036" y="2089"/>
                  <a:pt x="8895" y="2269"/>
                </a:cubicBezTo>
                <a:cubicBezTo>
                  <a:pt x="8551" y="2700"/>
                  <a:pt x="8168" y="3106"/>
                  <a:pt x="7878" y="3568"/>
                </a:cubicBezTo>
                <a:cubicBezTo>
                  <a:pt x="7385" y="4342"/>
                  <a:pt x="7010" y="5187"/>
                  <a:pt x="6650" y="6032"/>
                </a:cubicBezTo>
                <a:cubicBezTo>
                  <a:pt x="6548" y="6275"/>
                  <a:pt x="6400" y="6494"/>
                  <a:pt x="6243" y="6705"/>
                </a:cubicBezTo>
                <a:cubicBezTo>
                  <a:pt x="5977" y="7049"/>
                  <a:pt x="5657" y="7354"/>
                  <a:pt x="5414" y="7706"/>
                </a:cubicBezTo>
                <a:cubicBezTo>
                  <a:pt x="4835" y="8528"/>
                  <a:pt x="4381" y="9427"/>
                  <a:pt x="4037" y="10374"/>
                </a:cubicBezTo>
                <a:cubicBezTo>
                  <a:pt x="3959" y="10577"/>
                  <a:pt x="3951" y="10804"/>
                  <a:pt x="3865" y="11008"/>
                </a:cubicBezTo>
                <a:cubicBezTo>
                  <a:pt x="3615" y="11649"/>
                  <a:pt x="3466" y="12322"/>
                  <a:pt x="3349" y="12987"/>
                </a:cubicBezTo>
                <a:cubicBezTo>
                  <a:pt x="3098" y="14372"/>
                  <a:pt x="2809" y="15748"/>
                  <a:pt x="2371" y="17086"/>
                </a:cubicBezTo>
                <a:cubicBezTo>
                  <a:pt x="2261" y="17423"/>
                  <a:pt x="2160" y="17775"/>
                  <a:pt x="2105" y="18127"/>
                </a:cubicBezTo>
                <a:cubicBezTo>
                  <a:pt x="2074" y="18354"/>
                  <a:pt x="2050" y="18573"/>
                  <a:pt x="1972" y="18800"/>
                </a:cubicBezTo>
                <a:cubicBezTo>
                  <a:pt x="1870" y="19097"/>
                  <a:pt x="1823" y="19425"/>
                  <a:pt x="1792" y="19754"/>
                </a:cubicBezTo>
                <a:cubicBezTo>
                  <a:pt x="1745" y="20317"/>
                  <a:pt x="1651" y="20857"/>
                  <a:pt x="1283" y="21319"/>
                </a:cubicBezTo>
                <a:cubicBezTo>
                  <a:pt x="1064" y="21592"/>
                  <a:pt x="861" y="21874"/>
                  <a:pt x="712" y="22187"/>
                </a:cubicBezTo>
                <a:cubicBezTo>
                  <a:pt x="579" y="22476"/>
                  <a:pt x="407" y="22735"/>
                  <a:pt x="407" y="23071"/>
                </a:cubicBezTo>
                <a:cubicBezTo>
                  <a:pt x="407" y="23204"/>
                  <a:pt x="329" y="23329"/>
                  <a:pt x="274" y="23454"/>
                </a:cubicBezTo>
                <a:cubicBezTo>
                  <a:pt x="79" y="23900"/>
                  <a:pt x="0" y="24354"/>
                  <a:pt x="259" y="24792"/>
                </a:cubicBezTo>
                <a:cubicBezTo>
                  <a:pt x="493" y="25199"/>
                  <a:pt x="751" y="25606"/>
                  <a:pt x="1049" y="25973"/>
                </a:cubicBezTo>
                <a:cubicBezTo>
                  <a:pt x="1479" y="26490"/>
                  <a:pt x="1972" y="26959"/>
                  <a:pt x="2402" y="27475"/>
                </a:cubicBezTo>
                <a:cubicBezTo>
                  <a:pt x="3012" y="28195"/>
                  <a:pt x="3583" y="28938"/>
                  <a:pt x="4178" y="29666"/>
                </a:cubicBezTo>
                <a:cubicBezTo>
                  <a:pt x="4483" y="30034"/>
                  <a:pt x="4780" y="30409"/>
                  <a:pt x="5117" y="30738"/>
                </a:cubicBezTo>
                <a:cubicBezTo>
                  <a:pt x="5657" y="31262"/>
                  <a:pt x="6220" y="31755"/>
                  <a:pt x="6932" y="32044"/>
                </a:cubicBezTo>
                <a:cubicBezTo>
                  <a:pt x="7379" y="32216"/>
                  <a:pt x="7814" y="32424"/>
                  <a:pt x="8306" y="32424"/>
                </a:cubicBezTo>
                <a:cubicBezTo>
                  <a:pt x="8373" y="32424"/>
                  <a:pt x="8442" y="32420"/>
                  <a:pt x="8512" y="32412"/>
                </a:cubicBezTo>
                <a:cubicBezTo>
                  <a:pt x="8645" y="32396"/>
                  <a:pt x="8762" y="32380"/>
                  <a:pt x="8864" y="32294"/>
                </a:cubicBezTo>
                <a:cubicBezTo>
                  <a:pt x="8919" y="32247"/>
                  <a:pt x="8981" y="32216"/>
                  <a:pt x="9052" y="32169"/>
                </a:cubicBezTo>
                <a:cubicBezTo>
                  <a:pt x="9208" y="32232"/>
                  <a:pt x="9365" y="32271"/>
                  <a:pt x="9498" y="32349"/>
                </a:cubicBezTo>
                <a:cubicBezTo>
                  <a:pt x="10288" y="32803"/>
                  <a:pt x="11070" y="33264"/>
                  <a:pt x="11860" y="33710"/>
                </a:cubicBezTo>
                <a:cubicBezTo>
                  <a:pt x="12377" y="34000"/>
                  <a:pt x="12901" y="34281"/>
                  <a:pt x="13433" y="34532"/>
                </a:cubicBezTo>
                <a:cubicBezTo>
                  <a:pt x="13777" y="34696"/>
                  <a:pt x="14137" y="34821"/>
                  <a:pt x="14497" y="34939"/>
                </a:cubicBezTo>
                <a:cubicBezTo>
                  <a:pt x="14584" y="34966"/>
                  <a:pt x="14667" y="34980"/>
                  <a:pt x="14746" y="34980"/>
                </a:cubicBezTo>
                <a:cubicBezTo>
                  <a:pt x="14980" y="34980"/>
                  <a:pt x="15178" y="34860"/>
                  <a:pt x="15318" y="34626"/>
                </a:cubicBezTo>
                <a:cubicBezTo>
                  <a:pt x="15435" y="34446"/>
                  <a:pt x="15553" y="34242"/>
                  <a:pt x="15600" y="34031"/>
                </a:cubicBezTo>
                <a:cubicBezTo>
                  <a:pt x="15748" y="33405"/>
                  <a:pt x="16061" y="32850"/>
                  <a:pt x="16382" y="32302"/>
                </a:cubicBezTo>
                <a:cubicBezTo>
                  <a:pt x="16906" y="31426"/>
                  <a:pt x="17509" y="30589"/>
                  <a:pt x="17814" y="29588"/>
                </a:cubicBezTo>
                <a:cubicBezTo>
                  <a:pt x="17915" y="29267"/>
                  <a:pt x="18025" y="28946"/>
                  <a:pt x="18111" y="28625"/>
                </a:cubicBezTo>
                <a:cubicBezTo>
                  <a:pt x="18220" y="28234"/>
                  <a:pt x="18361" y="27851"/>
                  <a:pt x="18393" y="27452"/>
                </a:cubicBezTo>
                <a:cubicBezTo>
                  <a:pt x="18463" y="26709"/>
                  <a:pt x="18533" y="25958"/>
                  <a:pt x="18463" y="25207"/>
                </a:cubicBezTo>
                <a:cubicBezTo>
                  <a:pt x="18338" y="23931"/>
                  <a:pt x="18158" y="22664"/>
                  <a:pt x="17876" y="21412"/>
                </a:cubicBezTo>
                <a:cubicBezTo>
                  <a:pt x="17814" y="21115"/>
                  <a:pt x="17775" y="20810"/>
                  <a:pt x="17735" y="20505"/>
                </a:cubicBezTo>
                <a:cubicBezTo>
                  <a:pt x="17673" y="20067"/>
                  <a:pt x="17634" y="19629"/>
                  <a:pt x="17579" y="19191"/>
                </a:cubicBezTo>
                <a:cubicBezTo>
                  <a:pt x="17524" y="18807"/>
                  <a:pt x="17407" y="18424"/>
                  <a:pt x="17469" y="18033"/>
                </a:cubicBezTo>
                <a:cubicBezTo>
                  <a:pt x="17485" y="17962"/>
                  <a:pt x="17469" y="17884"/>
                  <a:pt x="17462" y="17814"/>
                </a:cubicBezTo>
                <a:cubicBezTo>
                  <a:pt x="17360" y="17031"/>
                  <a:pt x="17258" y="16257"/>
                  <a:pt x="17164" y="15483"/>
                </a:cubicBezTo>
                <a:cubicBezTo>
                  <a:pt x="17133" y="15232"/>
                  <a:pt x="17133" y="14982"/>
                  <a:pt x="17117" y="14724"/>
                </a:cubicBezTo>
                <a:cubicBezTo>
                  <a:pt x="17086" y="14082"/>
                  <a:pt x="17243" y="13448"/>
                  <a:pt x="17211" y="12799"/>
                </a:cubicBezTo>
                <a:cubicBezTo>
                  <a:pt x="17188" y="12228"/>
                  <a:pt x="17203" y="11665"/>
                  <a:pt x="17117" y="11094"/>
                </a:cubicBezTo>
                <a:cubicBezTo>
                  <a:pt x="17008" y="10413"/>
                  <a:pt x="17039" y="9709"/>
                  <a:pt x="16844" y="9036"/>
                </a:cubicBezTo>
                <a:cubicBezTo>
                  <a:pt x="16828" y="8989"/>
                  <a:pt x="16836" y="8950"/>
                  <a:pt x="16828" y="8903"/>
                </a:cubicBezTo>
                <a:cubicBezTo>
                  <a:pt x="16765" y="8410"/>
                  <a:pt x="16703" y="7918"/>
                  <a:pt x="16632" y="7433"/>
                </a:cubicBezTo>
                <a:cubicBezTo>
                  <a:pt x="16601" y="7198"/>
                  <a:pt x="16523" y="6979"/>
                  <a:pt x="16492" y="6744"/>
                </a:cubicBezTo>
                <a:cubicBezTo>
                  <a:pt x="16398" y="5946"/>
                  <a:pt x="16249" y="5156"/>
                  <a:pt x="15897" y="4421"/>
                </a:cubicBezTo>
                <a:cubicBezTo>
                  <a:pt x="15592" y="3756"/>
                  <a:pt x="15310" y="3083"/>
                  <a:pt x="14794" y="2543"/>
                </a:cubicBezTo>
                <a:cubicBezTo>
                  <a:pt x="14074" y="1792"/>
                  <a:pt x="13417" y="978"/>
                  <a:pt x="12564" y="345"/>
                </a:cubicBezTo>
                <a:cubicBezTo>
                  <a:pt x="12233" y="96"/>
                  <a:pt x="11902" y="0"/>
                  <a:pt x="115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-3599963">
            <a:off x="7197905" y="4536010"/>
            <a:ext cx="2023998" cy="1533334"/>
          </a:xfrm>
          <a:custGeom>
            <a:avLst/>
            <a:gdLst/>
            <a:ahLst/>
            <a:cxnLst/>
            <a:rect l="l" t="t" r="r" b="b"/>
            <a:pathLst>
              <a:path w="23822" h="18047" extrusionOk="0">
                <a:moveTo>
                  <a:pt x="6592" y="0"/>
                </a:moveTo>
                <a:cubicBezTo>
                  <a:pt x="6525" y="0"/>
                  <a:pt x="6456" y="23"/>
                  <a:pt x="6384" y="48"/>
                </a:cubicBezTo>
                <a:cubicBezTo>
                  <a:pt x="6361" y="56"/>
                  <a:pt x="6329" y="56"/>
                  <a:pt x="6298" y="64"/>
                </a:cubicBezTo>
                <a:cubicBezTo>
                  <a:pt x="6225" y="21"/>
                  <a:pt x="6153" y="6"/>
                  <a:pt x="6081" y="6"/>
                </a:cubicBezTo>
                <a:cubicBezTo>
                  <a:pt x="5969" y="6"/>
                  <a:pt x="5857" y="43"/>
                  <a:pt x="5743" y="72"/>
                </a:cubicBezTo>
                <a:cubicBezTo>
                  <a:pt x="5711" y="80"/>
                  <a:pt x="5680" y="87"/>
                  <a:pt x="5657" y="87"/>
                </a:cubicBezTo>
                <a:cubicBezTo>
                  <a:pt x="4819" y="236"/>
                  <a:pt x="3967" y="127"/>
                  <a:pt x="3161" y="432"/>
                </a:cubicBezTo>
                <a:cubicBezTo>
                  <a:pt x="1847" y="932"/>
                  <a:pt x="2136" y="1988"/>
                  <a:pt x="1416" y="2927"/>
                </a:cubicBezTo>
                <a:cubicBezTo>
                  <a:pt x="830" y="3694"/>
                  <a:pt x="0" y="4265"/>
                  <a:pt x="165" y="5345"/>
                </a:cubicBezTo>
                <a:cubicBezTo>
                  <a:pt x="243" y="5830"/>
                  <a:pt x="454" y="6283"/>
                  <a:pt x="587" y="6761"/>
                </a:cubicBezTo>
                <a:cubicBezTo>
                  <a:pt x="783" y="7449"/>
                  <a:pt x="814" y="8177"/>
                  <a:pt x="1010" y="8873"/>
                </a:cubicBezTo>
                <a:cubicBezTo>
                  <a:pt x="1651" y="11212"/>
                  <a:pt x="3748" y="12456"/>
                  <a:pt x="5469" y="13942"/>
                </a:cubicBezTo>
                <a:cubicBezTo>
                  <a:pt x="5680" y="14122"/>
                  <a:pt x="5883" y="14318"/>
                  <a:pt x="6095" y="14498"/>
                </a:cubicBezTo>
                <a:cubicBezTo>
                  <a:pt x="6149" y="14545"/>
                  <a:pt x="6220" y="14576"/>
                  <a:pt x="6290" y="14607"/>
                </a:cubicBezTo>
                <a:cubicBezTo>
                  <a:pt x="6329" y="14662"/>
                  <a:pt x="6368" y="14717"/>
                  <a:pt x="6408" y="14771"/>
                </a:cubicBezTo>
                <a:cubicBezTo>
                  <a:pt x="6423" y="14803"/>
                  <a:pt x="6447" y="14826"/>
                  <a:pt x="6470" y="14850"/>
                </a:cubicBezTo>
                <a:cubicBezTo>
                  <a:pt x="6564" y="14998"/>
                  <a:pt x="6666" y="15147"/>
                  <a:pt x="6767" y="15288"/>
                </a:cubicBezTo>
                <a:cubicBezTo>
                  <a:pt x="7065" y="15702"/>
                  <a:pt x="7346" y="16125"/>
                  <a:pt x="7659" y="16516"/>
                </a:cubicBezTo>
                <a:cubicBezTo>
                  <a:pt x="8043" y="16993"/>
                  <a:pt x="8512" y="17384"/>
                  <a:pt x="9013" y="17744"/>
                </a:cubicBezTo>
                <a:cubicBezTo>
                  <a:pt x="9200" y="17877"/>
                  <a:pt x="9412" y="17948"/>
                  <a:pt x="9631" y="17987"/>
                </a:cubicBezTo>
                <a:cubicBezTo>
                  <a:pt x="9839" y="18029"/>
                  <a:pt x="10047" y="18047"/>
                  <a:pt x="10253" y="18047"/>
                </a:cubicBezTo>
                <a:cubicBezTo>
                  <a:pt x="10774" y="18047"/>
                  <a:pt x="11288" y="17934"/>
                  <a:pt x="11798" y="17822"/>
                </a:cubicBezTo>
                <a:cubicBezTo>
                  <a:pt x="11829" y="17815"/>
                  <a:pt x="11860" y="17807"/>
                  <a:pt x="11892" y="17799"/>
                </a:cubicBezTo>
                <a:cubicBezTo>
                  <a:pt x="12384" y="17549"/>
                  <a:pt x="12838" y="17259"/>
                  <a:pt x="13221" y="16852"/>
                </a:cubicBezTo>
                <a:cubicBezTo>
                  <a:pt x="13362" y="16696"/>
                  <a:pt x="13511" y="16524"/>
                  <a:pt x="13691" y="16414"/>
                </a:cubicBezTo>
                <a:cubicBezTo>
                  <a:pt x="14411" y="15992"/>
                  <a:pt x="15177" y="15663"/>
                  <a:pt x="16007" y="15515"/>
                </a:cubicBezTo>
                <a:cubicBezTo>
                  <a:pt x="16071" y="15504"/>
                  <a:pt x="16134" y="15499"/>
                  <a:pt x="16197" y="15499"/>
                </a:cubicBezTo>
                <a:cubicBezTo>
                  <a:pt x="16374" y="15499"/>
                  <a:pt x="16550" y="15537"/>
                  <a:pt x="16734" y="15601"/>
                </a:cubicBezTo>
                <a:cubicBezTo>
                  <a:pt x="16687" y="15843"/>
                  <a:pt x="16765" y="16023"/>
                  <a:pt x="16914" y="16187"/>
                </a:cubicBezTo>
                <a:cubicBezTo>
                  <a:pt x="16930" y="16203"/>
                  <a:pt x="16930" y="16234"/>
                  <a:pt x="16945" y="16250"/>
                </a:cubicBezTo>
                <a:cubicBezTo>
                  <a:pt x="17117" y="16485"/>
                  <a:pt x="17266" y="16766"/>
                  <a:pt x="17485" y="16946"/>
                </a:cubicBezTo>
                <a:cubicBezTo>
                  <a:pt x="17821" y="17228"/>
                  <a:pt x="18189" y="17486"/>
                  <a:pt x="18604" y="17642"/>
                </a:cubicBezTo>
                <a:cubicBezTo>
                  <a:pt x="18807" y="17713"/>
                  <a:pt x="19011" y="17807"/>
                  <a:pt x="19214" y="17862"/>
                </a:cubicBezTo>
                <a:cubicBezTo>
                  <a:pt x="19405" y="17909"/>
                  <a:pt x="19597" y="17931"/>
                  <a:pt x="19791" y="17931"/>
                </a:cubicBezTo>
                <a:cubicBezTo>
                  <a:pt x="19946" y="17931"/>
                  <a:pt x="20103" y="17917"/>
                  <a:pt x="20262" y="17893"/>
                </a:cubicBezTo>
                <a:cubicBezTo>
                  <a:pt x="20771" y="17822"/>
                  <a:pt x="21279" y="17775"/>
                  <a:pt x="21772" y="17611"/>
                </a:cubicBezTo>
                <a:cubicBezTo>
                  <a:pt x="21874" y="17580"/>
                  <a:pt x="21976" y="17549"/>
                  <a:pt x="22077" y="17533"/>
                </a:cubicBezTo>
                <a:cubicBezTo>
                  <a:pt x="22468" y="17470"/>
                  <a:pt x="22758" y="17244"/>
                  <a:pt x="22985" y="16931"/>
                </a:cubicBezTo>
                <a:cubicBezTo>
                  <a:pt x="23133" y="16727"/>
                  <a:pt x="23251" y="16508"/>
                  <a:pt x="23392" y="16305"/>
                </a:cubicBezTo>
                <a:cubicBezTo>
                  <a:pt x="23611" y="15984"/>
                  <a:pt x="23712" y="15624"/>
                  <a:pt x="23759" y="15249"/>
                </a:cubicBezTo>
                <a:cubicBezTo>
                  <a:pt x="23791" y="14983"/>
                  <a:pt x="23814" y="14717"/>
                  <a:pt x="23822" y="14443"/>
                </a:cubicBezTo>
                <a:cubicBezTo>
                  <a:pt x="23822" y="14146"/>
                  <a:pt x="23806" y="13840"/>
                  <a:pt x="23791" y="13535"/>
                </a:cubicBezTo>
                <a:cubicBezTo>
                  <a:pt x="23775" y="13355"/>
                  <a:pt x="23736" y="13168"/>
                  <a:pt x="23712" y="12988"/>
                </a:cubicBezTo>
                <a:cubicBezTo>
                  <a:pt x="23681" y="12714"/>
                  <a:pt x="23650" y="12448"/>
                  <a:pt x="23618" y="12174"/>
                </a:cubicBezTo>
                <a:cubicBezTo>
                  <a:pt x="23665" y="12119"/>
                  <a:pt x="23658" y="12072"/>
                  <a:pt x="23579" y="12041"/>
                </a:cubicBezTo>
                <a:cubicBezTo>
                  <a:pt x="23571" y="11979"/>
                  <a:pt x="23556" y="11916"/>
                  <a:pt x="23548" y="11853"/>
                </a:cubicBezTo>
                <a:cubicBezTo>
                  <a:pt x="23564" y="11814"/>
                  <a:pt x="23595" y="11767"/>
                  <a:pt x="23587" y="11736"/>
                </a:cubicBezTo>
                <a:cubicBezTo>
                  <a:pt x="23564" y="11634"/>
                  <a:pt x="23525" y="11540"/>
                  <a:pt x="23493" y="11447"/>
                </a:cubicBezTo>
                <a:cubicBezTo>
                  <a:pt x="23462" y="11329"/>
                  <a:pt x="23431" y="11204"/>
                  <a:pt x="23407" y="11079"/>
                </a:cubicBezTo>
                <a:cubicBezTo>
                  <a:pt x="23407" y="11032"/>
                  <a:pt x="23423" y="10969"/>
                  <a:pt x="23407" y="10930"/>
                </a:cubicBezTo>
                <a:cubicBezTo>
                  <a:pt x="23329" y="10750"/>
                  <a:pt x="23251" y="10570"/>
                  <a:pt x="23157" y="10390"/>
                </a:cubicBezTo>
                <a:cubicBezTo>
                  <a:pt x="23126" y="10336"/>
                  <a:pt x="23063" y="10289"/>
                  <a:pt x="23016" y="10242"/>
                </a:cubicBezTo>
                <a:cubicBezTo>
                  <a:pt x="23008" y="10211"/>
                  <a:pt x="23000" y="10187"/>
                  <a:pt x="22985" y="10156"/>
                </a:cubicBezTo>
                <a:cubicBezTo>
                  <a:pt x="22969" y="10031"/>
                  <a:pt x="22914" y="9921"/>
                  <a:pt x="22805" y="9851"/>
                </a:cubicBezTo>
                <a:cubicBezTo>
                  <a:pt x="22797" y="9819"/>
                  <a:pt x="22789" y="9796"/>
                  <a:pt x="22774" y="9765"/>
                </a:cubicBezTo>
                <a:cubicBezTo>
                  <a:pt x="22758" y="9577"/>
                  <a:pt x="22601" y="9483"/>
                  <a:pt x="22508" y="9342"/>
                </a:cubicBezTo>
                <a:cubicBezTo>
                  <a:pt x="22468" y="9287"/>
                  <a:pt x="22406" y="9256"/>
                  <a:pt x="22351" y="9217"/>
                </a:cubicBezTo>
                <a:lnTo>
                  <a:pt x="22257" y="9014"/>
                </a:lnTo>
                <a:cubicBezTo>
                  <a:pt x="22234" y="8810"/>
                  <a:pt x="22101" y="8669"/>
                  <a:pt x="21991" y="8513"/>
                </a:cubicBezTo>
                <a:cubicBezTo>
                  <a:pt x="21835" y="8294"/>
                  <a:pt x="21647" y="8083"/>
                  <a:pt x="21522" y="7848"/>
                </a:cubicBezTo>
                <a:cubicBezTo>
                  <a:pt x="21404" y="7598"/>
                  <a:pt x="21225" y="7394"/>
                  <a:pt x="21076" y="7167"/>
                </a:cubicBezTo>
                <a:cubicBezTo>
                  <a:pt x="20865" y="6847"/>
                  <a:pt x="20622" y="6549"/>
                  <a:pt x="20395" y="6244"/>
                </a:cubicBezTo>
                <a:cubicBezTo>
                  <a:pt x="20254" y="6041"/>
                  <a:pt x="20121" y="5837"/>
                  <a:pt x="19973" y="5642"/>
                </a:cubicBezTo>
                <a:cubicBezTo>
                  <a:pt x="19871" y="5509"/>
                  <a:pt x="19754" y="5391"/>
                  <a:pt x="19636" y="5266"/>
                </a:cubicBezTo>
                <a:cubicBezTo>
                  <a:pt x="19433" y="5039"/>
                  <a:pt x="19222" y="4820"/>
                  <a:pt x="19026" y="4586"/>
                </a:cubicBezTo>
                <a:cubicBezTo>
                  <a:pt x="18838" y="4359"/>
                  <a:pt x="18557" y="4226"/>
                  <a:pt x="18408" y="3952"/>
                </a:cubicBezTo>
                <a:cubicBezTo>
                  <a:pt x="18330" y="3819"/>
                  <a:pt x="18220" y="3725"/>
                  <a:pt x="18064" y="3678"/>
                </a:cubicBezTo>
                <a:cubicBezTo>
                  <a:pt x="18009" y="3663"/>
                  <a:pt x="17947" y="3616"/>
                  <a:pt x="17908" y="3569"/>
                </a:cubicBezTo>
                <a:cubicBezTo>
                  <a:pt x="17563" y="3154"/>
                  <a:pt x="17110" y="2872"/>
                  <a:pt x="16671" y="2560"/>
                </a:cubicBezTo>
                <a:cubicBezTo>
                  <a:pt x="16656" y="2552"/>
                  <a:pt x="16632" y="2536"/>
                  <a:pt x="16609" y="2528"/>
                </a:cubicBezTo>
                <a:cubicBezTo>
                  <a:pt x="16312" y="2497"/>
                  <a:pt x="16085" y="2294"/>
                  <a:pt x="15819" y="2192"/>
                </a:cubicBezTo>
                <a:cubicBezTo>
                  <a:pt x="15514" y="2067"/>
                  <a:pt x="15224" y="1910"/>
                  <a:pt x="14927" y="1777"/>
                </a:cubicBezTo>
                <a:cubicBezTo>
                  <a:pt x="14909" y="1769"/>
                  <a:pt x="14889" y="1767"/>
                  <a:pt x="14868" y="1767"/>
                </a:cubicBezTo>
                <a:cubicBezTo>
                  <a:pt x="14826" y="1767"/>
                  <a:pt x="14781" y="1777"/>
                  <a:pt x="14739" y="1777"/>
                </a:cubicBezTo>
                <a:cubicBezTo>
                  <a:pt x="14481" y="1613"/>
                  <a:pt x="14231" y="1441"/>
                  <a:pt x="13965" y="1300"/>
                </a:cubicBezTo>
                <a:cubicBezTo>
                  <a:pt x="13738" y="1183"/>
                  <a:pt x="13480" y="1120"/>
                  <a:pt x="13253" y="1018"/>
                </a:cubicBezTo>
                <a:cubicBezTo>
                  <a:pt x="12862" y="831"/>
                  <a:pt x="12455" y="705"/>
                  <a:pt x="12040" y="619"/>
                </a:cubicBezTo>
                <a:cubicBezTo>
                  <a:pt x="11719" y="549"/>
                  <a:pt x="11391" y="494"/>
                  <a:pt x="11070" y="432"/>
                </a:cubicBezTo>
                <a:cubicBezTo>
                  <a:pt x="10507" y="322"/>
                  <a:pt x="9944" y="197"/>
                  <a:pt x="9373" y="87"/>
                </a:cubicBezTo>
                <a:cubicBezTo>
                  <a:pt x="9341" y="82"/>
                  <a:pt x="9309" y="80"/>
                  <a:pt x="9277" y="80"/>
                </a:cubicBezTo>
                <a:cubicBezTo>
                  <a:pt x="9242" y="80"/>
                  <a:pt x="9208" y="82"/>
                  <a:pt x="9173" y="82"/>
                </a:cubicBezTo>
                <a:cubicBezTo>
                  <a:pt x="9153" y="82"/>
                  <a:pt x="9134" y="81"/>
                  <a:pt x="9114" y="80"/>
                </a:cubicBezTo>
                <a:cubicBezTo>
                  <a:pt x="9075" y="80"/>
                  <a:pt x="9036" y="80"/>
                  <a:pt x="9005" y="72"/>
                </a:cubicBezTo>
                <a:cubicBezTo>
                  <a:pt x="8903" y="64"/>
                  <a:pt x="8809" y="64"/>
                  <a:pt x="8715" y="56"/>
                </a:cubicBezTo>
                <a:cubicBezTo>
                  <a:pt x="8667" y="25"/>
                  <a:pt x="8619" y="5"/>
                  <a:pt x="8571" y="5"/>
                </a:cubicBezTo>
                <a:cubicBezTo>
                  <a:pt x="8533" y="5"/>
                  <a:pt x="8495" y="17"/>
                  <a:pt x="8457" y="48"/>
                </a:cubicBezTo>
                <a:cubicBezTo>
                  <a:pt x="8426" y="56"/>
                  <a:pt x="8395" y="56"/>
                  <a:pt x="8363" y="64"/>
                </a:cubicBezTo>
                <a:cubicBezTo>
                  <a:pt x="8345" y="36"/>
                  <a:pt x="8326" y="13"/>
                  <a:pt x="8304" y="13"/>
                </a:cubicBezTo>
                <a:cubicBezTo>
                  <a:pt x="8289" y="13"/>
                  <a:pt x="8273" y="23"/>
                  <a:pt x="8254" y="48"/>
                </a:cubicBezTo>
                <a:cubicBezTo>
                  <a:pt x="8223" y="56"/>
                  <a:pt x="8191" y="56"/>
                  <a:pt x="8168" y="64"/>
                </a:cubicBezTo>
                <a:cubicBezTo>
                  <a:pt x="8121" y="56"/>
                  <a:pt x="8082" y="56"/>
                  <a:pt x="8043" y="48"/>
                </a:cubicBezTo>
                <a:cubicBezTo>
                  <a:pt x="7831" y="56"/>
                  <a:pt x="7620" y="56"/>
                  <a:pt x="7417" y="64"/>
                </a:cubicBezTo>
                <a:cubicBezTo>
                  <a:pt x="7307" y="56"/>
                  <a:pt x="7198" y="56"/>
                  <a:pt x="7096" y="48"/>
                </a:cubicBezTo>
                <a:cubicBezTo>
                  <a:pt x="7049" y="48"/>
                  <a:pt x="7002" y="48"/>
                  <a:pt x="6955" y="56"/>
                </a:cubicBezTo>
                <a:cubicBezTo>
                  <a:pt x="6937" y="29"/>
                  <a:pt x="6916" y="7"/>
                  <a:pt x="6894" y="7"/>
                </a:cubicBezTo>
                <a:cubicBezTo>
                  <a:pt x="6879" y="7"/>
                  <a:pt x="6862" y="19"/>
                  <a:pt x="6846" y="48"/>
                </a:cubicBezTo>
                <a:cubicBezTo>
                  <a:pt x="6822" y="56"/>
                  <a:pt x="6791" y="64"/>
                  <a:pt x="6760" y="64"/>
                </a:cubicBezTo>
                <a:cubicBezTo>
                  <a:pt x="6705" y="17"/>
                  <a:pt x="6650" y="0"/>
                  <a:pt x="65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/>
          <p:nvPr/>
        </p:nvSpPr>
        <p:spPr>
          <a:xfrm rot="-9592775">
            <a:off x="8280599" y="4374197"/>
            <a:ext cx="907072" cy="1675154"/>
          </a:xfrm>
          <a:custGeom>
            <a:avLst/>
            <a:gdLst/>
            <a:ahLst/>
            <a:cxnLst/>
            <a:rect l="l" t="t" r="r" b="b"/>
            <a:pathLst>
              <a:path w="19957" h="36856" extrusionOk="0">
                <a:moveTo>
                  <a:pt x="13393" y="133"/>
                </a:moveTo>
                <a:lnTo>
                  <a:pt x="13933" y="173"/>
                </a:lnTo>
                <a:lnTo>
                  <a:pt x="13933" y="165"/>
                </a:lnTo>
                <a:cubicBezTo>
                  <a:pt x="14512" y="212"/>
                  <a:pt x="14974" y="392"/>
                  <a:pt x="15396" y="759"/>
                </a:cubicBezTo>
                <a:cubicBezTo>
                  <a:pt x="16053" y="1323"/>
                  <a:pt x="16577" y="1980"/>
                  <a:pt x="17086" y="2613"/>
                </a:cubicBezTo>
                <a:cubicBezTo>
                  <a:pt x="17235" y="2809"/>
                  <a:pt x="17391" y="2997"/>
                  <a:pt x="17547" y="3192"/>
                </a:cubicBezTo>
                <a:cubicBezTo>
                  <a:pt x="18056" y="3795"/>
                  <a:pt x="18314" y="4475"/>
                  <a:pt x="18564" y="5140"/>
                </a:cubicBezTo>
                <a:lnTo>
                  <a:pt x="18643" y="5336"/>
                </a:lnTo>
                <a:cubicBezTo>
                  <a:pt x="18987" y="6235"/>
                  <a:pt x="19081" y="7143"/>
                  <a:pt x="19120" y="7917"/>
                </a:cubicBezTo>
                <a:cubicBezTo>
                  <a:pt x="19128" y="8003"/>
                  <a:pt x="19143" y="8105"/>
                  <a:pt x="19159" y="8207"/>
                </a:cubicBezTo>
                <a:cubicBezTo>
                  <a:pt x="19182" y="8324"/>
                  <a:pt x="19206" y="8457"/>
                  <a:pt x="19214" y="8598"/>
                </a:cubicBezTo>
                <a:cubicBezTo>
                  <a:pt x="19245" y="8966"/>
                  <a:pt x="19261" y="9333"/>
                  <a:pt x="19284" y="9685"/>
                </a:cubicBezTo>
                <a:lnTo>
                  <a:pt x="19308" y="10092"/>
                </a:lnTo>
                <a:cubicBezTo>
                  <a:pt x="19308" y="10116"/>
                  <a:pt x="19308" y="10131"/>
                  <a:pt x="19308" y="10155"/>
                </a:cubicBezTo>
                <a:lnTo>
                  <a:pt x="19308" y="10163"/>
                </a:lnTo>
                <a:lnTo>
                  <a:pt x="19308" y="10170"/>
                </a:lnTo>
                <a:lnTo>
                  <a:pt x="19308" y="10178"/>
                </a:lnTo>
                <a:cubicBezTo>
                  <a:pt x="19409" y="10655"/>
                  <a:pt x="19409" y="11117"/>
                  <a:pt x="19417" y="11563"/>
                </a:cubicBezTo>
                <a:cubicBezTo>
                  <a:pt x="19417" y="11813"/>
                  <a:pt x="19425" y="12048"/>
                  <a:pt x="19441" y="12283"/>
                </a:cubicBezTo>
                <a:cubicBezTo>
                  <a:pt x="19456" y="12478"/>
                  <a:pt x="19464" y="12674"/>
                  <a:pt x="19464" y="12862"/>
                </a:cubicBezTo>
                <a:cubicBezTo>
                  <a:pt x="19464" y="13120"/>
                  <a:pt x="19456" y="13378"/>
                  <a:pt x="19441" y="13628"/>
                </a:cubicBezTo>
                <a:cubicBezTo>
                  <a:pt x="19433" y="13777"/>
                  <a:pt x="19433" y="13918"/>
                  <a:pt x="19425" y="14066"/>
                </a:cubicBezTo>
                <a:cubicBezTo>
                  <a:pt x="19417" y="14434"/>
                  <a:pt x="19362" y="14778"/>
                  <a:pt x="19308" y="15107"/>
                </a:cubicBezTo>
                <a:cubicBezTo>
                  <a:pt x="19253" y="15412"/>
                  <a:pt x="19206" y="15701"/>
                  <a:pt x="19198" y="15975"/>
                </a:cubicBezTo>
                <a:cubicBezTo>
                  <a:pt x="19198" y="16046"/>
                  <a:pt x="19198" y="16116"/>
                  <a:pt x="19198" y="16194"/>
                </a:cubicBezTo>
                <a:cubicBezTo>
                  <a:pt x="19190" y="16304"/>
                  <a:pt x="19190" y="16405"/>
                  <a:pt x="19190" y="16507"/>
                </a:cubicBezTo>
                <a:cubicBezTo>
                  <a:pt x="19190" y="16570"/>
                  <a:pt x="19190" y="16625"/>
                  <a:pt x="19190" y="16687"/>
                </a:cubicBezTo>
                <a:cubicBezTo>
                  <a:pt x="19222" y="17211"/>
                  <a:pt x="19253" y="17735"/>
                  <a:pt x="19284" y="18260"/>
                </a:cubicBezTo>
                <a:cubicBezTo>
                  <a:pt x="19292" y="18385"/>
                  <a:pt x="19300" y="18588"/>
                  <a:pt x="19308" y="18752"/>
                </a:cubicBezTo>
                <a:cubicBezTo>
                  <a:pt x="19323" y="18917"/>
                  <a:pt x="19331" y="19050"/>
                  <a:pt x="19331" y="19050"/>
                </a:cubicBezTo>
                <a:lnTo>
                  <a:pt x="19331" y="19058"/>
                </a:lnTo>
                <a:cubicBezTo>
                  <a:pt x="19331" y="19089"/>
                  <a:pt x="19339" y="19144"/>
                  <a:pt x="19339" y="19198"/>
                </a:cubicBezTo>
                <a:cubicBezTo>
                  <a:pt x="19339" y="19269"/>
                  <a:pt x="19331" y="19355"/>
                  <a:pt x="19308" y="19449"/>
                </a:cubicBezTo>
                <a:cubicBezTo>
                  <a:pt x="19292" y="19511"/>
                  <a:pt x="19284" y="19589"/>
                  <a:pt x="19284" y="19668"/>
                </a:cubicBezTo>
                <a:cubicBezTo>
                  <a:pt x="19284" y="19793"/>
                  <a:pt x="19300" y="19926"/>
                  <a:pt x="19315" y="20075"/>
                </a:cubicBezTo>
                <a:cubicBezTo>
                  <a:pt x="19331" y="20184"/>
                  <a:pt x="19339" y="20294"/>
                  <a:pt x="19347" y="20403"/>
                </a:cubicBezTo>
                <a:cubicBezTo>
                  <a:pt x="19362" y="20638"/>
                  <a:pt x="19378" y="20872"/>
                  <a:pt x="19386" y="21115"/>
                </a:cubicBezTo>
                <a:cubicBezTo>
                  <a:pt x="19394" y="21318"/>
                  <a:pt x="19402" y="21522"/>
                  <a:pt x="19417" y="21725"/>
                </a:cubicBezTo>
                <a:lnTo>
                  <a:pt x="19417" y="21772"/>
                </a:lnTo>
                <a:cubicBezTo>
                  <a:pt x="19433" y="22054"/>
                  <a:pt x="19456" y="22320"/>
                  <a:pt x="19495" y="22578"/>
                </a:cubicBezTo>
                <a:cubicBezTo>
                  <a:pt x="19675" y="23775"/>
                  <a:pt x="19785" y="25058"/>
                  <a:pt x="19824" y="26489"/>
                </a:cubicBezTo>
                <a:cubicBezTo>
                  <a:pt x="19824" y="26552"/>
                  <a:pt x="19824" y="26615"/>
                  <a:pt x="19824" y="26677"/>
                </a:cubicBezTo>
                <a:cubicBezTo>
                  <a:pt x="19824" y="27405"/>
                  <a:pt x="19714" y="28101"/>
                  <a:pt x="19605" y="28782"/>
                </a:cubicBezTo>
                <a:lnTo>
                  <a:pt x="19589" y="28860"/>
                </a:lnTo>
                <a:cubicBezTo>
                  <a:pt x="19535" y="29228"/>
                  <a:pt x="19409" y="29572"/>
                  <a:pt x="19292" y="29877"/>
                </a:cubicBezTo>
                <a:cubicBezTo>
                  <a:pt x="19261" y="29963"/>
                  <a:pt x="19229" y="30049"/>
                  <a:pt x="19198" y="30135"/>
                </a:cubicBezTo>
                <a:cubicBezTo>
                  <a:pt x="19120" y="30370"/>
                  <a:pt x="19026" y="30597"/>
                  <a:pt x="18940" y="30823"/>
                </a:cubicBezTo>
                <a:cubicBezTo>
                  <a:pt x="18901" y="30917"/>
                  <a:pt x="18862" y="31003"/>
                  <a:pt x="18830" y="31097"/>
                </a:cubicBezTo>
                <a:cubicBezTo>
                  <a:pt x="18494" y="31958"/>
                  <a:pt x="17986" y="32662"/>
                  <a:pt x="17493" y="33358"/>
                </a:cubicBezTo>
                <a:cubicBezTo>
                  <a:pt x="17375" y="33522"/>
                  <a:pt x="17250" y="33687"/>
                  <a:pt x="17133" y="33859"/>
                </a:cubicBezTo>
                <a:cubicBezTo>
                  <a:pt x="16804" y="34336"/>
                  <a:pt x="16491" y="34805"/>
                  <a:pt x="16327" y="35330"/>
                </a:cubicBezTo>
                <a:cubicBezTo>
                  <a:pt x="16233" y="35643"/>
                  <a:pt x="16061" y="35901"/>
                  <a:pt x="15905" y="36120"/>
                </a:cubicBezTo>
                <a:cubicBezTo>
                  <a:pt x="15615" y="36511"/>
                  <a:pt x="15224" y="36722"/>
                  <a:pt x="14778" y="36722"/>
                </a:cubicBezTo>
                <a:lnTo>
                  <a:pt x="14684" y="36722"/>
                </a:lnTo>
                <a:cubicBezTo>
                  <a:pt x="14528" y="36706"/>
                  <a:pt x="14371" y="36675"/>
                  <a:pt x="14223" y="36613"/>
                </a:cubicBezTo>
                <a:cubicBezTo>
                  <a:pt x="13878" y="36480"/>
                  <a:pt x="13479" y="36307"/>
                  <a:pt x="13096" y="36096"/>
                </a:cubicBezTo>
                <a:cubicBezTo>
                  <a:pt x="12595" y="35815"/>
                  <a:pt x="12071" y="35494"/>
                  <a:pt x="11539" y="35142"/>
                </a:cubicBezTo>
                <a:cubicBezTo>
                  <a:pt x="11101" y="34852"/>
                  <a:pt x="10655" y="34555"/>
                  <a:pt x="10233" y="34266"/>
                </a:cubicBezTo>
                <a:cubicBezTo>
                  <a:pt x="9920" y="34054"/>
                  <a:pt x="9615" y="33843"/>
                  <a:pt x="9302" y="33640"/>
                </a:cubicBezTo>
                <a:lnTo>
                  <a:pt x="9271" y="33616"/>
                </a:lnTo>
                <a:lnTo>
                  <a:pt x="9239" y="33632"/>
                </a:lnTo>
                <a:cubicBezTo>
                  <a:pt x="9044" y="33718"/>
                  <a:pt x="8856" y="33726"/>
                  <a:pt x="8723" y="33734"/>
                </a:cubicBezTo>
                <a:lnTo>
                  <a:pt x="8426" y="33734"/>
                </a:lnTo>
                <a:cubicBezTo>
                  <a:pt x="7862" y="33695"/>
                  <a:pt x="7401" y="33468"/>
                  <a:pt x="6978" y="33264"/>
                </a:cubicBezTo>
                <a:cubicBezTo>
                  <a:pt x="6931" y="33233"/>
                  <a:pt x="6877" y="33210"/>
                  <a:pt x="6822" y="33186"/>
                </a:cubicBezTo>
                <a:cubicBezTo>
                  <a:pt x="5993" y="32787"/>
                  <a:pt x="5383" y="32161"/>
                  <a:pt x="4882" y="31598"/>
                </a:cubicBezTo>
                <a:cubicBezTo>
                  <a:pt x="4569" y="31254"/>
                  <a:pt x="4311" y="30878"/>
                  <a:pt x="4053" y="30518"/>
                </a:cubicBezTo>
                <a:lnTo>
                  <a:pt x="3967" y="30401"/>
                </a:lnTo>
                <a:cubicBezTo>
                  <a:pt x="3740" y="30080"/>
                  <a:pt x="3521" y="29760"/>
                  <a:pt x="3294" y="29439"/>
                </a:cubicBezTo>
                <a:cubicBezTo>
                  <a:pt x="2989" y="28993"/>
                  <a:pt x="2676" y="28539"/>
                  <a:pt x="2355" y="28101"/>
                </a:cubicBezTo>
                <a:cubicBezTo>
                  <a:pt x="2175" y="27851"/>
                  <a:pt x="1979" y="27616"/>
                  <a:pt x="1776" y="27373"/>
                </a:cubicBezTo>
                <a:cubicBezTo>
                  <a:pt x="1549" y="27092"/>
                  <a:pt x="1314" y="26802"/>
                  <a:pt x="1095" y="26497"/>
                </a:cubicBezTo>
                <a:cubicBezTo>
                  <a:pt x="837" y="26137"/>
                  <a:pt x="603" y="25723"/>
                  <a:pt x="329" y="25167"/>
                </a:cubicBezTo>
                <a:cubicBezTo>
                  <a:pt x="196" y="24901"/>
                  <a:pt x="133" y="24628"/>
                  <a:pt x="133" y="24338"/>
                </a:cubicBezTo>
                <a:cubicBezTo>
                  <a:pt x="133" y="23978"/>
                  <a:pt x="235" y="23595"/>
                  <a:pt x="446" y="23188"/>
                </a:cubicBezTo>
                <a:cubicBezTo>
                  <a:pt x="462" y="23157"/>
                  <a:pt x="477" y="23118"/>
                  <a:pt x="501" y="23086"/>
                </a:cubicBezTo>
                <a:cubicBezTo>
                  <a:pt x="509" y="23071"/>
                  <a:pt x="517" y="23055"/>
                  <a:pt x="524" y="23047"/>
                </a:cubicBezTo>
                <a:lnTo>
                  <a:pt x="532" y="23032"/>
                </a:lnTo>
                <a:lnTo>
                  <a:pt x="532" y="23016"/>
                </a:lnTo>
                <a:cubicBezTo>
                  <a:pt x="579" y="22617"/>
                  <a:pt x="759" y="22312"/>
                  <a:pt x="892" y="22085"/>
                </a:cubicBezTo>
                <a:cubicBezTo>
                  <a:pt x="923" y="22038"/>
                  <a:pt x="947" y="21991"/>
                  <a:pt x="978" y="21936"/>
                </a:cubicBezTo>
                <a:cubicBezTo>
                  <a:pt x="1158" y="21616"/>
                  <a:pt x="1377" y="21318"/>
                  <a:pt x="1706" y="20966"/>
                </a:cubicBezTo>
                <a:cubicBezTo>
                  <a:pt x="1831" y="20833"/>
                  <a:pt x="1925" y="20669"/>
                  <a:pt x="1987" y="20481"/>
                </a:cubicBezTo>
                <a:cubicBezTo>
                  <a:pt x="2058" y="20286"/>
                  <a:pt x="2105" y="20067"/>
                  <a:pt x="2144" y="19809"/>
                </a:cubicBezTo>
                <a:cubicBezTo>
                  <a:pt x="2198" y="19480"/>
                  <a:pt x="2277" y="19089"/>
                  <a:pt x="2433" y="18705"/>
                </a:cubicBezTo>
                <a:cubicBezTo>
                  <a:pt x="2480" y="18588"/>
                  <a:pt x="2511" y="18455"/>
                  <a:pt x="2543" y="18307"/>
                </a:cubicBezTo>
                <a:cubicBezTo>
                  <a:pt x="2558" y="18260"/>
                  <a:pt x="2566" y="18213"/>
                  <a:pt x="2574" y="18166"/>
                </a:cubicBezTo>
                <a:cubicBezTo>
                  <a:pt x="2652" y="17829"/>
                  <a:pt x="2770" y="17469"/>
                  <a:pt x="2942" y="17031"/>
                </a:cubicBezTo>
                <a:cubicBezTo>
                  <a:pt x="3505" y="15654"/>
                  <a:pt x="3888" y="14215"/>
                  <a:pt x="4170" y="13112"/>
                </a:cubicBezTo>
                <a:cubicBezTo>
                  <a:pt x="4326" y="12486"/>
                  <a:pt x="4530" y="11743"/>
                  <a:pt x="4874" y="11039"/>
                </a:cubicBezTo>
                <a:cubicBezTo>
                  <a:pt x="4897" y="10984"/>
                  <a:pt x="4913" y="10906"/>
                  <a:pt x="4937" y="10828"/>
                </a:cubicBezTo>
                <a:cubicBezTo>
                  <a:pt x="4968" y="10710"/>
                  <a:pt x="5007" y="10577"/>
                  <a:pt x="5070" y="10436"/>
                </a:cubicBezTo>
                <a:cubicBezTo>
                  <a:pt x="5523" y="9427"/>
                  <a:pt x="6079" y="8512"/>
                  <a:pt x="6728" y="7706"/>
                </a:cubicBezTo>
                <a:cubicBezTo>
                  <a:pt x="6908" y="7487"/>
                  <a:pt x="7096" y="7292"/>
                  <a:pt x="7284" y="7112"/>
                </a:cubicBezTo>
                <a:cubicBezTo>
                  <a:pt x="7409" y="6986"/>
                  <a:pt x="7534" y="6861"/>
                  <a:pt x="7643" y="6736"/>
                </a:cubicBezTo>
                <a:cubicBezTo>
                  <a:pt x="7808" y="6556"/>
                  <a:pt x="7917" y="6400"/>
                  <a:pt x="7995" y="6243"/>
                </a:cubicBezTo>
                <a:cubicBezTo>
                  <a:pt x="8441" y="5383"/>
                  <a:pt x="8879" y="4538"/>
                  <a:pt x="9451" y="3771"/>
                </a:cubicBezTo>
                <a:cubicBezTo>
                  <a:pt x="9701" y="3427"/>
                  <a:pt x="9982" y="3137"/>
                  <a:pt x="10256" y="2848"/>
                </a:cubicBezTo>
                <a:cubicBezTo>
                  <a:pt x="10374" y="2731"/>
                  <a:pt x="10491" y="2613"/>
                  <a:pt x="10601" y="2488"/>
                </a:cubicBezTo>
                <a:lnTo>
                  <a:pt x="10702" y="2379"/>
                </a:lnTo>
                <a:cubicBezTo>
                  <a:pt x="10827" y="2253"/>
                  <a:pt x="10945" y="2120"/>
                  <a:pt x="11062" y="1987"/>
                </a:cubicBezTo>
                <a:cubicBezTo>
                  <a:pt x="11633" y="1330"/>
                  <a:pt x="12361" y="1033"/>
                  <a:pt x="13010" y="837"/>
                </a:cubicBezTo>
                <a:cubicBezTo>
                  <a:pt x="13034" y="830"/>
                  <a:pt x="13057" y="822"/>
                  <a:pt x="13088" y="806"/>
                </a:cubicBezTo>
                <a:lnTo>
                  <a:pt x="13112" y="798"/>
                </a:lnTo>
                <a:lnTo>
                  <a:pt x="13393" y="133"/>
                </a:lnTo>
                <a:close/>
                <a:moveTo>
                  <a:pt x="13307" y="0"/>
                </a:moveTo>
                <a:lnTo>
                  <a:pt x="13011" y="699"/>
                </a:lnTo>
                <a:lnTo>
                  <a:pt x="13011" y="699"/>
                </a:lnTo>
                <a:cubicBezTo>
                  <a:pt x="12998" y="703"/>
                  <a:pt x="12984" y="708"/>
                  <a:pt x="12971" y="712"/>
                </a:cubicBezTo>
                <a:cubicBezTo>
                  <a:pt x="12314" y="916"/>
                  <a:pt x="11555" y="1213"/>
                  <a:pt x="10960" y="1901"/>
                </a:cubicBezTo>
                <a:cubicBezTo>
                  <a:pt x="10843" y="2034"/>
                  <a:pt x="10726" y="2160"/>
                  <a:pt x="10608" y="2293"/>
                </a:cubicBezTo>
                <a:lnTo>
                  <a:pt x="10507" y="2402"/>
                </a:lnTo>
                <a:cubicBezTo>
                  <a:pt x="10397" y="2519"/>
                  <a:pt x="10280" y="2637"/>
                  <a:pt x="10162" y="2762"/>
                </a:cubicBezTo>
                <a:cubicBezTo>
                  <a:pt x="9889" y="3044"/>
                  <a:pt x="9599" y="3341"/>
                  <a:pt x="9341" y="3693"/>
                </a:cubicBezTo>
                <a:cubicBezTo>
                  <a:pt x="8770" y="4475"/>
                  <a:pt x="8324" y="5320"/>
                  <a:pt x="7878" y="6188"/>
                </a:cubicBezTo>
                <a:cubicBezTo>
                  <a:pt x="7815" y="6321"/>
                  <a:pt x="7706" y="6478"/>
                  <a:pt x="7550" y="6650"/>
                </a:cubicBezTo>
                <a:cubicBezTo>
                  <a:pt x="7440" y="6767"/>
                  <a:pt x="7323" y="6893"/>
                  <a:pt x="7190" y="7018"/>
                </a:cubicBezTo>
                <a:cubicBezTo>
                  <a:pt x="7002" y="7206"/>
                  <a:pt x="6806" y="7393"/>
                  <a:pt x="6626" y="7620"/>
                </a:cubicBezTo>
                <a:cubicBezTo>
                  <a:pt x="5969" y="8434"/>
                  <a:pt x="5406" y="9365"/>
                  <a:pt x="4952" y="10382"/>
                </a:cubicBezTo>
                <a:cubicBezTo>
                  <a:pt x="4890" y="10530"/>
                  <a:pt x="4843" y="10679"/>
                  <a:pt x="4811" y="10796"/>
                </a:cubicBezTo>
                <a:cubicBezTo>
                  <a:pt x="4796" y="10867"/>
                  <a:pt x="4772" y="10953"/>
                  <a:pt x="4757" y="10984"/>
                </a:cubicBezTo>
                <a:cubicBezTo>
                  <a:pt x="4405" y="11704"/>
                  <a:pt x="4201" y="12447"/>
                  <a:pt x="4037" y="13081"/>
                </a:cubicBezTo>
                <a:cubicBezTo>
                  <a:pt x="3763" y="14176"/>
                  <a:pt x="3380" y="15615"/>
                  <a:pt x="2824" y="16984"/>
                </a:cubicBezTo>
                <a:cubicBezTo>
                  <a:pt x="2644" y="17422"/>
                  <a:pt x="2527" y="17790"/>
                  <a:pt x="2449" y="18134"/>
                </a:cubicBezTo>
                <a:cubicBezTo>
                  <a:pt x="2441" y="18189"/>
                  <a:pt x="2425" y="18236"/>
                  <a:pt x="2418" y="18275"/>
                </a:cubicBezTo>
                <a:cubicBezTo>
                  <a:pt x="2386" y="18432"/>
                  <a:pt x="2355" y="18557"/>
                  <a:pt x="2316" y="18659"/>
                </a:cubicBezTo>
                <a:cubicBezTo>
                  <a:pt x="2152" y="19050"/>
                  <a:pt x="2073" y="19449"/>
                  <a:pt x="2019" y="19785"/>
                </a:cubicBezTo>
                <a:cubicBezTo>
                  <a:pt x="1972" y="20043"/>
                  <a:pt x="1925" y="20254"/>
                  <a:pt x="1862" y="20434"/>
                </a:cubicBezTo>
                <a:cubicBezTo>
                  <a:pt x="1800" y="20614"/>
                  <a:pt x="1721" y="20755"/>
                  <a:pt x="1612" y="20880"/>
                </a:cubicBezTo>
                <a:cubicBezTo>
                  <a:pt x="1275" y="21232"/>
                  <a:pt x="1048" y="21545"/>
                  <a:pt x="861" y="21874"/>
                </a:cubicBezTo>
                <a:cubicBezTo>
                  <a:pt x="837" y="21921"/>
                  <a:pt x="814" y="21968"/>
                  <a:pt x="783" y="22015"/>
                </a:cubicBezTo>
                <a:cubicBezTo>
                  <a:pt x="642" y="22249"/>
                  <a:pt x="455" y="22576"/>
                  <a:pt x="400" y="23005"/>
                </a:cubicBezTo>
                <a:lnTo>
                  <a:pt x="400" y="23005"/>
                </a:lnTo>
                <a:cubicBezTo>
                  <a:pt x="397" y="23009"/>
                  <a:pt x="394" y="23013"/>
                  <a:pt x="391" y="23016"/>
                </a:cubicBezTo>
                <a:cubicBezTo>
                  <a:pt x="368" y="23055"/>
                  <a:pt x="344" y="23094"/>
                  <a:pt x="329" y="23133"/>
                </a:cubicBezTo>
                <a:cubicBezTo>
                  <a:pt x="110" y="23548"/>
                  <a:pt x="0" y="23947"/>
                  <a:pt x="0" y="24338"/>
                </a:cubicBezTo>
                <a:cubicBezTo>
                  <a:pt x="0" y="24643"/>
                  <a:pt x="71" y="24941"/>
                  <a:pt x="211" y="25222"/>
                </a:cubicBezTo>
                <a:cubicBezTo>
                  <a:pt x="485" y="25785"/>
                  <a:pt x="728" y="26200"/>
                  <a:pt x="994" y="26576"/>
                </a:cubicBezTo>
                <a:cubicBezTo>
                  <a:pt x="1213" y="26881"/>
                  <a:pt x="1447" y="27170"/>
                  <a:pt x="1674" y="27452"/>
                </a:cubicBezTo>
                <a:cubicBezTo>
                  <a:pt x="1878" y="27702"/>
                  <a:pt x="2073" y="27937"/>
                  <a:pt x="2245" y="28171"/>
                </a:cubicBezTo>
                <a:cubicBezTo>
                  <a:pt x="2566" y="28610"/>
                  <a:pt x="2879" y="29071"/>
                  <a:pt x="3184" y="29509"/>
                </a:cubicBezTo>
                <a:cubicBezTo>
                  <a:pt x="3411" y="29830"/>
                  <a:pt x="3630" y="30159"/>
                  <a:pt x="3857" y="30471"/>
                </a:cubicBezTo>
                <a:lnTo>
                  <a:pt x="3943" y="30597"/>
                </a:lnTo>
                <a:cubicBezTo>
                  <a:pt x="4201" y="30956"/>
                  <a:pt x="4467" y="31332"/>
                  <a:pt x="4780" y="31684"/>
                </a:cubicBezTo>
                <a:cubicBezTo>
                  <a:pt x="5289" y="32247"/>
                  <a:pt x="5907" y="32889"/>
                  <a:pt x="6767" y="33303"/>
                </a:cubicBezTo>
                <a:cubicBezTo>
                  <a:pt x="6822" y="33327"/>
                  <a:pt x="6869" y="33350"/>
                  <a:pt x="6924" y="33382"/>
                </a:cubicBezTo>
                <a:cubicBezTo>
                  <a:pt x="7338" y="33585"/>
                  <a:pt x="7823" y="33820"/>
                  <a:pt x="8418" y="33859"/>
                </a:cubicBezTo>
                <a:cubicBezTo>
                  <a:pt x="8480" y="33867"/>
                  <a:pt x="8535" y="33867"/>
                  <a:pt x="8598" y="33867"/>
                </a:cubicBezTo>
                <a:lnTo>
                  <a:pt x="8731" y="33867"/>
                </a:lnTo>
                <a:cubicBezTo>
                  <a:pt x="8857" y="33859"/>
                  <a:pt x="9048" y="33845"/>
                  <a:pt x="9262" y="33762"/>
                </a:cubicBezTo>
                <a:lnTo>
                  <a:pt x="9262" y="33762"/>
                </a:lnTo>
                <a:cubicBezTo>
                  <a:pt x="9564" y="33966"/>
                  <a:pt x="9860" y="34171"/>
                  <a:pt x="10162" y="34375"/>
                </a:cubicBezTo>
                <a:cubicBezTo>
                  <a:pt x="10585" y="34665"/>
                  <a:pt x="11031" y="34962"/>
                  <a:pt x="11469" y="35251"/>
                </a:cubicBezTo>
                <a:cubicBezTo>
                  <a:pt x="12001" y="35603"/>
                  <a:pt x="12525" y="35924"/>
                  <a:pt x="13034" y="36206"/>
                </a:cubicBezTo>
                <a:cubicBezTo>
                  <a:pt x="13425" y="36433"/>
                  <a:pt x="13831" y="36597"/>
                  <a:pt x="14168" y="36730"/>
                </a:cubicBezTo>
                <a:cubicBezTo>
                  <a:pt x="14340" y="36800"/>
                  <a:pt x="14504" y="36839"/>
                  <a:pt x="14676" y="36847"/>
                </a:cubicBezTo>
                <a:cubicBezTo>
                  <a:pt x="14708" y="36855"/>
                  <a:pt x="14747" y="36855"/>
                  <a:pt x="14778" y="36855"/>
                </a:cubicBezTo>
                <a:cubicBezTo>
                  <a:pt x="15263" y="36855"/>
                  <a:pt x="15701" y="36620"/>
                  <a:pt x="16014" y="36198"/>
                </a:cubicBezTo>
                <a:cubicBezTo>
                  <a:pt x="16171" y="35971"/>
                  <a:pt x="16351" y="35705"/>
                  <a:pt x="16452" y="35369"/>
                </a:cubicBezTo>
                <a:cubicBezTo>
                  <a:pt x="16609" y="34868"/>
                  <a:pt x="16914" y="34406"/>
                  <a:pt x="17242" y="33937"/>
                </a:cubicBezTo>
                <a:cubicBezTo>
                  <a:pt x="17360" y="33765"/>
                  <a:pt x="17477" y="33601"/>
                  <a:pt x="17594" y="33429"/>
                </a:cubicBezTo>
                <a:cubicBezTo>
                  <a:pt x="18095" y="32740"/>
                  <a:pt x="18611" y="32020"/>
                  <a:pt x="18948" y="31144"/>
                </a:cubicBezTo>
                <a:cubicBezTo>
                  <a:pt x="18987" y="31058"/>
                  <a:pt x="19018" y="30964"/>
                  <a:pt x="19057" y="30870"/>
                </a:cubicBezTo>
                <a:cubicBezTo>
                  <a:pt x="19143" y="30644"/>
                  <a:pt x="19237" y="30417"/>
                  <a:pt x="19323" y="30174"/>
                </a:cubicBezTo>
                <a:cubicBezTo>
                  <a:pt x="19355" y="30088"/>
                  <a:pt x="19386" y="30002"/>
                  <a:pt x="19417" y="29916"/>
                </a:cubicBezTo>
                <a:cubicBezTo>
                  <a:pt x="19527" y="29611"/>
                  <a:pt x="19660" y="29267"/>
                  <a:pt x="19722" y="28883"/>
                </a:cubicBezTo>
                <a:lnTo>
                  <a:pt x="19730" y="28805"/>
                </a:lnTo>
                <a:cubicBezTo>
                  <a:pt x="19840" y="28125"/>
                  <a:pt x="19957" y="27420"/>
                  <a:pt x="19957" y="26677"/>
                </a:cubicBezTo>
                <a:cubicBezTo>
                  <a:pt x="19957" y="26615"/>
                  <a:pt x="19949" y="26552"/>
                  <a:pt x="19949" y="26489"/>
                </a:cubicBezTo>
                <a:cubicBezTo>
                  <a:pt x="19910" y="25050"/>
                  <a:pt x="19801" y="23759"/>
                  <a:pt x="19621" y="22562"/>
                </a:cubicBezTo>
                <a:cubicBezTo>
                  <a:pt x="19581" y="22312"/>
                  <a:pt x="19566" y="22046"/>
                  <a:pt x="19550" y="21764"/>
                </a:cubicBezTo>
                <a:lnTo>
                  <a:pt x="19550" y="21717"/>
                </a:lnTo>
                <a:cubicBezTo>
                  <a:pt x="19535" y="21514"/>
                  <a:pt x="19527" y="21311"/>
                  <a:pt x="19519" y="21107"/>
                </a:cubicBezTo>
                <a:cubicBezTo>
                  <a:pt x="19503" y="20872"/>
                  <a:pt x="19495" y="20630"/>
                  <a:pt x="19480" y="20395"/>
                </a:cubicBezTo>
                <a:cubicBezTo>
                  <a:pt x="19472" y="20278"/>
                  <a:pt x="19456" y="20168"/>
                  <a:pt x="19448" y="20059"/>
                </a:cubicBezTo>
                <a:cubicBezTo>
                  <a:pt x="19433" y="19910"/>
                  <a:pt x="19417" y="19777"/>
                  <a:pt x="19417" y="19668"/>
                </a:cubicBezTo>
                <a:cubicBezTo>
                  <a:pt x="19417" y="19597"/>
                  <a:pt x="19425" y="19535"/>
                  <a:pt x="19433" y="19480"/>
                </a:cubicBezTo>
                <a:cubicBezTo>
                  <a:pt x="19456" y="19370"/>
                  <a:pt x="19464" y="19277"/>
                  <a:pt x="19464" y="19198"/>
                </a:cubicBezTo>
                <a:cubicBezTo>
                  <a:pt x="19464" y="19136"/>
                  <a:pt x="19464" y="19081"/>
                  <a:pt x="19456" y="19042"/>
                </a:cubicBezTo>
                <a:cubicBezTo>
                  <a:pt x="19456" y="19042"/>
                  <a:pt x="19425" y="18510"/>
                  <a:pt x="19409" y="18252"/>
                </a:cubicBezTo>
                <a:cubicBezTo>
                  <a:pt x="19378" y="17728"/>
                  <a:pt x="19347" y="17203"/>
                  <a:pt x="19323" y="16679"/>
                </a:cubicBezTo>
                <a:cubicBezTo>
                  <a:pt x="19323" y="16625"/>
                  <a:pt x="19323" y="16570"/>
                  <a:pt x="19323" y="16507"/>
                </a:cubicBezTo>
                <a:cubicBezTo>
                  <a:pt x="19323" y="16405"/>
                  <a:pt x="19323" y="16304"/>
                  <a:pt x="19323" y="16194"/>
                </a:cubicBezTo>
                <a:cubicBezTo>
                  <a:pt x="19331" y="16124"/>
                  <a:pt x="19331" y="16053"/>
                  <a:pt x="19331" y="15975"/>
                </a:cubicBezTo>
                <a:cubicBezTo>
                  <a:pt x="19339" y="15717"/>
                  <a:pt x="19386" y="15435"/>
                  <a:pt x="19433" y="15130"/>
                </a:cubicBezTo>
                <a:cubicBezTo>
                  <a:pt x="19488" y="14794"/>
                  <a:pt x="19542" y="14450"/>
                  <a:pt x="19558" y="14074"/>
                </a:cubicBezTo>
                <a:cubicBezTo>
                  <a:pt x="19558" y="13926"/>
                  <a:pt x="19566" y="13777"/>
                  <a:pt x="19574" y="13636"/>
                </a:cubicBezTo>
                <a:cubicBezTo>
                  <a:pt x="19581" y="13386"/>
                  <a:pt x="19597" y="13128"/>
                  <a:pt x="19597" y="12862"/>
                </a:cubicBezTo>
                <a:cubicBezTo>
                  <a:pt x="19597" y="12666"/>
                  <a:pt x="19589" y="12470"/>
                  <a:pt x="19574" y="12267"/>
                </a:cubicBezTo>
                <a:cubicBezTo>
                  <a:pt x="19558" y="12048"/>
                  <a:pt x="19550" y="11813"/>
                  <a:pt x="19550" y="11563"/>
                </a:cubicBezTo>
                <a:cubicBezTo>
                  <a:pt x="19542" y="11109"/>
                  <a:pt x="19542" y="10648"/>
                  <a:pt x="19441" y="10155"/>
                </a:cubicBezTo>
                <a:cubicBezTo>
                  <a:pt x="19441" y="10131"/>
                  <a:pt x="19441" y="10108"/>
                  <a:pt x="19441" y="10084"/>
                </a:cubicBezTo>
                <a:lnTo>
                  <a:pt x="19417" y="9678"/>
                </a:lnTo>
                <a:cubicBezTo>
                  <a:pt x="19394" y="9326"/>
                  <a:pt x="19370" y="8950"/>
                  <a:pt x="19347" y="8582"/>
                </a:cubicBezTo>
                <a:cubicBezTo>
                  <a:pt x="19331" y="8442"/>
                  <a:pt x="19308" y="8301"/>
                  <a:pt x="19292" y="8183"/>
                </a:cubicBezTo>
                <a:cubicBezTo>
                  <a:pt x="19276" y="8082"/>
                  <a:pt x="19261" y="7988"/>
                  <a:pt x="19253" y="7910"/>
                </a:cubicBezTo>
                <a:cubicBezTo>
                  <a:pt x="19206" y="7127"/>
                  <a:pt x="19120" y="6204"/>
                  <a:pt x="18768" y="5289"/>
                </a:cubicBezTo>
                <a:lnTo>
                  <a:pt x="18690" y="5093"/>
                </a:lnTo>
                <a:cubicBezTo>
                  <a:pt x="18439" y="4428"/>
                  <a:pt x="18173" y="3732"/>
                  <a:pt x="17649" y="3106"/>
                </a:cubicBezTo>
                <a:cubicBezTo>
                  <a:pt x="17493" y="2918"/>
                  <a:pt x="17336" y="2723"/>
                  <a:pt x="17188" y="2535"/>
                </a:cubicBezTo>
                <a:cubicBezTo>
                  <a:pt x="16679" y="1894"/>
                  <a:pt x="16147" y="1236"/>
                  <a:pt x="15482" y="658"/>
                </a:cubicBezTo>
                <a:cubicBezTo>
                  <a:pt x="15036" y="282"/>
                  <a:pt x="14543" y="79"/>
                  <a:pt x="13941" y="40"/>
                </a:cubicBezTo>
                <a:lnTo>
                  <a:pt x="133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 rot="-6299954">
            <a:off x="-552811" y="1771828"/>
            <a:ext cx="1357904" cy="1028717"/>
          </a:xfrm>
          <a:custGeom>
            <a:avLst/>
            <a:gdLst/>
            <a:ahLst/>
            <a:cxnLst/>
            <a:rect l="l" t="t" r="r" b="b"/>
            <a:pathLst>
              <a:path w="23822" h="18047" extrusionOk="0">
                <a:moveTo>
                  <a:pt x="6592" y="0"/>
                </a:moveTo>
                <a:cubicBezTo>
                  <a:pt x="6525" y="0"/>
                  <a:pt x="6456" y="23"/>
                  <a:pt x="6384" y="48"/>
                </a:cubicBezTo>
                <a:cubicBezTo>
                  <a:pt x="6361" y="56"/>
                  <a:pt x="6329" y="56"/>
                  <a:pt x="6298" y="64"/>
                </a:cubicBezTo>
                <a:cubicBezTo>
                  <a:pt x="6225" y="21"/>
                  <a:pt x="6153" y="6"/>
                  <a:pt x="6081" y="6"/>
                </a:cubicBezTo>
                <a:cubicBezTo>
                  <a:pt x="5969" y="6"/>
                  <a:pt x="5857" y="43"/>
                  <a:pt x="5743" y="72"/>
                </a:cubicBezTo>
                <a:cubicBezTo>
                  <a:pt x="5711" y="80"/>
                  <a:pt x="5680" y="87"/>
                  <a:pt x="5657" y="87"/>
                </a:cubicBezTo>
                <a:cubicBezTo>
                  <a:pt x="4819" y="236"/>
                  <a:pt x="3967" y="127"/>
                  <a:pt x="3161" y="432"/>
                </a:cubicBezTo>
                <a:cubicBezTo>
                  <a:pt x="1847" y="932"/>
                  <a:pt x="2136" y="1988"/>
                  <a:pt x="1416" y="2927"/>
                </a:cubicBezTo>
                <a:cubicBezTo>
                  <a:pt x="830" y="3694"/>
                  <a:pt x="0" y="4265"/>
                  <a:pt x="165" y="5345"/>
                </a:cubicBezTo>
                <a:cubicBezTo>
                  <a:pt x="243" y="5830"/>
                  <a:pt x="454" y="6283"/>
                  <a:pt x="587" y="6761"/>
                </a:cubicBezTo>
                <a:cubicBezTo>
                  <a:pt x="783" y="7449"/>
                  <a:pt x="814" y="8177"/>
                  <a:pt x="1010" y="8873"/>
                </a:cubicBezTo>
                <a:cubicBezTo>
                  <a:pt x="1651" y="11212"/>
                  <a:pt x="3748" y="12456"/>
                  <a:pt x="5469" y="13942"/>
                </a:cubicBezTo>
                <a:cubicBezTo>
                  <a:pt x="5680" y="14122"/>
                  <a:pt x="5883" y="14318"/>
                  <a:pt x="6095" y="14498"/>
                </a:cubicBezTo>
                <a:cubicBezTo>
                  <a:pt x="6149" y="14545"/>
                  <a:pt x="6220" y="14576"/>
                  <a:pt x="6290" y="14607"/>
                </a:cubicBezTo>
                <a:cubicBezTo>
                  <a:pt x="6329" y="14662"/>
                  <a:pt x="6368" y="14717"/>
                  <a:pt x="6408" y="14771"/>
                </a:cubicBezTo>
                <a:cubicBezTo>
                  <a:pt x="6423" y="14803"/>
                  <a:pt x="6447" y="14826"/>
                  <a:pt x="6470" y="14850"/>
                </a:cubicBezTo>
                <a:cubicBezTo>
                  <a:pt x="6564" y="14998"/>
                  <a:pt x="6666" y="15147"/>
                  <a:pt x="6767" y="15288"/>
                </a:cubicBezTo>
                <a:cubicBezTo>
                  <a:pt x="7065" y="15702"/>
                  <a:pt x="7346" y="16125"/>
                  <a:pt x="7659" y="16516"/>
                </a:cubicBezTo>
                <a:cubicBezTo>
                  <a:pt x="8043" y="16993"/>
                  <a:pt x="8512" y="17384"/>
                  <a:pt x="9013" y="17744"/>
                </a:cubicBezTo>
                <a:cubicBezTo>
                  <a:pt x="9200" y="17877"/>
                  <a:pt x="9412" y="17948"/>
                  <a:pt x="9631" y="17987"/>
                </a:cubicBezTo>
                <a:cubicBezTo>
                  <a:pt x="9839" y="18029"/>
                  <a:pt x="10047" y="18047"/>
                  <a:pt x="10253" y="18047"/>
                </a:cubicBezTo>
                <a:cubicBezTo>
                  <a:pt x="10774" y="18047"/>
                  <a:pt x="11288" y="17934"/>
                  <a:pt x="11798" y="17822"/>
                </a:cubicBezTo>
                <a:cubicBezTo>
                  <a:pt x="11829" y="17815"/>
                  <a:pt x="11860" y="17807"/>
                  <a:pt x="11892" y="17799"/>
                </a:cubicBezTo>
                <a:cubicBezTo>
                  <a:pt x="12384" y="17549"/>
                  <a:pt x="12838" y="17259"/>
                  <a:pt x="13221" y="16852"/>
                </a:cubicBezTo>
                <a:cubicBezTo>
                  <a:pt x="13362" y="16696"/>
                  <a:pt x="13511" y="16524"/>
                  <a:pt x="13691" y="16414"/>
                </a:cubicBezTo>
                <a:cubicBezTo>
                  <a:pt x="14411" y="15992"/>
                  <a:pt x="15177" y="15663"/>
                  <a:pt x="16007" y="15515"/>
                </a:cubicBezTo>
                <a:cubicBezTo>
                  <a:pt x="16071" y="15504"/>
                  <a:pt x="16134" y="15499"/>
                  <a:pt x="16197" y="15499"/>
                </a:cubicBezTo>
                <a:cubicBezTo>
                  <a:pt x="16374" y="15499"/>
                  <a:pt x="16550" y="15537"/>
                  <a:pt x="16734" y="15601"/>
                </a:cubicBezTo>
                <a:cubicBezTo>
                  <a:pt x="16687" y="15843"/>
                  <a:pt x="16765" y="16023"/>
                  <a:pt x="16914" y="16187"/>
                </a:cubicBezTo>
                <a:cubicBezTo>
                  <a:pt x="16930" y="16203"/>
                  <a:pt x="16930" y="16234"/>
                  <a:pt x="16945" y="16250"/>
                </a:cubicBezTo>
                <a:cubicBezTo>
                  <a:pt x="17117" y="16485"/>
                  <a:pt x="17266" y="16766"/>
                  <a:pt x="17485" y="16946"/>
                </a:cubicBezTo>
                <a:cubicBezTo>
                  <a:pt x="17821" y="17228"/>
                  <a:pt x="18189" y="17486"/>
                  <a:pt x="18604" y="17642"/>
                </a:cubicBezTo>
                <a:cubicBezTo>
                  <a:pt x="18807" y="17713"/>
                  <a:pt x="19011" y="17807"/>
                  <a:pt x="19214" y="17862"/>
                </a:cubicBezTo>
                <a:cubicBezTo>
                  <a:pt x="19405" y="17909"/>
                  <a:pt x="19597" y="17931"/>
                  <a:pt x="19791" y="17931"/>
                </a:cubicBezTo>
                <a:cubicBezTo>
                  <a:pt x="19946" y="17931"/>
                  <a:pt x="20103" y="17917"/>
                  <a:pt x="20262" y="17893"/>
                </a:cubicBezTo>
                <a:cubicBezTo>
                  <a:pt x="20771" y="17822"/>
                  <a:pt x="21279" y="17775"/>
                  <a:pt x="21772" y="17611"/>
                </a:cubicBezTo>
                <a:cubicBezTo>
                  <a:pt x="21874" y="17580"/>
                  <a:pt x="21976" y="17549"/>
                  <a:pt x="22077" y="17533"/>
                </a:cubicBezTo>
                <a:cubicBezTo>
                  <a:pt x="22468" y="17470"/>
                  <a:pt x="22758" y="17244"/>
                  <a:pt x="22985" y="16931"/>
                </a:cubicBezTo>
                <a:cubicBezTo>
                  <a:pt x="23133" y="16727"/>
                  <a:pt x="23251" y="16508"/>
                  <a:pt x="23392" y="16305"/>
                </a:cubicBezTo>
                <a:cubicBezTo>
                  <a:pt x="23611" y="15984"/>
                  <a:pt x="23712" y="15624"/>
                  <a:pt x="23759" y="15249"/>
                </a:cubicBezTo>
                <a:cubicBezTo>
                  <a:pt x="23791" y="14983"/>
                  <a:pt x="23814" y="14717"/>
                  <a:pt x="23822" y="14443"/>
                </a:cubicBezTo>
                <a:cubicBezTo>
                  <a:pt x="23822" y="14146"/>
                  <a:pt x="23806" y="13840"/>
                  <a:pt x="23791" y="13535"/>
                </a:cubicBezTo>
                <a:cubicBezTo>
                  <a:pt x="23775" y="13355"/>
                  <a:pt x="23736" y="13168"/>
                  <a:pt x="23712" y="12988"/>
                </a:cubicBezTo>
                <a:cubicBezTo>
                  <a:pt x="23681" y="12714"/>
                  <a:pt x="23650" y="12448"/>
                  <a:pt x="23618" y="12174"/>
                </a:cubicBezTo>
                <a:cubicBezTo>
                  <a:pt x="23665" y="12119"/>
                  <a:pt x="23658" y="12072"/>
                  <a:pt x="23579" y="12041"/>
                </a:cubicBezTo>
                <a:cubicBezTo>
                  <a:pt x="23571" y="11979"/>
                  <a:pt x="23556" y="11916"/>
                  <a:pt x="23548" y="11853"/>
                </a:cubicBezTo>
                <a:cubicBezTo>
                  <a:pt x="23564" y="11814"/>
                  <a:pt x="23595" y="11767"/>
                  <a:pt x="23587" y="11736"/>
                </a:cubicBezTo>
                <a:cubicBezTo>
                  <a:pt x="23564" y="11634"/>
                  <a:pt x="23525" y="11540"/>
                  <a:pt x="23493" y="11447"/>
                </a:cubicBezTo>
                <a:cubicBezTo>
                  <a:pt x="23462" y="11329"/>
                  <a:pt x="23431" y="11204"/>
                  <a:pt x="23407" y="11079"/>
                </a:cubicBezTo>
                <a:cubicBezTo>
                  <a:pt x="23407" y="11032"/>
                  <a:pt x="23423" y="10969"/>
                  <a:pt x="23407" y="10930"/>
                </a:cubicBezTo>
                <a:cubicBezTo>
                  <a:pt x="23329" y="10750"/>
                  <a:pt x="23251" y="10570"/>
                  <a:pt x="23157" y="10390"/>
                </a:cubicBezTo>
                <a:cubicBezTo>
                  <a:pt x="23126" y="10336"/>
                  <a:pt x="23063" y="10289"/>
                  <a:pt x="23016" y="10242"/>
                </a:cubicBezTo>
                <a:cubicBezTo>
                  <a:pt x="23008" y="10211"/>
                  <a:pt x="23000" y="10187"/>
                  <a:pt x="22985" y="10156"/>
                </a:cubicBezTo>
                <a:cubicBezTo>
                  <a:pt x="22969" y="10031"/>
                  <a:pt x="22914" y="9921"/>
                  <a:pt x="22805" y="9851"/>
                </a:cubicBezTo>
                <a:cubicBezTo>
                  <a:pt x="22797" y="9819"/>
                  <a:pt x="22789" y="9796"/>
                  <a:pt x="22774" y="9765"/>
                </a:cubicBezTo>
                <a:cubicBezTo>
                  <a:pt x="22758" y="9577"/>
                  <a:pt x="22601" y="9483"/>
                  <a:pt x="22508" y="9342"/>
                </a:cubicBezTo>
                <a:cubicBezTo>
                  <a:pt x="22468" y="9287"/>
                  <a:pt x="22406" y="9256"/>
                  <a:pt x="22351" y="9217"/>
                </a:cubicBezTo>
                <a:lnTo>
                  <a:pt x="22257" y="9014"/>
                </a:lnTo>
                <a:cubicBezTo>
                  <a:pt x="22234" y="8810"/>
                  <a:pt x="22101" y="8669"/>
                  <a:pt x="21991" y="8513"/>
                </a:cubicBezTo>
                <a:cubicBezTo>
                  <a:pt x="21835" y="8294"/>
                  <a:pt x="21647" y="8083"/>
                  <a:pt x="21522" y="7848"/>
                </a:cubicBezTo>
                <a:cubicBezTo>
                  <a:pt x="21404" y="7598"/>
                  <a:pt x="21225" y="7394"/>
                  <a:pt x="21076" y="7167"/>
                </a:cubicBezTo>
                <a:cubicBezTo>
                  <a:pt x="20865" y="6847"/>
                  <a:pt x="20622" y="6549"/>
                  <a:pt x="20395" y="6244"/>
                </a:cubicBezTo>
                <a:cubicBezTo>
                  <a:pt x="20254" y="6041"/>
                  <a:pt x="20121" y="5837"/>
                  <a:pt x="19973" y="5642"/>
                </a:cubicBezTo>
                <a:cubicBezTo>
                  <a:pt x="19871" y="5509"/>
                  <a:pt x="19754" y="5391"/>
                  <a:pt x="19636" y="5266"/>
                </a:cubicBezTo>
                <a:cubicBezTo>
                  <a:pt x="19433" y="5039"/>
                  <a:pt x="19222" y="4820"/>
                  <a:pt x="19026" y="4586"/>
                </a:cubicBezTo>
                <a:cubicBezTo>
                  <a:pt x="18838" y="4359"/>
                  <a:pt x="18557" y="4226"/>
                  <a:pt x="18408" y="3952"/>
                </a:cubicBezTo>
                <a:cubicBezTo>
                  <a:pt x="18330" y="3819"/>
                  <a:pt x="18220" y="3725"/>
                  <a:pt x="18064" y="3678"/>
                </a:cubicBezTo>
                <a:cubicBezTo>
                  <a:pt x="18009" y="3663"/>
                  <a:pt x="17947" y="3616"/>
                  <a:pt x="17908" y="3569"/>
                </a:cubicBezTo>
                <a:cubicBezTo>
                  <a:pt x="17563" y="3154"/>
                  <a:pt x="17110" y="2872"/>
                  <a:pt x="16671" y="2560"/>
                </a:cubicBezTo>
                <a:cubicBezTo>
                  <a:pt x="16656" y="2552"/>
                  <a:pt x="16632" y="2536"/>
                  <a:pt x="16609" y="2528"/>
                </a:cubicBezTo>
                <a:cubicBezTo>
                  <a:pt x="16312" y="2497"/>
                  <a:pt x="16085" y="2294"/>
                  <a:pt x="15819" y="2192"/>
                </a:cubicBezTo>
                <a:cubicBezTo>
                  <a:pt x="15514" y="2067"/>
                  <a:pt x="15224" y="1910"/>
                  <a:pt x="14927" y="1777"/>
                </a:cubicBezTo>
                <a:cubicBezTo>
                  <a:pt x="14909" y="1769"/>
                  <a:pt x="14889" y="1767"/>
                  <a:pt x="14868" y="1767"/>
                </a:cubicBezTo>
                <a:cubicBezTo>
                  <a:pt x="14826" y="1767"/>
                  <a:pt x="14781" y="1777"/>
                  <a:pt x="14739" y="1777"/>
                </a:cubicBezTo>
                <a:cubicBezTo>
                  <a:pt x="14481" y="1613"/>
                  <a:pt x="14231" y="1441"/>
                  <a:pt x="13965" y="1300"/>
                </a:cubicBezTo>
                <a:cubicBezTo>
                  <a:pt x="13738" y="1183"/>
                  <a:pt x="13480" y="1120"/>
                  <a:pt x="13253" y="1018"/>
                </a:cubicBezTo>
                <a:cubicBezTo>
                  <a:pt x="12862" y="831"/>
                  <a:pt x="12455" y="705"/>
                  <a:pt x="12040" y="619"/>
                </a:cubicBezTo>
                <a:cubicBezTo>
                  <a:pt x="11719" y="549"/>
                  <a:pt x="11391" y="494"/>
                  <a:pt x="11070" y="432"/>
                </a:cubicBezTo>
                <a:cubicBezTo>
                  <a:pt x="10507" y="322"/>
                  <a:pt x="9944" y="197"/>
                  <a:pt x="9373" y="87"/>
                </a:cubicBezTo>
                <a:cubicBezTo>
                  <a:pt x="9341" y="82"/>
                  <a:pt x="9309" y="80"/>
                  <a:pt x="9277" y="80"/>
                </a:cubicBezTo>
                <a:cubicBezTo>
                  <a:pt x="9242" y="80"/>
                  <a:pt x="9208" y="82"/>
                  <a:pt x="9173" y="82"/>
                </a:cubicBezTo>
                <a:cubicBezTo>
                  <a:pt x="9153" y="82"/>
                  <a:pt x="9134" y="81"/>
                  <a:pt x="9114" y="80"/>
                </a:cubicBezTo>
                <a:cubicBezTo>
                  <a:pt x="9075" y="80"/>
                  <a:pt x="9036" y="80"/>
                  <a:pt x="9005" y="72"/>
                </a:cubicBezTo>
                <a:cubicBezTo>
                  <a:pt x="8903" y="64"/>
                  <a:pt x="8809" y="64"/>
                  <a:pt x="8715" y="56"/>
                </a:cubicBezTo>
                <a:cubicBezTo>
                  <a:pt x="8667" y="25"/>
                  <a:pt x="8619" y="5"/>
                  <a:pt x="8571" y="5"/>
                </a:cubicBezTo>
                <a:cubicBezTo>
                  <a:pt x="8533" y="5"/>
                  <a:pt x="8495" y="17"/>
                  <a:pt x="8457" y="48"/>
                </a:cubicBezTo>
                <a:cubicBezTo>
                  <a:pt x="8426" y="56"/>
                  <a:pt x="8395" y="56"/>
                  <a:pt x="8363" y="64"/>
                </a:cubicBezTo>
                <a:cubicBezTo>
                  <a:pt x="8345" y="36"/>
                  <a:pt x="8326" y="13"/>
                  <a:pt x="8304" y="13"/>
                </a:cubicBezTo>
                <a:cubicBezTo>
                  <a:pt x="8289" y="13"/>
                  <a:pt x="8273" y="23"/>
                  <a:pt x="8254" y="48"/>
                </a:cubicBezTo>
                <a:cubicBezTo>
                  <a:pt x="8223" y="56"/>
                  <a:pt x="8191" y="56"/>
                  <a:pt x="8168" y="64"/>
                </a:cubicBezTo>
                <a:cubicBezTo>
                  <a:pt x="8121" y="56"/>
                  <a:pt x="8082" y="56"/>
                  <a:pt x="8043" y="48"/>
                </a:cubicBezTo>
                <a:cubicBezTo>
                  <a:pt x="7831" y="56"/>
                  <a:pt x="7620" y="56"/>
                  <a:pt x="7417" y="64"/>
                </a:cubicBezTo>
                <a:cubicBezTo>
                  <a:pt x="7307" y="56"/>
                  <a:pt x="7198" y="56"/>
                  <a:pt x="7096" y="48"/>
                </a:cubicBezTo>
                <a:cubicBezTo>
                  <a:pt x="7049" y="48"/>
                  <a:pt x="7002" y="48"/>
                  <a:pt x="6955" y="56"/>
                </a:cubicBezTo>
                <a:cubicBezTo>
                  <a:pt x="6937" y="29"/>
                  <a:pt x="6916" y="7"/>
                  <a:pt x="6894" y="7"/>
                </a:cubicBezTo>
                <a:cubicBezTo>
                  <a:pt x="6879" y="7"/>
                  <a:pt x="6862" y="19"/>
                  <a:pt x="6846" y="48"/>
                </a:cubicBezTo>
                <a:cubicBezTo>
                  <a:pt x="6822" y="56"/>
                  <a:pt x="6791" y="64"/>
                  <a:pt x="6760" y="64"/>
                </a:cubicBezTo>
                <a:cubicBezTo>
                  <a:pt x="6705" y="17"/>
                  <a:pt x="6650" y="0"/>
                  <a:pt x="65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8580175" y="797538"/>
            <a:ext cx="472150" cy="432850"/>
          </a:xfrm>
          <a:custGeom>
            <a:avLst/>
            <a:gdLst/>
            <a:ahLst/>
            <a:cxnLst/>
            <a:rect l="l" t="t" r="r" b="b"/>
            <a:pathLst>
              <a:path w="18886" h="17314" extrusionOk="0">
                <a:moveTo>
                  <a:pt x="9216" y="1"/>
                </a:moveTo>
                <a:cubicBezTo>
                  <a:pt x="8066" y="1"/>
                  <a:pt x="7096" y="329"/>
                  <a:pt x="6259" y="861"/>
                </a:cubicBezTo>
                <a:cubicBezTo>
                  <a:pt x="4562" y="1941"/>
                  <a:pt x="3380" y="3857"/>
                  <a:pt x="2230" y="5625"/>
                </a:cubicBezTo>
                <a:cubicBezTo>
                  <a:pt x="1378" y="6947"/>
                  <a:pt x="368" y="8356"/>
                  <a:pt x="220" y="9967"/>
                </a:cubicBezTo>
                <a:cubicBezTo>
                  <a:pt x="1" y="12478"/>
                  <a:pt x="2887" y="14231"/>
                  <a:pt x="4702" y="15389"/>
                </a:cubicBezTo>
                <a:cubicBezTo>
                  <a:pt x="6032" y="16226"/>
                  <a:pt x="7566" y="17258"/>
                  <a:pt x="9193" y="17305"/>
                </a:cubicBezTo>
                <a:cubicBezTo>
                  <a:pt x="9240" y="17313"/>
                  <a:pt x="9287" y="17313"/>
                  <a:pt x="9334" y="17313"/>
                </a:cubicBezTo>
                <a:cubicBezTo>
                  <a:pt x="10781" y="17313"/>
                  <a:pt x="12213" y="16633"/>
                  <a:pt x="13417" y="15897"/>
                </a:cubicBezTo>
                <a:cubicBezTo>
                  <a:pt x="15631" y="14536"/>
                  <a:pt x="17399" y="12455"/>
                  <a:pt x="18354" y="10038"/>
                </a:cubicBezTo>
                <a:cubicBezTo>
                  <a:pt x="18659" y="9247"/>
                  <a:pt x="18886" y="8403"/>
                  <a:pt x="18745" y="7573"/>
                </a:cubicBezTo>
                <a:cubicBezTo>
                  <a:pt x="18526" y="6345"/>
                  <a:pt x="17556" y="5406"/>
                  <a:pt x="16656" y="4538"/>
                </a:cubicBezTo>
                <a:cubicBezTo>
                  <a:pt x="15647" y="3544"/>
                  <a:pt x="14669" y="2504"/>
                  <a:pt x="13542" y="1651"/>
                </a:cubicBezTo>
                <a:cubicBezTo>
                  <a:pt x="12353" y="744"/>
                  <a:pt x="10977" y="63"/>
                  <a:pt x="9459" y="8"/>
                </a:cubicBezTo>
                <a:cubicBezTo>
                  <a:pt x="9381" y="1"/>
                  <a:pt x="9295" y="1"/>
                  <a:pt x="921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"/>
          <p:cNvSpPr/>
          <p:nvPr/>
        </p:nvSpPr>
        <p:spPr>
          <a:xfrm rot="-5399892">
            <a:off x="-623555" y="3029315"/>
            <a:ext cx="1713849" cy="766131"/>
          </a:xfrm>
          <a:custGeom>
            <a:avLst/>
            <a:gdLst/>
            <a:ahLst/>
            <a:cxnLst/>
            <a:rect l="l" t="t" r="r" b="b"/>
            <a:pathLst>
              <a:path w="21585" h="9649" extrusionOk="0">
                <a:moveTo>
                  <a:pt x="184" y="1"/>
                </a:moveTo>
                <a:cubicBezTo>
                  <a:pt x="168" y="1"/>
                  <a:pt x="157" y="13"/>
                  <a:pt x="157" y="26"/>
                </a:cubicBezTo>
                <a:cubicBezTo>
                  <a:pt x="56" y="511"/>
                  <a:pt x="1" y="1004"/>
                  <a:pt x="1" y="1497"/>
                </a:cubicBezTo>
                <a:cubicBezTo>
                  <a:pt x="1" y="2170"/>
                  <a:pt x="95" y="2842"/>
                  <a:pt x="282" y="3492"/>
                </a:cubicBezTo>
                <a:cubicBezTo>
                  <a:pt x="337" y="3687"/>
                  <a:pt x="408" y="3891"/>
                  <a:pt x="572" y="4039"/>
                </a:cubicBezTo>
                <a:cubicBezTo>
                  <a:pt x="713" y="4165"/>
                  <a:pt x="900" y="4219"/>
                  <a:pt x="1073" y="4266"/>
                </a:cubicBezTo>
                <a:cubicBezTo>
                  <a:pt x="3060" y="4759"/>
                  <a:pt x="5156" y="4556"/>
                  <a:pt x="7143" y="4963"/>
                </a:cubicBezTo>
                <a:cubicBezTo>
                  <a:pt x="7362" y="5009"/>
                  <a:pt x="7589" y="5080"/>
                  <a:pt x="7777" y="5189"/>
                </a:cubicBezTo>
                <a:cubicBezTo>
                  <a:pt x="7957" y="5307"/>
                  <a:pt x="8098" y="5455"/>
                  <a:pt x="8129" y="5667"/>
                </a:cubicBezTo>
                <a:cubicBezTo>
                  <a:pt x="8137" y="5698"/>
                  <a:pt x="8137" y="5721"/>
                  <a:pt x="8137" y="5753"/>
                </a:cubicBezTo>
                <a:cubicBezTo>
                  <a:pt x="8137" y="5948"/>
                  <a:pt x="8051" y="6144"/>
                  <a:pt x="7972" y="6339"/>
                </a:cubicBezTo>
                <a:cubicBezTo>
                  <a:pt x="7800" y="6778"/>
                  <a:pt x="7714" y="7255"/>
                  <a:pt x="7714" y="7724"/>
                </a:cubicBezTo>
                <a:cubicBezTo>
                  <a:pt x="7714" y="8327"/>
                  <a:pt x="7855" y="8929"/>
                  <a:pt x="8121" y="9461"/>
                </a:cubicBezTo>
                <a:cubicBezTo>
                  <a:pt x="8152" y="9523"/>
                  <a:pt x="8192" y="9602"/>
                  <a:pt x="8270" y="9633"/>
                </a:cubicBezTo>
                <a:cubicBezTo>
                  <a:pt x="8301" y="9641"/>
                  <a:pt x="8325" y="9649"/>
                  <a:pt x="8348" y="9649"/>
                </a:cubicBezTo>
                <a:cubicBezTo>
                  <a:pt x="8395" y="9649"/>
                  <a:pt x="8434" y="9633"/>
                  <a:pt x="8481" y="9617"/>
                </a:cubicBezTo>
                <a:cubicBezTo>
                  <a:pt x="9568" y="9265"/>
                  <a:pt x="10265" y="8248"/>
                  <a:pt x="11211" y="7646"/>
                </a:cubicBezTo>
                <a:cubicBezTo>
                  <a:pt x="12174" y="7036"/>
                  <a:pt x="13378" y="6871"/>
                  <a:pt x="14348" y="6230"/>
                </a:cubicBezTo>
                <a:cubicBezTo>
                  <a:pt x="14990" y="5800"/>
                  <a:pt x="15506" y="5174"/>
                  <a:pt x="16046" y="4611"/>
                </a:cubicBezTo>
                <a:cubicBezTo>
                  <a:pt x="16578" y="4047"/>
                  <a:pt x="17141" y="3554"/>
                  <a:pt x="17877" y="3374"/>
                </a:cubicBezTo>
                <a:cubicBezTo>
                  <a:pt x="18260" y="3281"/>
                  <a:pt x="18667" y="3288"/>
                  <a:pt x="19066" y="3218"/>
                </a:cubicBezTo>
                <a:cubicBezTo>
                  <a:pt x="20137" y="3046"/>
                  <a:pt x="21100" y="2326"/>
                  <a:pt x="21577" y="1348"/>
                </a:cubicBezTo>
                <a:cubicBezTo>
                  <a:pt x="21585" y="1333"/>
                  <a:pt x="21577" y="1309"/>
                  <a:pt x="21561" y="1301"/>
                </a:cubicBezTo>
                <a:cubicBezTo>
                  <a:pt x="21557" y="1299"/>
                  <a:pt x="21552" y="1298"/>
                  <a:pt x="21547" y="1298"/>
                </a:cubicBezTo>
                <a:cubicBezTo>
                  <a:pt x="21534" y="1298"/>
                  <a:pt x="21520" y="1306"/>
                  <a:pt x="21514" y="1317"/>
                </a:cubicBezTo>
                <a:cubicBezTo>
                  <a:pt x="21053" y="2271"/>
                  <a:pt x="20106" y="2983"/>
                  <a:pt x="19058" y="3155"/>
                </a:cubicBezTo>
                <a:cubicBezTo>
                  <a:pt x="18667" y="3218"/>
                  <a:pt x="18260" y="3218"/>
                  <a:pt x="17861" y="3312"/>
                </a:cubicBezTo>
                <a:cubicBezTo>
                  <a:pt x="17110" y="3492"/>
                  <a:pt x="16539" y="4000"/>
                  <a:pt x="15991" y="4564"/>
                </a:cubicBezTo>
                <a:cubicBezTo>
                  <a:pt x="15451" y="5135"/>
                  <a:pt x="14943" y="5753"/>
                  <a:pt x="14309" y="6175"/>
                </a:cubicBezTo>
                <a:cubicBezTo>
                  <a:pt x="13363" y="6809"/>
                  <a:pt x="12158" y="6973"/>
                  <a:pt x="11180" y="7591"/>
                </a:cubicBezTo>
                <a:cubicBezTo>
                  <a:pt x="10218" y="8201"/>
                  <a:pt x="9514" y="9218"/>
                  <a:pt x="8458" y="9555"/>
                </a:cubicBezTo>
                <a:cubicBezTo>
                  <a:pt x="8418" y="9570"/>
                  <a:pt x="8379" y="9578"/>
                  <a:pt x="8348" y="9578"/>
                </a:cubicBezTo>
                <a:cubicBezTo>
                  <a:pt x="8325" y="9578"/>
                  <a:pt x="8309" y="9578"/>
                  <a:pt x="8293" y="9570"/>
                </a:cubicBezTo>
                <a:cubicBezTo>
                  <a:pt x="8246" y="9555"/>
                  <a:pt x="8207" y="9500"/>
                  <a:pt x="8184" y="9437"/>
                </a:cubicBezTo>
                <a:cubicBezTo>
                  <a:pt x="7918" y="8905"/>
                  <a:pt x="7785" y="8319"/>
                  <a:pt x="7785" y="7724"/>
                </a:cubicBezTo>
                <a:cubicBezTo>
                  <a:pt x="7785" y="7263"/>
                  <a:pt x="7863" y="6793"/>
                  <a:pt x="8035" y="6363"/>
                </a:cubicBezTo>
                <a:cubicBezTo>
                  <a:pt x="8105" y="6167"/>
                  <a:pt x="8199" y="5972"/>
                  <a:pt x="8199" y="5753"/>
                </a:cubicBezTo>
                <a:cubicBezTo>
                  <a:pt x="8199" y="5721"/>
                  <a:pt x="8199" y="5690"/>
                  <a:pt x="8192" y="5651"/>
                </a:cubicBezTo>
                <a:cubicBezTo>
                  <a:pt x="8160" y="5424"/>
                  <a:pt x="8004" y="5252"/>
                  <a:pt x="7808" y="5135"/>
                </a:cubicBezTo>
                <a:cubicBezTo>
                  <a:pt x="7613" y="5017"/>
                  <a:pt x="7378" y="4947"/>
                  <a:pt x="7159" y="4900"/>
                </a:cubicBezTo>
                <a:cubicBezTo>
                  <a:pt x="5156" y="4493"/>
                  <a:pt x="3060" y="4697"/>
                  <a:pt x="1088" y="4204"/>
                </a:cubicBezTo>
                <a:cubicBezTo>
                  <a:pt x="916" y="4157"/>
                  <a:pt x="736" y="4102"/>
                  <a:pt x="611" y="3992"/>
                </a:cubicBezTo>
                <a:cubicBezTo>
                  <a:pt x="470" y="3859"/>
                  <a:pt x="400" y="3664"/>
                  <a:pt x="345" y="3476"/>
                </a:cubicBezTo>
                <a:cubicBezTo>
                  <a:pt x="157" y="2835"/>
                  <a:pt x="71" y="2170"/>
                  <a:pt x="71" y="1497"/>
                </a:cubicBezTo>
                <a:cubicBezTo>
                  <a:pt x="71" y="1012"/>
                  <a:pt x="118" y="519"/>
                  <a:pt x="220" y="42"/>
                </a:cubicBezTo>
                <a:cubicBezTo>
                  <a:pt x="220" y="18"/>
                  <a:pt x="212" y="3"/>
                  <a:pt x="196" y="3"/>
                </a:cubicBezTo>
                <a:cubicBezTo>
                  <a:pt x="192" y="1"/>
                  <a:pt x="188" y="1"/>
                  <a:pt x="1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720000" y="1431275"/>
            <a:ext cx="3852000" cy="27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8367197" y="3980202"/>
            <a:ext cx="1498148" cy="1573236"/>
          </a:xfrm>
          <a:custGeom>
            <a:avLst/>
            <a:gdLst/>
            <a:ahLst/>
            <a:cxnLst/>
            <a:rect l="l" t="t" r="r" b="b"/>
            <a:pathLst>
              <a:path w="26616" h="27950" extrusionOk="0">
                <a:moveTo>
                  <a:pt x="23541" y="0"/>
                </a:moveTo>
                <a:cubicBezTo>
                  <a:pt x="23410" y="0"/>
                  <a:pt x="23277" y="10"/>
                  <a:pt x="23142" y="33"/>
                </a:cubicBezTo>
                <a:cubicBezTo>
                  <a:pt x="22915" y="64"/>
                  <a:pt x="22688" y="95"/>
                  <a:pt x="22453" y="127"/>
                </a:cubicBezTo>
                <a:cubicBezTo>
                  <a:pt x="21914" y="197"/>
                  <a:pt x="21350" y="221"/>
                  <a:pt x="20826" y="354"/>
                </a:cubicBezTo>
                <a:cubicBezTo>
                  <a:pt x="19934" y="573"/>
                  <a:pt x="19082" y="925"/>
                  <a:pt x="18237" y="1285"/>
                </a:cubicBezTo>
                <a:cubicBezTo>
                  <a:pt x="17994" y="1386"/>
                  <a:pt x="17728" y="1449"/>
                  <a:pt x="17470" y="1488"/>
                </a:cubicBezTo>
                <a:cubicBezTo>
                  <a:pt x="17048" y="1551"/>
                  <a:pt x="16602" y="1551"/>
                  <a:pt x="16179" y="1637"/>
                </a:cubicBezTo>
                <a:cubicBezTo>
                  <a:pt x="15193" y="1832"/>
                  <a:pt x="14247" y="2161"/>
                  <a:pt x="13339" y="2607"/>
                </a:cubicBezTo>
                <a:cubicBezTo>
                  <a:pt x="13144" y="2701"/>
                  <a:pt x="12980" y="2857"/>
                  <a:pt x="12776" y="2951"/>
                </a:cubicBezTo>
                <a:cubicBezTo>
                  <a:pt x="12150" y="3233"/>
                  <a:pt x="11579" y="3616"/>
                  <a:pt x="11032" y="4015"/>
                </a:cubicBezTo>
                <a:cubicBezTo>
                  <a:pt x="9897" y="4844"/>
                  <a:pt x="8739" y="5634"/>
                  <a:pt x="7496" y="6291"/>
                </a:cubicBezTo>
                <a:cubicBezTo>
                  <a:pt x="7175" y="6463"/>
                  <a:pt x="6862" y="6643"/>
                  <a:pt x="6580" y="6862"/>
                </a:cubicBezTo>
                <a:cubicBezTo>
                  <a:pt x="6400" y="7003"/>
                  <a:pt x="6228" y="7144"/>
                  <a:pt x="6017" y="7254"/>
                </a:cubicBezTo>
                <a:cubicBezTo>
                  <a:pt x="5735" y="7402"/>
                  <a:pt x="5477" y="7606"/>
                  <a:pt x="5227" y="7817"/>
                </a:cubicBezTo>
                <a:cubicBezTo>
                  <a:pt x="4797" y="8192"/>
                  <a:pt x="4358" y="8521"/>
                  <a:pt x="3772" y="8599"/>
                </a:cubicBezTo>
                <a:cubicBezTo>
                  <a:pt x="3427" y="8638"/>
                  <a:pt x="3091" y="8701"/>
                  <a:pt x="2763" y="8834"/>
                </a:cubicBezTo>
                <a:cubicBezTo>
                  <a:pt x="2465" y="8943"/>
                  <a:pt x="2160" y="9014"/>
                  <a:pt x="1925" y="9256"/>
                </a:cubicBezTo>
                <a:cubicBezTo>
                  <a:pt x="1839" y="9350"/>
                  <a:pt x="1691" y="9389"/>
                  <a:pt x="1566" y="9444"/>
                </a:cubicBezTo>
                <a:cubicBezTo>
                  <a:pt x="1120" y="9624"/>
                  <a:pt x="744" y="9906"/>
                  <a:pt x="627" y="10391"/>
                </a:cubicBezTo>
                <a:cubicBezTo>
                  <a:pt x="517" y="10852"/>
                  <a:pt x="423" y="11322"/>
                  <a:pt x="384" y="11791"/>
                </a:cubicBezTo>
                <a:cubicBezTo>
                  <a:pt x="337" y="12464"/>
                  <a:pt x="369" y="13144"/>
                  <a:pt x="322" y="13817"/>
                </a:cubicBezTo>
                <a:cubicBezTo>
                  <a:pt x="259" y="14756"/>
                  <a:pt x="157" y="15687"/>
                  <a:pt x="79" y="16626"/>
                </a:cubicBezTo>
                <a:cubicBezTo>
                  <a:pt x="48" y="17095"/>
                  <a:pt x="1" y="17572"/>
                  <a:pt x="17" y="18049"/>
                </a:cubicBezTo>
                <a:cubicBezTo>
                  <a:pt x="48" y="18793"/>
                  <a:pt x="110" y="19544"/>
                  <a:pt x="423" y="20240"/>
                </a:cubicBezTo>
                <a:cubicBezTo>
                  <a:pt x="658" y="20741"/>
                  <a:pt x="846" y="21257"/>
                  <a:pt x="1315" y="21609"/>
                </a:cubicBezTo>
                <a:cubicBezTo>
                  <a:pt x="1417" y="21687"/>
                  <a:pt x="1511" y="21750"/>
                  <a:pt x="1644" y="21765"/>
                </a:cubicBezTo>
                <a:cubicBezTo>
                  <a:pt x="1714" y="21773"/>
                  <a:pt x="1785" y="21789"/>
                  <a:pt x="1871" y="21805"/>
                </a:cubicBezTo>
                <a:cubicBezTo>
                  <a:pt x="1933" y="21953"/>
                  <a:pt x="2019" y="22094"/>
                  <a:pt x="2066" y="22243"/>
                </a:cubicBezTo>
                <a:cubicBezTo>
                  <a:pt x="2324" y="23111"/>
                  <a:pt x="2559" y="23995"/>
                  <a:pt x="2825" y="24863"/>
                </a:cubicBezTo>
                <a:cubicBezTo>
                  <a:pt x="2997" y="25427"/>
                  <a:pt x="3185" y="25990"/>
                  <a:pt x="3388" y="26545"/>
                </a:cubicBezTo>
                <a:cubicBezTo>
                  <a:pt x="3529" y="26897"/>
                  <a:pt x="3701" y="27234"/>
                  <a:pt x="3881" y="27570"/>
                </a:cubicBezTo>
                <a:cubicBezTo>
                  <a:pt x="4017" y="27823"/>
                  <a:pt x="4221" y="27950"/>
                  <a:pt x="4473" y="27950"/>
                </a:cubicBezTo>
                <a:cubicBezTo>
                  <a:pt x="4541" y="27950"/>
                  <a:pt x="4613" y="27940"/>
                  <a:pt x="4687" y="27922"/>
                </a:cubicBezTo>
                <a:cubicBezTo>
                  <a:pt x="4898" y="27867"/>
                  <a:pt x="5117" y="27797"/>
                  <a:pt x="5305" y="27680"/>
                </a:cubicBezTo>
                <a:cubicBezTo>
                  <a:pt x="5845" y="27328"/>
                  <a:pt x="6455" y="27148"/>
                  <a:pt x="7057" y="26976"/>
                </a:cubicBezTo>
                <a:cubicBezTo>
                  <a:pt x="8051" y="26710"/>
                  <a:pt x="9060" y="26514"/>
                  <a:pt x="9975" y="26013"/>
                </a:cubicBezTo>
                <a:cubicBezTo>
                  <a:pt x="10273" y="25849"/>
                  <a:pt x="10570" y="25693"/>
                  <a:pt x="10859" y="25521"/>
                </a:cubicBezTo>
                <a:cubicBezTo>
                  <a:pt x="11204" y="25317"/>
                  <a:pt x="11571" y="25129"/>
                  <a:pt x="11869" y="24871"/>
                </a:cubicBezTo>
                <a:cubicBezTo>
                  <a:pt x="12440" y="24378"/>
                  <a:pt x="13003" y="23893"/>
                  <a:pt x="13480" y="23299"/>
                </a:cubicBezTo>
                <a:cubicBezTo>
                  <a:pt x="14270" y="22290"/>
                  <a:pt x="15014" y="21257"/>
                  <a:pt x="15678" y="20162"/>
                </a:cubicBezTo>
                <a:cubicBezTo>
                  <a:pt x="15843" y="19896"/>
                  <a:pt x="16023" y="19645"/>
                  <a:pt x="16203" y="19403"/>
                </a:cubicBezTo>
                <a:cubicBezTo>
                  <a:pt x="16469" y="19043"/>
                  <a:pt x="16742" y="18699"/>
                  <a:pt x="17001" y="18339"/>
                </a:cubicBezTo>
                <a:cubicBezTo>
                  <a:pt x="17235" y="18026"/>
                  <a:pt x="17415" y="17674"/>
                  <a:pt x="17728" y="17431"/>
                </a:cubicBezTo>
                <a:cubicBezTo>
                  <a:pt x="17791" y="17392"/>
                  <a:pt x="17830" y="17322"/>
                  <a:pt x="17877" y="17267"/>
                </a:cubicBezTo>
                <a:cubicBezTo>
                  <a:pt x="18338" y="16641"/>
                  <a:pt x="18800" y="16008"/>
                  <a:pt x="19277" y="15382"/>
                </a:cubicBezTo>
                <a:cubicBezTo>
                  <a:pt x="19426" y="15186"/>
                  <a:pt x="19598" y="14998"/>
                  <a:pt x="19762" y="14803"/>
                </a:cubicBezTo>
                <a:cubicBezTo>
                  <a:pt x="20192" y="14318"/>
                  <a:pt x="20732" y="13966"/>
                  <a:pt x="21170" y="13481"/>
                </a:cubicBezTo>
                <a:cubicBezTo>
                  <a:pt x="21546" y="13051"/>
                  <a:pt x="21945" y="12659"/>
                  <a:pt x="22273" y="12182"/>
                </a:cubicBezTo>
                <a:cubicBezTo>
                  <a:pt x="22672" y="11619"/>
                  <a:pt x="23181" y="11126"/>
                  <a:pt x="23509" y="10508"/>
                </a:cubicBezTo>
                <a:cubicBezTo>
                  <a:pt x="23525" y="10469"/>
                  <a:pt x="23556" y="10438"/>
                  <a:pt x="23588" y="10406"/>
                </a:cubicBezTo>
                <a:cubicBezTo>
                  <a:pt x="23877" y="10007"/>
                  <a:pt x="24182" y="9608"/>
                  <a:pt x="24464" y="9209"/>
                </a:cubicBezTo>
                <a:cubicBezTo>
                  <a:pt x="24605" y="9014"/>
                  <a:pt x="24699" y="8803"/>
                  <a:pt x="24839" y="8615"/>
                </a:cubicBezTo>
                <a:cubicBezTo>
                  <a:pt x="25324" y="7965"/>
                  <a:pt x="25762" y="7301"/>
                  <a:pt x="26021" y="6526"/>
                </a:cubicBezTo>
                <a:cubicBezTo>
                  <a:pt x="26255" y="5838"/>
                  <a:pt x="26521" y="5149"/>
                  <a:pt x="26521" y="4406"/>
                </a:cubicBezTo>
                <a:cubicBezTo>
                  <a:pt x="26529" y="3365"/>
                  <a:pt x="26615" y="2317"/>
                  <a:pt x="26443" y="1277"/>
                </a:cubicBezTo>
                <a:cubicBezTo>
                  <a:pt x="26373" y="846"/>
                  <a:pt x="26177" y="541"/>
                  <a:pt x="25888" y="268"/>
                </a:cubicBezTo>
                <a:cubicBezTo>
                  <a:pt x="25723" y="354"/>
                  <a:pt x="25583" y="424"/>
                  <a:pt x="25410" y="518"/>
                </a:cubicBezTo>
                <a:cubicBezTo>
                  <a:pt x="25270" y="455"/>
                  <a:pt x="25129" y="408"/>
                  <a:pt x="24996" y="346"/>
                </a:cubicBezTo>
                <a:cubicBezTo>
                  <a:pt x="24524" y="153"/>
                  <a:pt x="24046" y="0"/>
                  <a:pt x="235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 rot="-1800004">
            <a:off x="8495802" y="2119860"/>
            <a:ext cx="1285887" cy="1200486"/>
          </a:xfrm>
          <a:custGeom>
            <a:avLst/>
            <a:gdLst/>
            <a:ahLst/>
            <a:cxnLst/>
            <a:rect l="l" t="t" r="r" b="b"/>
            <a:pathLst>
              <a:path w="23986" h="22393" extrusionOk="0">
                <a:moveTo>
                  <a:pt x="17046" y="0"/>
                </a:moveTo>
                <a:cubicBezTo>
                  <a:pt x="16242" y="0"/>
                  <a:pt x="15415" y="87"/>
                  <a:pt x="14614" y="167"/>
                </a:cubicBezTo>
                <a:cubicBezTo>
                  <a:pt x="12588" y="371"/>
                  <a:pt x="10554" y="496"/>
                  <a:pt x="8551" y="926"/>
                </a:cubicBezTo>
                <a:cubicBezTo>
                  <a:pt x="6439" y="1380"/>
                  <a:pt x="4381" y="2201"/>
                  <a:pt x="2824" y="3680"/>
                </a:cubicBezTo>
                <a:cubicBezTo>
                  <a:pt x="1533" y="4908"/>
                  <a:pt x="853" y="6230"/>
                  <a:pt x="556" y="7607"/>
                </a:cubicBezTo>
                <a:cubicBezTo>
                  <a:pt x="0" y="10196"/>
                  <a:pt x="837" y="12966"/>
                  <a:pt x="1541" y="15579"/>
                </a:cubicBezTo>
                <a:cubicBezTo>
                  <a:pt x="2073" y="17519"/>
                  <a:pt x="2535" y="19694"/>
                  <a:pt x="4076" y="21172"/>
                </a:cubicBezTo>
                <a:cubicBezTo>
                  <a:pt x="5019" y="22075"/>
                  <a:pt x="6315" y="22392"/>
                  <a:pt x="7723" y="22392"/>
                </a:cubicBezTo>
                <a:cubicBezTo>
                  <a:pt x="9880" y="22392"/>
                  <a:pt x="12297" y="21648"/>
                  <a:pt x="14105" y="21117"/>
                </a:cubicBezTo>
                <a:cubicBezTo>
                  <a:pt x="16288" y="20484"/>
                  <a:pt x="18870" y="19788"/>
                  <a:pt x="20528" y="18184"/>
                </a:cubicBezTo>
                <a:cubicBezTo>
                  <a:pt x="22046" y="16729"/>
                  <a:pt x="22781" y="14648"/>
                  <a:pt x="23219" y="12778"/>
                </a:cubicBezTo>
                <a:cubicBezTo>
                  <a:pt x="23986" y="9438"/>
                  <a:pt x="23563" y="5941"/>
                  <a:pt x="21991" y="2991"/>
                </a:cubicBezTo>
                <a:cubicBezTo>
                  <a:pt x="21482" y="2037"/>
                  <a:pt x="20825" y="1106"/>
                  <a:pt x="19824" y="574"/>
                </a:cubicBezTo>
                <a:cubicBezTo>
                  <a:pt x="18998" y="133"/>
                  <a:pt x="18040" y="0"/>
                  <a:pt x="170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-447924" y="4208576"/>
            <a:ext cx="1590952" cy="1205269"/>
          </a:xfrm>
          <a:custGeom>
            <a:avLst/>
            <a:gdLst/>
            <a:ahLst/>
            <a:cxnLst/>
            <a:rect l="l" t="t" r="r" b="b"/>
            <a:pathLst>
              <a:path w="23822" h="18047" extrusionOk="0">
                <a:moveTo>
                  <a:pt x="6592" y="0"/>
                </a:moveTo>
                <a:cubicBezTo>
                  <a:pt x="6525" y="0"/>
                  <a:pt x="6456" y="23"/>
                  <a:pt x="6384" y="48"/>
                </a:cubicBezTo>
                <a:cubicBezTo>
                  <a:pt x="6361" y="56"/>
                  <a:pt x="6329" y="56"/>
                  <a:pt x="6298" y="64"/>
                </a:cubicBezTo>
                <a:cubicBezTo>
                  <a:pt x="6225" y="21"/>
                  <a:pt x="6153" y="6"/>
                  <a:pt x="6081" y="6"/>
                </a:cubicBezTo>
                <a:cubicBezTo>
                  <a:pt x="5969" y="6"/>
                  <a:pt x="5857" y="43"/>
                  <a:pt x="5743" y="72"/>
                </a:cubicBezTo>
                <a:cubicBezTo>
                  <a:pt x="5711" y="80"/>
                  <a:pt x="5680" y="87"/>
                  <a:pt x="5657" y="87"/>
                </a:cubicBezTo>
                <a:cubicBezTo>
                  <a:pt x="4819" y="236"/>
                  <a:pt x="3967" y="127"/>
                  <a:pt x="3161" y="432"/>
                </a:cubicBezTo>
                <a:cubicBezTo>
                  <a:pt x="1847" y="932"/>
                  <a:pt x="2136" y="1988"/>
                  <a:pt x="1416" y="2927"/>
                </a:cubicBezTo>
                <a:cubicBezTo>
                  <a:pt x="830" y="3694"/>
                  <a:pt x="0" y="4265"/>
                  <a:pt x="165" y="5345"/>
                </a:cubicBezTo>
                <a:cubicBezTo>
                  <a:pt x="243" y="5830"/>
                  <a:pt x="454" y="6283"/>
                  <a:pt x="587" y="6761"/>
                </a:cubicBezTo>
                <a:cubicBezTo>
                  <a:pt x="783" y="7449"/>
                  <a:pt x="814" y="8177"/>
                  <a:pt x="1010" y="8873"/>
                </a:cubicBezTo>
                <a:cubicBezTo>
                  <a:pt x="1651" y="11212"/>
                  <a:pt x="3748" y="12456"/>
                  <a:pt x="5469" y="13942"/>
                </a:cubicBezTo>
                <a:cubicBezTo>
                  <a:pt x="5680" y="14122"/>
                  <a:pt x="5883" y="14318"/>
                  <a:pt x="6095" y="14498"/>
                </a:cubicBezTo>
                <a:cubicBezTo>
                  <a:pt x="6149" y="14545"/>
                  <a:pt x="6220" y="14576"/>
                  <a:pt x="6290" y="14607"/>
                </a:cubicBezTo>
                <a:cubicBezTo>
                  <a:pt x="6329" y="14662"/>
                  <a:pt x="6368" y="14717"/>
                  <a:pt x="6408" y="14771"/>
                </a:cubicBezTo>
                <a:cubicBezTo>
                  <a:pt x="6423" y="14803"/>
                  <a:pt x="6447" y="14826"/>
                  <a:pt x="6470" y="14850"/>
                </a:cubicBezTo>
                <a:cubicBezTo>
                  <a:pt x="6564" y="14998"/>
                  <a:pt x="6666" y="15147"/>
                  <a:pt x="6767" y="15288"/>
                </a:cubicBezTo>
                <a:cubicBezTo>
                  <a:pt x="7065" y="15702"/>
                  <a:pt x="7346" y="16125"/>
                  <a:pt x="7659" y="16516"/>
                </a:cubicBezTo>
                <a:cubicBezTo>
                  <a:pt x="8043" y="16993"/>
                  <a:pt x="8512" y="17384"/>
                  <a:pt x="9013" y="17744"/>
                </a:cubicBezTo>
                <a:cubicBezTo>
                  <a:pt x="9200" y="17877"/>
                  <a:pt x="9412" y="17948"/>
                  <a:pt x="9631" y="17987"/>
                </a:cubicBezTo>
                <a:cubicBezTo>
                  <a:pt x="9839" y="18029"/>
                  <a:pt x="10047" y="18047"/>
                  <a:pt x="10253" y="18047"/>
                </a:cubicBezTo>
                <a:cubicBezTo>
                  <a:pt x="10774" y="18047"/>
                  <a:pt x="11288" y="17934"/>
                  <a:pt x="11798" y="17822"/>
                </a:cubicBezTo>
                <a:cubicBezTo>
                  <a:pt x="11829" y="17815"/>
                  <a:pt x="11860" y="17807"/>
                  <a:pt x="11892" y="17799"/>
                </a:cubicBezTo>
                <a:cubicBezTo>
                  <a:pt x="12384" y="17549"/>
                  <a:pt x="12838" y="17259"/>
                  <a:pt x="13221" y="16852"/>
                </a:cubicBezTo>
                <a:cubicBezTo>
                  <a:pt x="13362" y="16696"/>
                  <a:pt x="13511" y="16524"/>
                  <a:pt x="13691" y="16414"/>
                </a:cubicBezTo>
                <a:cubicBezTo>
                  <a:pt x="14411" y="15992"/>
                  <a:pt x="15177" y="15663"/>
                  <a:pt x="16007" y="15515"/>
                </a:cubicBezTo>
                <a:cubicBezTo>
                  <a:pt x="16071" y="15504"/>
                  <a:pt x="16134" y="15499"/>
                  <a:pt x="16197" y="15499"/>
                </a:cubicBezTo>
                <a:cubicBezTo>
                  <a:pt x="16374" y="15499"/>
                  <a:pt x="16550" y="15537"/>
                  <a:pt x="16734" y="15601"/>
                </a:cubicBezTo>
                <a:cubicBezTo>
                  <a:pt x="16687" y="15843"/>
                  <a:pt x="16765" y="16023"/>
                  <a:pt x="16914" y="16187"/>
                </a:cubicBezTo>
                <a:cubicBezTo>
                  <a:pt x="16930" y="16203"/>
                  <a:pt x="16930" y="16234"/>
                  <a:pt x="16945" y="16250"/>
                </a:cubicBezTo>
                <a:cubicBezTo>
                  <a:pt x="17117" y="16485"/>
                  <a:pt x="17266" y="16766"/>
                  <a:pt x="17485" y="16946"/>
                </a:cubicBezTo>
                <a:cubicBezTo>
                  <a:pt x="17821" y="17228"/>
                  <a:pt x="18189" y="17486"/>
                  <a:pt x="18604" y="17642"/>
                </a:cubicBezTo>
                <a:cubicBezTo>
                  <a:pt x="18807" y="17713"/>
                  <a:pt x="19011" y="17807"/>
                  <a:pt x="19214" y="17862"/>
                </a:cubicBezTo>
                <a:cubicBezTo>
                  <a:pt x="19405" y="17909"/>
                  <a:pt x="19597" y="17931"/>
                  <a:pt x="19791" y="17931"/>
                </a:cubicBezTo>
                <a:cubicBezTo>
                  <a:pt x="19946" y="17931"/>
                  <a:pt x="20103" y="17917"/>
                  <a:pt x="20262" y="17893"/>
                </a:cubicBezTo>
                <a:cubicBezTo>
                  <a:pt x="20771" y="17822"/>
                  <a:pt x="21279" y="17775"/>
                  <a:pt x="21772" y="17611"/>
                </a:cubicBezTo>
                <a:cubicBezTo>
                  <a:pt x="21874" y="17580"/>
                  <a:pt x="21976" y="17549"/>
                  <a:pt x="22077" y="17533"/>
                </a:cubicBezTo>
                <a:cubicBezTo>
                  <a:pt x="22468" y="17470"/>
                  <a:pt x="22758" y="17244"/>
                  <a:pt x="22985" y="16931"/>
                </a:cubicBezTo>
                <a:cubicBezTo>
                  <a:pt x="23133" y="16727"/>
                  <a:pt x="23251" y="16508"/>
                  <a:pt x="23392" y="16305"/>
                </a:cubicBezTo>
                <a:cubicBezTo>
                  <a:pt x="23611" y="15984"/>
                  <a:pt x="23712" y="15624"/>
                  <a:pt x="23759" y="15249"/>
                </a:cubicBezTo>
                <a:cubicBezTo>
                  <a:pt x="23791" y="14983"/>
                  <a:pt x="23814" y="14717"/>
                  <a:pt x="23822" y="14443"/>
                </a:cubicBezTo>
                <a:cubicBezTo>
                  <a:pt x="23822" y="14146"/>
                  <a:pt x="23806" y="13840"/>
                  <a:pt x="23791" y="13535"/>
                </a:cubicBezTo>
                <a:cubicBezTo>
                  <a:pt x="23775" y="13355"/>
                  <a:pt x="23736" y="13168"/>
                  <a:pt x="23712" y="12988"/>
                </a:cubicBezTo>
                <a:cubicBezTo>
                  <a:pt x="23681" y="12714"/>
                  <a:pt x="23650" y="12448"/>
                  <a:pt x="23618" y="12174"/>
                </a:cubicBezTo>
                <a:cubicBezTo>
                  <a:pt x="23665" y="12119"/>
                  <a:pt x="23658" y="12072"/>
                  <a:pt x="23579" y="12041"/>
                </a:cubicBezTo>
                <a:cubicBezTo>
                  <a:pt x="23571" y="11979"/>
                  <a:pt x="23556" y="11916"/>
                  <a:pt x="23548" y="11853"/>
                </a:cubicBezTo>
                <a:cubicBezTo>
                  <a:pt x="23564" y="11814"/>
                  <a:pt x="23595" y="11767"/>
                  <a:pt x="23587" y="11736"/>
                </a:cubicBezTo>
                <a:cubicBezTo>
                  <a:pt x="23564" y="11634"/>
                  <a:pt x="23525" y="11540"/>
                  <a:pt x="23493" y="11447"/>
                </a:cubicBezTo>
                <a:cubicBezTo>
                  <a:pt x="23462" y="11329"/>
                  <a:pt x="23431" y="11204"/>
                  <a:pt x="23407" y="11079"/>
                </a:cubicBezTo>
                <a:cubicBezTo>
                  <a:pt x="23407" y="11032"/>
                  <a:pt x="23423" y="10969"/>
                  <a:pt x="23407" y="10930"/>
                </a:cubicBezTo>
                <a:cubicBezTo>
                  <a:pt x="23329" y="10750"/>
                  <a:pt x="23251" y="10570"/>
                  <a:pt x="23157" y="10390"/>
                </a:cubicBezTo>
                <a:cubicBezTo>
                  <a:pt x="23126" y="10336"/>
                  <a:pt x="23063" y="10289"/>
                  <a:pt x="23016" y="10242"/>
                </a:cubicBezTo>
                <a:cubicBezTo>
                  <a:pt x="23008" y="10211"/>
                  <a:pt x="23000" y="10187"/>
                  <a:pt x="22985" y="10156"/>
                </a:cubicBezTo>
                <a:cubicBezTo>
                  <a:pt x="22969" y="10031"/>
                  <a:pt x="22914" y="9921"/>
                  <a:pt x="22805" y="9851"/>
                </a:cubicBezTo>
                <a:cubicBezTo>
                  <a:pt x="22797" y="9819"/>
                  <a:pt x="22789" y="9796"/>
                  <a:pt x="22774" y="9765"/>
                </a:cubicBezTo>
                <a:cubicBezTo>
                  <a:pt x="22758" y="9577"/>
                  <a:pt x="22601" y="9483"/>
                  <a:pt x="22508" y="9342"/>
                </a:cubicBezTo>
                <a:cubicBezTo>
                  <a:pt x="22468" y="9287"/>
                  <a:pt x="22406" y="9256"/>
                  <a:pt x="22351" y="9217"/>
                </a:cubicBezTo>
                <a:lnTo>
                  <a:pt x="22257" y="9014"/>
                </a:lnTo>
                <a:cubicBezTo>
                  <a:pt x="22234" y="8810"/>
                  <a:pt x="22101" y="8669"/>
                  <a:pt x="21991" y="8513"/>
                </a:cubicBezTo>
                <a:cubicBezTo>
                  <a:pt x="21835" y="8294"/>
                  <a:pt x="21647" y="8083"/>
                  <a:pt x="21522" y="7848"/>
                </a:cubicBezTo>
                <a:cubicBezTo>
                  <a:pt x="21404" y="7598"/>
                  <a:pt x="21225" y="7394"/>
                  <a:pt x="21076" y="7167"/>
                </a:cubicBezTo>
                <a:cubicBezTo>
                  <a:pt x="20865" y="6847"/>
                  <a:pt x="20622" y="6549"/>
                  <a:pt x="20395" y="6244"/>
                </a:cubicBezTo>
                <a:cubicBezTo>
                  <a:pt x="20254" y="6041"/>
                  <a:pt x="20121" y="5837"/>
                  <a:pt x="19973" y="5642"/>
                </a:cubicBezTo>
                <a:cubicBezTo>
                  <a:pt x="19871" y="5509"/>
                  <a:pt x="19754" y="5391"/>
                  <a:pt x="19636" y="5266"/>
                </a:cubicBezTo>
                <a:cubicBezTo>
                  <a:pt x="19433" y="5039"/>
                  <a:pt x="19222" y="4820"/>
                  <a:pt x="19026" y="4586"/>
                </a:cubicBezTo>
                <a:cubicBezTo>
                  <a:pt x="18838" y="4359"/>
                  <a:pt x="18557" y="4226"/>
                  <a:pt x="18408" y="3952"/>
                </a:cubicBezTo>
                <a:cubicBezTo>
                  <a:pt x="18330" y="3819"/>
                  <a:pt x="18220" y="3725"/>
                  <a:pt x="18064" y="3678"/>
                </a:cubicBezTo>
                <a:cubicBezTo>
                  <a:pt x="18009" y="3663"/>
                  <a:pt x="17947" y="3616"/>
                  <a:pt x="17908" y="3569"/>
                </a:cubicBezTo>
                <a:cubicBezTo>
                  <a:pt x="17563" y="3154"/>
                  <a:pt x="17110" y="2872"/>
                  <a:pt x="16671" y="2560"/>
                </a:cubicBezTo>
                <a:cubicBezTo>
                  <a:pt x="16656" y="2552"/>
                  <a:pt x="16632" y="2536"/>
                  <a:pt x="16609" y="2528"/>
                </a:cubicBezTo>
                <a:cubicBezTo>
                  <a:pt x="16312" y="2497"/>
                  <a:pt x="16085" y="2294"/>
                  <a:pt x="15819" y="2192"/>
                </a:cubicBezTo>
                <a:cubicBezTo>
                  <a:pt x="15514" y="2067"/>
                  <a:pt x="15224" y="1910"/>
                  <a:pt x="14927" y="1777"/>
                </a:cubicBezTo>
                <a:cubicBezTo>
                  <a:pt x="14909" y="1769"/>
                  <a:pt x="14889" y="1767"/>
                  <a:pt x="14868" y="1767"/>
                </a:cubicBezTo>
                <a:cubicBezTo>
                  <a:pt x="14826" y="1767"/>
                  <a:pt x="14781" y="1777"/>
                  <a:pt x="14739" y="1777"/>
                </a:cubicBezTo>
                <a:cubicBezTo>
                  <a:pt x="14481" y="1613"/>
                  <a:pt x="14231" y="1441"/>
                  <a:pt x="13965" y="1300"/>
                </a:cubicBezTo>
                <a:cubicBezTo>
                  <a:pt x="13738" y="1183"/>
                  <a:pt x="13480" y="1120"/>
                  <a:pt x="13253" y="1018"/>
                </a:cubicBezTo>
                <a:cubicBezTo>
                  <a:pt x="12862" y="831"/>
                  <a:pt x="12455" y="705"/>
                  <a:pt x="12040" y="619"/>
                </a:cubicBezTo>
                <a:cubicBezTo>
                  <a:pt x="11719" y="549"/>
                  <a:pt x="11391" y="494"/>
                  <a:pt x="11070" y="432"/>
                </a:cubicBezTo>
                <a:cubicBezTo>
                  <a:pt x="10507" y="322"/>
                  <a:pt x="9944" y="197"/>
                  <a:pt x="9373" y="87"/>
                </a:cubicBezTo>
                <a:cubicBezTo>
                  <a:pt x="9341" y="82"/>
                  <a:pt x="9309" y="80"/>
                  <a:pt x="9277" y="80"/>
                </a:cubicBezTo>
                <a:cubicBezTo>
                  <a:pt x="9242" y="80"/>
                  <a:pt x="9208" y="82"/>
                  <a:pt x="9173" y="82"/>
                </a:cubicBezTo>
                <a:cubicBezTo>
                  <a:pt x="9153" y="82"/>
                  <a:pt x="9134" y="81"/>
                  <a:pt x="9114" y="80"/>
                </a:cubicBezTo>
                <a:cubicBezTo>
                  <a:pt x="9075" y="80"/>
                  <a:pt x="9036" y="80"/>
                  <a:pt x="9005" y="72"/>
                </a:cubicBezTo>
                <a:cubicBezTo>
                  <a:pt x="8903" y="64"/>
                  <a:pt x="8809" y="64"/>
                  <a:pt x="8715" y="56"/>
                </a:cubicBezTo>
                <a:cubicBezTo>
                  <a:pt x="8667" y="25"/>
                  <a:pt x="8619" y="5"/>
                  <a:pt x="8571" y="5"/>
                </a:cubicBezTo>
                <a:cubicBezTo>
                  <a:pt x="8533" y="5"/>
                  <a:pt x="8495" y="17"/>
                  <a:pt x="8457" y="48"/>
                </a:cubicBezTo>
                <a:cubicBezTo>
                  <a:pt x="8426" y="56"/>
                  <a:pt x="8395" y="56"/>
                  <a:pt x="8363" y="64"/>
                </a:cubicBezTo>
                <a:cubicBezTo>
                  <a:pt x="8345" y="36"/>
                  <a:pt x="8326" y="13"/>
                  <a:pt x="8304" y="13"/>
                </a:cubicBezTo>
                <a:cubicBezTo>
                  <a:pt x="8289" y="13"/>
                  <a:pt x="8273" y="23"/>
                  <a:pt x="8254" y="48"/>
                </a:cubicBezTo>
                <a:cubicBezTo>
                  <a:pt x="8223" y="56"/>
                  <a:pt x="8191" y="56"/>
                  <a:pt x="8168" y="64"/>
                </a:cubicBezTo>
                <a:cubicBezTo>
                  <a:pt x="8121" y="56"/>
                  <a:pt x="8082" y="56"/>
                  <a:pt x="8043" y="48"/>
                </a:cubicBezTo>
                <a:cubicBezTo>
                  <a:pt x="7831" y="56"/>
                  <a:pt x="7620" y="56"/>
                  <a:pt x="7417" y="64"/>
                </a:cubicBezTo>
                <a:cubicBezTo>
                  <a:pt x="7307" y="56"/>
                  <a:pt x="7198" y="56"/>
                  <a:pt x="7096" y="48"/>
                </a:cubicBezTo>
                <a:cubicBezTo>
                  <a:pt x="7049" y="48"/>
                  <a:pt x="7002" y="48"/>
                  <a:pt x="6955" y="56"/>
                </a:cubicBezTo>
                <a:cubicBezTo>
                  <a:pt x="6937" y="29"/>
                  <a:pt x="6916" y="7"/>
                  <a:pt x="6894" y="7"/>
                </a:cubicBezTo>
                <a:cubicBezTo>
                  <a:pt x="6879" y="7"/>
                  <a:pt x="6862" y="19"/>
                  <a:pt x="6846" y="48"/>
                </a:cubicBezTo>
                <a:cubicBezTo>
                  <a:pt x="6822" y="56"/>
                  <a:pt x="6791" y="64"/>
                  <a:pt x="6760" y="64"/>
                </a:cubicBezTo>
                <a:cubicBezTo>
                  <a:pt x="6705" y="17"/>
                  <a:pt x="6650" y="0"/>
                  <a:pt x="659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4130088" y="4826025"/>
            <a:ext cx="883824" cy="949123"/>
          </a:xfrm>
          <a:custGeom>
            <a:avLst/>
            <a:gdLst/>
            <a:ahLst/>
            <a:cxnLst/>
            <a:rect l="l" t="t" r="r" b="b"/>
            <a:pathLst>
              <a:path w="19504" h="20945" extrusionOk="0">
                <a:moveTo>
                  <a:pt x="10804" y="1"/>
                </a:moveTo>
                <a:cubicBezTo>
                  <a:pt x="8580" y="1"/>
                  <a:pt x="6209" y="1926"/>
                  <a:pt x="4577" y="3208"/>
                </a:cubicBezTo>
                <a:cubicBezTo>
                  <a:pt x="3130" y="4335"/>
                  <a:pt x="1409" y="5625"/>
                  <a:pt x="673" y="7354"/>
                </a:cubicBezTo>
                <a:cubicBezTo>
                  <a:pt x="0" y="8927"/>
                  <a:pt x="126" y="10765"/>
                  <a:pt x="407" y="12353"/>
                </a:cubicBezTo>
                <a:cubicBezTo>
                  <a:pt x="923" y="15193"/>
                  <a:pt x="2386" y="17798"/>
                  <a:pt x="4546" y="19652"/>
                </a:cubicBezTo>
                <a:cubicBezTo>
                  <a:pt x="5250" y="20247"/>
                  <a:pt x="6048" y="20787"/>
                  <a:pt x="6986" y="20912"/>
                </a:cubicBezTo>
                <a:cubicBezTo>
                  <a:pt x="7145" y="20934"/>
                  <a:pt x="7303" y="20944"/>
                  <a:pt x="7461" y="20944"/>
                </a:cubicBezTo>
                <a:cubicBezTo>
                  <a:pt x="8694" y="20944"/>
                  <a:pt x="9918" y="20313"/>
                  <a:pt x="11062" y="19730"/>
                </a:cubicBezTo>
                <a:cubicBezTo>
                  <a:pt x="12533" y="18987"/>
                  <a:pt x="14035" y="18299"/>
                  <a:pt x="15412" y="17384"/>
                </a:cubicBezTo>
                <a:cubicBezTo>
                  <a:pt x="16859" y="16421"/>
                  <a:pt x="18150" y="15185"/>
                  <a:pt x="18846" y="13582"/>
                </a:cubicBezTo>
                <a:cubicBezTo>
                  <a:pt x="19425" y="12244"/>
                  <a:pt x="19503" y="11016"/>
                  <a:pt x="19277" y="9858"/>
                </a:cubicBezTo>
                <a:cubicBezTo>
                  <a:pt x="18846" y="7667"/>
                  <a:pt x="17305" y="5751"/>
                  <a:pt x="15913" y="3912"/>
                </a:cubicBezTo>
                <a:cubicBezTo>
                  <a:pt x="14880" y="2543"/>
                  <a:pt x="13808" y="978"/>
                  <a:pt x="12165" y="274"/>
                </a:cubicBezTo>
                <a:cubicBezTo>
                  <a:pt x="11723" y="84"/>
                  <a:pt x="11267" y="1"/>
                  <a:pt x="1080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7"/>
          <p:cNvSpPr/>
          <p:nvPr/>
        </p:nvSpPr>
        <p:spPr>
          <a:xfrm rot="2700000" flipH="1">
            <a:off x="4040862" y="4719564"/>
            <a:ext cx="1062305" cy="988124"/>
          </a:xfrm>
          <a:custGeom>
            <a:avLst/>
            <a:gdLst/>
            <a:ahLst/>
            <a:cxnLst/>
            <a:rect l="l" t="t" r="r" b="b"/>
            <a:pathLst>
              <a:path w="9967" h="9271" extrusionOk="0">
                <a:moveTo>
                  <a:pt x="47" y="0"/>
                </a:moveTo>
                <a:lnTo>
                  <a:pt x="0" y="47"/>
                </a:lnTo>
                <a:cubicBezTo>
                  <a:pt x="900" y="994"/>
                  <a:pt x="2339" y="970"/>
                  <a:pt x="3536" y="978"/>
                </a:cubicBezTo>
                <a:lnTo>
                  <a:pt x="3622" y="978"/>
                </a:lnTo>
                <a:cubicBezTo>
                  <a:pt x="4803" y="978"/>
                  <a:pt x="5969" y="829"/>
                  <a:pt x="7143" y="822"/>
                </a:cubicBezTo>
                <a:lnTo>
                  <a:pt x="7174" y="822"/>
                </a:lnTo>
                <a:cubicBezTo>
                  <a:pt x="7808" y="822"/>
                  <a:pt x="8496" y="970"/>
                  <a:pt x="8895" y="1502"/>
                </a:cubicBezTo>
                <a:cubicBezTo>
                  <a:pt x="9161" y="1846"/>
                  <a:pt x="9231" y="2277"/>
                  <a:pt x="9231" y="2723"/>
                </a:cubicBezTo>
                <a:cubicBezTo>
                  <a:pt x="9231" y="3184"/>
                  <a:pt x="9153" y="3654"/>
                  <a:pt x="9114" y="4068"/>
                </a:cubicBezTo>
                <a:cubicBezTo>
                  <a:pt x="9051" y="4796"/>
                  <a:pt x="8918" y="5500"/>
                  <a:pt x="8918" y="6220"/>
                </a:cubicBezTo>
                <a:cubicBezTo>
                  <a:pt x="8918" y="6392"/>
                  <a:pt x="8926" y="6564"/>
                  <a:pt x="8942" y="6736"/>
                </a:cubicBezTo>
                <a:cubicBezTo>
                  <a:pt x="9036" y="7698"/>
                  <a:pt x="9482" y="8441"/>
                  <a:pt x="9904" y="9271"/>
                </a:cubicBezTo>
                <a:lnTo>
                  <a:pt x="9967" y="9239"/>
                </a:lnTo>
                <a:cubicBezTo>
                  <a:pt x="9536" y="8410"/>
                  <a:pt x="9098" y="7675"/>
                  <a:pt x="9004" y="6728"/>
                </a:cubicBezTo>
                <a:cubicBezTo>
                  <a:pt x="8989" y="6556"/>
                  <a:pt x="8981" y="6392"/>
                  <a:pt x="8981" y="6220"/>
                </a:cubicBezTo>
                <a:cubicBezTo>
                  <a:pt x="8981" y="5508"/>
                  <a:pt x="9114" y="4804"/>
                  <a:pt x="9184" y="4076"/>
                </a:cubicBezTo>
                <a:cubicBezTo>
                  <a:pt x="9216" y="3669"/>
                  <a:pt x="9302" y="3184"/>
                  <a:pt x="9302" y="2723"/>
                </a:cubicBezTo>
                <a:cubicBezTo>
                  <a:pt x="9302" y="2269"/>
                  <a:pt x="9224" y="1823"/>
                  <a:pt x="8950" y="1463"/>
                </a:cubicBezTo>
                <a:cubicBezTo>
                  <a:pt x="8527" y="908"/>
                  <a:pt x="7823" y="759"/>
                  <a:pt x="7174" y="759"/>
                </a:cubicBezTo>
                <a:lnTo>
                  <a:pt x="7143" y="759"/>
                </a:lnTo>
                <a:cubicBezTo>
                  <a:pt x="5969" y="767"/>
                  <a:pt x="4796" y="908"/>
                  <a:pt x="3622" y="908"/>
                </a:cubicBezTo>
                <a:lnTo>
                  <a:pt x="3544" y="908"/>
                </a:lnTo>
                <a:cubicBezTo>
                  <a:pt x="3504" y="908"/>
                  <a:pt x="3465" y="908"/>
                  <a:pt x="3425" y="908"/>
                </a:cubicBezTo>
                <a:cubicBezTo>
                  <a:pt x="2247" y="908"/>
                  <a:pt x="894" y="893"/>
                  <a:pt x="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"/>
          <p:cNvSpPr/>
          <p:nvPr/>
        </p:nvSpPr>
        <p:spPr>
          <a:xfrm rot="5400000">
            <a:off x="-391864" y="4311575"/>
            <a:ext cx="1243965" cy="1306313"/>
          </a:xfrm>
          <a:custGeom>
            <a:avLst/>
            <a:gdLst/>
            <a:ahLst/>
            <a:cxnLst/>
            <a:rect l="l" t="t" r="r" b="b"/>
            <a:pathLst>
              <a:path w="26616" h="27950" extrusionOk="0">
                <a:moveTo>
                  <a:pt x="23540" y="0"/>
                </a:moveTo>
                <a:cubicBezTo>
                  <a:pt x="23409" y="0"/>
                  <a:pt x="23277" y="11"/>
                  <a:pt x="23142" y="33"/>
                </a:cubicBezTo>
                <a:cubicBezTo>
                  <a:pt x="22915" y="72"/>
                  <a:pt x="22680" y="96"/>
                  <a:pt x="22453" y="127"/>
                </a:cubicBezTo>
                <a:cubicBezTo>
                  <a:pt x="21906" y="197"/>
                  <a:pt x="21350" y="221"/>
                  <a:pt x="20826" y="354"/>
                </a:cubicBezTo>
                <a:cubicBezTo>
                  <a:pt x="19934" y="573"/>
                  <a:pt x="19082" y="925"/>
                  <a:pt x="18229" y="1285"/>
                </a:cubicBezTo>
                <a:cubicBezTo>
                  <a:pt x="17994" y="1386"/>
                  <a:pt x="17728" y="1449"/>
                  <a:pt x="17470" y="1488"/>
                </a:cubicBezTo>
                <a:cubicBezTo>
                  <a:pt x="17040" y="1551"/>
                  <a:pt x="16602" y="1551"/>
                  <a:pt x="16179" y="1637"/>
                </a:cubicBezTo>
                <a:cubicBezTo>
                  <a:pt x="15193" y="1832"/>
                  <a:pt x="14247" y="2161"/>
                  <a:pt x="13339" y="2607"/>
                </a:cubicBezTo>
                <a:cubicBezTo>
                  <a:pt x="13144" y="2701"/>
                  <a:pt x="12972" y="2857"/>
                  <a:pt x="12776" y="2951"/>
                </a:cubicBezTo>
                <a:cubicBezTo>
                  <a:pt x="12150" y="3233"/>
                  <a:pt x="11579" y="3616"/>
                  <a:pt x="11032" y="4015"/>
                </a:cubicBezTo>
                <a:cubicBezTo>
                  <a:pt x="9889" y="4844"/>
                  <a:pt x="8732" y="5634"/>
                  <a:pt x="7496" y="6299"/>
                </a:cubicBezTo>
                <a:cubicBezTo>
                  <a:pt x="7175" y="6464"/>
                  <a:pt x="6862" y="6651"/>
                  <a:pt x="6580" y="6863"/>
                </a:cubicBezTo>
                <a:cubicBezTo>
                  <a:pt x="6400" y="7003"/>
                  <a:pt x="6228" y="7152"/>
                  <a:pt x="6017" y="7262"/>
                </a:cubicBezTo>
                <a:cubicBezTo>
                  <a:pt x="5735" y="7402"/>
                  <a:pt x="5477" y="7614"/>
                  <a:pt x="5227" y="7825"/>
                </a:cubicBezTo>
                <a:cubicBezTo>
                  <a:pt x="4797" y="8193"/>
                  <a:pt x="4358" y="8521"/>
                  <a:pt x="3772" y="8599"/>
                </a:cubicBezTo>
                <a:cubicBezTo>
                  <a:pt x="3427" y="8638"/>
                  <a:pt x="3091" y="8709"/>
                  <a:pt x="2763" y="8834"/>
                </a:cubicBezTo>
                <a:cubicBezTo>
                  <a:pt x="2465" y="8944"/>
                  <a:pt x="2160" y="9014"/>
                  <a:pt x="1925" y="9256"/>
                </a:cubicBezTo>
                <a:cubicBezTo>
                  <a:pt x="1839" y="9350"/>
                  <a:pt x="1691" y="9389"/>
                  <a:pt x="1566" y="9444"/>
                </a:cubicBezTo>
                <a:cubicBezTo>
                  <a:pt x="1120" y="9632"/>
                  <a:pt x="744" y="9906"/>
                  <a:pt x="627" y="10391"/>
                </a:cubicBezTo>
                <a:cubicBezTo>
                  <a:pt x="517" y="10852"/>
                  <a:pt x="423" y="11322"/>
                  <a:pt x="384" y="11791"/>
                </a:cubicBezTo>
                <a:cubicBezTo>
                  <a:pt x="330" y="12464"/>
                  <a:pt x="361" y="13145"/>
                  <a:pt x="322" y="13817"/>
                </a:cubicBezTo>
                <a:cubicBezTo>
                  <a:pt x="259" y="14756"/>
                  <a:pt x="157" y="15687"/>
                  <a:pt x="79" y="16626"/>
                </a:cubicBezTo>
                <a:cubicBezTo>
                  <a:pt x="48" y="17103"/>
                  <a:pt x="1" y="17580"/>
                  <a:pt x="17" y="18050"/>
                </a:cubicBezTo>
                <a:cubicBezTo>
                  <a:pt x="48" y="18801"/>
                  <a:pt x="110" y="19544"/>
                  <a:pt x="423" y="20248"/>
                </a:cubicBezTo>
                <a:cubicBezTo>
                  <a:pt x="650" y="20749"/>
                  <a:pt x="846" y="21257"/>
                  <a:pt x="1307" y="21609"/>
                </a:cubicBezTo>
                <a:cubicBezTo>
                  <a:pt x="1417" y="21687"/>
                  <a:pt x="1511" y="21758"/>
                  <a:pt x="1644" y="21766"/>
                </a:cubicBezTo>
                <a:cubicBezTo>
                  <a:pt x="1714" y="21773"/>
                  <a:pt x="1785" y="21789"/>
                  <a:pt x="1871" y="21805"/>
                </a:cubicBezTo>
                <a:cubicBezTo>
                  <a:pt x="1933" y="21953"/>
                  <a:pt x="2019" y="22094"/>
                  <a:pt x="2066" y="22243"/>
                </a:cubicBezTo>
                <a:cubicBezTo>
                  <a:pt x="2317" y="23119"/>
                  <a:pt x="2559" y="23995"/>
                  <a:pt x="2825" y="24864"/>
                </a:cubicBezTo>
                <a:cubicBezTo>
                  <a:pt x="2989" y="25427"/>
                  <a:pt x="3185" y="25990"/>
                  <a:pt x="3388" y="26546"/>
                </a:cubicBezTo>
                <a:cubicBezTo>
                  <a:pt x="3521" y="26898"/>
                  <a:pt x="3701" y="27242"/>
                  <a:pt x="3881" y="27570"/>
                </a:cubicBezTo>
                <a:cubicBezTo>
                  <a:pt x="4017" y="27823"/>
                  <a:pt x="4221" y="27950"/>
                  <a:pt x="4473" y="27950"/>
                </a:cubicBezTo>
                <a:cubicBezTo>
                  <a:pt x="4541" y="27950"/>
                  <a:pt x="4613" y="27941"/>
                  <a:pt x="4687" y="27922"/>
                </a:cubicBezTo>
                <a:cubicBezTo>
                  <a:pt x="4898" y="27868"/>
                  <a:pt x="5117" y="27797"/>
                  <a:pt x="5305" y="27680"/>
                </a:cubicBezTo>
                <a:cubicBezTo>
                  <a:pt x="5845" y="27336"/>
                  <a:pt x="6455" y="27148"/>
                  <a:pt x="7057" y="26984"/>
                </a:cubicBezTo>
                <a:cubicBezTo>
                  <a:pt x="8051" y="26710"/>
                  <a:pt x="9060" y="26514"/>
                  <a:pt x="9975" y="26014"/>
                </a:cubicBezTo>
                <a:cubicBezTo>
                  <a:pt x="10265" y="25849"/>
                  <a:pt x="10570" y="25693"/>
                  <a:pt x="10859" y="25521"/>
                </a:cubicBezTo>
                <a:cubicBezTo>
                  <a:pt x="11204" y="25317"/>
                  <a:pt x="11571" y="25137"/>
                  <a:pt x="11869" y="24871"/>
                </a:cubicBezTo>
                <a:cubicBezTo>
                  <a:pt x="12432" y="24379"/>
                  <a:pt x="13003" y="23894"/>
                  <a:pt x="13472" y="23299"/>
                </a:cubicBezTo>
                <a:cubicBezTo>
                  <a:pt x="14270" y="22290"/>
                  <a:pt x="15014" y="21257"/>
                  <a:pt x="15678" y="20162"/>
                </a:cubicBezTo>
                <a:cubicBezTo>
                  <a:pt x="15843" y="19896"/>
                  <a:pt x="16023" y="19653"/>
                  <a:pt x="16203" y="19403"/>
                </a:cubicBezTo>
                <a:cubicBezTo>
                  <a:pt x="16469" y="19051"/>
                  <a:pt x="16742" y="18699"/>
                  <a:pt x="17001" y="18347"/>
                </a:cubicBezTo>
                <a:cubicBezTo>
                  <a:pt x="17227" y="18034"/>
                  <a:pt x="17407" y="17682"/>
                  <a:pt x="17728" y="17439"/>
                </a:cubicBezTo>
                <a:cubicBezTo>
                  <a:pt x="17791" y="17393"/>
                  <a:pt x="17830" y="17330"/>
                  <a:pt x="17877" y="17267"/>
                </a:cubicBezTo>
                <a:cubicBezTo>
                  <a:pt x="18338" y="16642"/>
                  <a:pt x="18800" y="16008"/>
                  <a:pt x="19269" y="15390"/>
                </a:cubicBezTo>
                <a:cubicBezTo>
                  <a:pt x="19426" y="15186"/>
                  <a:pt x="19598" y="14999"/>
                  <a:pt x="19762" y="14811"/>
                </a:cubicBezTo>
                <a:cubicBezTo>
                  <a:pt x="20185" y="14318"/>
                  <a:pt x="20732" y="13966"/>
                  <a:pt x="21162" y="13481"/>
                </a:cubicBezTo>
                <a:cubicBezTo>
                  <a:pt x="21546" y="13059"/>
                  <a:pt x="21945" y="12660"/>
                  <a:pt x="22273" y="12190"/>
                </a:cubicBezTo>
                <a:cubicBezTo>
                  <a:pt x="22672" y="11619"/>
                  <a:pt x="23181" y="11134"/>
                  <a:pt x="23502" y="10508"/>
                </a:cubicBezTo>
                <a:cubicBezTo>
                  <a:pt x="23525" y="10469"/>
                  <a:pt x="23556" y="10438"/>
                  <a:pt x="23588" y="10406"/>
                </a:cubicBezTo>
                <a:cubicBezTo>
                  <a:pt x="23877" y="10008"/>
                  <a:pt x="24174" y="9609"/>
                  <a:pt x="24464" y="9210"/>
                </a:cubicBezTo>
                <a:cubicBezTo>
                  <a:pt x="24605" y="9022"/>
                  <a:pt x="24699" y="8803"/>
                  <a:pt x="24839" y="8615"/>
                </a:cubicBezTo>
                <a:cubicBezTo>
                  <a:pt x="25324" y="7966"/>
                  <a:pt x="25762" y="7301"/>
                  <a:pt x="26021" y="6526"/>
                </a:cubicBezTo>
                <a:cubicBezTo>
                  <a:pt x="26255" y="5838"/>
                  <a:pt x="26521" y="5149"/>
                  <a:pt x="26521" y="4406"/>
                </a:cubicBezTo>
                <a:cubicBezTo>
                  <a:pt x="26529" y="3366"/>
                  <a:pt x="26615" y="2317"/>
                  <a:pt x="26443" y="1277"/>
                </a:cubicBezTo>
                <a:cubicBezTo>
                  <a:pt x="26373" y="847"/>
                  <a:pt x="26177" y="549"/>
                  <a:pt x="25888" y="268"/>
                </a:cubicBezTo>
                <a:cubicBezTo>
                  <a:pt x="25716" y="354"/>
                  <a:pt x="25583" y="432"/>
                  <a:pt x="25410" y="518"/>
                </a:cubicBezTo>
                <a:cubicBezTo>
                  <a:pt x="25262" y="463"/>
                  <a:pt x="25129" y="409"/>
                  <a:pt x="24988" y="354"/>
                </a:cubicBezTo>
                <a:cubicBezTo>
                  <a:pt x="24522" y="155"/>
                  <a:pt x="24045" y="0"/>
                  <a:pt x="235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7"/>
          <p:cNvSpPr/>
          <p:nvPr/>
        </p:nvSpPr>
        <p:spPr>
          <a:xfrm>
            <a:off x="-249250" y="3043700"/>
            <a:ext cx="472150" cy="432850"/>
          </a:xfrm>
          <a:custGeom>
            <a:avLst/>
            <a:gdLst/>
            <a:ahLst/>
            <a:cxnLst/>
            <a:rect l="l" t="t" r="r" b="b"/>
            <a:pathLst>
              <a:path w="18886" h="17314" extrusionOk="0">
                <a:moveTo>
                  <a:pt x="9216" y="1"/>
                </a:moveTo>
                <a:cubicBezTo>
                  <a:pt x="8066" y="1"/>
                  <a:pt x="7096" y="329"/>
                  <a:pt x="6259" y="861"/>
                </a:cubicBezTo>
                <a:cubicBezTo>
                  <a:pt x="4562" y="1941"/>
                  <a:pt x="3380" y="3857"/>
                  <a:pt x="2230" y="5625"/>
                </a:cubicBezTo>
                <a:cubicBezTo>
                  <a:pt x="1378" y="6947"/>
                  <a:pt x="368" y="8356"/>
                  <a:pt x="220" y="9967"/>
                </a:cubicBezTo>
                <a:cubicBezTo>
                  <a:pt x="1" y="12478"/>
                  <a:pt x="2887" y="14231"/>
                  <a:pt x="4702" y="15389"/>
                </a:cubicBezTo>
                <a:cubicBezTo>
                  <a:pt x="6032" y="16226"/>
                  <a:pt x="7566" y="17258"/>
                  <a:pt x="9193" y="17305"/>
                </a:cubicBezTo>
                <a:cubicBezTo>
                  <a:pt x="9240" y="17313"/>
                  <a:pt x="9287" y="17313"/>
                  <a:pt x="9334" y="17313"/>
                </a:cubicBezTo>
                <a:cubicBezTo>
                  <a:pt x="10781" y="17313"/>
                  <a:pt x="12213" y="16633"/>
                  <a:pt x="13417" y="15897"/>
                </a:cubicBezTo>
                <a:cubicBezTo>
                  <a:pt x="15631" y="14536"/>
                  <a:pt x="17399" y="12455"/>
                  <a:pt x="18354" y="10038"/>
                </a:cubicBezTo>
                <a:cubicBezTo>
                  <a:pt x="18659" y="9247"/>
                  <a:pt x="18886" y="8403"/>
                  <a:pt x="18745" y="7573"/>
                </a:cubicBezTo>
                <a:cubicBezTo>
                  <a:pt x="18526" y="6345"/>
                  <a:pt x="17556" y="5406"/>
                  <a:pt x="16656" y="4538"/>
                </a:cubicBezTo>
                <a:cubicBezTo>
                  <a:pt x="15647" y="3544"/>
                  <a:pt x="14669" y="2504"/>
                  <a:pt x="13542" y="1651"/>
                </a:cubicBezTo>
                <a:cubicBezTo>
                  <a:pt x="12353" y="744"/>
                  <a:pt x="10977" y="63"/>
                  <a:pt x="9459" y="8"/>
                </a:cubicBezTo>
                <a:cubicBezTo>
                  <a:pt x="9381" y="1"/>
                  <a:pt x="9295" y="1"/>
                  <a:pt x="921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7"/>
          <p:cNvSpPr/>
          <p:nvPr/>
        </p:nvSpPr>
        <p:spPr>
          <a:xfrm rot="1799972">
            <a:off x="-355664" y="-733963"/>
            <a:ext cx="1171551" cy="2211117"/>
          </a:xfrm>
          <a:custGeom>
            <a:avLst/>
            <a:gdLst/>
            <a:ahLst/>
            <a:cxnLst/>
            <a:rect l="l" t="t" r="r" b="b"/>
            <a:pathLst>
              <a:path w="18534" h="34980" extrusionOk="0">
                <a:moveTo>
                  <a:pt x="11515" y="0"/>
                </a:moveTo>
                <a:cubicBezTo>
                  <a:pt x="11500" y="0"/>
                  <a:pt x="11485" y="0"/>
                  <a:pt x="11469" y="1"/>
                </a:cubicBezTo>
                <a:cubicBezTo>
                  <a:pt x="11407" y="180"/>
                  <a:pt x="11360" y="329"/>
                  <a:pt x="11297" y="509"/>
                </a:cubicBezTo>
                <a:cubicBezTo>
                  <a:pt x="11156" y="564"/>
                  <a:pt x="11015" y="626"/>
                  <a:pt x="10882" y="673"/>
                </a:cubicBezTo>
                <a:cubicBezTo>
                  <a:pt x="10280" y="908"/>
                  <a:pt x="9725" y="1197"/>
                  <a:pt x="9326" y="1722"/>
                </a:cubicBezTo>
                <a:cubicBezTo>
                  <a:pt x="9185" y="1909"/>
                  <a:pt x="9036" y="2089"/>
                  <a:pt x="8895" y="2269"/>
                </a:cubicBezTo>
                <a:cubicBezTo>
                  <a:pt x="8551" y="2700"/>
                  <a:pt x="8168" y="3106"/>
                  <a:pt x="7878" y="3568"/>
                </a:cubicBezTo>
                <a:cubicBezTo>
                  <a:pt x="7385" y="4342"/>
                  <a:pt x="7010" y="5187"/>
                  <a:pt x="6650" y="6032"/>
                </a:cubicBezTo>
                <a:cubicBezTo>
                  <a:pt x="6548" y="6275"/>
                  <a:pt x="6400" y="6494"/>
                  <a:pt x="6243" y="6705"/>
                </a:cubicBezTo>
                <a:cubicBezTo>
                  <a:pt x="5977" y="7049"/>
                  <a:pt x="5657" y="7354"/>
                  <a:pt x="5414" y="7706"/>
                </a:cubicBezTo>
                <a:cubicBezTo>
                  <a:pt x="4835" y="8528"/>
                  <a:pt x="4381" y="9427"/>
                  <a:pt x="4037" y="10374"/>
                </a:cubicBezTo>
                <a:cubicBezTo>
                  <a:pt x="3959" y="10577"/>
                  <a:pt x="3951" y="10804"/>
                  <a:pt x="3865" y="11008"/>
                </a:cubicBezTo>
                <a:cubicBezTo>
                  <a:pt x="3615" y="11649"/>
                  <a:pt x="3466" y="12322"/>
                  <a:pt x="3349" y="12987"/>
                </a:cubicBezTo>
                <a:cubicBezTo>
                  <a:pt x="3098" y="14372"/>
                  <a:pt x="2809" y="15748"/>
                  <a:pt x="2371" y="17086"/>
                </a:cubicBezTo>
                <a:cubicBezTo>
                  <a:pt x="2261" y="17423"/>
                  <a:pt x="2160" y="17775"/>
                  <a:pt x="2105" y="18127"/>
                </a:cubicBezTo>
                <a:cubicBezTo>
                  <a:pt x="2074" y="18354"/>
                  <a:pt x="2050" y="18573"/>
                  <a:pt x="1972" y="18800"/>
                </a:cubicBezTo>
                <a:cubicBezTo>
                  <a:pt x="1870" y="19097"/>
                  <a:pt x="1823" y="19425"/>
                  <a:pt x="1792" y="19754"/>
                </a:cubicBezTo>
                <a:cubicBezTo>
                  <a:pt x="1745" y="20317"/>
                  <a:pt x="1651" y="20857"/>
                  <a:pt x="1283" y="21319"/>
                </a:cubicBezTo>
                <a:cubicBezTo>
                  <a:pt x="1064" y="21592"/>
                  <a:pt x="861" y="21874"/>
                  <a:pt x="712" y="22187"/>
                </a:cubicBezTo>
                <a:cubicBezTo>
                  <a:pt x="579" y="22476"/>
                  <a:pt x="407" y="22735"/>
                  <a:pt x="407" y="23071"/>
                </a:cubicBezTo>
                <a:cubicBezTo>
                  <a:pt x="407" y="23204"/>
                  <a:pt x="329" y="23329"/>
                  <a:pt x="274" y="23454"/>
                </a:cubicBezTo>
                <a:cubicBezTo>
                  <a:pt x="79" y="23900"/>
                  <a:pt x="0" y="24354"/>
                  <a:pt x="259" y="24792"/>
                </a:cubicBezTo>
                <a:cubicBezTo>
                  <a:pt x="493" y="25199"/>
                  <a:pt x="751" y="25606"/>
                  <a:pt x="1049" y="25973"/>
                </a:cubicBezTo>
                <a:cubicBezTo>
                  <a:pt x="1479" y="26490"/>
                  <a:pt x="1972" y="26959"/>
                  <a:pt x="2402" y="27475"/>
                </a:cubicBezTo>
                <a:cubicBezTo>
                  <a:pt x="3012" y="28195"/>
                  <a:pt x="3583" y="28938"/>
                  <a:pt x="4178" y="29666"/>
                </a:cubicBezTo>
                <a:cubicBezTo>
                  <a:pt x="4483" y="30034"/>
                  <a:pt x="4780" y="30409"/>
                  <a:pt x="5117" y="30738"/>
                </a:cubicBezTo>
                <a:cubicBezTo>
                  <a:pt x="5657" y="31262"/>
                  <a:pt x="6220" y="31755"/>
                  <a:pt x="6932" y="32044"/>
                </a:cubicBezTo>
                <a:cubicBezTo>
                  <a:pt x="7379" y="32216"/>
                  <a:pt x="7814" y="32424"/>
                  <a:pt x="8306" y="32424"/>
                </a:cubicBezTo>
                <a:cubicBezTo>
                  <a:pt x="8373" y="32424"/>
                  <a:pt x="8442" y="32420"/>
                  <a:pt x="8512" y="32412"/>
                </a:cubicBezTo>
                <a:cubicBezTo>
                  <a:pt x="8645" y="32396"/>
                  <a:pt x="8762" y="32380"/>
                  <a:pt x="8864" y="32294"/>
                </a:cubicBezTo>
                <a:cubicBezTo>
                  <a:pt x="8919" y="32247"/>
                  <a:pt x="8981" y="32216"/>
                  <a:pt x="9052" y="32169"/>
                </a:cubicBezTo>
                <a:cubicBezTo>
                  <a:pt x="9208" y="32232"/>
                  <a:pt x="9365" y="32271"/>
                  <a:pt x="9498" y="32349"/>
                </a:cubicBezTo>
                <a:cubicBezTo>
                  <a:pt x="10288" y="32803"/>
                  <a:pt x="11070" y="33264"/>
                  <a:pt x="11860" y="33710"/>
                </a:cubicBezTo>
                <a:cubicBezTo>
                  <a:pt x="12377" y="34000"/>
                  <a:pt x="12901" y="34281"/>
                  <a:pt x="13433" y="34532"/>
                </a:cubicBezTo>
                <a:cubicBezTo>
                  <a:pt x="13777" y="34696"/>
                  <a:pt x="14137" y="34821"/>
                  <a:pt x="14497" y="34939"/>
                </a:cubicBezTo>
                <a:cubicBezTo>
                  <a:pt x="14584" y="34966"/>
                  <a:pt x="14667" y="34980"/>
                  <a:pt x="14746" y="34980"/>
                </a:cubicBezTo>
                <a:cubicBezTo>
                  <a:pt x="14980" y="34980"/>
                  <a:pt x="15178" y="34860"/>
                  <a:pt x="15318" y="34626"/>
                </a:cubicBezTo>
                <a:cubicBezTo>
                  <a:pt x="15435" y="34446"/>
                  <a:pt x="15553" y="34242"/>
                  <a:pt x="15600" y="34031"/>
                </a:cubicBezTo>
                <a:cubicBezTo>
                  <a:pt x="15748" y="33405"/>
                  <a:pt x="16061" y="32850"/>
                  <a:pt x="16382" y="32302"/>
                </a:cubicBezTo>
                <a:cubicBezTo>
                  <a:pt x="16906" y="31426"/>
                  <a:pt x="17509" y="30589"/>
                  <a:pt x="17814" y="29588"/>
                </a:cubicBezTo>
                <a:cubicBezTo>
                  <a:pt x="17915" y="29267"/>
                  <a:pt x="18025" y="28946"/>
                  <a:pt x="18111" y="28625"/>
                </a:cubicBezTo>
                <a:cubicBezTo>
                  <a:pt x="18220" y="28234"/>
                  <a:pt x="18361" y="27851"/>
                  <a:pt x="18393" y="27452"/>
                </a:cubicBezTo>
                <a:cubicBezTo>
                  <a:pt x="18463" y="26709"/>
                  <a:pt x="18533" y="25958"/>
                  <a:pt x="18463" y="25207"/>
                </a:cubicBezTo>
                <a:cubicBezTo>
                  <a:pt x="18338" y="23931"/>
                  <a:pt x="18158" y="22664"/>
                  <a:pt x="17876" y="21412"/>
                </a:cubicBezTo>
                <a:cubicBezTo>
                  <a:pt x="17814" y="21115"/>
                  <a:pt x="17775" y="20810"/>
                  <a:pt x="17735" y="20505"/>
                </a:cubicBezTo>
                <a:cubicBezTo>
                  <a:pt x="17673" y="20067"/>
                  <a:pt x="17634" y="19629"/>
                  <a:pt x="17579" y="19191"/>
                </a:cubicBezTo>
                <a:cubicBezTo>
                  <a:pt x="17524" y="18807"/>
                  <a:pt x="17407" y="18424"/>
                  <a:pt x="17469" y="18033"/>
                </a:cubicBezTo>
                <a:cubicBezTo>
                  <a:pt x="17485" y="17962"/>
                  <a:pt x="17469" y="17884"/>
                  <a:pt x="17462" y="17814"/>
                </a:cubicBezTo>
                <a:cubicBezTo>
                  <a:pt x="17360" y="17031"/>
                  <a:pt x="17258" y="16257"/>
                  <a:pt x="17164" y="15483"/>
                </a:cubicBezTo>
                <a:cubicBezTo>
                  <a:pt x="17133" y="15232"/>
                  <a:pt x="17133" y="14982"/>
                  <a:pt x="17117" y="14724"/>
                </a:cubicBezTo>
                <a:cubicBezTo>
                  <a:pt x="17086" y="14082"/>
                  <a:pt x="17243" y="13448"/>
                  <a:pt x="17211" y="12799"/>
                </a:cubicBezTo>
                <a:cubicBezTo>
                  <a:pt x="17188" y="12228"/>
                  <a:pt x="17203" y="11665"/>
                  <a:pt x="17117" y="11094"/>
                </a:cubicBezTo>
                <a:cubicBezTo>
                  <a:pt x="17008" y="10413"/>
                  <a:pt x="17039" y="9709"/>
                  <a:pt x="16844" y="9036"/>
                </a:cubicBezTo>
                <a:cubicBezTo>
                  <a:pt x="16828" y="8989"/>
                  <a:pt x="16836" y="8950"/>
                  <a:pt x="16828" y="8903"/>
                </a:cubicBezTo>
                <a:cubicBezTo>
                  <a:pt x="16765" y="8410"/>
                  <a:pt x="16703" y="7918"/>
                  <a:pt x="16632" y="7433"/>
                </a:cubicBezTo>
                <a:cubicBezTo>
                  <a:pt x="16601" y="7198"/>
                  <a:pt x="16523" y="6979"/>
                  <a:pt x="16492" y="6744"/>
                </a:cubicBezTo>
                <a:cubicBezTo>
                  <a:pt x="16398" y="5946"/>
                  <a:pt x="16249" y="5156"/>
                  <a:pt x="15897" y="4421"/>
                </a:cubicBezTo>
                <a:cubicBezTo>
                  <a:pt x="15592" y="3756"/>
                  <a:pt x="15310" y="3083"/>
                  <a:pt x="14794" y="2543"/>
                </a:cubicBezTo>
                <a:cubicBezTo>
                  <a:pt x="14074" y="1792"/>
                  <a:pt x="13417" y="978"/>
                  <a:pt x="12564" y="345"/>
                </a:cubicBezTo>
                <a:cubicBezTo>
                  <a:pt x="12233" y="96"/>
                  <a:pt x="11902" y="0"/>
                  <a:pt x="115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/>
          <p:nvPr/>
        </p:nvSpPr>
        <p:spPr>
          <a:xfrm>
            <a:off x="-743925" y="539996"/>
            <a:ext cx="1322643" cy="1234805"/>
          </a:xfrm>
          <a:custGeom>
            <a:avLst/>
            <a:gdLst/>
            <a:ahLst/>
            <a:cxnLst/>
            <a:rect l="l" t="t" r="r" b="b"/>
            <a:pathLst>
              <a:path w="23987" h="22394" extrusionOk="0">
                <a:moveTo>
                  <a:pt x="16262" y="0"/>
                </a:moveTo>
                <a:cubicBezTo>
                  <a:pt x="14106" y="0"/>
                  <a:pt x="11689" y="746"/>
                  <a:pt x="9881" y="1271"/>
                </a:cubicBezTo>
                <a:cubicBezTo>
                  <a:pt x="7699" y="1913"/>
                  <a:pt x="5117" y="2609"/>
                  <a:pt x="3459" y="4205"/>
                </a:cubicBezTo>
                <a:cubicBezTo>
                  <a:pt x="1941" y="5668"/>
                  <a:pt x="1206" y="7741"/>
                  <a:pt x="768" y="9618"/>
                </a:cubicBezTo>
                <a:cubicBezTo>
                  <a:pt x="1" y="12959"/>
                  <a:pt x="423" y="16456"/>
                  <a:pt x="1996" y="19405"/>
                </a:cubicBezTo>
                <a:cubicBezTo>
                  <a:pt x="2504" y="20359"/>
                  <a:pt x="3161" y="21283"/>
                  <a:pt x="4163" y="21822"/>
                </a:cubicBezTo>
                <a:cubicBezTo>
                  <a:pt x="4982" y="22262"/>
                  <a:pt x="5937" y="22393"/>
                  <a:pt x="6929" y="22393"/>
                </a:cubicBezTo>
                <a:cubicBezTo>
                  <a:pt x="7737" y="22393"/>
                  <a:pt x="8569" y="22306"/>
                  <a:pt x="9373" y="22229"/>
                </a:cubicBezTo>
                <a:cubicBezTo>
                  <a:pt x="11399" y="22026"/>
                  <a:pt x="13433" y="21901"/>
                  <a:pt x="15436" y="21470"/>
                </a:cubicBezTo>
                <a:cubicBezTo>
                  <a:pt x="17548" y="21017"/>
                  <a:pt x="19606" y="20187"/>
                  <a:pt x="21162" y="18709"/>
                </a:cubicBezTo>
                <a:cubicBezTo>
                  <a:pt x="22453" y="17481"/>
                  <a:pt x="23134" y="16158"/>
                  <a:pt x="23431" y="14789"/>
                </a:cubicBezTo>
                <a:cubicBezTo>
                  <a:pt x="23987" y="12192"/>
                  <a:pt x="23149" y="9431"/>
                  <a:pt x="22445" y="6818"/>
                </a:cubicBezTo>
                <a:cubicBezTo>
                  <a:pt x="21913" y="4870"/>
                  <a:pt x="21444" y="2695"/>
                  <a:pt x="19911" y="1224"/>
                </a:cubicBezTo>
                <a:cubicBezTo>
                  <a:pt x="18968" y="318"/>
                  <a:pt x="17671" y="0"/>
                  <a:pt x="162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>
            <a:off x="7944096" y="-68106"/>
            <a:ext cx="1302740" cy="1216220"/>
          </a:xfrm>
          <a:custGeom>
            <a:avLst/>
            <a:gdLst/>
            <a:ahLst/>
            <a:cxnLst/>
            <a:rect l="l" t="t" r="r" b="b"/>
            <a:pathLst>
              <a:path w="23986" h="22393" extrusionOk="0">
                <a:moveTo>
                  <a:pt x="17046" y="0"/>
                </a:moveTo>
                <a:cubicBezTo>
                  <a:pt x="16242" y="0"/>
                  <a:pt x="15415" y="87"/>
                  <a:pt x="14614" y="167"/>
                </a:cubicBezTo>
                <a:cubicBezTo>
                  <a:pt x="12588" y="371"/>
                  <a:pt x="10554" y="496"/>
                  <a:pt x="8551" y="926"/>
                </a:cubicBezTo>
                <a:cubicBezTo>
                  <a:pt x="6439" y="1380"/>
                  <a:pt x="4381" y="2201"/>
                  <a:pt x="2824" y="3680"/>
                </a:cubicBezTo>
                <a:cubicBezTo>
                  <a:pt x="1533" y="4908"/>
                  <a:pt x="853" y="6230"/>
                  <a:pt x="556" y="7607"/>
                </a:cubicBezTo>
                <a:cubicBezTo>
                  <a:pt x="0" y="10196"/>
                  <a:pt x="837" y="12966"/>
                  <a:pt x="1541" y="15579"/>
                </a:cubicBezTo>
                <a:cubicBezTo>
                  <a:pt x="2073" y="17519"/>
                  <a:pt x="2535" y="19694"/>
                  <a:pt x="4076" y="21172"/>
                </a:cubicBezTo>
                <a:cubicBezTo>
                  <a:pt x="5019" y="22075"/>
                  <a:pt x="6315" y="22392"/>
                  <a:pt x="7723" y="22392"/>
                </a:cubicBezTo>
                <a:cubicBezTo>
                  <a:pt x="9880" y="22392"/>
                  <a:pt x="12297" y="21648"/>
                  <a:pt x="14105" y="21117"/>
                </a:cubicBezTo>
                <a:cubicBezTo>
                  <a:pt x="16288" y="20484"/>
                  <a:pt x="18870" y="19788"/>
                  <a:pt x="20528" y="18184"/>
                </a:cubicBezTo>
                <a:cubicBezTo>
                  <a:pt x="22046" y="16729"/>
                  <a:pt x="22781" y="14648"/>
                  <a:pt x="23219" y="12778"/>
                </a:cubicBezTo>
                <a:cubicBezTo>
                  <a:pt x="23986" y="9438"/>
                  <a:pt x="23563" y="5941"/>
                  <a:pt x="21991" y="2991"/>
                </a:cubicBezTo>
                <a:cubicBezTo>
                  <a:pt x="21482" y="2037"/>
                  <a:pt x="20825" y="1106"/>
                  <a:pt x="19824" y="574"/>
                </a:cubicBezTo>
                <a:cubicBezTo>
                  <a:pt x="18998" y="133"/>
                  <a:pt x="18040" y="0"/>
                  <a:pt x="170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-366800" y="-411650"/>
            <a:ext cx="1412245" cy="1483027"/>
          </a:xfrm>
          <a:custGeom>
            <a:avLst/>
            <a:gdLst/>
            <a:ahLst/>
            <a:cxnLst/>
            <a:rect l="l" t="t" r="r" b="b"/>
            <a:pathLst>
              <a:path w="26616" h="27950" extrusionOk="0">
                <a:moveTo>
                  <a:pt x="23541" y="0"/>
                </a:moveTo>
                <a:cubicBezTo>
                  <a:pt x="23410" y="0"/>
                  <a:pt x="23277" y="10"/>
                  <a:pt x="23142" y="33"/>
                </a:cubicBezTo>
                <a:cubicBezTo>
                  <a:pt x="22915" y="64"/>
                  <a:pt x="22688" y="95"/>
                  <a:pt x="22453" y="127"/>
                </a:cubicBezTo>
                <a:cubicBezTo>
                  <a:pt x="21914" y="197"/>
                  <a:pt x="21350" y="221"/>
                  <a:pt x="20826" y="354"/>
                </a:cubicBezTo>
                <a:cubicBezTo>
                  <a:pt x="19934" y="573"/>
                  <a:pt x="19082" y="925"/>
                  <a:pt x="18237" y="1285"/>
                </a:cubicBezTo>
                <a:cubicBezTo>
                  <a:pt x="17994" y="1386"/>
                  <a:pt x="17728" y="1449"/>
                  <a:pt x="17470" y="1488"/>
                </a:cubicBezTo>
                <a:cubicBezTo>
                  <a:pt x="17048" y="1551"/>
                  <a:pt x="16602" y="1551"/>
                  <a:pt x="16179" y="1637"/>
                </a:cubicBezTo>
                <a:cubicBezTo>
                  <a:pt x="15193" y="1832"/>
                  <a:pt x="14247" y="2161"/>
                  <a:pt x="13339" y="2607"/>
                </a:cubicBezTo>
                <a:cubicBezTo>
                  <a:pt x="13144" y="2701"/>
                  <a:pt x="12980" y="2857"/>
                  <a:pt x="12776" y="2951"/>
                </a:cubicBezTo>
                <a:cubicBezTo>
                  <a:pt x="12150" y="3233"/>
                  <a:pt x="11579" y="3616"/>
                  <a:pt x="11032" y="4015"/>
                </a:cubicBezTo>
                <a:cubicBezTo>
                  <a:pt x="9897" y="4844"/>
                  <a:pt x="8739" y="5634"/>
                  <a:pt x="7496" y="6291"/>
                </a:cubicBezTo>
                <a:cubicBezTo>
                  <a:pt x="7175" y="6463"/>
                  <a:pt x="6862" y="6643"/>
                  <a:pt x="6580" y="6862"/>
                </a:cubicBezTo>
                <a:cubicBezTo>
                  <a:pt x="6400" y="7003"/>
                  <a:pt x="6228" y="7144"/>
                  <a:pt x="6017" y="7254"/>
                </a:cubicBezTo>
                <a:cubicBezTo>
                  <a:pt x="5735" y="7402"/>
                  <a:pt x="5477" y="7606"/>
                  <a:pt x="5227" y="7817"/>
                </a:cubicBezTo>
                <a:cubicBezTo>
                  <a:pt x="4797" y="8192"/>
                  <a:pt x="4358" y="8521"/>
                  <a:pt x="3772" y="8599"/>
                </a:cubicBezTo>
                <a:cubicBezTo>
                  <a:pt x="3427" y="8638"/>
                  <a:pt x="3091" y="8701"/>
                  <a:pt x="2763" y="8834"/>
                </a:cubicBezTo>
                <a:cubicBezTo>
                  <a:pt x="2465" y="8943"/>
                  <a:pt x="2160" y="9014"/>
                  <a:pt x="1925" y="9256"/>
                </a:cubicBezTo>
                <a:cubicBezTo>
                  <a:pt x="1839" y="9350"/>
                  <a:pt x="1691" y="9389"/>
                  <a:pt x="1566" y="9444"/>
                </a:cubicBezTo>
                <a:cubicBezTo>
                  <a:pt x="1120" y="9624"/>
                  <a:pt x="744" y="9906"/>
                  <a:pt x="627" y="10391"/>
                </a:cubicBezTo>
                <a:cubicBezTo>
                  <a:pt x="517" y="10852"/>
                  <a:pt x="423" y="11322"/>
                  <a:pt x="384" y="11791"/>
                </a:cubicBezTo>
                <a:cubicBezTo>
                  <a:pt x="337" y="12464"/>
                  <a:pt x="369" y="13144"/>
                  <a:pt x="322" y="13817"/>
                </a:cubicBezTo>
                <a:cubicBezTo>
                  <a:pt x="259" y="14756"/>
                  <a:pt x="157" y="15687"/>
                  <a:pt x="79" y="16626"/>
                </a:cubicBezTo>
                <a:cubicBezTo>
                  <a:pt x="48" y="17095"/>
                  <a:pt x="1" y="17572"/>
                  <a:pt x="17" y="18049"/>
                </a:cubicBezTo>
                <a:cubicBezTo>
                  <a:pt x="48" y="18793"/>
                  <a:pt x="110" y="19544"/>
                  <a:pt x="423" y="20240"/>
                </a:cubicBezTo>
                <a:cubicBezTo>
                  <a:pt x="658" y="20741"/>
                  <a:pt x="846" y="21257"/>
                  <a:pt x="1315" y="21609"/>
                </a:cubicBezTo>
                <a:cubicBezTo>
                  <a:pt x="1417" y="21687"/>
                  <a:pt x="1511" y="21750"/>
                  <a:pt x="1644" y="21765"/>
                </a:cubicBezTo>
                <a:cubicBezTo>
                  <a:pt x="1714" y="21773"/>
                  <a:pt x="1785" y="21789"/>
                  <a:pt x="1871" y="21805"/>
                </a:cubicBezTo>
                <a:cubicBezTo>
                  <a:pt x="1933" y="21953"/>
                  <a:pt x="2019" y="22094"/>
                  <a:pt x="2066" y="22243"/>
                </a:cubicBezTo>
                <a:cubicBezTo>
                  <a:pt x="2324" y="23111"/>
                  <a:pt x="2559" y="23995"/>
                  <a:pt x="2825" y="24863"/>
                </a:cubicBezTo>
                <a:cubicBezTo>
                  <a:pt x="2997" y="25427"/>
                  <a:pt x="3185" y="25990"/>
                  <a:pt x="3388" y="26545"/>
                </a:cubicBezTo>
                <a:cubicBezTo>
                  <a:pt x="3529" y="26897"/>
                  <a:pt x="3701" y="27234"/>
                  <a:pt x="3881" y="27570"/>
                </a:cubicBezTo>
                <a:cubicBezTo>
                  <a:pt x="4017" y="27823"/>
                  <a:pt x="4221" y="27950"/>
                  <a:pt x="4473" y="27950"/>
                </a:cubicBezTo>
                <a:cubicBezTo>
                  <a:pt x="4541" y="27950"/>
                  <a:pt x="4613" y="27940"/>
                  <a:pt x="4687" y="27922"/>
                </a:cubicBezTo>
                <a:cubicBezTo>
                  <a:pt x="4898" y="27867"/>
                  <a:pt x="5117" y="27797"/>
                  <a:pt x="5305" y="27680"/>
                </a:cubicBezTo>
                <a:cubicBezTo>
                  <a:pt x="5845" y="27328"/>
                  <a:pt x="6455" y="27148"/>
                  <a:pt x="7057" y="26976"/>
                </a:cubicBezTo>
                <a:cubicBezTo>
                  <a:pt x="8051" y="26710"/>
                  <a:pt x="9060" y="26514"/>
                  <a:pt x="9975" y="26013"/>
                </a:cubicBezTo>
                <a:cubicBezTo>
                  <a:pt x="10273" y="25849"/>
                  <a:pt x="10570" y="25693"/>
                  <a:pt x="10859" y="25521"/>
                </a:cubicBezTo>
                <a:cubicBezTo>
                  <a:pt x="11204" y="25317"/>
                  <a:pt x="11571" y="25129"/>
                  <a:pt x="11869" y="24871"/>
                </a:cubicBezTo>
                <a:cubicBezTo>
                  <a:pt x="12440" y="24378"/>
                  <a:pt x="13003" y="23893"/>
                  <a:pt x="13480" y="23299"/>
                </a:cubicBezTo>
                <a:cubicBezTo>
                  <a:pt x="14270" y="22290"/>
                  <a:pt x="15014" y="21257"/>
                  <a:pt x="15678" y="20162"/>
                </a:cubicBezTo>
                <a:cubicBezTo>
                  <a:pt x="15843" y="19896"/>
                  <a:pt x="16023" y="19645"/>
                  <a:pt x="16203" y="19403"/>
                </a:cubicBezTo>
                <a:cubicBezTo>
                  <a:pt x="16469" y="19043"/>
                  <a:pt x="16742" y="18699"/>
                  <a:pt x="17001" y="18339"/>
                </a:cubicBezTo>
                <a:cubicBezTo>
                  <a:pt x="17235" y="18026"/>
                  <a:pt x="17415" y="17674"/>
                  <a:pt x="17728" y="17431"/>
                </a:cubicBezTo>
                <a:cubicBezTo>
                  <a:pt x="17791" y="17392"/>
                  <a:pt x="17830" y="17322"/>
                  <a:pt x="17877" y="17267"/>
                </a:cubicBezTo>
                <a:cubicBezTo>
                  <a:pt x="18338" y="16641"/>
                  <a:pt x="18800" y="16008"/>
                  <a:pt x="19277" y="15382"/>
                </a:cubicBezTo>
                <a:cubicBezTo>
                  <a:pt x="19426" y="15186"/>
                  <a:pt x="19598" y="14998"/>
                  <a:pt x="19762" y="14803"/>
                </a:cubicBezTo>
                <a:cubicBezTo>
                  <a:pt x="20192" y="14318"/>
                  <a:pt x="20732" y="13966"/>
                  <a:pt x="21170" y="13481"/>
                </a:cubicBezTo>
                <a:cubicBezTo>
                  <a:pt x="21546" y="13051"/>
                  <a:pt x="21945" y="12659"/>
                  <a:pt x="22273" y="12182"/>
                </a:cubicBezTo>
                <a:cubicBezTo>
                  <a:pt x="22672" y="11619"/>
                  <a:pt x="23181" y="11126"/>
                  <a:pt x="23509" y="10508"/>
                </a:cubicBezTo>
                <a:cubicBezTo>
                  <a:pt x="23525" y="10469"/>
                  <a:pt x="23556" y="10438"/>
                  <a:pt x="23588" y="10406"/>
                </a:cubicBezTo>
                <a:cubicBezTo>
                  <a:pt x="23877" y="10007"/>
                  <a:pt x="24182" y="9608"/>
                  <a:pt x="24464" y="9209"/>
                </a:cubicBezTo>
                <a:cubicBezTo>
                  <a:pt x="24605" y="9014"/>
                  <a:pt x="24699" y="8803"/>
                  <a:pt x="24839" y="8615"/>
                </a:cubicBezTo>
                <a:cubicBezTo>
                  <a:pt x="25324" y="7965"/>
                  <a:pt x="25762" y="7301"/>
                  <a:pt x="26021" y="6526"/>
                </a:cubicBezTo>
                <a:cubicBezTo>
                  <a:pt x="26255" y="5838"/>
                  <a:pt x="26521" y="5149"/>
                  <a:pt x="26521" y="4406"/>
                </a:cubicBezTo>
                <a:cubicBezTo>
                  <a:pt x="26529" y="3365"/>
                  <a:pt x="26615" y="2317"/>
                  <a:pt x="26443" y="1277"/>
                </a:cubicBezTo>
                <a:cubicBezTo>
                  <a:pt x="26373" y="846"/>
                  <a:pt x="26177" y="541"/>
                  <a:pt x="25888" y="268"/>
                </a:cubicBezTo>
                <a:cubicBezTo>
                  <a:pt x="25723" y="354"/>
                  <a:pt x="25583" y="424"/>
                  <a:pt x="25410" y="518"/>
                </a:cubicBezTo>
                <a:cubicBezTo>
                  <a:pt x="25270" y="455"/>
                  <a:pt x="25129" y="408"/>
                  <a:pt x="24996" y="346"/>
                </a:cubicBezTo>
                <a:cubicBezTo>
                  <a:pt x="24524" y="153"/>
                  <a:pt x="24046" y="0"/>
                  <a:pt x="235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/>
          <p:nvPr/>
        </p:nvSpPr>
        <p:spPr>
          <a:xfrm>
            <a:off x="8078100" y="-373214"/>
            <a:ext cx="1937660" cy="1406152"/>
          </a:xfrm>
          <a:custGeom>
            <a:avLst/>
            <a:gdLst/>
            <a:ahLst/>
            <a:cxnLst/>
            <a:rect l="l" t="t" r="r" b="b"/>
            <a:pathLst>
              <a:path w="28133" h="20416" extrusionOk="0">
                <a:moveTo>
                  <a:pt x="2825" y="0"/>
                </a:moveTo>
                <a:cubicBezTo>
                  <a:pt x="2694" y="0"/>
                  <a:pt x="2567" y="45"/>
                  <a:pt x="2449" y="134"/>
                </a:cubicBezTo>
                <a:cubicBezTo>
                  <a:pt x="2363" y="204"/>
                  <a:pt x="2269" y="259"/>
                  <a:pt x="2191" y="314"/>
                </a:cubicBezTo>
                <a:cubicBezTo>
                  <a:pt x="2128" y="298"/>
                  <a:pt x="2074" y="283"/>
                  <a:pt x="2034" y="267"/>
                </a:cubicBezTo>
                <a:cubicBezTo>
                  <a:pt x="1964" y="416"/>
                  <a:pt x="1917" y="556"/>
                  <a:pt x="1839" y="682"/>
                </a:cubicBezTo>
                <a:cubicBezTo>
                  <a:pt x="1784" y="783"/>
                  <a:pt x="1714" y="869"/>
                  <a:pt x="1675" y="979"/>
                </a:cubicBezTo>
                <a:cubicBezTo>
                  <a:pt x="1651" y="1057"/>
                  <a:pt x="1565" y="1120"/>
                  <a:pt x="1502" y="1198"/>
                </a:cubicBezTo>
                <a:cubicBezTo>
                  <a:pt x="1440" y="1135"/>
                  <a:pt x="1393" y="1088"/>
                  <a:pt x="1346" y="1034"/>
                </a:cubicBezTo>
                <a:cubicBezTo>
                  <a:pt x="1190" y="1143"/>
                  <a:pt x="1041" y="1253"/>
                  <a:pt x="900" y="1354"/>
                </a:cubicBezTo>
                <a:cubicBezTo>
                  <a:pt x="838" y="1354"/>
                  <a:pt x="783" y="1362"/>
                  <a:pt x="759" y="1362"/>
                </a:cubicBezTo>
                <a:cubicBezTo>
                  <a:pt x="556" y="1495"/>
                  <a:pt x="384" y="1620"/>
                  <a:pt x="212" y="1745"/>
                </a:cubicBezTo>
                <a:lnTo>
                  <a:pt x="24" y="1745"/>
                </a:lnTo>
                <a:cubicBezTo>
                  <a:pt x="16" y="1808"/>
                  <a:pt x="8" y="1871"/>
                  <a:pt x="0" y="1918"/>
                </a:cubicBezTo>
                <a:cubicBezTo>
                  <a:pt x="64" y="2000"/>
                  <a:pt x="139" y="2013"/>
                  <a:pt x="215" y="2013"/>
                </a:cubicBezTo>
                <a:cubicBezTo>
                  <a:pt x="247" y="2013"/>
                  <a:pt x="280" y="2010"/>
                  <a:pt x="312" y="2010"/>
                </a:cubicBezTo>
                <a:cubicBezTo>
                  <a:pt x="361" y="2010"/>
                  <a:pt x="410" y="2016"/>
                  <a:pt x="454" y="2043"/>
                </a:cubicBezTo>
                <a:cubicBezTo>
                  <a:pt x="587" y="2113"/>
                  <a:pt x="767" y="2113"/>
                  <a:pt x="838" y="2277"/>
                </a:cubicBezTo>
                <a:cubicBezTo>
                  <a:pt x="775" y="2457"/>
                  <a:pt x="775" y="2457"/>
                  <a:pt x="892" y="2567"/>
                </a:cubicBezTo>
                <a:cubicBezTo>
                  <a:pt x="956" y="2480"/>
                  <a:pt x="1025" y="2447"/>
                  <a:pt x="1099" y="2447"/>
                </a:cubicBezTo>
                <a:cubicBezTo>
                  <a:pt x="1170" y="2447"/>
                  <a:pt x="1245" y="2478"/>
                  <a:pt x="1323" y="2520"/>
                </a:cubicBezTo>
                <a:cubicBezTo>
                  <a:pt x="1401" y="2559"/>
                  <a:pt x="1487" y="2567"/>
                  <a:pt x="1565" y="2590"/>
                </a:cubicBezTo>
                <a:cubicBezTo>
                  <a:pt x="1670" y="2481"/>
                  <a:pt x="1781" y="2432"/>
                  <a:pt x="1897" y="2432"/>
                </a:cubicBezTo>
                <a:cubicBezTo>
                  <a:pt x="1972" y="2432"/>
                  <a:pt x="2049" y="2452"/>
                  <a:pt x="2128" y="2489"/>
                </a:cubicBezTo>
                <a:cubicBezTo>
                  <a:pt x="2253" y="2551"/>
                  <a:pt x="2371" y="2614"/>
                  <a:pt x="2504" y="2645"/>
                </a:cubicBezTo>
                <a:cubicBezTo>
                  <a:pt x="2707" y="2692"/>
                  <a:pt x="2848" y="2833"/>
                  <a:pt x="3020" y="2919"/>
                </a:cubicBezTo>
                <a:cubicBezTo>
                  <a:pt x="3044" y="3028"/>
                  <a:pt x="2989" y="3060"/>
                  <a:pt x="2911" y="3083"/>
                </a:cubicBezTo>
                <a:cubicBezTo>
                  <a:pt x="2606" y="3177"/>
                  <a:pt x="2293" y="3279"/>
                  <a:pt x="2027" y="3365"/>
                </a:cubicBezTo>
                <a:cubicBezTo>
                  <a:pt x="1792" y="3678"/>
                  <a:pt x="1792" y="3701"/>
                  <a:pt x="1972" y="3975"/>
                </a:cubicBezTo>
                <a:cubicBezTo>
                  <a:pt x="1917" y="4053"/>
                  <a:pt x="1862" y="4139"/>
                  <a:pt x="1800" y="4233"/>
                </a:cubicBezTo>
                <a:cubicBezTo>
                  <a:pt x="2066" y="4382"/>
                  <a:pt x="2332" y="4398"/>
                  <a:pt x="2574" y="4452"/>
                </a:cubicBezTo>
                <a:cubicBezTo>
                  <a:pt x="2668" y="4210"/>
                  <a:pt x="2746" y="3999"/>
                  <a:pt x="2825" y="3779"/>
                </a:cubicBezTo>
                <a:cubicBezTo>
                  <a:pt x="2981" y="3765"/>
                  <a:pt x="3099" y="3635"/>
                  <a:pt x="3254" y="3635"/>
                </a:cubicBezTo>
                <a:cubicBezTo>
                  <a:pt x="3270" y="3635"/>
                  <a:pt x="3285" y="3636"/>
                  <a:pt x="3302" y="3639"/>
                </a:cubicBezTo>
                <a:cubicBezTo>
                  <a:pt x="3419" y="3873"/>
                  <a:pt x="3263" y="4014"/>
                  <a:pt x="3145" y="4155"/>
                </a:cubicBezTo>
                <a:cubicBezTo>
                  <a:pt x="3169" y="4413"/>
                  <a:pt x="3137" y="4562"/>
                  <a:pt x="2997" y="4890"/>
                </a:cubicBezTo>
                <a:cubicBezTo>
                  <a:pt x="2918" y="5070"/>
                  <a:pt x="2911" y="5274"/>
                  <a:pt x="2895" y="5469"/>
                </a:cubicBezTo>
                <a:cubicBezTo>
                  <a:pt x="2879" y="5673"/>
                  <a:pt x="2934" y="5876"/>
                  <a:pt x="2895" y="6087"/>
                </a:cubicBezTo>
                <a:cubicBezTo>
                  <a:pt x="2856" y="6252"/>
                  <a:pt x="2856" y="6424"/>
                  <a:pt x="2848" y="6588"/>
                </a:cubicBezTo>
                <a:cubicBezTo>
                  <a:pt x="2840" y="6627"/>
                  <a:pt x="2879" y="6666"/>
                  <a:pt x="2903" y="6698"/>
                </a:cubicBezTo>
                <a:cubicBezTo>
                  <a:pt x="2918" y="6729"/>
                  <a:pt x="2942" y="6752"/>
                  <a:pt x="2958" y="6791"/>
                </a:cubicBezTo>
                <a:cubicBezTo>
                  <a:pt x="2989" y="6870"/>
                  <a:pt x="3020" y="6948"/>
                  <a:pt x="3044" y="7034"/>
                </a:cubicBezTo>
                <a:lnTo>
                  <a:pt x="3075" y="7026"/>
                </a:lnTo>
                <a:lnTo>
                  <a:pt x="3075" y="7026"/>
                </a:lnTo>
                <a:cubicBezTo>
                  <a:pt x="3059" y="7120"/>
                  <a:pt x="3036" y="7206"/>
                  <a:pt x="3020" y="7300"/>
                </a:cubicBezTo>
                <a:lnTo>
                  <a:pt x="3044" y="7292"/>
                </a:lnTo>
                <a:cubicBezTo>
                  <a:pt x="3083" y="7409"/>
                  <a:pt x="3122" y="7535"/>
                  <a:pt x="3153" y="7660"/>
                </a:cubicBezTo>
                <a:cubicBezTo>
                  <a:pt x="3058" y="7778"/>
                  <a:pt x="2990" y="7837"/>
                  <a:pt x="2920" y="7837"/>
                </a:cubicBezTo>
                <a:cubicBezTo>
                  <a:pt x="2851" y="7837"/>
                  <a:pt x="2781" y="7780"/>
                  <a:pt x="2684" y="7668"/>
                </a:cubicBezTo>
                <a:cubicBezTo>
                  <a:pt x="2652" y="7628"/>
                  <a:pt x="2621" y="7582"/>
                  <a:pt x="2582" y="7558"/>
                </a:cubicBezTo>
                <a:cubicBezTo>
                  <a:pt x="2551" y="7527"/>
                  <a:pt x="2504" y="7527"/>
                  <a:pt x="2441" y="7503"/>
                </a:cubicBezTo>
                <a:lnTo>
                  <a:pt x="2441" y="7503"/>
                </a:lnTo>
                <a:cubicBezTo>
                  <a:pt x="2465" y="7738"/>
                  <a:pt x="2606" y="7855"/>
                  <a:pt x="2746" y="7973"/>
                </a:cubicBezTo>
                <a:cubicBezTo>
                  <a:pt x="2918" y="8121"/>
                  <a:pt x="2911" y="8121"/>
                  <a:pt x="2809" y="8317"/>
                </a:cubicBezTo>
                <a:cubicBezTo>
                  <a:pt x="2762" y="8395"/>
                  <a:pt x="2715" y="8489"/>
                  <a:pt x="2723" y="8575"/>
                </a:cubicBezTo>
                <a:cubicBezTo>
                  <a:pt x="2739" y="8778"/>
                  <a:pt x="2739" y="8958"/>
                  <a:pt x="2559" y="9107"/>
                </a:cubicBezTo>
                <a:cubicBezTo>
                  <a:pt x="2684" y="9248"/>
                  <a:pt x="2652" y="9389"/>
                  <a:pt x="2598" y="9537"/>
                </a:cubicBezTo>
                <a:cubicBezTo>
                  <a:pt x="2527" y="9702"/>
                  <a:pt x="2590" y="9928"/>
                  <a:pt x="2723" y="9975"/>
                </a:cubicBezTo>
                <a:cubicBezTo>
                  <a:pt x="2903" y="10030"/>
                  <a:pt x="2950" y="10155"/>
                  <a:pt x="2981" y="10312"/>
                </a:cubicBezTo>
                <a:cubicBezTo>
                  <a:pt x="2997" y="10374"/>
                  <a:pt x="3044" y="10437"/>
                  <a:pt x="3067" y="10507"/>
                </a:cubicBezTo>
                <a:cubicBezTo>
                  <a:pt x="3130" y="10656"/>
                  <a:pt x="3184" y="10812"/>
                  <a:pt x="3247" y="10969"/>
                </a:cubicBezTo>
                <a:cubicBezTo>
                  <a:pt x="3286" y="11071"/>
                  <a:pt x="3357" y="11172"/>
                  <a:pt x="3372" y="11282"/>
                </a:cubicBezTo>
                <a:cubicBezTo>
                  <a:pt x="3403" y="11470"/>
                  <a:pt x="3490" y="11618"/>
                  <a:pt x="3669" y="11704"/>
                </a:cubicBezTo>
                <a:cubicBezTo>
                  <a:pt x="3709" y="11728"/>
                  <a:pt x="3748" y="11767"/>
                  <a:pt x="3779" y="11806"/>
                </a:cubicBezTo>
                <a:cubicBezTo>
                  <a:pt x="4037" y="12095"/>
                  <a:pt x="4350" y="12322"/>
                  <a:pt x="4686" y="12518"/>
                </a:cubicBezTo>
                <a:cubicBezTo>
                  <a:pt x="4851" y="12620"/>
                  <a:pt x="5015" y="12713"/>
                  <a:pt x="5140" y="12878"/>
                </a:cubicBezTo>
                <a:cubicBezTo>
                  <a:pt x="5164" y="12909"/>
                  <a:pt x="5211" y="12948"/>
                  <a:pt x="5258" y="12956"/>
                </a:cubicBezTo>
                <a:cubicBezTo>
                  <a:pt x="5411" y="12993"/>
                  <a:pt x="5565" y="13043"/>
                  <a:pt x="5712" y="13043"/>
                </a:cubicBezTo>
                <a:cubicBezTo>
                  <a:pt x="5722" y="13043"/>
                  <a:pt x="5732" y="13043"/>
                  <a:pt x="5743" y="13042"/>
                </a:cubicBezTo>
                <a:cubicBezTo>
                  <a:pt x="5754" y="13042"/>
                  <a:pt x="5765" y="13041"/>
                  <a:pt x="5776" y="13041"/>
                </a:cubicBezTo>
                <a:cubicBezTo>
                  <a:pt x="5980" y="13041"/>
                  <a:pt x="6151" y="13108"/>
                  <a:pt x="6329" y="13167"/>
                </a:cubicBezTo>
                <a:cubicBezTo>
                  <a:pt x="6454" y="13206"/>
                  <a:pt x="6580" y="13245"/>
                  <a:pt x="6697" y="13292"/>
                </a:cubicBezTo>
                <a:cubicBezTo>
                  <a:pt x="6814" y="13339"/>
                  <a:pt x="6932" y="13386"/>
                  <a:pt x="7057" y="13433"/>
                </a:cubicBezTo>
                <a:cubicBezTo>
                  <a:pt x="7127" y="13465"/>
                  <a:pt x="7198" y="13488"/>
                  <a:pt x="7268" y="13511"/>
                </a:cubicBezTo>
                <a:cubicBezTo>
                  <a:pt x="7370" y="13386"/>
                  <a:pt x="7284" y="13285"/>
                  <a:pt x="7276" y="13183"/>
                </a:cubicBezTo>
                <a:cubicBezTo>
                  <a:pt x="7237" y="13159"/>
                  <a:pt x="7213" y="13128"/>
                  <a:pt x="7182" y="13120"/>
                </a:cubicBezTo>
                <a:cubicBezTo>
                  <a:pt x="6900" y="13034"/>
                  <a:pt x="6767" y="12784"/>
                  <a:pt x="6658" y="12557"/>
                </a:cubicBezTo>
                <a:cubicBezTo>
                  <a:pt x="6564" y="12354"/>
                  <a:pt x="6478" y="12182"/>
                  <a:pt x="6243" y="12135"/>
                </a:cubicBezTo>
                <a:cubicBezTo>
                  <a:pt x="6196" y="11955"/>
                  <a:pt x="6165" y="11790"/>
                  <a:pt x="6126" y="11618"/>
                </a:cubicBezTo>
                <a:cubicBezTo>
                  <a:pt x="6032" y="11571"/>
                  <a:pt x="5954" y="11524"/>
                  <a:pt x="5876" y="11477"/>
                </a:cubicBezTo>
                <a:cubicBezTo>
                  <a:pt x="5813" y="11430"/>
                  <a:pt x="5735" y="11384"/>
                  <a:pt x="5703" y="11321"/>
                </a:cubicBezTo>
                <a:cubicBezTo>
                  <a:pt x="5633" y="11133"/>
                  <a:pt x="5617" y="10945"/>
                  <a:pt x="5727" y="10758"/>
                </a:cubicBezTo>
                <a:cubicBezTo>
                  <a:pt x="5852" y="10726"/>
                  <a:pt x="5977" y="10703"/>
                  <a:pt x="6102" y="10672"/>
                </a:cubicBezTo>
                <a:cubicBezTo>
                  <a:pt x="6212" y="10734"/>
                  <a:pt x="6314" y="10789"/>
                  <a:pt x="6376" y="10914"/>
                </a:cubicBezTo>
                <a:cubicBezTo>
                  <a:pt x="6415" y="11000"/>
                  <a:pt x="6533" y="11055"/>
                  <a:pt x="6611" y="11118"/>
                </a:cubicBezTo>
                <a:cubicBezTo>
                  <a:pt x="6697" y="11180"/>
                  <a:pt x="6791" y="11235"/>
                  <a:pt x="6877" y="11298"/>
                </a:cubicBezTo>
                <a:cubicBezTo>
                  <a:pt x="7104" y="11462"/>
                  <a:pt x="7323" y="11626"/>
                  <a:pt x="7550" y="11783"/>
                </a:cubicBezTo>
                <a:cubicBezTo>
                  <a:pt x="7565" y="11790"/>
                  <a:pt x="7581" y="11790"/>
                  <a:pt x="7589" y="11798"/>
                </a:cubicBezTo>
                <a:cubicBezTo>
                  <a:pt x="7761" y="11884"/>
                  <a:pt x="7949" y="11955"/>
                  <a:pt x="8097" y="12072"/>
                </a:cubicBezTo>
                <a:cubicBezTo>
                  <a:pt x="8356" y="12283"/>
                  <a:pt x="8637" y="12432"/>
                  <a:pt x="8958" y="12502"/>
                </a:cubicBezTo>
                <a:cubicBezTo>
                  <a:pt x="9013" y="12580"/>
                  <a:pt x="9067" y="12667"/>
                  <a:pt x="9114" y="12737"/>
                </a:cubicBezTo>
                <a:cubicBezTo>
                  <a:pt x="9388" y="12784"/>
                  <a:pt x="9623" y="12870"/>
                  <a:pt x="9818" y="13066"/>
                </a:cubicBezTo>
                <a:cubicBezTo>
                  <a:pt x="9920" y="13167"/>
                  <a:pt x="10061" y="13238"/>
                  <a:pt x="10225" y="13238"/>
                </a:cubicBezTo>
                <a:cubicBezTo>
                  <a:pt x="10343" y="13245"/>
                  <a:pt x="10468" y="13292"/>
                  <a:pt x="10523" y="13418"/>
                </a:cubicBezTo>
                <a:cubicBezTo>
                  <a:pt x="10569" y="13527"/>
                  <a:pt x="10656" y="13551"/>
                  <a:pt x="10757" y="13590"/>
                </a:cubicBezTo>
                <a:cubicBezTo>
                  <a:pt x="10859" y="13621"/>
                  <a:pt x="10953" y="13676"/>
                  <a:pt x="11070" y="13723"/>
                </a:cubicBezTo>
                <a:cubicBezTo>
                  <a:pt x="11169" y="13723"/>
                  <a:pt x="11275" y="13733"/>
                  <a:pt x="11386" y="13733"/>
                </a:cubicBezTo>
                <a:cubicBezTo>
                  <a:pt x="11441" y="13733"/>
                  <a:pt x="11498" y="13730"/>
                  <a:pt x="11555" y="13723"/>
                </a:cubicBezTo>
                <a:cubicBezTo>
                  <a:pt x="11585" y="13719"/>
                  <a:pt x="11614" y="13717"/>
                  <a:pt x="11642" y="13717"/>
                </a:cubicBezTo>
                <a:cubicBezTo>
                  <a:pt x="11793" y="13717"/>
                  <a:pt x="11904" y="13775"/>
                  <a:pt x="11970" y="13934"/>
                </a:cubicBezTo>
                <a:cubicBezTo>
                  <a:pt x="12064" y="13996"/>
                  <a:pt x="12142" y="14075"/>
                  <a:pt x="12228" y="14145"/>
                </a:cubicBezTo>
                <a:cubicBezTo>
                  <a:pt x="12251" y="14169"/>
                  <a:pt x="12275" y="14208"/>
                  <a:pt x="12306" y="14216"/>
                </a:cubicBezTo>
                <a:cubicBezTo>
                  <a:pt x="12478" y="14239"/>
                  <a:pt x="12603" y="14341"/>
                  <a:pt x="12744" y="14435"/>
                </a:cubicBezTo>
                <a:cubicBezTo>
                  <a:pt x="12815" y="14482"/>
                  <a:pt x="12916" y="14497"/>
                  <a:pt x="13002" y="14528"/>
                </a:cubicBezTo>
                <a:cubicBezTo>
                  <a:pt x="13002" y="14583"/>
                  <a:pt x="13010" y="14615"/>
                  <a:pt x="13002" y="14646"/>
                </a:cubicBezTo>
                <a:cubicBezTo>
                  <a:pt x="12956" y="14794"/>
                  <a:pt x="12987" y="14904"/>
                  <a:pt x="13104" y="15013"/>
                </a:cubicBezTo>
                <a:cubicBezTo>
                  <a:pt x="13229" y="15131"/>
                  <a:pt x="13331" y="15279"/>
                  <a:pt x="13425" y="15420"/>
                </a:cubicBezTo>
                <a:cubicBezTo>
                  <a:pt x="13480" y="15514"/>
                  <a:pt x="13534" y="15553"/>
                  <a:pt x="13636" y="15569"/>
                </a:cubicBezTo>
                <a:cubicBezTo>
                  <a:pt x="13738" y="15585"/>
                  <a:pt x="13832" y="15632"/>
                  <a:pt x="13941" y="15671"/>
                </a:cubicBezTo>
                <a:cubicBezTo>
                  <a:pt x="13871" y="15882"/>
                  <a:pt x="14019" y="15999"/>
                  <a:pt x="14090" y="16140"/>
                </a:cubicBezTo>
                <a:cubicBezTo>
                  <a:pt x="14223" y="16383"/>
                  <a:pt x="14215" y="16476"/>
                  <a:pt x="14035" y="16649"/>
                </a:cubicBezTo>
                <a:cubicBezTo>
                  <a:pt x="13840" y="16695"/>
                  <a:pt x="13675" y="16735"/>
                  <a:pt x="13487" y="16774"/>
                </a:cubicBezTo>
                <a:cubicBezTo>
                  <a:pt x="13444" y="16817"/>
                  <a:pt x="13397" y="16874"/>
                  <a:pt x="13325" y="16874"/>
                </a:cubicBezTo>
                <a:cubicBezTo>
                  <a:pt x="13306" y="16874"/>
                  <a:pt x="13284" y="16870"/>
                  <a:pt x="13261" y="16860"/>
                </a:cubicBezTo>
                <a:cubicBezTo>
                  <a:pt x="13104" y="16789"/>
                  <a:pt x="12948" y="16727"/>
                  <a:pt x="12815" y="16664"/>
                </a:cubicBezTo>
                <a:cubicBezTo>
                  <a:pt x="12682" y="16664"/>
                  <a:pt x="12572" y="16656"/>
                  <a:pt x="12486" y="16649"/>
                </a:cubicBezTo>
                <a:cubicBezTo>
                  <a:pt x="12330" y="16695"/>
                  <a:pt x="12181" y="16742"/>
                  <a:pt x="12032" y="16789"/>
                </a:cubicBezTo>
                <a:cubicBezTo>
                  <a:pt x="12025" y="16836"/>
                  <a:pt x="12009" y="16883"/>
                  <a:pt x="12001" y="16938"/>
                </a:cubicBezTo>
                <a:cubicBezTo>
                  <a:pt x="12103" y="16985"/>
                  <a:pt x="12197" y="17040"/>
                  <a:pt x="12291" y="17087"/>
                </a:cubicBezTo>
                <a:cubicBezTo>
                  <a:pt x="12314" y="17157"/>
                  <a:pt x="12330" y="17227"/>
                  <a:pt x="12361" y="17313"/>
                </a:cubicBezTo>
                <a:cubicBezTo>
                  <a:pt x="12463" y="17360"/>
                  <a:pt x="12572" y="17415"/>
                  <a:pt x="12705" y="17478"/>
                </a:cubicBezTo>
                <a:cubicBezTo>
                  <a:pt x="12697" y="17564"/>
                  <a:pt x="12690" y="17658"/>
                  <a:pt x="12682" y="17767"/>
                </a:cubicBezTo>
                <a:cubicBezTo>
                  <a:pt x="12713" y="17830"/>
                  <a:pt x="12760" y="17908"/>
                  <a:pt x="12783" y="17955"/>
                </a:cubicBezTo>
                <a:cubicBezTo>
                  <a:pt x="12916" y="18010"/>
                  <a:pt x="13026" y="18041"/>
                  <a:pt x="13128" y="18088"/>
                </a:cubicBezTo>
                <a:cubicBezTo>
                  <a:pt x="13261" y="18158"/>
                  <a:pt x="13394" y="18244"/>
                  <a:pt x="13527" y="18323"/>
                </a:cubicBezTo>
                <a:cubicBezTo>
                  <a:pt x="13605" y="18370"/>
                  <a:pt x="13699" y="18393"/>
                  <a:pt x="13753" y="18456"/>
                </a:cubicBezTo>
                <a:cubicBezTo>
                  <a:pt x="13902" y="18628"/>
                  <a:pt x="14121" y="18667"/>
                  <a:pt x="14309" y="18769"/>
                </a:cubicBezTo>
                <a:cubicBezTo>
                  <a:pt x="14489" y="18862"/>
                  <a:pt x="14731" y="18839"/>
                  <a:pt x="14888" y="19003"/>
                </a:cubicBezTo>
                <a:lnTo>
                  <a:pt x="14927" y="19019"/>
                </a:lnTo>
                <a:cubicBezTo>
                  <a:pt x="14940" y="19017"/>
                  <a:pt x="14953" y="19016"/>
                  <a:pt x="14965" y="19016"/>
                </a:cubicBezTo>
                <a:cubicBezTo>
                  <a:pt x="15083" y="19016"/>
                  <a:pt x="15156" y="19110"/>
                  <a:pt x="15255" y="19160"/>
                </a:cubicBezTo>
                <a:cubicBezTo>
                  <a:pt x="15306" y="19189"/>
                  <a:pt x="15363" y="19231"/>
                  <a:pt x="15415" y="19231"/>
                </a:cubicBezTo>
                <a:cubicBezTo>
                  <a:pt x="15419" y="19231"/>
                  <a:pt x="15423" y="19231"/>
                  <a:pt x="15428" y="19230"/>
                </a:cubicBezTo>
                <a:cubicBezTo>
                  <a:pt x="15434" y="19230"/>
                  <a:pt x="15441" y="19229"/>
                  <a:pt x="15447" y="19229"/>
                </a:cubicBezTo>
                <a:cubicBezTo>
                  <a:pt x="15553" y="19229"/>
                  <a:pt x="15620" y="19288"/>
                  <a:pt x="15694" y="19347"/>
                </a:cubicBezTo>
                <a:cubicBezTo>
                  <a:pt x="15725" y="19371"/>
                  <a:pt x="15748" y="19394"/>
                  <a:pt x="15780" y="19410"/>
                </a:cubicBezTo>
                <a:cubicBezTo>
                  <a:pt x="16132" y="19551"/>
                  <a:pt x="16484" y="19692"/>
                  <a:pt x="16836" y="19825"/>
                </a:cubicBezTo>
                <a:cubicBezTo>
                  <a:pt x="17063" y="19919"/>
                  <a:pt x="17290" y="20012"/>
                  <a:pt x="17524" y="20075"/>
                </a:cubicBezTo>
                <a:cubicBezTo>
                  <a:pt x="17845" y="20153"/>
                  <a:pt x="18174" y="20208"/>
                  <a:pt x="18502" y="20271"/>
                </a:cubicBezTo>
                <a:cubicBezTo>
                  <a:pt x="18659" y="20302"/>
                  <a:pt x="18807" y="20341"/>
                  <a:pt x="18964" y="20380"/>
                </a:cubicBezTo>
                <a:cubicBezTo>
                  <a:pt x="19033" y="20393"/>
                  <a:pt x="19103" y="20416"/>
                  <a:pt x="19168" y="20416"/>
                </a:cubicBezTo>
                <a:cubicBezTo>
                  <a:pt x="19184" y="20416"/>
                  <a:pt x="19199" y="20414"/>
                  <a:pt x="19214" y="20411"/>
                </a:cubicBezTo>
                <a:cubicBezTo>
                  <a:pt x="19527" y="20364"/>
                  <a:pt x="19832" y="20310"/>
                  <a:pt x="20137" y="20247"/>
                </a:cubicBezTo>
                <a:cubicBezTo>
                  <a:pt x="20161" y="20247"/>
                  <a:pt x="20184" y="20239"/>
                  <a:pt x="20200" y="20224"/>
                </a:cubicBezTo>
                <a:cubicBezTo>
                  <a:pt x="20309" y="20106"/>
                  <a:pt x="20450" y="20099"/>
                  <a:pt x="20591" y="20059"/>
                </a:cubicBezTo>
                <a:cubicBezTo>
                  <a:pt x="20794" y="20005"/>
                  <a:pt x="20990" y="19942"/>
                  <a:pt x="21193" y="19887"/>
                </a:cubicBezTo>
                <a:cubicBezTo>
                  <a:pt x="21241" y="19872"/>
                  <a:pt x="21288" y="19862"/>
                  <a:pt x="21334" y="19862"/>
                </a:cubicBezTo>
                <a:cubicBezTo>
                  <a:pt x="21406" y="19862"/>
                  <a:pt x="21475" y="19888"/>
                  <a:pt x="21537" y="19966"/>
                </a:cubicBezTo>
                <a:cubicBezTo>
                  <a:pt x="21579" y="20018"/>
                  <a:pt x="21637" y="20058"/>
                  <a:pt x="21707" y="20058"/>
                </a:cubicBezTo>
                <a:cubicBezTo>
                  <a:pt x="21730" y="20058"/>
                  <a:pt x="21755" y="20054"/>
                  <a:pt x="21780" y="20044"/>
                </a:cubicBezTo>
                <a:cubicBezTo>
                  <a:pt x="21788" y="19958"/>
                  <a:pt x="21796" y="19872"/>
                  <a:pt x="21803" y="19762"/>
                </a:cubicBezTo>
                <a:cubicBezTo>
                  <a:pt x="21905" y="19801"/>
                  <a:pt x="21983" y="19825"/>
                  <a:pt x="22054" y="19856"/>
                </a:cubicBezTo>
                <a:cubicBezTo>
                  <a:pt x="22160" y="19916"/>
                  <a:pt x="22273" y="19953"/>
                  <a:pt x="22396" y="19953"/>
                </a:cubicBezTo>
                <a:cubicBezTo>
                  <a:pt x="22417" y="19953"/>
                  <a:pt x="22439" y="19952"/>
                  <a:pt x="22461" y="19950"/>
                </a:cubicBezTo>
                <a:cubicBezTo>
                  <a:pt x="22680" y="19934"/>
                  <a:pt x="22891" y="19934"/>
                  <a:pt x="23102" y="19926"/>
                </a:cubicBezTo>
                <a:cubicBezTo>
                  <a:pt x="23133" y="19919"/>
                  <a:pt x="23165" y="19919"/>
                  <a:pt x="23188" y="19911"/>
                </a:cubicBezTo>
                <a:cubicBezTo>
                  <a:pt x="23368" y="19825"/>
                  <a:pt x="23548" y="19754"/>
                  <a:pt x="23712" y="19653"/>
                </a:cubicBezTo>
                <a:cubicBezTo>
                  <a:pt x="23900" y="19527"/>
                  <a:pt x="24033" y="19355"/>
                  <a:pt x="24088" y="19128"/>
                </a:cubicBezTo>
                <a:cubicBezTo>
                  <a:pt x="24017" y="19050"/>
                  <a:pt x="23970" y="18972"/>
                  <a:pt x="23900" y="18909"/>
                </a:cubicBezTo>
                <a:cubicBezTo>
                  <a:pt x="23720" y="18769"/>
                  <a:pt x="23579" y="18557"/>
                  <a:pt x="23313" y="18534"/>
                </a:cubicBezTo>
                <a:cubicBezTo>
                  <a:pt x="23251" y="18526"/>
                  <a:pt x="23188" y="18471"/>
                  <a:pt x="23133" y="18424"/>
                </a:cubicBezTo>
                <a:cubicBezTo>
                  <a:pt x="23063" y="18362"/>
                  <a:pt x="23008" y="18284"/>
                  <a:pt x="22938" y="18205"/>
                </a:cubicBezTo>
                <a:cubicBezTo>
                  <a:pt x="22946" y="18127"/>
                  <a:pt x="22953" y="18041"/>
                  <a:pt x="22961" y="17971"/>
                </a:cubicBezTo>
                <a:cubicBezTo>
                  <a:pt x="23047" y="17861"/>
                  <a:pt x="23149" y="17838"/>
                  <a:pt x="23274" y="17830"/>
                </a:cubicBezTo>
                <a:cubicBezTo>
                  <a:pt x="23587" y="17806"/>
                  <a:pt x="23892" y="17720"/>
                  <a:pt x="24135" y="17493"/>
                </a:cubicBezTo>
                <a:cubicBezTo>
                  <a:pt x="24182" y="17454"/>
                  <a:pt x="24244" y="17407"/>
                  <a:pt x="24299" y="17400"/>
                </a:cubicBezTo>
                <a:cubicBezTo>
                  <a:pt x="24364" y="17396"/>
                  <a:pt x="24429" y="17394"/>
                  <a:pt x="24493" y="17394"/>
                </a:cubicBezTo>
                <a:cubicBezTo>
                  <a:pt x="24585" y="17394"/>
                  <a:pt x="24677" y="17398"/>
                  <a:pt x="24768" y="17407"/>
                </a:cubicBezTo>
                <a:cubicBezTo>
                  <a:pt x="24933" y="17421"/>
                  <a:pt x="25092" y="17494"/>
                  <a:pt x="25259" y="17494"/>
                </a:cubicBezTo>
                <a:cubicBezTo>
                  <a:pt x="25291" y="17494"/>
                  <a:pt x="25323" y="17492"/>
                  <a:pt x="25355" y="17486"/>
                </a:cubicBezTo>
                <a:cubicBezTo>
                  <a:pt x="25401" y="17477"/>
                  <a:pt x="25446" y="17472"/>
                  <a:pt x="25488" y="17472"/>
                </a:cubicBezTo>
                <a:cubicBezTo>
                  <a:pt x="25632" y="17472"/>
                  <a:pt x="25757" y="17524"/>
                  <a:pt x="25871" y="17626"/>
                </a:cubicBezTo>
                <a:cubicBezTo>
                  <a:pt x="25879" y="17634"/>
                  <a:pt x="25903" y="17634"/>
                  <a:pt x="25911" y="17634"/>
                </a:cubicBezTo>
                <a:cubicBezTo>
                  <a:pt x="25952" y="17634"/>
                  <a:pt x="25996" y="17631"/>
                  <a:pt x="26038" y="17631"/>
                </a:cubicBezTo>
                <a:cubicBezTo>
                  <a:pt x="26090" y="17631"/>
                  <a:pt x="26141" y="17636"/>
                  <a:pt x="26184" y="17658"/>
                </a:cubicBezTo>
                <a:cubicBezTo>
                  <a:pt x="26277" y="17698"/>
                  <a:pt x="26365" y="17714"/>
                  <a:pt x="26448" y="17714"/>
                </a:cubicBezTo>
                <a:cubicBezTo>
                  <a:pt x="26610" y="17714"/>
                  <a:pt x="26754" y="17652"/>
                  <a:pt x="26888" y="17579"/>
                </a:cubicBezTo>
                <a:cubicBezTo>
                  <a:pt x="26975" y="17337"/>
                  <a:pt x="26826" y="17126"/>
                  <a:pt x="26873" y="16899"/>
                </a:cubicBezTo>
                <a:lnTo>
                  <a:pt x="26873" y="16899"/>
                </a:lnTo>
                <a:cubicBezTo>
                  <a:pt x="26967" y="16907"/>
                  <a:pt x="27037" y="16915"/>
                  <a:pt x="27061" y="16922"/>
                </a:cubicBezTo>
                <a:cubicBezTo>
                  <a:pt x="27217" y="16883"/>
                  <a:pt x="27334" y="16860"/>
                  <a:pt x="27475" y="16828"/>
                </a:cubicBezTo>
                <a:cubicBezTo>
                  <a:pt x="27428" y="16719"/>
                  <a:pt x="27389" y="16609"/>
                  <a:pt x="27358" y="16523"/>
                </a:cubicBezTo>
                <a:cubicBezTo>
                  <a:pt x="27272" y="16461"/>
                  <a:pt x="27147" y="16461"/>
                  <a:pt x="27154" y="16320"/>
                </a:cubicBezTo>
                <a:cubicBezTo>
                  <a:pt x="27209" y="16286"/>
                  <a:pt x="27263" y="16273"/>
                  <a:pt x="27318" y="16273"/>
                </a:cubicBezTo>
                <a:cubicBezTo>
                  <a:pt x="27413" y="16273"/>
                  <a:pt x="27509" y="16311"/>
                  <a:pt x="27608" y="16336"/>
                </a:cubicBezTo>
                <a:cubicBezTo>
                  <a:pt x="27757" y="16187"/>
                  <a:pt x="28038" y="16281"/>
                  <a:pt x="28132" y="16007"/>
                </a:cubicBezTo>
                <a:cubicBezTo>
                  <a:pt x="28117" y="15984"/>
                  <a:pt x="28093" y="15929"/>
                  <a:pt x="28062" y="15897"/>
                </a:cubicBezTo>
                <a:cubicBezTo>
                  <a:pt x="27827" y="15702"/>
                  <a:pt x="27686" y="15452"/>
                  <a:pt x="27624" y="15154"/>
                </a:cubicBezTo>
                <a:cubicBezTo>
                  <a:pt x="27600" y="15006"/>
                  <a:pt x="27530" y="14904"/>
                  <a:pt x="27405" y="14826"/>
                </a:cubicBezTo>
                <a:cubicBezTo>
                  <a:pt x="27194" y="14708"/>
                  <a:pt x="27037" y="14528"/>
                  <a:pt x="26904" y="14333"/>
                </a:cubicBezTo>
                <a:cubicBezTo>
                  <a:pt x="26685" y="14020"/>
                  <a:pt x="26474" y="13715"/>
                  <a:pt x="26255" y="13410"/>
                </a:cubicBezTo>
                <a:cubicBezTo>
                  <a:pt x="26200" y="13332"/>
                  <a:pt x="26137" y="13245"/>
                  <a:pt x="26051" y="13191"/>
                </a:cubicBezTo>
                <a:cubicBezTo>
                  <a:pt x="25715" y="12972"/>
                  <a:pt x="25371" y="12776"/>
                  <a:pt x="25027" y="12565"/>
                </a:cubicBezTo>
                <a:cubicBezTo>
                  <a:pt x="24984" y="12582"/>
                  <a:pt x="24944" y="12589"/>
                  <a:pt x="24906" y="12589"/>
                </a:cubicBezTo>
                <a:cubicBezTo>
                  <a:pt x="24820" y="12589"/>
                  <a:pt x="24745" y="12551"/>
                  <a:pt x="24675" y="12502"/>
                </a:cubicBezTo>
                <a:cubicBezTo>
                  <a:pt x="24604" y="12455"/>
                  <a:pt x="24518" y="12401"/>
                  <a:pt x="24440" y="12393"/>
                </a:cubicBezTo>
                <a:cubicBezTo>
                  <a:pt x="24260" y="12385"/>
                  <a:pt x="24150" y="12291"/>
                  <a:pt x="24057" y="12158"/>
                </a:cubicBezTo>
                <a:cubicBezTo>
                  <a:pt x="23986" y="12049"/>
                  <a:pt x="23924" y="11939"/>
                  <a:pt x="23845" y="11806"/>
                </a:cubicBezTo>
                <a:cubicBezTo>
                  <a:pt x="23955" y="11579"/>
                  <a:pt x="23830" y="11423"/>
                  <a:pt x="23634" y="11298"/>
                </a:cubicBezTo>
                <a:cubicBezTo>
                  <a:pt x="23571" y="11337"/>
                  <a:pt x="23509" y="11376"/>
                  <a:pt x="23446" y="11423"/>
                </a:cubicBezTo>
                <a:cubicBezTo>
                  <a:pt x="23376" y="11391"/>
                  <a:pt x="23305" y="11368"/>
                  <a:pt x="23251" y="11344"/>
                </a:cubicBezTo>
                <a:cubicBezTo>
                  <a:pt x="23188" y="11368"/>
                  <a:pt x="23126" y="11384"/>
                  <a:pt x="23079" y="11407"/>
                </a:cubicBezTo>
                <a:cubicBezTo>
                  <a:pt x="22891" y="11219"/>
                  <a:pt x="22797" y="10961"/>
                  <a:pt x="22531" y="10883"/>
                </a:cubicBezTo>
                <a:cubicBezTo>
                  <a:pt x="22476" y="10899"/>
                  <a:pt x="22421" y="10906"/>
                  <a:pt x="22328" y="10930"/>
                </a:cubicBezTo>
                <a:cubicBezTo>
                  <a:pt x="22367" y="10820"/>
                  <a:pt x="22390" y="10742"/>
                  <a:pt x="22421" y="10664"/>
                </a:cubicBezTo>
                <a:cubicBezTo>
                  <a:pt x="22351" y="10600"/>
                  <a:pt x="22280" y="10546"/>
                  <a:pt x="22193" y="10546"/>
                </a:cubicBezTo>
                <a:cubicBezTo>
                  <a:pt x="22173" y="10546"/>
                  <a:pt x="22153" y="10549"/>
                  <a:pt x="22132" y="10554"/>
                </a:cubicBezTo>
                <a:cubicBezTo>
                  <a:pt x="22104" y="10561"/>
                  <a:pt x="22073" y="10565"/>
                  <a:pt x="22042" y="10565"/>
                </a:cubicBezTo>
                <a:cubicBezTo>
                  <a:pt x="22004" y="10565"/>
                  <a:pt x="21967" y="10559"/>
                  <a:pt x="21936" y="10546"/>
                </a:cubicBezTo>
                <a:cubicBezTo>
                  <a:pt x="21616" y="10413"/>
                  <a:pt x="21279" y="10320"/>
                  <a:pt x="21021" y="10061"/>
                </a:cubicBezTo>
                <a:cubicBezTo>
                  <a:pt x="20896" y="9936"/>
                  <a:pt x="20755" y="9811"/>
                  <a:pt x="20599" y="9772"/>
                </a:cubicBezTo>
                <a:cubicBezTo>
                  <a:pt x="20442" y="9741"/>
                  <a:pt x="20364" y="9655"/>
                  <a:pt x="20270" y="9561"/>
                </a:cubicBezTo>
                <a:cubicBezTo>
                  <a:pt x="20067" y="9365"/>
                  <a:pt x="19871" y="9170"/>
                  <a:pt x="19668" y="8974"/>
                </a:cubicBezTo>
                <a:cubicBezTo>
                  <a:pt x="19660" y="8958"/>
                  <a:pt x="19636" y="8958"/>
                  <a:pt x="19613" y="8951"/>
                </a:cubicBezTo>
                <a:cubicBezTo>
                  <a:pt x="19480" y="8896"/>
                  <a:pt x="19347" y="8849"/>
                  <a:pt x="19214" y="8786"/>
                </a:cubicBezTo>
                <a:cubicBezTo>
                  <a:pt x="19026" y="8708"/>
                  <a:pt x="18838" y="8622"/>
                  <a:pt x="18659" y="8544"/>
                </a:cubicBezTo>
                <a:cubicBezTo>
                  <a:pt x="18659" y="8278"/>
                  <a:pt x="18635" y="8239"/>
                  <a:pt x="18400" y="8090"/>
                </a:cubicBezTo>
                <a:cubicBezTo>
                  <a:pt x="18267" y="8004"/>
                  <a:pt x="18181" y="7894"/>
                  <a:pt x="18111" y="7754"/>
                </a:cubicBezTo>
                <a:cubicBezTo>
                  <a:pt x="18025" y="7597"/>
                  <a:pt x="17923" y="7425"/>
                  <a:pt x="17728" y="7370"/>
                </a:cubicBezTo>
                <a:cubicBezTo>
                  <a:pt x="17352" y="7269"/>
                  <a:pt x="17180" y="6924"/>
                  <a:pt x="16898" y="6713"/>
                </a:cubicBezTo>
                <a:cubicBezTo>
                  <a:pt x="16875" y="6698"/>
                  <a:pt x="16859" y="6666"/>
                  <a:pt x="16844" y="6643"/>
                </a:cubicBezTo>
                <a:cubicBezTo>
                  <a:pt x="16703" y="6361"/>
                  <a:pt x="16468" y="6166"/>
                  <a:pt x="16257" y="5946"/>
                </a:cubicBezTo>
                <a:cubicBezTo>
                  <a:pt x="16132" y="5813"/>
                  <a:pt x="15960" y="5720"/>
                  <a:pt x="15827" y="5594"/>
                </a:cubicBezTo>
                <a:cubicBezTo>
                  <a:pt x="15717" y="5493"/>
                  <a:pt x="15631" y="5368"/>
                  <a:pt x="15482" y="5321"/>
                </a:cubicBezTo>
                <a:cubicBezTo>
                  <a:pt x="15459" y="5313"/>
                  <a:pt x="15443" y="5266"/>
                  <a:pt x="15420" y="5227"/>
                </a:cubicBezTo>
                <a:cubicBezTo>
                  <a:pt x="15482" y="5195"/>
                  <a:pt x="15537" y="5172"/>
                  <a:pt x="15576" y="5156"/>
                </a:cubicBezTo>
                <a:cubicBezTo>
                  <a:pt x="15592" y="4984"/>
                  <a:pt x="15498" y="4875"/>
                  <a:pt x="15435" y="4750"/>
                </a:cubicBezTo>
                <a:cubicBezTo>
                  <a:pt x="15373" y="4617"/>
                  <a:pt x="15295" y="4523"/>
                  <a:pt x="15185" y="4437"/>
                </a:cubicBezTo>
                <a:cubicBezTo>
                  <a:pt x="15076" y="4343"/>
                  <a:pt x="14974" y="4241"/>
                  <a:pt x="14888" y="4124"/>
                </a:cubicBezTo>
                <a:cubicBezTo>
                  <a:pt x="14786" y="3983"/>
                  <a:pt x="14708" y="3819"/>
                  <a:pt x="14614" y="3654"/>
                </a:cubicBezTo>
                <a:cubicBezTo>
                  <a:pt x="14575" y="3639"/>
                  <a:pt x="14528" y="3607"/>
                  <a:pt x="14481" y="3592"/>
                </a:cubicBezTo>
                <a:cubicBezTo>
                  <a:pt x="14325" y="3216"/>
                  <a:pt x="14262" y="3161"/>
                  <a:pt x="13973" y="3146"/>
                </a:cubicBezTo>
                <a:cubicBezTo>
                  <a:pt x="13965" y="3130"/>
                  <a:pt x="13957" y="3107"/>
                  <a:pt x="13949" y="3091"/>
                </a:cubicBezTo>
                <a:cubicBezTo>
                  <a:pt x="13824" y="2872"/>
                  <a:pt x="13730" y="2645"/>
                  <a:pt x="13464" y="2559"/>
                </a:cubicBezTo>
                <a:cubicBezTo>
                  <a:pt x="13417" y="2543"/>
                  <a:pt x="13347" y="2520"/>
                  <a:pt x="13331" y="2481"/>
                </a:cubicBezTo>
                <a:cubicBezTo>
                  <a:pt x="13284" y="2340"/>
                  <a:pt x="13159" y="2309"/>
                  <a:pt x="13042" y="2238"/>
                </a:cubicBezTo>
                <a:cubicBezTo>
                  <a:pt x="13034" y="2199"/>
                  <a:pt x="13018" y="2152"/>
                  <a:pt x="13010" y="2113"/>
                </a:cubicBezTo>
                <a:cubicBezTo>
                  <a:pt x="12995" y="2105"/>
                  <a:pt x="12979" y="2090"/>
                  <a:pt x="12963" y="2082"/>
                </a:cubicBezTo>
                <a:cubicBezTo>
                  <a:pt x="12924" y="2082"/>
                  <a:pt x="12885" y="2090"/>
                  <a:pt x="12838" y="2090"/>
                </a:cubicBezTo>
                <a:cubicBezTo>
                  <a:pt x="12823" y="2035"/>
                  <a:pt x="12807" y="1996"/>
                  <a:pt x="12791" y="1949"/>
                </a:cubicBezTo>
                <a:cubicBezTo>
                  <a:pt x="12742" y="1962"/>
                  <a:pt x="12696" y="1970"/>
                  <a:pt x="12653" y="1970"/>
                </a:cubicBezTo>
                <a:cubicBezTo>
                  <a:pt x="12566" y="1970"/>
                  <a:pt x="12492" y="1934"/>
                  <a:pt x="12439" y="1824"/>
                </a:cubicBezTo>
                <a:cubicBezTo>
                  <a:pt x="12431" y="1808"/>
                  <a:pt x="12400" y="1792"/>
                  <a:pt x="12377" y="1777"/>
                </a:cubicBezTo>
                <a:cubicBezTo>
                  <a:pt x="12259" y="1699"/>
                  <a:pt x="12142" y="1620"/>
                  <a:pt x="12032" y="1550"/>
                </a:cubicBezTo>
                <a:cubicBezTo>
                  <a:pt x="12025" y="1440"/>
                  <a:pt x="12025" y="1354"/>
                  <a:pt x="12017" y="1253"/>
                </a:cubicBezTo>
                <a:cubicBezTo>
                  <a:pt x="12010" y="1253"/>
                  <a:pt x="12003" y="1254"/>
                  <a:pt x="11997" y="1254"/>
                </a:cubicBezTo>
                <a:cubicBezTo>
                  <a:pt x="11832" y="1254"/>
                  <a:pt x="11767" y="1072"/>
                  <a:pt x="11594" y="1057"/>
                </a:cubicBezTo>
                <a:cubicBezTo>
                  <a:pt x="11579" y="1065"/>
                  <a:pt x="11540" y="1073"/>
                  <a:pt x="11508" y="1096"/>
                </a:cubicBezTo>
                <a:cubicBezTo>
                  <a:pt x="11459" y="1135"/>
                  <a:pt x="11409" y="1152"/>
                  <a:pt x="11361" y="1152"/>
                </a:cubicBezTo>
                <a:cubicBezTo>
                  <a:pt x="11302" y="1152"/>
                  <a:pt x="11243" y="1127"/>
                  <a:pt x="11187" y="1088"/>
                </a:cubicBezTo>
                <a:cubicBezTo>
                  <a:pt x="11047" y="987"/>
                  <a:pt x="10890" y="948"/>
                  <a:pt x="10734" y="916"/>
                </a:cubicBezTo>
                <a:cubicBezTo>
                  <a:pt x="10616" y="893"/>
                  <a:pt x="10507" y="846"/>
                  <a:pt x="10397" y="815"/>
                </a:cubicBezTo>
                <a:cubicBezTo>
                  <a:pt x="10296" y="775"/>
                  <a:pt x="10186" y="728"/>
                  <a:pt x="10077" y="697"/>
                </a:cubicBezTo>
                <a:cubicBezTo>
                  <a:pt x="9928" y="658"/>
                  <a:pt x="9771" y="619"/>
                  <a:pt x="9623" y="580"/>
                </a:cubicBezTo>
                <a:cubicBezTo>
                  <a:pt x="9576" y="564"/>
                  <a:pt x="9521" y="564"/>
                  <a:pt x="9474" y="564"/>
                </a:cubicBezTo>
                <a:cubicBezTo>
                  <a:pt x="9295" y="583"/>
                  <a:pt x="9116" y="631"/>
                  <a:pt x="8939" y="631"/>
                </a:cubicBezTo>
                <a:cubicBezTo>
                  <a:pt x="8816" y="631"/>
                  <a:pt x="8694" y="607"/>
                  <a:pt x="8575" y="533"/>
                </a:cubicBezTo>
                <a:cubicBezTo>
                  <a:pt x="8566" y="529"/>
                  <a:pt x="8556" y="527"/>
                  <a:pt x="8546" y="527"/>
                </a:cubicBezTo>
                <a:cubicBezTo>
                  <a:pt x="8529" y="527"/>
                  <a:pt x="8511" y="531"/>
                  <a:pt x="8494" y="531"/>
                </a:cubicBezTo>
                <a:cubicBezTo>
                  <a:pt x="8484" y="531"/>
                  <a:pt x="8474" y="529"/>
                  <a:pt x="8465" y="525"/>
                </a:cubicBezTo>
                <a:cubicBezTo>
                  <a:pt x="8324" y="462"/>
                  <a:pt x="8144" y="431"/>
                  <a:pt x="8050" y="322"/>
                </a:cubicBezTo>
                <a:cubicBezTo>
                  <a:pt x="7932" y="197"/>
                  <a:pt x="7808" y="153"/>
                  <a:pt x="7670" y="153"/>
                </a:cubicBezTo>
                <a:cubicBezTo>
                  <a:pt x="7626" y="153"/>
                  <a:pt x="7581" y="158"/>
                  <a:pt x="7534" y="165"/>
                </a:cubicBezTo>
                <a:cubicBezTo>
                  <a:pt x="7432" y="181"/>
                  <a:pt x="7339" y="212"/>
                  <a:pt x="7245" y="228"/>
                </a:cubicBezTo>
                <a:cubicBezTo>
                  <a:pt x="7134" y="167"/>
                  <a:pt x="7029" y="134"/>
                  <a:pt x="6917" y="134"/>
                </a:cubicBezTo>
                <a:cubicBezTo>
                  <a:pt x="6886" y="134"/>
                  <a:pt x="6855" y="137"/>
                  <a:pt x="6822" y="142"/>
                </a:cubicBezTo>
                <a:cubicBezTo>
                  <a:pt x="6811" y="144"/>
                  <a:pt x="6799" y="145"/>
                  <a:pt x="6786" y="145"/>
                </a:cubicBezTo>
                <a:cubicBezTo>
                  <a:pt x="6756" y="145"/>
                  <a:pt x="6725" y="139"/>
                  <a:pt x="6697" y="134"/>
                </a:cubicBezTo>
                <a:cubicBezTo>
                  <a:pt x="6595" y="101"/>
                  <a:pt x="6495" y="83"/>
                  <a:pt x="6394" y="83"/>
                </a:cubicBezTo>
                <a:cubicBezTo>
                  <a:pt x="6324" y="83"/>
                  <a:pt x="6254" y="91"/>
                  <a:pt x="6181" y="110"/>
                </a:cubicBezTo>
                <a:cubicBezTo>
                  <a:pt x="6102" y="131"/>
                  <a:pt x="6017" y="138"/>
                  <a:pt x="5930" y="138"/>
                </a:cubicBezTo>
                <a:cubicBezTo>
                  <a:pt x="5886" y="138"/>
                  <a:pt x="5842" y="137"/>
                  <a:pt x="5797" y="134"/>
                </a:cubicBezTo>
                <a:cubicBezTo>
                  <a:pt x="5511" y="107"/>
                  <a:pt x="5224" y="99"/>
                  <a:pt x="4938" y="99"/>
                </a:cubicBezTo>
                <a:cubicBezTo>
                  <a:pt x="4810" y="99"/>
                  <a:pt x="4682" y="100"/>
                  <a:pt x="4553" y="103"/>
                </a:cubicBezTo>
                <a:cubicBezTo>
                  <a:pt x="4338" y="110"/>
                  <a:pt x="4141" y="185"/>
                  <a:pt x="3918" y="185"/>
                </a:cubicBezTo>
                <a:cubicBezTo>
                  <a:pt x="3890" y="185"/>
                  <a:pt x="3862" y="183"/>
                  <a:pt x="3834" y="181"/>
                </a:cubicBezTo>
                <a:cubicBezTo>
                  <a:pt x="3568" y="157"/>
                  <a:pt x="3310" y="150"/>
                  <a:pt x="3059" y="48"/>
                </a:cubicBezTo>
                <a:cubicBezTo>
                  <a:pt x="2981" y="16"/>
                  <a:pt x="2902" y="0"/>
                  <a:pt x="28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/>
          <p:nvPr/>
        </p:nvSpPr>
        <p:spPr>
          <a:xfrm rot="5400000">
            <a:off x="-775308" y="3985228"/>
            <a:ext cx="1617511" cy="1539554"/>
          </a:xfrm>
          <a:custGeom>
            <a:avLst/>
            <a:gdLst/>
            <a:ahLst/>
            <a:cxnLst/>
            <a:rect l="l" t="t" r="r" b="b"/>
            <a:pathLst>
              <a:path w="26850" h="25557" extrusionOk="0">
                <a:moveTo>
                  <a:pt x="22092" y="1"/>
                </a:moveTo>
                <a:cubicBezTo>
                  <a:pt x="21318" y="1"/>
                  <a:pt x="20544" y="143"/>
                  <a:pt x="19777" y="299"/>
                </a:cubicBezTo>
                <a:cubicBezTo>
                  <a:pt x="19670" y="318"/>
                  <a:pt x="19560" y="326"/>
                  <a:pt x="19449" y="326"/>
                </a:cubicBezTo>
                <a:cubicBezTo>
                  <a:pt x="19325" y="326"/>
                  <a:pt x="19201" y="316"/>
                  <a:pt x="19081" y="299"/>
                </a:cubicBezTo>
                <a:cubicBezTo>
                  <a:pt x="18698" y="252"/>
                  <a:pt x="18322" y="127"/>
                  <a:pt x="17939" y="104"/>
                </a:cubicBezTo>
                <a:cubicBezTo>
                  <a:pt x="17765" y="91"/>
                  <a:pt x="17591" y="85"/>
                  <a:pt x="17418" y="85"/>
                </a:cubicBezTo>
                <a:cubicBezTo>
                  <a:pt x="16702" y="85"/>
                  <a:pt x="15991" y="187"/>
                  <a:pt x="15279" y="370"/>
                </a:cubicBezTo>
                <a:cubicBezTo>
                  <a:pt x="15091" y="424"/>
                  <a:pt x="14911" y="549"/>
                  <a:pt x="14724" y="589"/>
                </a:cubicBezTo>
                <a:cubicBezTo>
                  <a:pt x="14121" y="729"/>
                  <a:pt x="13542" y="988"/>
                  <a:pt x="12979" y="1269"/>
                </a:cubicBezTo>
                <a:cubicBezTo>
                  <a:pt x="11821" y="1856"/>
                  <a:pt x="10648" y="2388"/>
                  <a:pt x="9427" y="2763"/>
                </a:cubicBezTo>
                <a:cubicBezTo>
                  <a:pt x="9122" y="2865"/>
                  <a:pt x="8809" y="2975"/>
                  <a:pt x="8520" y="3131"/>
                </a:cubicBezTo>
                <a:cubicBezTo>
                  <a:pt x="8332" y="3233"/>
                  <a:pt x="8152" y="3342"/>
                  <a:pt x="7949" y="3405"/>
                </a:cubicBezTo>
                <a:cubicBezTo>
                  <a:pt x="7667" y="3483"/>
                  <a:pt x="7401" y="3640"/>
                  <a:pt x="7143" y="3796"/>
                </a:cubicBezTo>
                <a:cubicBezTo>
                  <a:pt x="6749" y="4047"/>
                  <a:pt x="6356" y="4257"/>
                  <a:pt x="5921" y="4257"/>
                </a:cubicBezTo>
                <a:cubicBezTo>
                  <a:pt x="5855" y="4257"/>
                  <a:pt x="5788" y="4252"/>
                  <a:pt x="5719" y="4242"/>
                </a:cubicBezTo>
                <a:cubicBezTo>
                  <a:pt x="5528" y="4208"/>
                  <a:pt x="5336" y="4186"/>
                  <a:pt x="5142" y="4186"/>
                </a:cubicBezTo>
                <a:cubicBezTo>
                  <a:pt x="5028" y="4186"/>
                  <a:pt x="4912" y="4193"/>
                  <a:pt x="4796" y="4211"/>
                </a:cubicBezTo>
                <a:cubicBezTo>
                  <a:pt x="4515" y="4258"/>
                  <a:pt x="4241" y="4242"/>
                  <a:pt x="3983" y="4445"/>
                </a:cubicBezTo>
                <a:cubicBezTo>
                  <a:pt x="3889" y="4524"/>
                  <a:pt x="3756" y="4524"/>
                  <a:pt x="3631" y="4547"/>
                </a:cubicBezTo>
                <a:cubicBezTo>
                  <a:pt x="3208" y="4625"/>
                  <a:pt x="2825" y="4821"/>
                  <a:pt x="2614" y="5322"/>
                </a:cubicBezTo>
                <a:cubicBezTo>
                  <a:pt x="2410" y="5791"/>
                  <a:pt x="2222" y="6276"/>
                  <a:pt x="2082" y="6777"/>
                </a:cubicBezTo>
                <a:cubicBezTo>
                  <a:pt x="1886" y="7496"/>
                  <a:pt x="1753" y="8247"/>
                  <a:pt x="1565" y="8967"/>
                </a:cubicBezTo>
                <a:cubicBezTo>
                  <a:pt x="1299" y="9969"/>
                  <a:pt x="994" y="10962"/>
                  <a:pt x="712" y="11963"/>
                </a:cubicBezTo>
                <a:cubicBezTo>
                  <a:pt x="572" y="12464"/>
                  <a:pt x="423" y="12973"/>
                  <a:pt x="337" y="13489"/>
                </a:cubicBezTo>
                <a:cubicBezTo>
                  <a:pt x="196" y="14279"/>
                  <a:pt x="1" y="15171"/>
                  <a:pt x="71" y="16008"/>
                </a:cubicBezTo>
                <a:cubicBezTo>
                  <a:pt x="102" y="16391"/>
                  <a:pt x="196" y="16767"/>
                  <a:pt x="376" y="17111"/>
                </a:cubicBezTo>
                <a:cubicBezTo>
                  <a:pt x="595" y="17526"/>
                  <a:pt x="869" y="17917"/>
                  <a:pt x="1002" y="18363"/>
                </a:cubicBezTo>
                <a:cubicBezTo>
                  <a:pt x="1284" y="19286"/>
                  <a:pt x="1151" y="20342"/>
                  <a:pt x="1182" y="21296"/>
                </a:cubicBezTo>
                <a:cubicBezTo>
                  <a:pt x="1213" y="22392"/>
                  <a:pt x="1268" y="23487"/>
                  <a:pt x="1377" y="24582"/>
                </a:cubicBezTo>
                <a:cubicBezTo>
                  <a:pt x="1393" y="24786"/>
                  <a:pt x="1417" y="24989"/>
                  <a:pt x="1510" y="25177"/>
                </a:cubicBezTo>
                <a:cubicBezTo>
                  <a:pt x="1645" y="25446"/>
                  <a:pt x="1910" y="25556"/>
                  <a:pt x="2188" y="25556"/>
                </a:cubicBezTo>
                <a:cubicBezTo>
                  <a:pt x="2346" y="25556"/>
                  <a:pt x="2508" y="25521"/>
                  <a:pt x="2653" y="25458"/>
                </a:cubicBezTo>
                <a:cubicBezTo>
                  <a:pt x="3192" y="25231"/>
                  <a:pt x="3756" y="25200"/>
                  <a:pt x="4319" y="25184"/>
                </a:cubicBezTo>
                <a:cubicBezTo>
                  <a:pt x="5226" y="25161"/>
                  <a:pt x="6142" y="25231"/>
                  <a:pt x="7034" y="24942"/>
                </a:cubicBezTo>
                <a:cubicBezTo>
                  <a:pt x="7323" y="24848"/>
                  <a:pt x="7620" y="24762"/>
                  <a:pt x="7902" y="24653"/>
                </a:cubicBezTo>
                <a:cubicBezTo>
                  <a:pt x="8246" y="24520"/>
                  <a:pt x="8606" y="24426"/>
                  <a:pt x="8919" y="24222"/>
                </a:cubicBezTo>
                <a:cubicBezTo>
                  <a:pt x="9521" y="23847"/>
                  <a:pt x="10116" y="23471"/>
                  <a:pt x="10656" y="22955"/>
                </a:cubicBezTo>
                <a:cubicBezTo>
                  <a:pt x="11571" y="22079"/>
                  <a:pt x="12447" y="21156"/>
                  <a:pt x="13269" y="20146"/>
                </a:cubicBezTo>
                <a:cubicBezTo>
                  <a:pt x="13464" y="19912"/>
                  <a:pt x="13675" y="19693"/>
                  <a:pt x="13887" y="19474"/>
                </a:cubicBezTo>
                <a:cubicBezTo>
                  <a:pt x="14192" y="19153"/>
                  <a:pt x="14505" y="18856"/>
                  <a:pt x="14810" y="18543"/>
                </a:cubicBezTo>
                <a:cubicBezTo>
                  <a:pt x="15084" y="18261"/>
                  <a:pt x="15318" y="17925"/>
                  <a:pt x="15647" y="17753"/>
                </a:cubicBezTo>
                <a:cubicBezTo>
                  <a:pt x="15702" y="17721"/>
                  <a:pt x="15756" y="17659"/>
                  <a:pt x="15803" y="17612"/>
                </a:cubicBezTo>
                <a:cubicBezTo>
                  <a:pt x="16351" y="17056"/>
                  <a:pt x="16891" y="16493"/>
                  <a:pt x="17438" y="15945"/>
                </a:cubicBezTo>
                <a:cubicBezTo>
                  <a:pt x="17610" y="15773"/>
                  <a:pt x="17806" y="15617"/>
                  <a:pt x="17994" y="15453"/>
                </a:cubicBezTo>
                <a:cubicBezTo>
                  <a:pt x="18463" y="15046"/>
                  <a:pt x="19011" y="14811"/>
                  <a:pt x="19496" y="14396"/>
                </a:cubicBezTo>
                <a:cubicBezTo>
                  <a:pt x="19918" y="14037"/>
                  <a:pt x="20349" y="13716"/>
                  <a:pt x="20740" y="13293"/>
                </a:cubicBezTo>
                <a:cubicBezTo>
                  <a:pt x="21209" y="12793"/>
                  <a:pt x="21764" y="12402"/>
                  <a:pt x="22179" y="11807"/>
                </a:cubicBezTo>
                <a:cubicBezTo>
                  <a:pt x="22203" y="11776"/>
                  <a:pt x="22242" y="11752"/>
                  <a:pt x="22273" y="11721"/>
                </a:cubicBezTo>
                <a:cubicBezTo>
                  <a:pt x="22617" y="11369"/>
                  <a:pt x="22961" y="11017"/>
                  <a:pt x="23298" y="10657"/>
                </a:cubicBezTo>
                <a:cubicBezTo>
                  <a:pt x="23462" y="10493"/>
                  <a:pt x="23595" y="10281"/>
                  <a:pt x="23759" y="10117"/>
                </a:cubicBezTo>
                <a:cubicBezTo>
                  <a:pt x="24315" y="9546"/>
                  <a:pt x="24847" y="8944"/>
                  <a:pt x="25246" y="8169"/>
                </a:cubicBezTo>
                <a:cubicBezTo>
                  <a:pt x="25606" y="7489"/>
                  <a:pt x="25989" y="6816"/>
                  <a:pt x="26161" y="6002"/>
                </a:cubicBezTo>
                <a:cubicBezTo>
                  <a:pt x="26404" y="4868"/>
                  <a:pt x="26717" y="3757"/>
                  <a:pt x="26810" y="2568"/>
                </a:cubicBezTo>
                <a:cubicBezTo>
                  <a:pt x="26850" y="2083"/>
                  <a:pt x="26756" y="1699"/>
                  <a:pt x="26568" y="1316"/>
                </a:cubicBezTo>
                <a:cubicBezTo>
                  <a:pt x="26404" y="1363"/>
                  <a:pt x="26263" y="1402"/>
                  <a:pt x="26098" y="1449"/>
                </a:cubicBezTo>
                <a:cubicBezTo>
                  <a:pt x="25989" y="1355"/>
                  <a:pt x="25887" y="1254"/>
                  <a:pt x="25778" y="1152"/>
                </a:cubicBezTo>
                <a:cubicBezTo>
                  <a:pt x="25332" y="722"/>
                  <a:pt x="24855" y="362"/>
                  <a:pt x="24276" y="291"/>
                </a:cubicBezTo>
                <a:cubicBezTo>
                  <a:pt x="24064" y="268"/>
                  <a:pt x="23861" y="237"/>
                  <a:pt x="23658" y="205"/>
                </a:cubicBezTo>
                <a:cubicBezTo>
                  <a:pt x="23173" y="135"/>
                  <a:pt x="22695" y="2"/>
                  <a:pt x="22210" y="2"/>
                </a:cubicBezTo>
                <a:cubicBezTo>
                  <a:pt x="22171" y="1"/>
                  <a:pt x="22131" y="1"/>
                  <a:pt x="220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"/>
          <p:cNvSpPr/>
          <p:nvPr/>
        </p:nvSpPr>
        <p:spPr>
          <a:xfrm rot="900001">
            <a:off x="8424006" y="4105355"/>
            <a:ext cx="1009082" cy="1299264"/>
          </a:xfrm>
          <a:custGeom>
            <a:avLst/>
            <a:gdLst/>
            <a:ahLst/>
            <a:cxnLst/>
            <a:rect l="l" t="t" r="r" b="b"/>
            <a:pathLst>
              <a:path w="16782" h="21608" extrusionOk="0">
                <a:moveTo>
                  <a:pt x="6595" y="0"/>
                </a:moveTo>
                <a:cubicBezTo>
                  <a:pt x="6499" y="0"/>
                  <a:pt x="6403" y="2"/>
                  <a:pt x="6306" y="5"/>
                </a:cubicBezTo>
                <a:cubicBezTo>
                  <a:pt x="5125" y="45"/>
                  <a:pt x="3912" y="373"/>
                  <a:pt x="3036" y="1163"/>
                </a:cubicBezTo>
                <a:cubicBezTo>
                  <a:pt x="2066" y="2024"/>
                  <a:pt x="1620" y="3338"/>
                  <a:pt x="1456" y="4621"/>
                </a:cubicBezTo>
                <a:cubicBezTo>
                  <a:pt x="1284" y="5904"/>
                  <a:pt x="1346" y="7203"/>
                  <a:pt x="1205" y="8494"/>
                </a:cubicBezTo>
                <a:cubicBezTo>
                  <a:pt x="947" y="10848"/>
                  <a:pt x="1" y="13156"/>
                  <a:pt x="102" y="15550"/>
                </a:cubicBezTo>
                <a:cubicBezTo>
                  <a:pt x="173" y="17177"/>
                  <a:pt x="1151" y="19352"/>
                  <a:pt x="2348" y="20416"/>
                </a:cubicBezTo>
                <a:cubicBezTo>
                  <a:pt x="3210" y="21174"/>
                  <a:pt x="4353" y="21607"/>
                  <a:pt x="5501" y="21607"/>
                </a:cubicBezTo>
                <a:cubicBezTo>
                  <a:pt x="5550" y="21607"/>
                  <a:pt x="5600" y="21607"/>
                  <a:pt x="5649" y="21605"/>
                </a:cubicBezTo>
                <a:cubicBezTo>
                  <a:pt x="6408" y="21574"/>
                  <a:pt x="7143" y="21363"/>
                  <a:pt x="7871" y="21159"/>
                </a:cubicBezTo>
                <a:cubicBezTo>
                  <a:pt x="9795" y="20612"/>
                  <a:pt x="11853" y="19978"/>
                  <a:pt x="13073" y="18398"/>
                </a:cubicBezTo>
                <a:cubicBezTo>
                  <a:pt x="13863" y="17373"/>
                  <a:pt x="14200" y="16082"/>
                  <a:pt x="14677" y="14885"/>
                </a:cubicBezTo>
                <a:cubicBezTo>
                  <a:pt x="15115" y="13805"/>
                  <a:pt x="15670" y="12781"/>
                  <a:pt x="16093" y="11693"/>
                </a:cubicBezTo>
                <a:cubicBezTo>
                  <a:pt x="16507" y="10606"/>
                  <a:pt x="16781" y="9432"/>
                  <a:pt x="16601" y="8282"/>
                </a:cubicBezTo>
                <a:cubicBezTo>
                  <a:pt x="16476" y="7500"/>
                  <a:pt x="16155" y="6765"/>
                  <a:pt x="15835" y="6037"/>
                </a:cubicBezTo>
                <a:lnTo>
                  <a:pt x="14896" y="3933"/>
                </a:lnTo>
                <a:cubicBezTo>
                  <a:pt x="14825" y="3776"/>
                  <a:pt x="14755" y="3612"/>
                  <a:pt x="14653" y="3479"/>
                </a:cubicBezTo>
                <a:cubicBezTo>
                  <a:pt x="14528" y="3322"/>
                  <a:pt x="14372" y="3197"/>
                  <a:pt x="14215" y="3080"/>
                </a:cubicBezTo>
                <a:cubicBezTo>
                  <a:pt x="11992" y="1401"/>
                  <a:pt x="9374" y="0"/>
                  <a:pt x="6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8"/>
          <p:cNvSpPr/>
          <p:nvPr/>
        </p:nvSpPr>
        <p:spPr>
          <a:xfrm>
            <a:off x="-316156" y="75746"/>
            <a:ext cx="1310972" cy="1327254"/>
          </a:xfrm>
          <a:custGeom>
            <a:avLst/>
            <a:gdLst/>
            <a:ahLst/>
            <a:cxnLst/>
            <a:rect l="l" t="t" r="r" b="b"/>
            <a:pathLst>
              <a:path w="23994" h="24292" extrusionOk="0">
                <a:moveTo>
                  <a:pt x="21287" y="0"/>
                </a:moveTo>
                <a:cubicBezTo>
                  <a:pt x="21255" y="8"/>
                  <a:pt x="21201" y="16"/>
                  <a:pt x="21162" y="39"/>
                </a:cubicBezTo>
                <a:cubicBezTo>
                  <a:pt x="20937" y="206"/>
                  <a:pt x="20678" y="299"/>
                  <a:pt x="20404" y="299"/>
                </a:cubicBezTo>
                <a:cubicBezTo>
                  <a:pt x="20383" y="299"/>
                  <a:pt x="20362" y="299"/>
                  <a:pt x="20340" y="298"/>
                </a:cubicBezTo>
                <a:cubicBezTo>
                  <a:pt x="20192" y="298"/>
                  <a:pt x="20074" y="337"/>
                  <a:pt x="19972" y="446"/>
                </a:cubicBezTo>
                <a:cubicBezTo>
                  <a:pt x="19808" y="626"/>
                  <a:pt x="19597" y="736"/>
                  <a:pt x="19370" y="822"/>
                </a:cubicBezTo>
                <a:cubicBezTo>
                  <a:pt x="19026" y="963"/>
                  <a:pt x="18682" y="1103"/>
                  <a:pt x="18337" y="1252"/>
                </a:cubicBezTo>
                <a:cubicBezTo>
                  <a:pt x="18244" y="1283"/>
                  <a:pt x="18142" y="1330"/>
                  <a:pt x="18071" y="1401"/>
                </a:cubicBezTo>
                <a:cubicBezTo>
                  <a:pt x="17790" y="1682"/>
                  <a:pt x="17516" y="1972"/>
                  <a:pt x="17234" y="2253"/>
                </a:cubicBezTo>
                <a:cubicBezTo>
                  <a:pt x="17258" y="2410"/>
                  <a:pt x="17187" y="2504"/>
                  <a:pt x="17094" y="2590"/>
                </a:cubicBezTo>
                <a:cubicBezTo>
                  <a:pt x="17031" y="2644"/>
                  <a:pt x="16961" y="2715"/>
                  <a:pt x="16937" y="2793"/>
                </a:cubicBezTo>
                <a:cubicBezTo>
                  <a:pt x="16890" y="2965"/>
                  <a:pt x="16773" y="3051"/>
                  <a:pt x="16624" y="3114"/>
                </a:cubicBezTo>
                <a:cubicBezTo>
                  <a:pt x="16499" y="3161"/>
                  <a:pt x="16382" y="3192"/>
                  <a:pt x="16233" y="3239"/>
                </a:cubicBezTo>
                <a:cubicBezTo>
                  <a:pt x="16162" y="3182"/>
                  <a:pt x="16094" y="3159"/>
                  <a:pt x="16027" y="3159"/>
                </a:cubicBezTo>
                <a:cubicBezTo>
                  <a:pt x="15908" y="3159"/>
                  <a:pt x="15795" y="3233"/>
                  <a:pt x="15685" y="3333"/>
                </a:cubicBezTo>
                <a:cubicBezTo>
                  <a:pt x="15717" y="3411"/>
                  <a:pt x="15740" y="3474"/>
                  <a:pt x="15764" y="3544"/>
                </a:cubicBezTo>
                <a:cubicBezTo>
                  <a:pt x="15725" y="3607"/>
                  <a:pt x="15685" y="3669"/>
                  <a:pt x="15654" y="3724"/>
                </a:cubicBezTo>
                <a:cubicBezTo>
                  <a:pt x="15662" y="3787"/>
                  <a:pt x="15662" y="3849"/>
                  <a:pt x="15670" y="3904"/>
                </a:cubicBezTo>
                <a:cubicBezTo>
                  <a:pt x="15443" y="4045"/>
                  <a:pt x="15169" y="4068"/>
                  <a:pt x="15044" y="4311"/>
                </a:cubicBezTo>
                <a:lnTo>
                  <a:pt x="15044" y="4522"/>
                </a:lnTo>
                <a:cubicBezTo>
                  <a:pt x="14942" y="4467"/>
                  <a:pt x="14880" y="4420"/>
                  <a:pt x="14801" y="4373"/>
                </a:cubicBezTo>
                <a:cubicBezTo>
                  <a:pt x="14708" y="4444"/>
                  <a:pt x="14629" y="4506"/>
                  <a:pt x="14629" y="4639"/>
                </a:cubicBezTo>
                <a:cubicBezTo>
                  <a:pt x="14629" y="4702"/>
                  <a:pt x="14614" y="4772"/>
                  <a:pt x="14575" y="4819"/>
                </a:cubicBezTo>
                <a:cubicBezTo>
                  <a:pt x="14379" y="5101"/>
                  <a:pt x="14207" y="5414"/>
                  <a:pt x="13902" y="5609"/>
                </a:cubicBezTo>
                <a:cubicBezTo>
                  <a:pt x="13753" y="5695"/>
                  <a:pt x="13597" y="5813"/>
                  <a:pt x="13526" y="5954"/>
                </a:cubicBezTo>
                <a:cubicBezTo>
                  <a:pt x="13464" y="6094"/>
                  <a:pt x="13354" y="6157"/>
                  <a:pt x="13245" y="6227"/>
                </a:cubicBezTo>
                <a:cubicBezTo>
                  <a:pt x="13018" y="6384"/>
                  <a:pt x="12775" y="6533"/>
                  <a:pt x="12548" y="6681"/>
                </a:cubicBezTo>
                <a:cubicBezTo>
                  <a:pt x="12525" y="6689"/>
                  <a:pt x="12517" y="6712"/>
                  <a:pt x="12501" y="6728"/>
                </a:cubicBezTo>
                <a:cubicBezTo>
                  <a:pt x="12423" y="6845"/>
                  <a:pt x="12345" y="6971"/>
                  <a:pt x="12259" y="7088"/>
                </a:cubicBezTo>
                <a:cubicBezTo>
                  <a:pt x="12142" y="7252"/>
                  <a:pt x="12016" y="7417"/>
                  <a:pt x="11899" y="7573"/>
                </a:cubicBezTo>
                <a:cubicBezTo>
                  <a:pt x="11814" y="7552"/>
                  <a:pt x="11752" y="7540"/>
                  <a:pt x="11700" y="7540"/>
                </a:cubicBezTo>
                <a:cubicBezTo>
                  <a:pt x="11594" y="7540"/>
                  <a:pt x="11529" y="7591"/>
                  <a:pt x="11398" y="7722"/>
                </a:cubicBezTo>
                <a:cubicBezTo>
                  <a:pt x="11289" y="7839"/>
                  <a:pt x="11156" y="7886"/>
                  <a:pt x="11007" y="7933"/>
                </a:cubicBezTo>
                <a:cubicBezTo>
                  <a:pt x="10835" y="7980"/>
                  <a:pt x="10639" y="8042"/>
                  <a:pt x="10546" y="8222"/>
                </a:cubicBezTo>
                <a:cubicBezTo>
                  <a:pt x="10366" y="8559"/>
                  <a:pt x="9990" y="8653"/>
                  <a:pt x="9724" y="8887"/>
                </a:cubicBezTo>
                <a:cubicBezTo>
                  <a:pt x="9701" y="8903"/>
                  <a:pt x="9669" y="8911"/>
                  <a:pt x="9638" y="8911"/>
                </a:cubicBezTo>
                <a:cubicBezTo>
                  <a:pt x="9341" y="8989"/>
                  <a:pt x="9091" y="9185"/>
                  <a:pt x="8832" y="9333"/>
                </a:cubicBezTo>
                <a:cubicBezTo>
                  <a:pt x="8676" y="9435"/>
                  <a:pt x="8543" y="9576"/>
                  <a:pt x="8394" y="9677"/>
                </a:cubicBezTo>
                <a:cubicBezTo>
                  <a:pt x="8269" y="9764"/>
                  <a:pt x="8128" y="9810"/>
                  <a:pt x="8050" y="9951"/>
                </a:cubicBezTo>
                <a:cubicBezTo>
                  <a:pt x="8034" y="9975"/>
                  <a:pt x="7987" y="9983"/>
                  <a:pt x="7948" y="9990"/>
                </a:cubicBezTo>
                <a:cubicBezTo>
                  <a:pt x="7933" y="9920"/>
                  <a:pt x="7917" y="9857"/>
                  <a:pt x="7909" y="9826"/>
                </a:cubicBezTo>
                <a:cubicBezTo>
                  <a:pt x="7862" y="9811"/>
                  <a:pt x="7819" y="9804"/>
                  <a:pt x="7777" y="9804"/>
                </a:cubicBezTo>
                <a:cubicBezTo>
                  <a:pt x="7672" y="9804"/>
                  <a:pt x="7580" y="9843"/>
                  <a:pt x="7479" y="9865"/>
                </a:cubicBezTo>
                <a:cubicBezTo>
                  <a:pt x="7346" y="9897"/>
                  <a:pt x="7229" y="9959"/>
                  <a:pt x="7119" y="10045"/>
                </a:cubicBezTo>
                <a:cubicBezTo>
                  <a:pt x="7010" y="10131"/>
                  <a:pt x="6884" y="10209"/>
                  <a:pt x="6751" y="10264"/>
                </a:cubicBezTo>
                <a:cubicBezTo>
                  <a:pt x="6587" y="10327"/>
                  <a:pt x="6415" y="10366"/>
                  <a:pt x="6235" y="10421"/>
                </a:cubicBezTo>
                <a:cubicBezTo>
                  <a:pt x="6204" y="10460"/>
                  <a:pt x="6172" y="10507"/>
                  <a:pt x="6141" y="10546"/>
                </a:cubicBezTo>
                <a:cubicBezTo>
                  <a:pt x="5742" y="10608"/>
                  <a:pt x="5680" y="10655"/>
                  <a:pt x="5594" y="10937"/>
                </a:cubicBezTo>
                <a:cubicBezTo>
                  <a:pt x="5578" y="10945"/>
                  <a:pt x="5554" y="10945"/>
                  <a:pt x="5531" y="10953"/>
                </a:cubicBezTo>
                <a:cubicBezTo>
                  <a:pt x="5296" y="11023"/>
                  <a:pt x="5054" y="11062"/>
                  <a:pt x="4905" y="11305"/>
                </a:cubicBezTo>
                <a:cubicBezTo>
                  <a:pt x="4882" y="11352"/>
                  <a:pt x="4843" y="11414"/>
                  <a:pt x="4803" y="11414"/>
                </a:cubicBezTo>
                <a:cubicBezTo>
                  <a:pt x="4655" y="11430"/>
                  <a:pt x="4592" y="11547"/>
                  <a:pt x="4498" y="11649"/>
                </a:cubicBezTo>
                <a:lnTo>
                  <a:pt x="4373" y="11649"/>
                </a:lnTo>
                <a:cubicBezTo>
                  <a:pt x="4358" y="11665"/>
                  <a:pt x="4342" y="11672"/>
                  <a:pt x="4326" y="11688"/>
                </a:cubicBezTo>
                <a:cubicBezTo>
                  <a:pt x="4326" y="11727"/>
                  <a:pt x="4318" y="11766"/>
                  <a:pt x="4311" y="11805"/>
                </a:cubicBezTo>
                <a:cubicBezTo>
                  <a:pt x="4256" y="11813"/>
                  <a:pt x="4209" y="11821"/>
                  <a:pt x="4162" y="11821"/>
                </a:cubicBezTo>
                <a:lnTo>
                  <a:pt x="4162" y="11829"/>
                </a:lnTo>
                <a:cubicBezTo>
                  <a:pt x="4170" y="11977"/>
                  <a:pt x="4138" y="12103"/>
                  <a:pt x="3966" y="12142"/>
                </a:cubicBezTo>
                <a:cubicBezTo>
                  <a:pt x="3943" y="12142"/>
                  <a:pt x="3927" y="12173"/>
                  <a:pt x="3904" y="12197"/>
                </a:cubicBezTo>
                <a:cubicBezTo>
                  <a:pt x="3802" y="12290"/>
                  <a:pt x="3700" y="12384"/>
                  <a:pt x="3607" y="12478"/>
                </a:cubicBezTo>
                <a:cubicBezTo>
                  <a:pt x="3497" y="12455"/>
                  <a:pt x="3411" y="12439"/>
                  <a:pt x="3317" y="12423"/>
                </a:cubicBezTo>
                <a:cubicBezTo>
                  <a:pt x="3286" y="12603"/>
                  <a:pt x="3082" y="12627"/>
                  <a:pt x="3028" y="12791"/>
                </a:cubicBezTo>
                <a:cubicBezTo>
                  <a:pt x="3035" y="12815"/>
                  <a:pt x="3028" y="12854"/>
                  <a:pt x="3043" y="12885"/>
                </a:cubicBezTo>
                <a:cubicBezTo>
                  <a:pt x="3106" y="13010"/>
                  <a:pt x="3059" y="13120"/>
                  <a:pt x="2965" y="13198"/>
                </a:cubicBezTo>
                <a:cubicBezTo>
                  <a:pt x="2840" y="13307"/>
                  <a:pt x="2762" y="13448"/>
                  <a:pt x="2699" y="13605"/>
                </a:cubicBezTo>
                <a:cubicBezTo>
                  <a:pt x="2652" y="13706"/>
                  <a:pt x="2582" y="13800"/>
                  <a:pt x="2527" y="13902"/>
                </a:cubicBezTo>
                <a:cubicBezTo>
                  <a:pt x="2464" y="14004"/>
                  <a:pt x="2394" y="14098"/>
                  <a:pt x="2339" y="14191"/>
                </a:cubicBezTo>
                <a:cubicBezTo>
                  <a:pt x="2261" y="14332"/>
                  <a:pt x="2191" y="14473"/>
                  <a:pt x="2120" y="14614"/>
                </a:cubicBezTo>
                <a:cubicBezTo>
                  <a:pt x="2104" y="14653"/>
                  <a:pt x="2081" y="14708"/>
                  <a:pt x="2081" y="14755"/>
                </a:cubicBezTo>
                <a:cubicBezTo>
                  <a:pt x="2034" y="15052"/>
                  <a:pt x="2081" y="15373"/>
                  <a:pt x="1846" y="15623"/>
                </a:cubicBezTo>
                <a:cubicBezTo>
                  <a:pt x="1823" y="15646"/>
                  <a:pt x="1831" y="15693"/>
                  <a:pt x="1815" y="15725"/>
                </a:cubicBezTo>
                <a:cubicBezTo>
                  <a:pt x="1721" y="15850"/>
                  <a:pt x="1651" y="16014"/>
                  <a:pt x="1526" y="16085"/>
                </a:cubicBezTo>
                <a:cubicBezTo>
                  <a:pt x="1322" y="16194"/>
                  <a:pt x="1267" y="16358"/>
                  <a:pt x="1252" y="16554"/>
                </a:cubicBezTo>
                <a:cubicBezTo>
                  <a:pt x="1252" y="16656"/>
                  <a:pt x="1252" y="16757"/>
                  <a:pt x="1252" y="16851"/>
                </a:cubicBezTo>
                <a:cubicBezTo>
                  <a:pt x="1142" y="16969"/>
                  <a:pt x="1087" y="17094"/>
                  <a:pt x="1080" y="17242"/>
                </a:cubicBezTo>
                <a:cubicBezTo>
                  <a:pt x="1072" y="17282"/>
                  <a:pt x="1056" y="17328"/>
                  <a:pt x="1033" y="17368"/>
                </a:cubicBezTo>
                <a:cubicBezTo>
                  <a:pt x="947" y="17516"/>
                  <a:pt x="892" y="17673"/>
                  <a:pt x="900" y="17860"/>
                </a:cubicBezTo>
                <a:cubicBezTo>
                  <a:pt x="908" y="17986"/>
                  <a:pt x="876" y="18119"/>
                  <a:pt x="837" y="18236"/>
                </a:cubicBezTo>
                <a:cubicBezTo>
                  <a:pt x="704" y="18635"/>
                  <a:pt x="610" y="19034"/>
                  <a:pt x="532" y="19441"/>
                </a:cubicBezTo>
                <a:cubicBezTo>
                  <a:pt x="493" y="19683"/>
                  <a:pt x="532" y="19918"/>
                  <a:pt x="454" y="20160"/>
                </a:cubicBezTo>
                <a:cubicBezTo>
                  <a:pt x="368" y="20419"/>
                  <a:pt x="305" y="20669"/>
                  <a:pt x="149" y="20888"/>
                </a:cubicBezTo>
                <a:cubicBezTo>
                  <a:pt x="8" y="21076"/>
                  <a:pt x="0" y="21287"/>
                  <a:pt x="94" y="21506"/>
                </a:cubicBezTo>
                <a:cubicBezTo>
                  <a:pt x="141" y="21600"/>
                  <a:pt x="172" y="21702"/>
                  <a:pt x="211" y="21795"/>
                </a:cubicBezTo>
                <a:cubicBezTo>
                  <a:pt x="180" y="21850"/>
                  <a:pt x="157" y="21897"/>
                  <a:pt x="133" y="21936"/>
                </a:cubicBezTo>
                <a:cubicBezTo>
                  <a:pt x="266" y="22038"/>
                  <a:pt x="391" y="22116"/>
                  <a:pt x="493" y="22218"/>
                </a:cubicBezTo>
                <a:cubicBezTo>
                  <a:pt x="579" y="22296"/>
                  <a:pt x="642" y="22382"/>
                  <a:pt x="751" y="22445"/>
                </a:cubicBezTo>
                <a:cubicBezTo>
                  <a:pt x="821" y="22484"/>
                  <a:pt x="861" y="22586"/>
                  <a:pt x="915" y="22664"/>
                </a:cubicBezTo>
                <a:cubicBezTo>
                  <a:pt x="845" y="22711"/>
                  <a:pt x="790" y="22742"/>
                  <a:pt x="728" y="22781"/>
                </a:cubicBezTo>
                <a:cubicBezTo>
                  <a:pt x="798" y="22953"/>
                  <a:pt x="868" y="23125"/>
                  <a:pt x="939" y="23290"/>
                </a:cubicBezTo>
                <a:cubicBezTo>
                  <a:pt x="931" y="23344"/>
                  <a:pt x="915" y="23399"/>
                  <a:pt x="915" y="23423"/>
                </a:cubicBezTo>
                <a:cubicBezTo>
                  <a:pt x="1001" y="23650"/>
                  <a:pt x="1080" y="23845"/>
                  <a:pt x="1166" y="24041"/>
                </a:cubicBezTo>
                <a:cubicBezTo>
                  <a:pt x="1150" y="24095"/>
                  <a:pt x="1142" y="24150"/>
                  <a:pt x="1127" y="24221"/>
                </a:cubicBezTo>
                <a:cubicBezTo>
                  <a:pt x="1189" y="24252"/>
                  <a:pt x="1244" y="24275"/>
                  <a:pt x="1283" y="24291"/>
                </a:cubicBezTo>
                <a:cubicBezTo>
                  <a:pt x="1486" y="24197"/>
                  <a:pt x="1400" y="23986"/>
                  <a:pt x="1510" y="23869"/>
                </a:cubicBezTo>
                <a:cubicBezTo>
                  <a:pt x="1612" y="23759"/>
                  <a:pt x="1651" y="23587"/>
                  <a:pt x="1823" y="23556"/>
                </a:cubicBezTo>
                <a:cubicBezTo>
                  <a:pt x="1907" y="23604"/>
                  <a:pt x="1948" y="23627"/>
                  <a:pt x="1986" y="23627"/>
                </a:cubicBezTo>
                <a:cubicBezTo>
                  <a:pt x="2022" y="23627"/>
                  <a:pt x="2055" y="23606"/>
                  <a:pt x="2120" y="23563"/>
                </a:cubicBezTo>
                <a:cubicBezTo>
                  <a:pt x="1979" y="23399"/>
                  <a:pt x="2050" y="23266"/>
                  <a:pt x="2167" y="23133"/>
                </a:cubicBezTo>
                <a:cubicBezTo>
                  <a:pt x="2222" y="23071"/>
                  <a:pt x="2253" y="22985"/>
                  <a:pt x="2292" y="22914"/>
                </a:cubicBezTo>
                <a:cubicBezTo>
                  <a:pt x="2159" y="22703"/>
                  <a:pt x="2183" y="22523"/>
                  <a:pt x="2316" y="22343"/>
                </a:cubicBezTo>
                <a:cubicBezTo>
                  <a:pt x="2402" y="22234"/>
                  <a:pt x="2496" y="22132"/>
                  <a:pt x="2558" y="22015"/>
                </a:cubicBezTo>
                <a:cubicBezTo>
                  <a:pt x="2644" y="21819"/>
                  <a:pt x="2816" y="21717"/>
                  <a:pt x="2934" y="21569"/>
                </a:cubicBezTo>
                <a:cubicBezTo>
                  <a:pt x="3043" y="21569"/>
                  <a:pt x="3067" y="21631"/>
                  <a:pt x="3075" y="21709"/>
                </a:cubicBezTo>
                <a:cubicBezTo>
                  <a:pt x="3098" y="22030"/>
                  <a:pt x="3121" y="22351"/>
                  <a:pt x="3145" y="22640"/>
                </a:cubicBezTo>
                <a:cubicBezTo>
                  <a:pt x="3305" y="22820"/>
                  <a:pt x="3375" y="22891"/>
                  <a:pt x="3478" y="22891"/>
                </a:cubicBezTo>
                <a:cubicBezTo>
                  <a:pt x="3541" y="22891"/>
                  <a:pt x="3616" y="22865"/>
                  <a:pt x="3732" y="22820"/>
                </a:cubicBezTo>
                <a:cubicBezTo>
                  <a:pt x="3794" y="22891"/>
                  <a:pt x="3865" y="22969"/>
                  <a:pt x="3943" y="23047"/>
                </a:cubicBezTo>
                <a:cubicBezTo>
                  <a:pt x="4154" y="22820"/>
                  <a:pt x="4225" y="22562"/>
                  <a:pt x="4326" y="22343"/>
                </a:cubicBezTo>
                <a:cubicBezTo>
                  <a:pt x="4115" y="22202"/>
                  <a:pt x="3919" y="22077"/>
                  <a:pt x="3732" y="21952"/>
                </a:cubicBezTo>
                <a:cubicBezTo>
                  <a:pt x="3755" y="21772"/>
                  <a:pt x="3630" y="21623"/>
                  <a:pt x="3700" y="21451"/>
                </a:cubicBezTo>
                <a:cubicBezTo>
                  <a:pt x="3733" y="21444"/>
                  <a:pt x="3763" y="21441"/>
                  <a:pt x="3791" y="21441"/>
                </a:cubicBezTo>
                <a:cubicBezTo>
                  <a:pt x="3977" y="21441"/>
                  <a:pt x="4068" y="21588"/>
                  <a:pt x="4170" y="21717"/>
                </a:cubicBezTo>
                <a:cubicBezTo>
                  <a:pt x="4428" y="21756"/>
                  <a:pt x="4561" y="21811"/>
                  <a:pt x="4850" y="22022"/>
                </a:cubicBezTo>
                <a:cubicBezTo>
                  <a:pt x="5015" y="22148"/>
                  <a:pt x="5202" y="22194"/>
                  <a:pt x="5390" y="22257"/>
                </a:cubicBezTo>
                <a:cubicBezTo>
                  <a:pt x="5586" y="22312"/>
                  <a:pt x="5797" y="22312"/>
                  <a:pt x="5993" y="22398"/>
                </a:cubicBezTo>
                <a:cubicBezTo>
                  <a:pt x="6149" y="22468"/>
                  <a:pt x="6313" y="22507"/>
                  <a:pt x="6478" y="22554"/>
                </a:cubicBezTo>
                <a:cubicBezTo>
                  <a:pt x="6481" y="22555"/>
                  <a:pt x="6485" y="22556"/>
                  <a:pt x="6488" y="22556"/>
                </a:cubicBezTo>
                <a:cubicBezTo>
                  <a:pt x="6519" y="22556"/>
                  <a:pt x="6560" y="22530"/>
                  <a:pt x="6595" y="22523"/>
                </a:cubicBezTo>
                <a:cubicBezTo>
                  <a:pt x="6626" y="22515"/>
                  <a:pt x="6658" y="22492"/>
                  <a:pt x="6697" y="22492"/>
                </a:cubicBezTo>
                <a:cubicBezTo>
                  <a:pt x="6783" y="22476"/>
                  <a:pt x="6869" y="22468"/>
                  <a:pt x="6955" y="22453"/>
                </a:cubicBezTo>
                <a:lnTo>
                  <a:pt x="6955" y="22429"/>
                </a:lnTo>
                <a:cubicBezTo>
                  <a:pt x="7041" y="22460"/>
                  <a:pt x="7119" y="22500"/>
                  <a:pt x="7205" y="22539"/>
                </a:cubicBezTo>
                <a:lnTo>
                  <a:pt x="7205" y="22515"/>
                </a:lnTo>
                <a:cubicBezTo>
                  <a:pt x="7330" y="22507"/>
                  <a:pt x="7455" y="22500"/>
                  <a:pt x="7588" y="22492"/>
                </a:cubicBezTo>
                <a:lnTo>
                  <a:pt x="7588" y="22492"/>
                </a:lnTo>
                <a:cubicBezTo>
                  <a:pt x="7776" y="22726"/>
                  <a:pt x="7753" y="22812"/>
                  <a:pt x="7487" y="22953"/>
                </a:cubicBezTo>
                <a:cubicBezTo>
                  <a:pt x="7448" y="22977"/>
                  <a:pt x="7393" y="22992"/>
                  <a:pt x="7362" y="23024"/>
                </a:cubicBezTo>
                <a:cubicBezTo>
                  <a:pt x="7330" y="23055"/>
                  <a:pt x="7307" y="23094"/>
                  <a:pt x="7276" y="23157"/>
                </a:cubicBezTo>
                <a:cubicBezTo>
                  <a:pt x="7297" y="23159"/>
                  <a:pt x="7318" y="23160"/>
                  <a:pt x="7338" y="23160"/>
                </a:cubicBezTo>
                <a:cubicBezTo>
                  <a:pt x="7538" y="23160"/>
                  <a:pt x="7673" y="23060"/>
                  <a:pt x="7808" y="22953"/>
                </a:cubicBezTo>
                <a:cubicBezTo>
                  <a:pt x="7890" y="22893"/>
                  <a:pt x="7933" y="22862"/>
                  <a:pt x="7974" y="22862"/>
                </a:cubicBezTo>
                <a:cubicBezTo>
                  <a:pt x="8019" y="22862"/>
                  <a:pt x="8062" y="22899"/>
                  <a:pt x="8152" y="22977"/>
                </a:cubicBezTo>
                <a:cubicBezTo>
                  <a:pt x="8214" y="23032"/>
                  <a:pt x="8300" y="23102"/>
                  <a:pt x="8386" y="23118"/>
                </a:cubicBezTo>
                <a:cubicBezTo>
                  <a:pt x="8582" y="23141"/>
                  <a:pt x="8762" y="23188"/>
                  <a:pt x="8864" y="23391"/>
                </a:cubicBezTo>
                <a:cubicBezTo>
                  <a:pt x="8921" y="23361"/>
                  <a:pt x="8975" y="23348"/>
                  <a:pt x="9026" y="23348"/>
                </a:cubicBezTo>
                <a:cubicBezTo>
                  <a:pt x="9121" y="23348"/>
                  <a:pt x="9207" y="23393"/>
                  <a:pt x="9294" y="23454"/>
                </a:cubicBezTo>
                <a:cubicBezTo>
                  <a:pt x="9358" y="23500"/>
                  <a:pt x="9444" y="23524"/>
                  <a:pt x="9524" y="23524"/>
                </a:cubicBezTo>
                <a:cubicBezTo>
                  <a:pt x="9620" y="23524"/>
                  <a:pt x="9709" y="23491"/>
                  <a:pt x="9748" y="23423"/>
                </a:cubicBezTo>
                <a:cubicBezTo>
                  <a:pt x="9839" y="23283"/>
                  <a:pt x="9948" y="23249"/>
                  <a:pt x="10082" y="23249"/>
                </a:cubicBezTo>
                <a:cubicBezTo>
                  <a:pt x="10098" y="23249"/>
                  <a:pt x="10114" y="23250"/>
                  <a:pt x="10131" y="23251"/>
                </a:cubicBezTo>
                <a:cubicBezTo>
                  <a:pt x="10201" y="23251"/>
                  <a:pt x="10272" y="23219"/>
                  <a:pt x="10342" y="23211"/>
                </a:cubicBezTo>
                <a:cubicBezTo>
                  <a:pt x="10506" y="23188"/>
                  <a:pt x="10671" y="23165"/>
                  <a:pt x="10827" y="23141"/>
                </a:cubicBezTo>
                <a:cubicBezTo>
                  <a:pt x="10936" y="23127"/>
                  <a:pt x="11037" y="23085"/>
                  <a:pt x="11139" y="23085"/>
                </a:cubicBezTo>
                <a:cubicBezTo>
                  <a:pt x="11147" y="23085"/>
                  <a:pt x="11155" y="23086"/>
                  <a:pt x="11164" y="23086"/>
                </a:cubicBezTo>
                <a:cubicBezTo>
                  <a:pt x="11177" y="23087"/>
                  <a:pt x="11190" y="23087"/>
                  <a:pt x="11204" y="23087"/>
                </a:cubicBezTo>
                <a:cubicBezTo>
                  <a:pt x="11381" y="23087"/>
                  <a:pt x="11525" y="23036"/>
                  <a:pt x="11649" y="22891"/>
                </a:cubicBezTo>
                <a:cubicBezTo>
                  <a:pt x="11672" y="22852"/>
                  <a:pt x="11727" y="22828"/>
                  <a:pt x="11766" y="22805"/>
                </a:cubicBezTo>
                <a:cubicBezTo>
                  <a:pt x="12110" y="22617"/>
                  <a:pt x="12400" y="22359"/>
                  <a:pt x="12666" y="22077"/>
                </a:cubicBezTo>
                <a:cubicBezTo>
                  <a:pt x="12799" y="21936"/>
                  <a:pt x="12932" y="21803"/>
                  <a:pt x="13112" y="21717"/>
                </a:cubicBezTo>
                <a:cubicBezTo>
                  <a:pt x="13159" y="21694"/>
                  <a:pt x="13198" y="21662"/>
                  <a:pt x="13221" y="21616"/>
                </a:cubicBezTo>
                <a:cubicBezTo>
                  <a:pt x="13292" y="21467"/>
                  <a:pt x="13385" y="21318"/>
                  <a:pt x="13409" y="21162"/>
                </a:cubicBezTo>
                <a:cubicBezTo>
                  <a:pt x="13448" y="20951"/>
                  <a:pt x="13558" y="20794"/>
                  <a:pt x="13659" y="20622"/>
                </a:cubicBezTo>
                <a:cubicBezTo>
                  <a:pt x="13730" y="20505"/>
                  <a:pt x="13792" y="20395"/>
                  <a:pt x="13870" y="20293"/>
                </a:cubicBezTo>
                <a:cubicBezTo>
                  <a:pt x="13933" y="20184"/>
                  <a:pt x="14011" y="20082"/>
                  <a:pt x="14082" y="19973"/>
                </a:cubicBezTo>
                <a:cubicBezTo>
                  <a:pt x="14129" y="19910"/>
                  <a:pt x="14168" y="19848"/>
                  <a:pt x="14207" y="19785"/>
                </a:cubicBezTo>
                <a:cubicBezTo>
                  <a:pt x="14150" y="19715"/>
                  <a:pt x="14089" y="19701"/>
                  <a:pt x="14029" y="19701"/>
                </a:cubicBezTo>
                <a:cubicBezTo>
                  <a:pt x="13990" y="19701"/>
                  <a:pt x="13951" y="19708"/>
                  <a:pt x="13915" y="19708"/>
                </a:cubicBezTo>
                <a:cubicBezTo>
                  <a:pt x="13908" y="19708"/>
                  <a:pt x="13901" y="19707"/>
                  <a:pt x="13894" y="19707"/>
                </a:cubicBezTo>
                <a:cubicBezTo>
                  <a:pt x="13855" y="19730"/>
                  <a:pt x="13823" y="19746"/>
                  <a:pt x="13808" y="19777"/>
                </a:cubicBezTo>
                <a:cubicBezTo>
                  <a:pt x="13659" y="20035"/>
                  <a:pt x="13385" y="20106"/>
                  <a:pt x="13143" y="20160"/>
                </a:cubicBezTo>
                <a:cubicBezTo>
                  <a:pt x="12924" y="20215"/>
                  <a:pt x="12736" y="20254"/>
                  <a:pt x="12642" y="20481"/>
                </a:cubicBezTo>
                <a:lnTo>
                  <a:pt x="12102" y="20481"/>
                </a:lnTo>
                <a:cubicBezTo>
                  <a:pt x="12040" y="20552"/>
                  <a:pt x="11977" y="20622"/>
                  <a:pt x="11915" y="20685"/>
                </a:cubicBezTo>
                <a:cubicBezTo>
                  <a:pt x="11852" y="20739"/>
                  <a:pt x="11789" y="20802"/>
                  <a:pt x="11727" y="20818"/>
                </a:cubicBezTo>
                <a:cubicBezTo>
                  <a:pt x="11682" y="20825"/>
                  <a:pt x="11637" y="20829"/>
                  <a:pt x="11592" y="20829"/>
                </a:cubicBezTo>
                <a:cubicBezTo>
                  <a:pt x="11443" y="20829"/>
                  <a:pt x="11300" y="20785"/>
                  <a:pt x="11179" y="20677"/>
                </a:cubicBezTo>
                <a:lnTo>
                  <a:pt x="11179" y="20286"/>
                </a:lnTo>
                <a:cubicBezTo>
                  <a:pt x="11265" y="20192"/>
                  <a:pt x="11344" y="20106"/>
                  <a:pt x="11477" y="20074"/>
                </a:cubicBezTo>
                <a:cubicBezTo>
                  <a:pt x="11570" y="20051"/>
                  <a:pt x="11649" y="19957"/>
                  <a:pt x="11727" y="19887"/>
                </a:cubicBezTo>
                <a:cubicBezTo>
                  <a:pt x="11813" y="19816"/>
                  <a:pt x="11883" y="19746"/>
                  <a:pt x="11962" y="19675"/>
                </a:cubicBezTo>
                <a:cubicBezTo>
                  <a:pt x="12173" y="19488"/>
                  <a:pt x="12376" y="19308"/>
                  <a:pt x="12587" y="19120"/>
                </a:cubicBezTo>
                <a:lnTo>
                  <a:pt x="12611" y="19081"/>
                </a:lnTo>
                <a:cubicBezTo>
                  <a:pt x="12736" y="18940"/>
                  <a:pt x="12846" y="18768"/>
                  <a:pt x="12994" y="18651"/>
                </a:cubicBezTo>
                <a:cubicBezTo>
                  <a:pt x="13252" y="18447"/>
                  <a:pt x="13456" y="18212"/>
                  <a:pt x="13604" y="17907"/>
                </a:cubicBezTo>
                <a:cubicBezTo>
                  <a:pt x="13690" y="17876"/>
                  <a:pt x="13784" y="17837"/>
                  <a:pt x="13870" y="17806"/>
                </a:cubicBezTo>
                <a:cubicBezTo>
                  <a:pt x="13972" y="17555"/>
                  <a:pt x="14105" y="17344"/>
                  <a:pt x="14340" y="17195"/>
                </a:cubicBezTo>
                <a:cubicBezTo>
                  <a:pt x="14465" y="17117"/>
                  <a:pt x="14559" y="17000"/>
                  <a:pt x="14598" y="16843"/>
                </a:cubicBezTo>
                <a:cubicBezTo>
                  <a:pt x="14629" y="16726"/>
                  <a:pt x="14708" y="16609"/>
                  <a:pt x="14840" y="16585"/>
                </a:cubicBezTo>
                <a:cubicBezTo>
                  <a:pt x="14958" y="16570"/>
                  <a:pt x="15005" y="16484"/>
                  <a:pt x="15060" y="16398"/>
                </a:cubicBezTo>
                <a:cubicBezTo>
                  <a:pt x="15114" y="16304"/>
                  <a:pt x="15185" y="16225"/>
                  <a:pt x="15263" y="16124"/>
                </a:cubicBezTo>
                <a:cubicBezTo>
                  <a:pt x="15294" y="15983"/>
                  <a:pt x="15349" y="15819"/>
                  <a:pt x="15365" y="15654"/>
                </a:cubicBezTo>
                <a:cubicBezTo>
                  <a:pt x="15388" y="15451"/>
                  <a:pt x="15466" y="15326"/>
                  <a:pt x="15670" y="15294"/>
                </a:cubicBezTo>
                <a:cubicBezTo>
                  <a:pt x="15748" y="15216"/>
                  <a:pt x="15842" y="15154"/>
                  <a:pt x="15928" y="15091"/>
                </a:cubicBezTo>
                <a:cubicBezTo>
                  <a:pt x="15959" y="15068"/>
                  <a:pt x="16006" y="15052"/>
                  <a:pt x="16014" y="15028"/>
                </a:cubicBezTo>
                <a:cubicBezTo>
                  <a:pt x="16077" y="14864"/>
                  <a:pt x="16202" y="14762"/>
                  <a:pt x="16327" y="14653"/>
                </a:cubicBezTo>
                <a:cubicBezTo>
                  <a:pt x="16389" y="14590"/>
                  <a:pt x="16429" y="14497"/>
                  <a:pt x="16476" y="14418"/>
                </a:cubicBezTo>
                <a:cubicBezTo>
                  <a:pt x="16522" y="14426"/>
                  <a:pt x="16562" y="14426"/>
                  <a:pt x="16593" y="14450"/>
                </a:cubicBezTo>
                <a:cubicBezTo>
                  <a:pt x="16653" y="14481"/>
                  <a:pt x="16708" y="14497"/>
                  <a:pt x="16763" y="14497"/>
                </a:cubicBezTo>
                <a:cubicBezTo>
                  <a:pt x="16831" y="14497"/>
                  <a:pt x="16899" y="14473"/>
                  <a:pt x="16976" y="14426"/>
                </a:cubicBezTo>
                <a:cubicBezTo>
                  <a:pt x="17117" y="14332"/>
                  <a:pt x="17273" y="14262"/>
                  <a:pt x="17438" y="14207"/>
                </a:cubicBezTo>
                <a:cubicBezTo>
                  <a:pt x="17539" y="14176"/>
                  <a:pt x="17594" y="14129"/>
                  <a:pt x="17633" y="14035"/>
                </a:cubicBezTo>
                <a:cubicBezTo>
                  <a:pt x="17672" y="13933"/>
                  <a:pt x="17735" y="13855"/>
                  <a:pt x="17798" y="13753"/>
                </a:cubicBezTo>
                <a:cubicBezTo>
                  <a:pt x="17857" y="13791"/>
                  <a:pt x="17913" y="13804"/>
                  <a:pt x="17966" y="13804"/>
                </a:cubicBezTo>
                <a:cubicBezTo>
                  <a:pt x="18080" y="13804"/>
                  <a:pt x="18184" y="13741"/>
                  <a:pt x="18290" y="13714"/>
                </a:cubicBezTo>
                <a:cubicBezTo>
                  <a:pt x="18376" y="13689"/>
                  <a:pt x="18442" y="13675"/>
                  <a:pt x="18498" y="13675"/>
                </a:cubicBezTo>
                <a:cubicBezTo>
                  <a:pt x="18616" y="13675"/>
                  <a:pt x="18685" y="13737"/>
                  <a:pt x="18776" y="13886"/>
                </a:cubicBezTo>
                <a:lnTo>
                  <a:pt x="18776" y="14450"/>
                </a:lnTo>
                <a:cubicBezTo>
                  <a:pt x="18815" y="14512"/>
                  <a:pt x="18877" y="14590"/>
                  <a:pt x="18807" y="14684"/>
                </a:cubicBezTo>
                <a:cubicBezTo>
                  <a:pt x="18705" y="14825"/>
                  <a:pt x="18603" y="14958"/>
                  <a:pt x="18517" y="15075"/>
                </a:cubicBezTo>
                <a:cubicBezTo>
                  <a:pt x="18486" y="15208"/>
                  <a:pt x="18455" y="15310"/>
                  <a:pt x="18431" y="15396"/>
                </a:cubicBezTo>
                <a:cubicBezTo>
                  <a:pt x="18439" y="15560"/>
                  <a:pt x="18447" y="15709"/>
                  <a:pt x="18463" y="15866"/>
                </a:cubicBezTo>
                <a:cubicBezTo>
                  <a:pt x="18502" y="15889"/>
                  <a:pt x="18549" y="15905"/>
                  <a:pt x="18596" y="15936"/>
                </a:cubicBezTo>
                <a:cubicBezTo>
                  <a:pt x="18674" y="15842"/>
                  <a:pt x="18744" y="15764"/>
                  <a:pt x="18807" y="15686"/>
                </a:cubicBezTo>
                <a:cubicBezTo>
                  <a:pt x="18885" y="15678"/>
                  <a:pt x="18955" y="15670"/>
                  <a:pt x="19049" y="15662"/>
                </a:cubicBezTo>
                <a:cubicBezTo>
                  <a:pt x="19120" y="15576"/>
                  <a:pt x="19190" y="15482"/>
                  <a:pt x="19276" y="15365"/>
                </a:cubicBezTo>
                <a:cubicBezTo>
                  <a:pt x="19362" y="15388"/>
                  <a:pt x="19456" y="15420"/>
                  <a:pt x="19558" y="15451"/>
                </a:cubicBezTo>
                <a:cubicBezTo>
                  <a:pt x="19636" y="15435"/>
                  <a:pt x="19714" y="15412"/>
                  <a:pt x="19769" y="15396"/>
                </a:cubicBezTo>
                <a:cubicBezTo>
                  <a:pt x="19847" y="15279"/>
                  <a:pt x="19902" y="15177"/>
                  <a:pt x="19972" y="15091"/>
                </a:cubicBezTo>
                <a:cubicBezTo>
                  <a:pt x="20074" y="14974"/>
                  <a:pt x="20184" y="14864"/>
                  <a:pt x="20293" y="14747"/>
                </a:cubicBezTo>
                <a:cubicBezTo>
                  <a:pt x="20356" y="14684"/>
                  <a:pt x="20395" y="14598"/>
                  <a:pt x="20465" y="14559"/>
                </a:cubicBezTo>
                <a:cubicBezTo>
                  <a:pt x="20669" y="14450"/>
                  <a:pt x="20755" y="14246"/>
                  <a:pt x="20896" y="14090"/>
                </a:cubicBezTo>
                <a:cubicBezTo>
                  <a:pt x="21029" y="13933"/>
                  <a:pt x="21060" y="13691"/>
                  <a:pt x="21263" y="13573"/>
                </a:cubicBezTo>
                <a:cubicBezTo>
                  <a:pt x="21271" y="13566"/>
                  <a:pt x="21287" y="13550"/>
                  <a:pt x="21287" y="13542"/>
                </a:cubicBezTo>
                <a:cubicBezTo>
                  <a:pt x="21287" y="13393"/>
                  <a:pt x="21420" y="13347"/>
                  <a:pt x="21490" y="13253"/>
                </a:cubicBezTo>
                <a:cubicBezTo>
                  <a:pt x="21537" y="13206"/>
                  <a:pt x="21592" y="13159"/>
                  <a:pt x="21600" y="13096"/>
                </a:cubicBezTo>
                <a:cubicBezTo>
                  <a:pt x="21623" y="12987"/>
                  <a:pt x="21694" y="12924"/>
                  <a:pt x="21772" y="12861"/>
                </a:cubicBezTo>
                <a:cubicBezTo>
                  <a:pt x="21803" y="12846"/>
                  <a:pt x="21834" y="12822"/>
                  <a:pt x="21850" y="12791"/>
                </a:cubicBezTo>
                <a:cubicBezTo>
                  <a:pt x="22069" y="12486"/>
                  <a:pt x="22280" y="12173"/>
                  <a:pt x="22491" y="11860"/>
                </a:cubicBezTo>
                <a:cubicBezTo>
                  <a:pt x="22632" y="11657"/>
                  <a:pt x="22773" y="11461"/>
                  <a:pt x="22883" y="11242"/>
                </a:cubicBezTo>
                <a:cubicBezTo>
                  <a:pt x="23039" y="10945"/>
                  <a:pt x="23156" y="10632"/>
                  <a:pt x="23297" y="10335"/>
                </a:cubicBezTo>
                <a:cubicBezTo>
                  <a:pt x="23360" y="10186"/>
                  <a:pt x="23438" y="10045"/>
                  <a:pt x="23501" y="9904"/>
                </a:cubicBezTo>
                <a:cubicBezTo>
                  <a:pt x="23540" y="9826"/>
                  <a:pt x="23587" y="9748"/>
                  <a:pt x="23595" y="9670"/>
                </a:cubicBezTo>
                <a:cubicBezTo>
                  <a:pt x="23618" y="9357"/>
                  <a:pt x="23626" y="9044"/>
                  <a:pt x="23641" y="8731"/>
                </a:cubicBezTo>
                <a:cubicBezTo>
                  <a:pt x="23641" y="8707"/>
                  <a:pt x="23634" y="8684"/>
                  <a:pt x="23626" y="8668"/>
                </a:cubicBezTo>
                <a:cubicBezTo>
                  <a:pt x="23540" y="8543"/>
                  <a:pt x="23563" y="8394"/>
                  <a:pt x="23555" y="8246"/>
                </a:cubicBezTo>
                <a:cubicBezTo>
                  <a:pt x="23548" y="8042"/>
                  <a:pt x="23532" y="7831"/>
                  <a:pt x="23516" y="7628"/>
                </a:cubicBezTo>
                <a:cubicBezTo>
                  <a:pt x="23509" y="7495"/>
                  <a:pt x="23532" y="7377"/>
                  <a:pt x="23681" y="7307"/>
                </a:cubicBezTo>
                <a:cubicBezTo>
                  <a:pt x="23759" y="7268"/>
                  <a:pt x="23821" y="7190"/>
                  <a:pt x="23806" y="7088"/>
                </a:cubicBezTo>
                <a:cubicBezTo>
                  <a:pt x="23720" y="7057"/>
                  <a:pt x="23641" y="7033"/>
                  <a:pt x="23540" y="7002"/>
                </a:cubicBezTo>
                <a:cubicBezTo>
                  <a:pt x="23602" y="6908"/>
                  <a:pt x="23634" y="6838"/>
                  <a:pt x="23681" y="6783"/>
                </a:cubicBezTo>
                <a:cubicBezTo>
                  <a:pt x="23782" y="6673"/>
                  <a:pt x="23845" y="6548"/>
                  <a:pt x="23868" y="6400"/>
                </a:cubicBezTo>
                <a:cubicBezTo>
                  <a:pt x="23900" y="6188"/>
                  <a:pt x="23947" y="5977"/>
                  <a:pt x="23986" y="5766"/>
                </a:cubicBezTo>
                <a:cubicBezTo>
                  <a:pt x="23986" y="5742"/>
                  <a:pt x="23994" y="5711"/>
                  <a:pt x="23986" y="5680"/>
                </a:cubicBezTo>
                <a:cubicBezTo>
                  <a:pt x="23947" y="5492"/>
                  <a:pt x="23915" y="5297"/>
                  <a:pt x="23853" y="5117"/>
                </a:cubicBezTo>
                <a:cubicBezTo>
                  <a:pt x="23774" y="4913"/>
                  <a:pt x="23634" y="4741"/>
                  <a:pt x="23430" y="4639"/>
                </a:cubicBezTo>
                <a:cubicBezTo>
                  <a:pt x="23336" y="4686"/>
                  <a:pt x="23243" y="4718"/>
                  <a:pt x="23172" y="4772"/>
                </a:cubicBezTo>
                <a:cubicBezTo>
                  <a:pt x="22992" y="4913"/>
                  <a:pt x="22757" y="5007"/>
                  <a:pt x="22671" y="5257"/>
                </a:cubicBezTo>
                <a:cubicBezTo>
                  <a:pt x="22656" y="5312"/>
                  <a:pt x="22585" y="5367"/>
                  <a:pt x="22523" y="5406"/>
                </a:cubicBezTo>
                <a:cubicBezTo>
                  <a:pt x="22452" y="5461"/>
                  <a:pt x="22366" y="5500"/>
                  <a:pt x="22272" y="5547"/>
                </a:cubicBezTo>
                <a:cubicBezTo>
                  <a:pt x="22194" y="5523"/>
                  <a:pt x="22116" y="5500"/>
                  <a:pt x="22046" y="5476"/>
                </a:cubicBezTo>
                <a:cubicBezTo>
                  <a:pt x="21960" y="5367"/>
                  <a:pt x="21960" y="5265"/>
                  <a:pt x="21975" y="5140"/>
                </a:cubicBezTo>
                <a:cubicBezTo>
                  <a:pt x="22030" y="4827"/>
                  <a:pt x="22006" y="4514"/>
                  <a:pt x="21842" y="4225"/>
                </a:cubicBezTo>
                <a:cubicBezTo>
                  <a:pt x="21811" y="4170"/>
                  <a:pt x="21780" y="4100"/>
                  <a:pt x="21787" y="4045"/>
                </a:cubicBezTo>
                <a:cubicBezTo>
                  <a:pt x="21811" y="3888"/>
                  <a:pt x="21850" y="3740"/>
                  <a:pt x="21897" y="3591"/>
                </a:cubicBezTo>
                <a:cubicBezTo>
                  <a:pt x="21960" y="3395"/>
                  <a:pt x="22100" y="3239"/>
                  <a:pt x="22108" y="3028"/>
                </a:cubicBezTo>
                <a:cubicBezTo>
                  <a:pt x="22108" y="2824"/>
                  <a:pt x="22194" y="2676"/>
                  <a:pt x="22359" y="2558"/>
                </a:cubicBezTo>
                <a:cubicBezTo>
                  <a:pt x="22366" y="2551"/>
                  <a:pt x="22374" y="2535"/>
                  <a:pt x="22382" y="2519"/>
                </a:cubicBezTo>
                <a:cubicBezTo>
                  <a:pt x="22398" y="2433"/>
                  <a:pt x="22405" y="2332"/>
                  <a:pt x="22460" y="2261"/>
                </a:cubicBezTo>
                <a:cubicBezTo>
                  <a:pt x="22632" y="2026"/>
                  <a:pt x="22601" y="1784"/>
                  <a:pt x="22538" y="1557"/>
                </a:cubicBezTo>
                <a:cubicBezTo>
                  <a:pt x="22327" y="1424"/>
                  <a:pt x="22085" y="1518"/>
                  <a:pt x="21873" y="1416"/>
                </a:cubicBezTo>
                <a:cubicBezTo>
                  <a:pt x="21905" y="1330"/>
                  <a:pt x="21928" y="1268"/>
                  <a:pt x="21936" y="1244"/>
                </a:cubicBezTo>
                <a:lnTo>
                  <a:pt x="21936" y="814"/>
                </a:lnTo>
                <a:cubicBezTo>
                  <a:pt x="21819" y="837"/>
                  <a:pt x="21709" y="853"/>
                  <a:pt x="21615" y="869"/>
                </a:cubicBezTo>
                <a:cubicBezTo>
                  <a:pt x="21541" y="923"/>
                  <a:pt x="21513" y="1025"/>
                  <a:pt x="21415" y="1025"/>
                </a:cubicBezTo>
                <a:cubicBezTo>
                  <a:pt x="21400" y="1025"/>
                  <a:pt x="21383" y="1022"/>
                  <a:pt x="21365" y="1017"/>
                </a:cubicBezTo>
                <a:cubicBezTo>
                  <a:pt x="21310" y="853"/>
                  <a:pt x="21412" y="720"/>
                  <a:pt x="21482" y="579"/>
                </a:cubicBezTo>
                <a:cubicBezTo>
                  <a:pt x="21373" y="407"/>
                  <a:pt x="21529" y="149"/>
                  <a:pt x="212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8"/>
          <p:cNvSpPr/>
          <p:nvPr/>
        </p:nvSpPr>
        <p:spPr>
          <a:xfrm>
            <a:off x="7571052" y="4771528"/>
            <a:ext cx="1202842" cy="1057593"/>
          </a:xfrm>
          <a:custGeom>
            <a:avLst/>
            <a:gdLst/>
            <a:ahLst/>
            <a:cxnLst/>
            <a:rect l="l" t="t" r="r" b="b"/>
            <a:pathLst>
              <a:path w="19817" h="17424" extrusionOk="0">
                <a:moveTo>
                  <a:pt x="6643" y="1"/>
                </a:moveTo>
                <a:cubicBezTo>
                  <a:pt x="6606" y="1"/>
                  <a:pt x="6569" y="1"/>
                  <a:pt x="6532" y="2"/>
                </a:cubicBezTo>
                <a:cubicBezTo>
                  <a:pt x="4717" y="41"/>
                  <a:pt x="2957" y="1191"/>
                  <a:pt x="1674" y="2388"/>
                </a:cubicBezTo>
                <a:cubicBezTo>
                  <a:pt x="1267" y="2763"/>
                  <a:pt x="853" y="3170"/>
                  <a:pt x="579" y="3647"/>
                </a:cubicBezTo>
                <a:cubicBezTo>
                  <a:pt x="423" y="3929"/>
                  <a:pt x="297" y="4234"/>
                  <a:pt x="219" y="4563"/>
                </a:cubicBezTo>
                <a:cubicBezTo>
                  <a:pt x="0" y="5470"/>
                  <a:pt x="31" y="6479"/>
                  <a:pt x="344" y="7371"/>
                </a:cubicBezTo>
                <a:cubicBezTo>
                  <a:pt x="822" y="8709"/>
                  <a:pt x="1471" y="9961"/>
                  <a:pt x="1987" y="11267"/>
                </a:cubicBezTo>
                <a:cubicBezTo>
                  <a:pt x="2558" y="12691"/>
                  <a:pt x="2629" y="14130"/>
                  <a:pt x="3614" y="15390"/>
                </a:cubicBezTo>
                <a:cubicBezTo>
                  <a:pt x="4512" y="16548"/>
                  <a:pt x="5896" y="17424"/>
                  <a:pt x="7385" y="17424"/>
                </a:cubicBezTo>
                <a:cubicBezTo>
                  <a:pt x="7466" y="17424"/>
                  <a:pt x="7547" y="17421"/>
                  <a:pt x="7628" y="17416"/>
                </a:cubicBezTo>
                <a:cubicBezTo>
                  <a:pt x="8433" y="17369"/>
                  <a:pt x="9208" y="17119"/>
                  <a:pt x="9951" y="16821"/>
                </a:cubicBezTo>
                <a:cubicBezTo>
                  <a:pt x="12423" y="15844"/>
                  <a:pt x="14747" y="14326"/>
                  <a:pt x="16483" y="12300"/>
                </a:cubicBezTo>
                <a:cubicBezTo>
                  <a:pt x="17438" y="11189"/>
                  <a:pt x="18471" y="9968"/>
                  <a:pt x="19135" y="8654"/>
                </a:cubicBezTo>
                <a:cubicBezTo>
                  <a:pt x="19566" y="7809"/>
                  <a:pt x="19816" y="6855"/>
                  <a:pt x="19793" y="5908"/>
                </a:cubicBezTo>
                <a:cubicBezTo>
                  <a:pt x="19761" y="4508"/>
                  <a:pt x="19112" y="3428"/>
                  <a:pt x="18158" y="2466"/>
                </a:cubicBezTo>
                <a:cubicBezTo>
                  <a:pt x="17688" y="1989"/>
                  <a:pt x="17101" y="1566"/>
                  <a:pt x="16437" y="1433"/>
                </a:cubicBezTo>
                <a:cubicBezTo>
                  <a:pt x="16050" y="1352"/>
                  <a:pt x="15660" y="1329"/>
                  <a:pt x="15267" y="1329"/>
                </a:cubicBezTo>
                <a:cubicBezTo>
                  <a:pt x="14789" y="1329"/>
                  <a:pt x="14307" y="1362"/>
                  <a:pt x="13824" y="1362"/>
                </a:cubicBezTo>
                <a:cubicBezTo>
                  <a:pt x="13490" y="1362"/>
                  <a:pt x="13156" y="1346"/>
                  <a:pt x="12822" y="1293"/>
                </a:cubicBezTo>
                <a:cubicBezTo>
                  <a:pt x="11531" y="1089"/>
                  <a:pt x="10280" y="675"/>
                  <a:pt x="9012" y="354"/>
                </a:cubicBezTo>
                <a:cubicBezTo>
                  <a:pt x="8235" y="159"/>
                  <a:pt x="7443" y="1"/>
                  <a:pt x="66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8"/>
          <p:cNvSpPr/>
          <p:nvPr/>
        </p:nvSpPr>
        <p:spPr>
          <a:xfrm rot="7199935">
            <a:off x="-166685" y="3623284"/>
            <a:ext cx="795982" cy="1420647"/>
          </a:xfrm>
          <a:custGeom>
            <a:avLst/>
            <a:gdLst/>
            <a:ahLst/>
            <a:cxnLst/>
            <a:rect l="l" t="t" r="r" b="b"/>
            <a:pathLst>
              <a:path w="8332" h="14870" extrusionOk="0">
                <a:moveTo>
                  <a:pt x="4328" y="1"/>
                </a:moveTo>
                <a:cubicBezTo>
                  <a:pt x="3777" y="1"/>
                  <a:pt x="3292" y="207"/>
                  <a:pt x="3020" y="796"/>
                </a:cubicBezTo>
                <a:cubicBezTo>
                  <a:pt x="2339" y="2251"/>
                  <a:pt x="1502" y="3636"/>
                  <a:pt x="947" y="5145"/>
                </a:cubicBezTo>
                <a:cubicBezTo>
                  <a:pt x="610" y="6076"/>
                  <a:pt x="344" y="7031"/>
                  <a:pt x="149" y="8001"/>
                </a:cubicBezTo>
                <a:cubicBezTo>
                  <a:pt x="71" y="8392"/>
                  <a:pt x="0" y="8791"/>
                  <a:pt x="47" y="9182"/>
                </a:cubicBezTo>
                <a:cubicBezTo>
                  <a:pt x="94" y="9612"/>
                  <a:pt x="274" y="10019"/>
                  <a:pt x="446" y="10410"/>
                </a:cubicBezTo>
                <a:cubicBezTo>
                  <a:pt x="696" y="10958"/>
                  <a:pt x="939" y="11513"/>
                  <a:pt x="1189" y="12061"/>
                </a:cubicBezTo>
                <a:cubicBezTo>
                  <a:pt x="1502" y="12757"/>
                  <a:pt x="1815" y="13461"/>
                  <a:pt x="2269" y="14072"/>
                </a:cubicBezTo>
                <a:cubicBezTo>
                  <a:pt x="2573" y="14477"/>
                  <a:pt x="3012" y="14869"/>
                  <a:pt x="3503" y="14869"/>
                </a:cubicBezTo>
                <a:cubicBezTo>
                  <a:pt x="3543" y="14869"/>
                  <a:pt x="3582" y="14867"/>
                  <a:pt x="3622" y="14862"/>
                </a:cubicBezTo>
                <a:cubicBezTo>
                  <a:pt x="3935" y="14823"/>
                  <a:pt x="4201" y="14635"/>
                  <a:pt x="4452" y="14455"/>
                </a:cubicBezTo>
                <a:cubicBezTo>
                  <a:pt x="4639" y="14314"/>
                  <a:pt x="4843" y="14165"/>
                  <a:pt x="4976" y="13970"/>
                </a:cubicBezTo>
                <a:cubicBezTo>
                  <a:pt x="5132" y="13735"/>
                  <a:pt x="5195" y="13461"/>
                  <a:pt x="5273" y="13195"/>
                </a:cubicBezTo>
                <a:cubicBezTo>
                  <a:pt x="5476" y="12515"/>
                  <a:pt x="5821" y="11889"/>
                  <a:pt x="6149" y="11255"/>
                </a:cubicBezTo>
                <a:cubicBezTo>
                  <a:pt x="7330" y="8940"/>
                  <a:pt x="8238" y="6421"/>
                  <a:pt x="8316" y="3815"/>
                </a:cubicBezTo>
                <a:cubicBezTo>
                  <a:pt x="8332" y="3237"/>
                  <a:pt x="8308" y="2634"/>
                  <a:pt x="8066" y="2110"/>
                </a:cubicBezTo>
                <a:cubicBezTo>
                  <a:pt x="7784" y="1484"/>
                  <a:pt x="7229" y="1023"/>
                  <a:pt x="6619" y="718"/>
                </a:cubicBezTo>
                <a:cubicBezTo>
                  <a:pt x="5991" y="399"/>
                  <a:pt x="5095" y="1"/>
                  <a:pt x="432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8"/>
          <p:cNvSpPr/>
          <p:nvPr/>
        </p:nvSpPr>
        <p:spPr>
          <a:xfrm>
            <a:off x="3970575" y="4440747"/>
            <a:ext cx="1202828" cy="1123003"/>
          </a:xfrm>
          <a:custGeom>
            <a:avLst/>
            <a:gdLst/>
            <a:ahLst/>
            <a:cxnLst/>
            <a:rect l="l" t="t" r="r" b="b"/>
            <a:pathLst>
              <a:path w="23987" h="22394" extrusionOk="0">
                <a:moveTo>
                  <a:pt x="16262" y="0"/>
                </a:moveTo>
                <a:cubicBezTo>
                  <a:pt x="14106" y="0"/>
                  <a:pt x="11689" y="746"/>
                  <a:pt x="9881" y="1271"/>
                </a:cubicBezTo>
                <a:cubicBezTo>
                  <a:pt x="7699" y="1913"/>
                  <a:pt x="5117" y="2609"/>
                  <a:pt x="3459" y="4205"/>
                </a:cubicBezTo>
                <a:cubicBezTo>
                  <a:pt x="1941" y="5668"/>
                  <a:pt x="1206" y="7741"/>
                  <a:pt x="768" y="9618"/>
                </a:cubicBezTo>
                <a:cubicBezTo>
                  <a:pt x="1" y="12959"/>
                  <a:pt x="423" y="16456"/>
                  <a:pt x="1996" y="19405"/>
                </a:cubicBezTo>
                <a:cubicBezTo>
                  <a:pt x="2504" y="20359"/>
                  <a:pt x="3161" y="21283"/>
                  <a:pt x="4163" y="21822"/>
                </a:cubicBezTo>
                <a:cubicBezTo>
                  <a:pt x="4982" y="22262"/>
                  <a:pt x="5937" y="22393"/>
                  <a:pt x="6929" y="22393"/>
                </a:cubicBezTo>
                <a:cubicBezTo>
                  <a:pt x="7737" y="22393"/>
                  <a:pt x="8569" y="22306"/>
                  <a:pt x="9373" y="22229"/>
                </a:cubicBezTo>
                <a:cubicBezTo>
                  <a:pt x="11399" y="22026"/>
                  <a:pt x="13433" y="21901"/>
                  <a:pt x="15436" y="21470"/>
                </a:cubicBezTo>
                <a:cubicBezTo>
                  <a:pt x="17548" y="21017"/>
                  <a:pt x="19606" y="20187"/>
                  <a:pt x="21162" y="18709"/>
                </a:cubicBezTo>
                <a:cubicBezTo>
                  <a:pt x="22453" y="17481"/>
                  <a:pt x="23134" y="16158"/>
                  <a:pt x="23431" y="14789"/>
                </a:cubicBezTo>
                <a:cubicBezTo>
                  <a:pt x="23987" y="12192"/>
                  <a:pt x="23149" y="9431"/>
                  <a:pt x="22445" y="6818"/>
                </a:cubicBezTo>
                <a:cubicBezTo>
                  <a:pt x="21913" y="4870"/>
                  <a:pt x="21444" y="2695"/>
                  <a:pt x="19911" y="1224"/>
                </a:cubicBezTo>
                <a:cubicBezTo>
                  <a:pt x="18968" y="318"/>
                  <a:pt x="17671" y="0"/>
                  <a:pt x="162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8"/>
          <p:cNvSpPr/>
          <p:nvPr/>
        </p:nvSpPr>
        <p:spPr>
          <a:xfrm rot="-1799896">
            <a:off x="5494938" y="-442766"/>
            <a:ext cx="1372963" cy="996379"/>
          </a:xfrm>
          <a:custGeom>
            <a:avLst/>
            <a:gdLst/>
            <a:ahLst/>
            <a:cxnLst/>
            <a:rect l="l" t="t" r="r" b="b"/>
            <a:pathLst>
              <a:path w="28133" h="20416" extrusionOk="0">
                <a:moveTo>
                  <a:pt x="2825" y="0"/>
                </a:moveTo>
                <a:cubicBezTo>
                  <a:pt x="2694" y="0"/>
                  <a:pt x="2567" y="45"/>
                  <a:pt x="2449" y="134"/>
                </a:cubicBezTo>
                <a:cubicBezTo>
                  <a:pt x="2363" y="204"/>
                  <a:pt x="2269" y="259"/>
                  <a:pt x="2191" y="314"/>
                </a:cubicBezTo>
                <a:cubicBezTo>
                  <a:pt x="2128" y="298"/>
                  <a:pt x="2074" y="283"/>
                  <a:pt x="2034" y="267"/>
                </a:cubicBezTo>
                <a:cubicBezTo>
                  <a:pt x="1964" y="416"/>
                  <a:pt x="1917" y="556"/>
                  <a:pt x="1839" y="682"/>
                </a:cubicBezTo>
                <a:cubicBezTo>
                  <a:pt x="1784" y="783"/>
                  <a:pt x="1714" y="869"/>
                  <a:pt x="1675" y="979"/>
                </a:cubicBezTo>
                <a:cubicBezTo>
                  <a:pt x="1651" y="1057"/>
                  <a:pt x="1565" y="1120"/>
                  <a:pt x="1502" y="1198"/>
                </a:cubicBezTo>
                <a:cubicBezTo>
                  <a:pt x="1440" y="1135"/>
                  <a:pt x="1393" y="1088"/>
                  <a:pt x="1346" y="1034"/>
                </a:cubicBezTo>
                <a:cubicBezTo>
                  <a:pt x="1190" y="1143"/>
                  <a:pt x="1041" y="1253"/>
                  <a:pt x="900" y="1354"/>
                </a:cubicBezTo>
                <a:cubicBezTo>
                  <a:pt x="838" y="1354"/>
                  <a:pt x="783" y="1362"/>
                  <a:pt x="759" y="1362"/>
                </a:cubicBezTo>
                <a:cubicBezTo>
                  <a:pt x="556" y="1495"/>
                  <a:pt x="384" y="1620"/>
                  <a:pt x="212" y="1745"/>
                </a:cubicBezTo>
                <a:lnTo>
                  <a:pt x="24" y="1745"/>
                </a:lnTo>
                <a:cubicBezTo>
                  <a:pt x="16" y="1808"/>
                  <a:pt x="8" y="1871"/>
                  <a:pt x="0" y="1918"/>
                </a:cubicBezTo>
                <a:cubicBezTo>
                  <a:pt x="64" y="2000"/>
                  <a:pt x="139" y="2013"/>
                  <a:pt x="215" y="2013"/>
                </a:cubicBezTo>
                <a:cubicBezTo>
                  <a:pt x="247" y="2013"/>
                  <a:pt x="280" y="2010"/>
                  <a:pt x="312" y="2010"/>
                </a:cubicBezTo>
                <a:cubicBezTo>
                  <a:pt x="361" y="2010"/>
                  <a:pt x="410" y="2016"/>
                  <a:pt x="454" y="2043"/>
                </a:cubicBezTo>
                <a:cubicBezTo>
                  <a:pt x="587" y="2113"/>
                  <a:pt x="767" y="2113"/>
                  <a:pt x="838" y="2277"/>
                </a:cubicBezTo>
                <a:cubicBezTo>
                  <a:pt x="775" y="2457"/>
                  <a:pt x="775" y="2457"/>
                  <a:pt x="892" y="2567"/>
                </a:cubicBezTo>
                <a:cubicBezTo>
                  <a:pt x="956" y="2480"/>
                  <a:pt x="1025" y="2447"/>
                  <a:pt x="1099" y="2447"/>
                </a:cubicBezTo>
                <a:cubicBezTo>
                  <a:pt x="1170" y="2447"/>
                  <a:pt x="1245" y="2478"/>
                  <a:pt x="1323" y="2520"/>
                </a:cubicBezTo>
                <a:cubicBezTo>
                  <a:pt x="1401" y="2559"/>
                  <a:pt x="1487" y="2567"/>
                  <a:pt x="1565" y="2590"/>
                </a:cubicBezTo>
                <a:cubicBezTo>
                  <a:pt x="1670" y="2481"/>
                  <a:pt x="1781" y="2432"/>
                  <a:pt x="1897" y="2432"/>
                </a:cubicBezTo>
                <a:cubicBezTo>
                  <a:pt x="1972" y="2432"/>
                  <a:pt x="2049" y="2452"/>
                  <a:pt x="2128" y="2489"/>
                </a:cubicBezTo>
                <a:cubicBezTo>
                  <a:pt x="2253" y="2551"/>
                  <a:pt x="2371" y="2614"/>
                  <a:pt x="2504" y="2645"/>
                </a:cubicBezTo>
                <a:cubicBezTo>
                  <a:pt x="2707" y="2692"/>
                  <a:pt x="2848" y="2833"/>
                  <a:pt x="3020" y="2919"/>
                </a:cubicBezTo>
                <a:cubicBezTo>
                  <a:pt x="3044" y="3028"/>
                  <a:pt x="2989" y="3060"/>
                  <a:pt x="2911" y="3083"/>
                </a:cubicBezTo>
                <a:cubicBezTo>
                  <a:pt x="2606" y="3177"/>
                  <a:pt x="2293" y="3279"/>
                  <a:pt x="2027" y="3365"/>
                </a:cubicBezTo>
                <a:cubicBezTo>
                  <a:pt x="1792" y="3678"/>
                  <a:pt x="1792" y="3701"/>
                  <a:pt x="1972" y="3975"/>
                </a:cubicBezTo>
                <a:cubicBezTo>
                  <a:pt x="1917" y="4053"/>
                  <a:pt x="1862" y="4139"/>
                  <a:pt x="1800" y="4233"/>
                </a:cubicBezTo>
                <a:cubicBezTo>
                  <a:pt x="2066" y="4382"/>
                  <a:pt x="2332" y="4398"/>
                  <a:pt x="2574" y="4452"/>
                </a:cubicBezTo>
                <a:cubicBezTo>
                  <a:pt x="2668" y="4210"/>
                  <a:pt x="2746" y="3999"/>
                  <a:pt x="2825" y="3779"/>
                </a:cubicBezTo>
                <a:cubicBezTo>
                  <a:pt x="2981" y="3765"/>
                  <a:pt x="3099" y="3635"/>
                  <a:pt x="3254" y="3635"/>
                </a:cubicBezTo>
                <a:cubicBezTo>
                  <a:pt x="3270" y="3635"/>
                  <a:pt x="3285" y="3636"/>
                  <a:pt x="3302" y="3639"/>
                </a:cubicBezTo>
                <a:cubicBezTo>
                  <a:pt x="3419" y="3873"/>
                  <a:pt x="3263" y="4014"/>
                  <a:pt x="3145" y="4155"/>
                </a:cubicBezTo>
                <a:cubicBezTo>
                  <a:pt x="3169" y="4413"/>
                  <a:pt x="3137" y="4562"/>
                  <a:pt x="2997" y="4890"/>
                </a:cubicBezTo>
                <a:cubicBezTo>
                  <a:pt x="2918" y="5070"/>
                  <a:pt x="2911" y="5274"/>
                  <a:pt x="2895" y="5469"/>
                </a:cubicBezTo>
                <a:cubicBezTo>
                  <a:pt x="2879" y="5673"/>
                  <a:pt x="2934" y="5876"/>
                  <a:pt x="2895" y="6087"/>
                </a:cubicBezTo>
                <a:cubicBezTo>
                  <a:pt x="2856" y="6252"/>
                  <a:pt x="2856" y="6424"/>
                  <a:pt x="2848" y="6588"/>
                </a:cubicBezTo>
                <a:cubicBezTo>
                  <a:pt x="2840" y="6627"/>
                  <a:pt x="2879" y="6666"/>
                  <a:pt x="2903" y="6698"/>
                </a:cubicBezTo>
                <a:cubicBezTo>
                  <a:pt x="2918" y="6729"/>
                  <a:pt x="2942" y="6752"/>
                  <a:pt x="2958" y="6791"/>
                </a:cubicBezTo>
                <a:cubicBezTo>
                  <a:pt x="2989" y="6870"/>
                  <a:pt x="3020" y="6948"/>
                  <a:pt x="3044" y="7034"/>
                </a:cubicBezTo>
                <a:lnTo>
                  <a:pt x="3075" y="7026"/>
                </a:lnTo>
                <a:lnTo>
                  <a:pt x="3075" y="7026"/>
                </a:lnTo>
                <a:cubicBezTo>
                  <a:pt x="3059" y="7120"/>
                  <a:pt x="3036" y="7206"/>
                  <a:pt x="3020" y="7300"/>
                </a:cubicBezTo>
                <a:lnTo>
                  <a:pt x="3044" y="7292"/>
                </a:lnTo>
                <a:cubicBezTo>
                  <a:pt x="3083" y="7409"/>
                  <a:pt x="3122" y="7535"/>
                  <a:pt x="3153" y="7660"/>
                </a:cubicBezTo>
                <a:cubicBezTo>
                  <a:pt x="3058" y="7778"/>
                  <a:pt x="2990" y="7837"/>
                  <a:pt x="2920" y="7837"/>
                </a:cubicBezTo>
                <a:cubicBezTo>
                  <a:pt x="2851" y="7837"/>
                  <a:pt x="2781" y="7780"/>
                  <a:pt x="2684" y="7668"/>
                </a:cubicBezTo>
                <a:cubicBezTo>
                  <a:pt x="2652" y="7628"/>
                  <a:pt x="2621" y="7582"/>
                  <a:pt x="2582" y="7558"/>
                </a:cubicBezTo>
                <a:cubicBezTo>
                  <a:pt x="2551" y="7527"/>
                  <a:pt x="2504" y="7527"/>
                  <a:pt x="2441" y="7503"/>
                </a:cubicBezTo>
                <a:lnTo>
                  <a:pt x="2441" y="7503"/>
                </a:lnTo>
                <a:cubicBezTo>
                  <a:pt x="2465" y="7738"/>
                  <a:pt x="2606" y="7855"/>
                  <a:pt x="2746" y="7973"/>
                </a:cubicBezTo>
                <a:cubicBezTo>
                  <a:pt x="2918" y="8121"/>
                  <a:pt x="2911" y="8121"/>
                  <a:pt x="2809" y="8317"/>
                </a:cubicBezTo>
                <a:cubicBezTo>
                  <a:pt x="2762" y="8395"/>
                  <a:pt x="2715" y="8489"/>
                  <a:pt x="2723" y="8575"/>
                </a:cubicBezTo>
                <a:cubicBezTo>
                  <a:pt x="2739" y="8778"/>
                  <a:pt x="2739" y="8958"/>
                  <a:pt x="2559" y="9107"/>
                </a:cubicBezTo>
                <a:cubicBezTo>
                  <a:pt x="2684" y="9248"/>
                  <a:pt x="2652" y="9389"/>
                  <a:pt x="2598" y="9537"/>
                </a:cubicBezTo>
                <a:cubicBezTo>
                  <a:pt x="2527" y="9702"/>
                  <a:pt x="2590" y="9928"/>
                  <a:pt x="2723" y="9975"/>
                </a:cubicBezTo>
                <a:cubicBezTo>
                  <a:pt x="2903" y="10030"/>
                  <a:pt x="2950" y="10155"/>
                  <a:pt x="2981" y="10312"/>
                </a:cubicBezTo>
                <a:cubicBezTo>
                  <a:pt x="2997" y="10374"/>
                  <a:pt x="3044" y="10437"/>
                  <a:pt x="3067" y="10507"/>
                </a:cubicBezTo>
                <a:cubicBezTo>
                  <a:pt x="3130" y="10656"/>
                  <a:pt x="3184" y="10812"/>
                  <a:pt x="3247" y="10969"/>
                </a:cubicBezTo>
                <a:cubicBezTo>
                  <a:pt x="3286" y="11071"/>
                  <a:pt x="3357" y="11172"/>
                  <a:pt x="3372" y="11282"/>
                </a:cubicBezTo>
                <a:cubicBezTo>
                  <a:pt x="3403" y="11470"/>
                  <a:pt x="3490" y="11618"/>
                  <a:pt x="3669" y="11704"/>
                </a:cubicBezTo>
                <a:cubicBezTo>
                  <a:pt x="3709" y="11728"/>
                  <a:pt x="3748" y="11767"/>
                  <a:pt x="3779" y="11806"/>
                </a:cubicBezTo>
                <a:cubicBezTo>
                  <a:pt x="4037" y="12095"/>
                  <a:pt x="4350" y="12322"/>
                  <a:pt x="4686" y="12518"/>
                </a:cubicBezTo>
                <a:cubicBezTo>
                  <a:pt x="4851" y="12620"/>
                  <a:pt x="5015" y="12713"/>
                  <a:pt x="5140" y="12878"/>
                </a:cubicBezTo>
                <a:cubicBezTo>
                  <a:pt x="5164" y="12909"/>
                  <a:pt x="5211" y="12948"/>
                  <a:pt x="5258" y="12956"/>
                </a:cubicBezTo>
                <a:cubicBezTo>
                  <a:pt x="5411" y="12993"/>
                  <a:pt x="5565" y="13043"/>
                  <a:pt x="5712" y="13043"/>
                </a:cubicBezTo>
                <a:cubicBezTo>
                  <a:pt x="5722" y="13043"/>
                  <a:pt x="5732" y="13043"/>
                  <a:pt x="5743" y="13042"/>
                </a:cubicBezTo>
                <a:cubicBezTo>
                  <a:pt x="5754" y="13042"/>
                  <a:pt x="5765" y="13041"/>
                  <a:pt x="5776" y="13041"/>
                </a:cubicBezTo>
                <a:cubicBezTo>
                  <a:pt x="5980" y="13041"/>
                  <a:pt x="6151" y="13108"/>
                  <a:pt x="6329" y="13167"/>
                </a:cubicBezTo>
                <a:cubicBezTo>
                  <a:pt x="6454" y="13206"/>
                  <a:pt x="6580" y="13245"/>
                  <a:pt x="6697" y="13292"/>
                </a:cubicBezTo>
                <a:cubicBezTo>
                  <a:pt x="6814" y="13339"/>
                  <a:pt x="6932" y="13386"/>
                  <a:pt x="7057" y="13433"/>
                </a:cubicBezTo>
                <a:cubicBezTo>
                  <a:pt x="7127" y="13465"/>
                  <a:pt x="7198" y="13488"/>
                  <a:pt x="7268" y="13511"/>
                </a:cubicBezTo>
                <a:cubicBezTo>
                  <a:pt x="7370" y="13386"/>
                  <a:pt x="7284" y="13285"/>
                  <a:pt x="7276" y="13183"/>
                </a:cubicBezTo>
                <a:cubicBezTo>
                  <a:pt x="7237" y="13159"/>
                  <a:pt x="7213" y="13128"/>
                  <a:pt x="7182" y="13120"/>
                </a:cubicBezTo>
                <a:cubicBezTo>
                  <a:pt x="6900" y="13034"/>
                  <a:pt x="6767" y="12784"/>
                  <a:pt x="6658" y="12557"/>
                </a:cubicBezTo>
                <a:cubicBezTo>
                  <a:pt x="6564" y="12354"/>
                  <a:pt x="6478" y="12182"/>
                  <a:pt x="6243" y="12135"/>
                </a:cubicBezTo>
                <a:cubicBezTo>
                  <a:pt x="6196" y="11955"/>
                  <a:pt x="6165" y="11790"/>
                  <a:pt x="6126" y="11618"/>
                </a:cubicBezTo>
                <a:cubicBezTo>
                  <a:pt x="6032" y="11571"/>
                  <a:pt x="5954" y="11524"/>
                  <a:pt x="5876" y="11477"/>
                </a:cubicBezTo>
                <a:cubicBezTo>
                  <a:pt x="5813" y="11430"/>
                  <a:pt x="5735" y="11384"/>
                  <a:pt x="5703" y="11321"/>
                </a:cubicBezTo>
                <a:cubicBezTo>
                  <a:pt x="5633" y="11133"/>
                  <a:pt x="5617" y="10945"/>
                  <a:pt x="5727" y="10758"/>
                </a:cubicBezTo>
                <a:cubicBezTo>
                  <a:pt x="5852" y="10726"/>
                  <a:pt x="5977" y="10703"/>
                  <a:pt x="6102" y="10672"/>
                </a:cubicBezTo>
                <a:cubicBezTo>
                  <a:pt x="6212" y="10734"/>
                  <a:pt x="6314" y="10789"/>
                  <a:pt x="6376" y="10914"/>
                </a:cubicBezTo>
                <a:cubicBezTo>
                  <a:pt x="6415" y="11000"/>
                  <a:pt x="6533" y="11055"/>
                  <a:pt x="6611" y="11118"/>
                </a:cubicBezTo>
                <a:cubicBezTo>
                  <a:pt x="6697" y="11180"/>
                  <a:pt x="6791" y="11235"/>
                  <a:pt x="6877" y="11298"/>
                </a:cubicBezTo>
                <a:cubicBezTo>
                  <a:pt x="7104" y="11462"/>
                  <a:pt x="7323" y="11626"/>
                  <a:pt x="7550" y="11783"/>
                </a:cubicBezTo>
                <a:cubicBezTo>
                  <a:pt x="7565" y="11790"/>
                  <a:pt x="7581" y="11790"/>
                  <a:pt x="7589" y="11798"/>
                </a:cubicBezTo>
                <a:cubicBezTo>
                  <a:pt x="7761" y="11884"/>
                  <a:pt x="7949" y="11955"/>
                  <a:pt x="8097" y="12072"/>
                </a:cubicBezTo>
                <a:cubicBezTo>
                  <a:pt x="8356" y="12283"/>
                  <a:pt x="8637" y="12432"/>
                  <a:pt x="8958" y="12502"/>
                </a:cubicBezTo>
                <a:cubicBezTo>
                  <a:pt x="9013" y="12580"/>
                  <a:pt x="9067" y="12667"/>
                  <a:pt x="9114" y="12737"/>
                </a:cubicBezTo>
                <a:cubicBezTo>
                  <a:pt x="9388" y="12784"/>
                  <a:pt x="9623" y="12870"/>
                  <a:pt x="9818" y="13066"/>
                </a:cubicBezTo>
                <a:cubicBezTo>
                  <a:pt x="9920" y="13167"/>
                  <a:pt x="10061" y="13238"/>
                  <a:pt x="10225" y="13238"/>
                </a:cubicBezTo>
                <a:cubicBezTo>
                  <a:pt x="10343" y="13245"/>
                  <a:pt x="10468" y="13292"/>
                  <a:pt x="10523" y="13418"/>
                </a:cubicBezTo>
                <a:cubicBezTo>
                  <a:pt x="10569" y="13527"/>
                  <a:pt x="10656" y="13551"/>
                  <a:pt x="10757" y="13590"/>
                </a:cubicBezTo>
                <a:cubicBezTo>
                  <a:pt x="10859" y="13621"/>
                  <a:pt x="10953" y="13676"/>
                  <a:pt x="11070" y="13723"/>
                </a:cubicBezTo>
                <a:cubicBezTo>
                  <a:pt x="11169" y="13723"/>
                  <a:pt x="11275" y="13733"/>
                  <a:pt x="11386" y="13733"/>
                </a:cubicBezTo>
                <a:cubicBezTo>
                  <a:pt x="11441" y="13733"/>
                  <a:pt x="11498" y="13730"/>
                  <a:pt x="11555" y="13723"/>
                </a:cubicBezTo>
                <a:cubicBezTo>
                  <a:pt x="11585" y="13719"/>
                  <a:pt x="11614" y="13717"/>
                  <a:pt x="11642" y="13717"/>
                </a:cubicBezTo>
                <a:cubicBezTo>
                  <a:pt x="11793" y="13717"/>
                  <a:pt x="11904" y="13775"/>
                  <a:pt x="11970" y="13934"/>
                </a:cubicBezTo>
                <a:cubicBezTo>
                  <a:pt x="12064" y="13996"/>
                  <a:pt x="12142" y="14075"/>
                  <a:pt x="12228" y="14145"/>
                </a:cubicBezTo>
                <a:cubicBezTo>
                  <a:pt x="12251" y="14169"/>
                  <a:pt x="12275" y="14208"/>
                  <a:pt x="12306" y="14216"/>
                </a:cubicBezTo>
                <a:cubicBezTo>
                  <a:pt x="12478" y="14239"/>
                  <a:pt x="12603" y="14341"/>
                  <a:pt x="12744" y="14435"/>
                </a:cubicBezTo>
                <a:cubicBezTo>
                  <a:pt x="12815" y="14482"/>
                  <a:pt x="12916" y="14497"/>
                  <a:pt x="13002" y="14528"/>
                </a:cubicBezTo>
                <a:cubicBezTo>
                  <a:pt x="13002" y="14583"/>
                  <a:pt x="13010" y="14615"/>
                  <a:pt x="13002" y="14646"/>
                </a:cubicBezTo>
                <a:cubicBezTo>
                  <a:pt x="12956" y="14794"/>
                  <a:pt x="12987" y="14904"/>
                  <a:pt x="13104" y="15013"/>
                </a:cubicBezTo>
                <a:cubicBezTo>
                  <a:pt x="13229" y="15131"/>
                  <a:pt x="13331" y="15279"/>
                  <a:pt x="13425" y="15420"/>
                </a:cubicBezTo>
                <a:cubicBezTo>
                  <a:pt x="13480" y="15514"/>
                  <a:pt x="13534" y="15553"/>
                  <a:pt x="13636" y="15569"/>
                </a:cubicBezTo>
                <a:cubicBezTo>
                  <a:pt x="13738" y="15585"/>
                  <a:pt x="13832" y="15632"/>
                  <a:pt x="13941" y="15671"/>
                </a:cubicBezTo>
                <a:cubicBezTo>
                  <a:pt x="13871" y="15882"/>
                  <a:pt x="14019" y="15999"/>
                  <a:pt x="14090" y="16140"/>
                </a:cubicBezTo>
                <a:cubicBezTo>
                  <a:pt x="14223" y="16383"/>
                  <a:pt x="14215" y="16476"/>
                  <a:pt x="14035" y="16649"/>
                </a:cubicBezTo>
                <a:cubicBezTo>
                  <a:pt x="13840" y="16695"/>
                  <a:pt x="13675" y="16735"/>
                  <a:pt x="13487" y="16774"/>
                </a:cubicBezTo>
                <a:cubicBezTo>
                  <a:pt x="13444" y="16817"/>
                  <a:pt x="13397" y="16874"/>
                  <a:pt x="13325" y="16874"/>
                </a:cubicBezTo>
                <a:cubicBezTo>
                  <a:pt x="13306" y="16874"/>
                  <a:pt x="13284" y="16870"/>
                  <a:pt x="13261" y="16860"/>
                </a:cubicBezTo>
                <a:cubicBezTo>
                  <a:pt x="13104" y="16789"/>
                  <a:pt x="12948" y="16727"/>
                  <a:pt x="12815" y="16664"/>
                </a:cubicBezTo>
                <a:cubicBezTo>
                  <a:pt x="12682" y="16664"/>
                  <a:pt x="12572" y="16656"/>
                  <a:pt x="12486" y="16649"/>
                </a:cubicBezTo>
                <a:cubicBezTo>
                  <a:pt x="12330" y="16695"/>
                  <a:pt x="12181" y="16742"/>
                  <a:pt x="12032" y="16789"/>
                </a:cubicBezTo>
                <a:cubicBezTo>
                  <a:pt x="12025" y="16836"/>
                  <a:pt x="12009" y="16883"/>
                  <a:pt x="12001" y="16938"/>
                </a:cubicBezTo>
                <a:cubicBezTo>
                  <a:pt x="12103" y="16985"/>
                  <a:pt x="12197" y="17040"/>
                  <a:pt x="12291" y="17087"/>
                </a:cubicBezTo>
                <a:cubicBezTo>
                  <a:pt x="12314" y="17157"/>
                  <a:pt x="12330" y="17227"/>
                  <a:pt x="12361" y="17313"/>
                </a:cubicBezTo>
                <a:cubicBezTo>
                  <a:pt x="12463" y="17360"/>
                  <a:pt x="12572" y="17415"/>
                  <a:pt x="12705" y="17478"/>
                </a:cubicBezTo>
                <a:cubicBezTo>
                  <a:pt x="12697" y="17564"/>
                  <a:pt x="12690" y="17658"/>
                  <a:pt x="12682" y="17767"/>
                </a:cubicBezTo>
                <a:cubicBezTo>
                  <a:pt x="12713" y="17830"/>
                  <a:pt x="12760" y="17908"/>
                  <a:pt x="12783" y="17955"/>
                </a:cubicBezTo>
                <a:cubicBezTo>
                  <a:pt x="12916" y="18010"/>
                  <a:pt x="13026" y="18041"/>
                  <a:pt x="13128" y="18088"/>
                </a:cubicBezTo>
                <a:cubicBezTo>
                  <a:pt x="13261" y="18158"/>
                  <a:pt x="13394" y="18244"/>
                  <a:pt x="13527" y="18323"/>
                </a:cubicBezTo>
                <a:cubicBezTo>
                  <a:pt x="13605" y="18370"/>
                  <a:pt x="13699" y="18393"/>
                  <a:pt x="13753" y="18456"/>
                </a:cubicBezTo>
                <a:cubicBezTo>
                  <a:pt x="13902" y="18628"/>
                  <a:pt x="14121" y="18667"/>
                  <a:pt x="14309" y="18769"/>
                </a:cubicBezTo>
                <a:cubicBezTo>
                  <a:pt x="14489" y="18862"/>
                  <a:pt x="14731" y="18839"/>
                  <a:pt x="14888" y="19003"/>
                </a:cubicBezTo>
                <a:lnTo>
                  <a:pt x="14927" y="19019"/>
                </a:lnTo>
                <a:cubicBezTo>
                  <a:pt x="14940" y="19017"/>
                  <a:pt x="14953" y="19016"/>
                  <a:pt x="14965" y="19016"/>
                </a:cubicBezTo>
                <a:cubicBezTo>
                  <a:pt x="15083" y="19016"/>
                  <a:pt x="15156" y="19110"/>
                  <a:pt x="15255" y="19160"/>
                </a:cubicBezTo>
                <a:cubicBezTo>
                  <a:pt x="15306" y="19189"/>
                  <a:pt x="15363" y="19231"/>
                  <a:pt x="15415" y="19231"/>
                </a:cubicBezTo>
                <a:cubicBezTo>
                  <a:pt x="15419" y="19231"/>
                  <a:pt x="15423" y="19231"/>
                  <a:pt x="15428" y="19230"/>
                </a:cubicBezTo>
                <a:cubicBezTo>
                  <a:pt x="15434" y="19230"/>
                  <a:pt x="15441" y="19229"/>
                  <a:pt x="15447" y="19229"/>
                </a:cubicBezTo>
                <a:cubicBezTo>
                  <a:pt x="15553" y="19229"/>
                  <a:pt x="15620" y="19288"/>
                  <a:pt x="15694" y="19347"/>
                </a:cubicBezTo>
                <a:cubicBezTo>
                  <a:pt x="15725" y="19371"/>
                  <a:pt x="15748" y="19394"/>
                  <a:pt x="15780" y="19410"/>
                </a:cubicBezTo>
                <a:cubicBezTo>
                  <a:pt x="16132" y="19551"/>
                  <a:pt x="16484" y="19692"/>
                  <a:pt x="16836" y="19825"/>
                </a:cubicBezTo>
                <a:cubicBezTo>
                  <a:pt x="17063" y="19919"/>
                  <a:pt x="17290" y="20012"/>
                  <a:pt x="17524" y="20075"/>
                </a:cubicBezTo>
                <a:cubicBezTo>
                  <a:pt x="17845" y="20153"/>
                  <a:pt x="18174" y="20208"/>
                  <a:pt x="18502" y="20271"/>
                </a:cubicBezTo>
                <a:cubicBezTo>
                  <a:pt x="18659" y="20302"/>
                  <a:pt x="18807" y="20341"/>
                  <a:pt x="18964" y="20380"/>
                </a:cubicBezTo>
                <a:cubicBezTo>
                  <a:pt x="19033" y="20393"/>
                  <a:pt x="19103" y="20416"/>
                  <a:pt x="19168" y="20416"/>
                </a:cubicBezTo>
                <a:cubicBezTo>
                  <a:pt x="19184" y="20416"/>
                  <a:pt x="19199" y="20414"/>
                  <a:pt x="19214" y="20411"/>
                </a:cubicBezTo>
                <a:cubicBezTo>
                  <a:pt x="19527" y="20364"/>
                  <a:pt x="19832" y="20310"/>
                  <a:pt x="20137" y="20247"/>
                </a:cubicBezTo>
                <a:cubicBezTo>
                  <a:pt x="20161" y="20247"/>
                  <a:pt x="20184" y="20239"/>
                  <a:pt x="20200" y="20224"/>
                </a:cubicBezTo>
                <a:cubicBezTo>
                  <a:pt x="20309" y="20106"/>
                  <a:pt x="20450" y="20099"/>
                  <a:pt x="20591" y="20059"/>
                </a:cubicBezTo>
                <a:cubicBezTo>
                  <a:pt x="20794" y="20005"/>
                  <a:pt x="20990" y="19942"/>
                  <a:pt x="21193" y="19887"/>
                </a:cubicBezTo>
                <a:cubicBezTo>
                  <a:pt x="21241" y="19872"/>
                  <a:pt x="21288" y="19862"/>
                  <a:pt x="21334" y="19862"/>
                </a:cubicBezTo>
                <a:cubicBezTo>
                  <a:pt x="21406" y="19862"/>
                  <a:pt x="21475" y="19888"/>
                  <a:pt x="21537" y="19966"/>
                </a:cubicBezTo>
                <a:cubicBezTo>
                  <a:pt x="21579" y="20018"/>
                  <a:pt x="21637" y="20058"/>
                  <a:pt x="21707" y="20058"/>
                </a:cubicBezTo>
                <a:cubicBezTo>
                  <a:pt x="21730" y="20058"/>
                  <a:pt x="21755" y="20054"/>
                  <a:pt x="21780" y="20044"/>
                </a:cubicBezTo>
                <a:cubicBezTo>
                  <a:pt x="21788" y="19958"/>
                  <a:pt x="21796" y="19872"/>
                  <a:pt x="21803" y="19762"/>
                </a:cubicBezTo>
                <a:cubicBezTo>
                  <a:pt x="21905" y="19801"/>
                  <a:pt x="21983" y="19825"/>
                  <a:pt x="22054" y="19856"/>
                </a:cubicBezTo>
                <a:cubicBezTo>
                  <a:pt x="22160" y="19916"/>
                  <a:pt x="22273" y="19953"/>
                  <a:pt x="22396" y="19953"/>
                </a:cubicBezTo>
                <a:cubicBezTo>
                  <a:pt x="22417" y="19953"/>
                  <a:pt x="22439" y="19952"/>
                  <a:pt x="22461" y="19950"/>
                </a:cubicBezTo>
                <a:cubicBezTo>
                  <a:pt x="22680" y="19934"/>
                  <a:pt x="22891" y="19934"/>
                  <a:pt x="23102" y="19926"/>
                </a:cubicBezTo>
                <a:cubicBezTo>
                  <a:pt x="23133" y="19919"/>
                  <a:pt x="23165" y="19919"/>
                  <a:pt x="23188" y="19911"/>
                </a:cubicBezTo>
                <a:cubicBezTo>
                  <a:pt x="23368" y="19825"/>
                  <a:pt x="23548" y="19754"/>
                  <a:pt x="23712" y="19653"/>
                </a:cubicBezTo>
                <a:cubicBezTo>
                  <a:pt x="23900" y="19527"/>
                  <a:pt x="24033" y="19355"/>
                  <a:pt x="24088" y="19128"/>
                </a:cubicBezTo>
                <a:cubicBezTo>
                  <a:pt x="24017" y="19050"/>
                  <a:pt x="23970" y="18972"/>
                  <a:pt x="23900" y="18909"/>
                </a:cubicBezTo>
                <a:cubicBezTo>
                  <a:pt x="23720" y="18769"/>
                  <a:pt x="23579" y="18557"/>
                  <a:pt x="23313" y="18534"/>
                </a:cubicBezTo>
                <a:cubicBezTo>
                  <a:pt x="23251" y="18526"/>
                  <a:pt x="23188" y="18471"/>
                  <a:pt x="23133" y="18424"/>
                </a:cubicBezTo>
                <a:cubicBezTo>
                  <a:pt x="23063" y="18362"/>
                  <a:pt x="23008" y="18284"/>
                  <a:pt x="22938" y="18205"/>
                </a:cubicBezTo>
                <a:cubicBezTo>
                  <a:pt x="22946" y="18127"/>
                  <a:pt x="22953" y="18041"/>
                  <a:pt x="22961" y="17971"/>
                </a:cubicBezTo>
                <a:cubicBezTo>
                  <a:pt x="23047" y="17861"/>
                  <a:pt x="23149" y="17838"/>
                  <a:pt x="23274" y="17830"/>
                </a:cubicBezTo>
                <a:cubicBezTo>
                  <a:pt x="23587" y="17806"/>
                  <a:pt x="23892" y="17720"/>
                  <a:pt x="24135" y="17493"/>
                </a:cubicBezTo>
                <a:cubicBezTo>
                  <a:pt x="24182" y="17454"/>
                  <a:pt x="24244" y="17407"/>
                  <a:pt x="24299" y="17400"/>
                </a:cubicBezTo>
                <a:cubicBezTo>
                  <a:pt x="24364" y="17396"/>
                  <a:pt x="24429" y="17394"/>
                  <a:pt x="24493" y="17394"/>
                </a:cubicBezTo>
                <a:cubicBezTo>
                  <a:pt x="24585" y="17394"/>
                  <a:pt x="24677" y="17398"/>
                  <a:pt x="24768" y="17407"/>
                </a:cubicBezTo>
                <a:cubicBezTo>
                  <a:pt x="24933" y="17421"/>
                  <a:pt x="25092" y="17494"/>
                  <a:pt x="25259" y="17494"/>
                </a:cubicBezTo>
                <a:cubicBezTo>
                  <a:pt x="25291" y="17494"/>
                  <a:pt x="25323" y="17492"/>
                  <a:pt x="25355" y="17486"/>
                </a:cubicBezTo>
                <a:cubicBezTo>
                  <a:pt x="25401" y="17477"/>
                  <a:pt x="25446" y="17472"/>
                  <a:pt x="25488" y="17472"/>
                </a:cubicBezTo>
                <a:cubicBezTo>
                  <a:pt x="25632" y="17472"/>
                  <a:pt x="25757" y="17524"/>
                  <a:pt x="25871" y="17626"/>
                </a:cubicBezTo>
                <a:cubicBezTo>
                  <a:pt x="25879" y="17634"/>
                  <a:pt x="25903" y="17634"/>
                  <a:pt x="25911" y="17634"/>
                </a:cubicBezTo>
                <a:cubicBezTo>
                  <a:pt x="25952" y="17634"/>
                  <a:pt x="25996" y="17631"/>
                  <a:pt x="26038" y="17631"/>
                </a:cubicBezTo>
                <a:cubicBezTo>
                  <a:pt x="26090" y="17631"/>
                  <a:pt x="26141" y="17636"/>
                  <a:pt x="26184" y="17658"/>
                </a:cubicBezTo>
                <a:cubicBezTo>
                  <a:pt x="26277" y="17698"/>
                  <a:pt x="26365" y="17714"/>
                  <a:pt x="26448" y="17714"/>
                </a:cubicBezTo>
                <a:cubicBezTo>
                  <a:pt x="26610" y="17714"/>
                  <a:pt x="26754" y="17652"/>
                  <a:pt x="26888" y="17579"/>
                </a:cubicBezTo>
                <a:cubicBezTo>
                  <a:pt x="26975" y="17337"/>
                  <a:pt x="26826" y="17126"/>
                  <a:pt x="26873" y="16899"/>
                </a:cubicBezTo>
                <a:lnTo>
                  <a:pt x="26873" y="16899"/>
                </a:lnTo>
                <a:cubicBezTo>
                  <a:pt x="26967" y="16907"/>
                  <a:pt x="27037" y="16915"/>
                  <a:pt x="27061" y="16922"/>
                </a:cubicBezTo>
                <a:cubicBezTo>
                  <a:pt x="27217" y="16883"/>
                  <a:pt x="27334" y="16860"/>
                  <a:pt x="27475" y="16828"/>
                </a:cubicBezTo>
                <a:cubicBezTo>
                  <a:pt x="27428" y="16719"/>
                  <a:pt x="27389" y="16609"/>
                  <a:pt x="27358" y="16523"/>
                </a:cubicBezTo>
                <a:cubicBezTo>
                  <a:pt x="27272" y="16461"/>
                  <a:pt x="27147" y="16461"/>
                  <a:pt x="27154" y="16320"/>
                </a:cubicBezTo>
                <a:cubicBezTo>
                  <a:pt x="27209" y="16286"/>
                  <a:pt x="27263" y="16273"/>
                  <a:pt x="27318" y="16273"/>
                </a:cubicBezTo>
                <a:cubicBezTo>
                  <a:pt x="27413" y="16273"/>
                  <a:pt x="27509" y="16311"/>
                  <a:pt x="27608" y="16336"/>
                </a:cubicBezTo>
                <a:cubicBezTo>
                  <a:pt x="27757" y="16187"/>
                  <a:pt x="28038" y="16281"/>
                  <a:pt x="28132" y="16007"/>
                </a:cubicBezTo>
                <a:cubicBezTo>
                  <a:pt x="28117" y="15984"/>
                  <a:pt x="28093" y="15929"/>
                  <a:pt x="28062" y="15897"/>
                </a:cubicBezTo>
                <a:cubicBezTo>
                  <a:pt x="27827" y="15702"/>
                  <a:pt x="27686" y="15452"/>
                  <a:pt x="27624" y="15154"/>
                </a:cubicBezTo>
                <a:cubicBezTo>
                  <a:pt x="27600" y="15006"/>
                  <a:pt x="27530" y="14904"/>
                  <a:pt x="27405" y="14826"/>
                </a:cubicBezTo>
                <a:cubicBezTo>
                  <a:pt x="27194" y="14708"/>
                  <a:pt x="27037" y="14528"/>
                  <a:pt x="26904" y="14333"/>
                </a:cubicBezTo>
                <a:cubicBezTo>
                  <a:pt x="26685" y="14020"/>
                  <a:pt x="26474" y="13715"/>
                  <a:pt x="26255" y="13410"/>
                </a:cubicBezTo>
                <a:cubicBezTo>
                  <a:pt x="26200" y="13332"/>
                  <a:pt x="26137" y="13245"/>
                  <a:pt x="26051" y="13191"/>
                </a:cubicBezTo>
                <a:cubicBezTo>
                  <a:pt x="25715" y="12972"/>
                  <a:pt x="25371" y="12776"/>
                  <a:pt x="25027" y="12565"/>
                </a:cubicBezTo>
                <a:cubicBezTo>
                  <a:pt x="24984" y="12582"/>
                  <a:pt x="24944" y="12589"/>
                  <a:pt x="24906" y="12589"/>
                </a:cubicBezTo>
                <a:cubicBezTo>
                  <a:pt x="24820" y="12589"/>
                  <a:pt x="24745" y="12551"/>
                  <a:pt x="24675" y="12502"/>
                </a:cubicBezTo>
                <a:cubicBezTo>
                  <a:pt x="24604" y="12455"/>
                  <a:pt x="24518" y="12401"/>
                  <a:pt x="24440" y="12393"/>
                </a:cubicBezTo>
                <a:cubicBezTo>
                  <a:pt x="24260" y="12385"/>
                  <a:pt x="24150" y="12291"/>
                  <a:pt x="24057" y="12158"/>
                </a:cubicBezTo>
                <a:cubicBezTo>
                  <a:pt x="23986" y="12049"/>
                  <a:pt x="23924" y="11939"/>
                  <a:pt x="23845" y="11806"/>
                </a:cubicBezTo>
                <a:cubicBezTo>
                  <a:pt x="23955" y="11579"/>
                  <a:pt x="23830" y="11423"/>
                  <a:pt x="23634" y="11298"/>
                </a:cubicBezTo>
                <a:cubicBezTo>
                  <a:pt x="23571" y="11337"/>
                  <a:pt x="23509" y="11376"/>
                  <a:pt x="23446" y="11423"/>
                </a:cubicBezTo>
                <a:cubicBezTo>
                  <a:pt x="23376" y="11391"/>
                  <a:pt x="23305" y="11368"/>
                  <a:pt x="23251" y="11344"/>
                </a:cubicBezTo>
                <a:cubicBezTo>
                  <a:pt x="23188" y="11368"/>
                  <a:pt x="23126" y="11384"/>
                  <a:pt x="23079" y="11407"/>
                </a:cubicBezTo>
                <a:cubicBezTo>
                  <a:pt x="22891" y="11219"/>
                  <a:pt x="22797" y="10961"/>
                  <a:pt x="22531" y="10883"/>
                </a:cubicBezTo>
                <a:cubicBezTo>
                  <a:pt x="22476" y="10899"/>
                  <a:pt x="22421" y="10906"/>
                  <a:pt x="22328" y="10930"/>
                </a:cubicBezTo>
                <a:cubicBezTo>
                  <a:pt x="22367" y="10820"/>
                  <a:pt x="22390" y="10742"/>
                  <a:pt x="22421" y="10664"/>
                </a:cubicBezTo>
                <a:cubicBezTo>
                  <a:pt x="22351" y="10600"/>
                  <a:pt x="22280" y="10546"/>
                  <a:pt x="22193" y="10546"/>
                </a:cubicBezTo>
                <a:cubicBezTo>
                  <a:pt x="22173" y="10546"/>
                  <a:pt x="22153" y="10549"/>
                  <a:pt x="22132" y="10554"/>
                </a:cubicBezTo>
                <a:cubicBezTo>
                  <a:pt x="22104" y="10561"/>
                  <a:pt x="22073" y="10565"/>
                  <a:pt x="22042" y="10565"/>
                </a:cubicBezTo>
                <a:cubicBezTo>
                  <a:pt x="22004" y="10565"/>
                  <a:pt x="21967" y="10559"/>
                  <a:pt x="21936" y="10546"/>
                </a:cubicBezTo>
                <a:cubicBezTo>
                  <a:pt x="21616" y="10413"/>
                  <a:pt x="21279" y="10320"/>
                  <a:pt x="21021" y="10061"/>
                </a:cubicBezTo>
                <a:cubicBezTo>
                  <a:pt x="20896" y="9936"/>
                  <a:pt x="20755" y="9811"/>
                  <a:pt x="20599" y="9772"/>
                </a:cubicBezTo>
                <a:cubicBezTo>
                  <a:pt x="20442" y="9741"/>
                  <a:pt x="20364" y="9655"/>
                  <a:pt x="20270" y="9561"/>
                </a:cubicBezTo>
                <a:cubicBezTo>
                  <a:pt x="20067" y="9365"/>
                  <a:pt x="19871" y="9170"/>
                  <a:pt x="19668" y="8974"/>
                </a:cubicBezTo>
                <a:cubicBezTo>
                  <a:pt x="19660" y="8958"/>
                  <a:pt x="19636" y="8958"/>
                  <a:pt x="19613" y="8951"/>
                </a:cubicBezTo>
                <a:cubicBezTo>
                  <a:pt x="19480" y="8896"/>
                  <a:pt x="19347" y="8849"/>
                  <a:pt x="19214" y="8786"/>
                </a:cubicBezTo>
                <a:cubicBezTo>
                  <a:pt x="19026" y="8708"/>
                  <a:pt x="18838" y="8622"/>
                  <a:pt x="18659" y="8544"/>
                </a:cubicBezTo>
                <a:cubicBezTo>
                  <a:pt x="18659" y="8278"/>
                  <a:pt x="18635" y="8239"/>
                  <a:pt x="18400" y="8090"/>
                </a:cubicBezTo>
                <a:cubicBezTo>
                  <a:pt x="18267" y="8004"/>
                  <a:pt x="18181" y="7894"/>
                  <a:pt x="18111" y="7754"/>
                </a:cubicBezTo>
                <a:cubicBezTo>
                  <a:pt x="18025" y="7597"/>
                  <a:pt x="17923" y="7425"/>
                  <a:pt x="17728" y="7370"/>
                </a:cubicBezTo>
                <a:cubicBezTo>
                  <a:pt x="17352" y="7269"/>
                  <a:pt x="17180" y="6924"/>
                  <a:pt x="16898" y="6713"/>
                </a:cubicBezTo>
                <a:cubicBezTo>
                  <a:pt x="16875" y="6698"/>
                  <a:pt x="16859" y="6666"/>
                  <a:pt x="16844" y="6643"/>
                </a:cubicBezTo>
                <a:cubicBezTo>
                  <a:pt x="16703" y="6361"/>
                  <a:pt x="16468" y="6166"/>
                  <a:pt x="16257" y="5946"/>
                </a:cubicBezTo>
                <a:cubicBezTo>
                  <a:pt x="16132" y="5813"/>
                  <a:pt x="15960" y="5720"/>
                  <a:pt x="15827" y="5594"/>
                </a:cubicBezTo>
                <a:cubicBezTo>
                  <a:pt x="15717" y="5493"/>
                  <a:pt x="15631" y="5368"/>
                  <a:pt x="15482" y="5321"/>
                </a:cubicBezTo>
                <a:cubicBezTo>
                  <a:pt x="15459" y="5313"/>
                  <a:pt x="15443" y="5266"/>
                  <a:pt x="15420" y="5227"/>
                </a:cubicBezTo>
                <a:cubicBezTo>
                  <a:pt x="15482" y="5195"/>
                  <a:pt x="15537" y="5172"/>
                  <a:pt x="15576" y="5156"/>
                </a:cubicBezTo>
                <a:cubicBezTo>
                  <a:pt x="15592" y="4984"/>
                  <a:pt x="15498" y="4875"/>
                  <a:pt x="15435" y="4750"/>
                </a:cubicBezTo>
                <a:cubicBezTo>
                  <a:pt x="15373" y="4617"/>
                  <a:pt x="15295" y="4523"/>
                  <a:pt x="15185" y="4437"/>
                </a:cubicBezTo>
                <a:cubicBezTo>
                  <a:pt x="15076" y="4343"/>
                  <a:pt x="14974" y="4241"/>
                  <a:pt x="14888" y="4124"/>
                </a:cubicBezTo>
                <a:cubicBezTo>
                  <a:pt x="14786" y="3983"/>
                  <a:pt x="14708" y="3819"/>
                  <a:pt x="14614" y="3654"/>
                </a:cubicBezTo>
                <a:cubicBezTo>
                  <a:pt x="14575" y="3639"/>
                  <a:pt x="14528" y="3607"/>
                  <a:pt x="14481" y="3592"/>
                </a:cubicBezTo>
                <a:cubicBezTo>
                  <a:pt x="14325" y="3216"/>
                  <a:pt x="14262" y="3161"/>
                  <a:pt x="13973" y="3146"/>
                </a:cubicBezTo>
                <a:cubicBezTo>
                  <a:pt x="13965" y="3130"/>
                  <a:pt x="13957" y="3107"/>
                  <a:pt x="13949" y="3091"/>
                </a:cubicBezTo>
                <a:cubicBezTo>
                  <a:pt x="13824" y="2872"/>
                  <a:pt x="13730" y="2645"/>
                  <a:pt x="13464" y="2559"/>
                </a:cubicBezTo>
                <a:cubicBezTo>
                  <a:pt x="13417" y="2543"/>
                  <a:pt x="13347" y="2520"/>
                  <a:pt x="13331" y="2481"/>
                </a:cubicBezTo>
                <a:cubicBezTo>
                  <a:pt x="13284" y="2340"/>
                  <a:pt x="13159" y="2309"/>
                  <a:pt x="13042" y="2238"/>
                </a:cubicBezTo>
                <a:cubicBezTo>
                  <a:pt x="13034" y="2199"/>
                  <a:pt x="13018" y="2152"/>
                  <a:pt x="13010" y="2113"/>
                </a:cubicBezTo>
                <a:cubicBezTo>
                  <a:pt x="12995" y="2105"/>
                  <a:pt x="12979" y="2090"/>
                  <a:pt x="12963" y="2082"/>
                </a:cubicBezTo>
                <a:cubicBezTo>
                  <a:pt x="12924" y="2082"/>
                  <a:pt x="12885" y="2090"/>
                  <a:pt x="12838" y="2090"/>
                </a:cubicBezTo>
                <a:cubicBezTo>
                  <a:pt x="12823" y="2035"/>
                  <a:pt x="12807" y="1996"/>
                  <a:pt x="12791" y="1949"/>
                </a:cubicBezTo>
                <a:cubicBezTo>
                  <a:pt x="12742" y="1962"/>
                  <a:pt x="12696" y="1970"/>
                  <a:pt x="12653" y="1970"/>
                </a:cubicBezTo>
                <a:cubicBezTo>
                  <a:pt x="12566" y="1970"/>
                  <a:pt x="12492" y="1934"/>
                  <a:pt x="12439" y="1824"/>
                </a:cubicBezTo>
                <a:cubicBezTo>
                  <a:pt x="12431" y="1808"/>
                  <a:pt x="12400" y="1792"/>
                  <a:pt x="12377" y="1777"/>
                </a:cubicBezTo>
                <a:cubicBezTo>
                  <a:pt x="12259" y="1699"/>
                  <a:pt x="12142" y="1620"/>
                  <a:pt x="12032" y="1550"/>
                </a:cubicBezTo>
                <a:cubicBezTo>
                  <a:pt x="12025" y="1440"/>
                  <a:pt x="12025" y="1354"/>
                  <a:pt x="12017" y="1253"/>
                </a:cubicBezTo>
                <a:cubicBezTo>
                  <a:pt x="12010" y="1253"/>
                  <a:pt x="12003" y="1254"/>
                  <a:pt x="11997" y="1254"/>
                </a:cubicBezTo>
                <a:cubicBezTo>
                  <a:pt x="11832" y="1254"/>
                  <a:pt x="11767" y="1072"/>
                  <a:pt x="11594" y="1057"/>
                </a:cubicBezTo>
                <a:cubicBezTo>
                  <a:pt x="11579" y="1065"/>
                  <a:pt x="11540" y="1073"/>
                  <a:pt x="11508" y="1096"/>
                </a:cubicBezTo>
                <a:cubicBezTo>
                  <a:pt x="11459" y="1135"/>
                  <a:pt x="11409" y="1152"/>
                  <a:pt x="11361" y="1152"/>
                </a:cubicBezTo>
                <a:cubicBezTo>
                  <a:pt x="11302" y="1152"/>
                  <a:pt x="11243" y="1127"/>
                  <a:pt x="11187" y="1088"/>
                </a:cubicBezTo>
                <a:cubicBezTo>
                  <a:pt x="11047" y="987"/>
                  <a:pt x="10890" y="948"/>
                  <a:pt x="10734" y="916"/>
                </a:cubicBezTo>
                <a:cubicBezTo>
                  <a:pt x="10616" y="893"/>
                  <a:pt x="10507" y="846"/>
                  <a:pt x="10397" y="815"/>
                </a:cubicBezTo>
                <a:cubicBezTo>
                  <a:pt x="10296" y="775"/>
                  <a:pt x="10186" y="728"/>
                  <a:pt x="10077" y="697"/>
                </a:cubicBezTo>
                <a:cubicBezTo>
                  <a:pt x="9928" y="658"/>
                  <a:pt x="9771" y="619"/>
                  <a:pt x="9623" y="580"/>
                </a:cubicBezTo>
                <a:cubicBezTo>
                  <a:pt x="9576" y="564"/>
                  <a:pt x="9521" y="564"/>
                  <a:pt x="9474" y="564"/>
                </a:cubicBezTo>
                <a:cubicBezTo>
                  <a:pt x="9295" y="583"/>
                  <a:pt x="9116" y="631"/>
                  <a:pt x="8939" y="631"/>
                </a:cubicBezTo>
                <a:cubicBezTo>
                  <a:pt x="8816" y="631"/>
                  <a:pt x="8694" y="607"/>
                  <a:pt x="8575" y="533"/>
                </a:cubicBezTo>
                <a:cubicBezTo>
                  <a:pt x="8566" y="529"/>
                  <a:pt x="8556" y="527"/>
                  <a:pt x="8546" y="527"/>
                </a:cubicBezTo>
                <a:cubicBezTo>
                  <a:pt x="8529" y="527"/>
                  <a:pt x="8511" y="531"/>
                  <a:pt x="8494" y="531"/>
                </a:cubicBezTo>
                <a:cubicBezTo>
                  <a:pt x="8484" y="531"/>
                  <a:pt x="8474" y="529"/>
                  <a:pt x="8465" y="525"/>
                </a:cubicBezTo>
                <a:cubicBezTo>
                  <a:pt x="8324" y="462"/>
                  <a:pt x="8144" y="431"/>
                  <a:pt x="8050" y="322"/>
                </a:cubicBezTo>
                <a:cubicBezTo>
                  <a:pt x="7932" y="197"/>
                  <a:pt x="7808" y="153"/>
                  <a:pt x="7670" y="153"/>
                </a:cubicBezTo>
                <a:cubicBezTo>
                  <a:pt x="7626" y="153"/>
                  <a:pt x="7581" y="158"/>
                  <a:pt x="7534" y="165"/>
                </a:cubicBezTo>
                <a:cubicBezTo>
                  <a:pt x="7432" y="181"/>
                  <a:pt x="7339" y="212"/>
                  <a:pt x="7245" y="228"/>
                </a:cubicBezTo>
                <a:cubicBezTo>
                  <a:pt x="7134" y="167"/>
                  <a:pt x="7029" y="134"/>
                  <a:pt x="6917" y="134"/>
                </a:cubicBezTo>
                <a:cubicBezTo>
                  <a:pt x="6886" y="134"/>
                  <a:pt x="6855" y="137"/>
                  <a:pt x="6822" y="142"/>
                </a:cubicBezTo>
                <a:cubicBezTo>
                  <a:pt x="6811" y="144"/>
                  <a:pt x="6799" y="145"/>
                  <a:pt x="6786" y="145"/>
                </a:cubicBezTo>
                <a:cubicBezTo>
                  <a:pt x="6756" y="145"/>
                  <a:pt x="6725" y="139"/>
                  <a:pt x="6697" y="134"/>
                </a:cubicBezTo>
                <a:cubicBezTo>
                  <a:pt x="6595" y="101"/>
                  <a:pt x="6495" y="83"/>
                  <a:pt x="6394" y="83"/>
                </a:cubicBezTo>
                <a:cubicBezTo>
                  <a:pt x="6324" y="83"/>
                  <a:pt x="6254" y="91"/>
                  <a:pt x="6181" y="110"/>
                </a:cubicBezTo>
                <a:cubicBezTo>
                  <a:pt x="6102" y="131"/>
                  <a:pt x="6017" y="138"/>
                  <a:pt x="5930" y="138"/>
                </a:cubicBezTo>
                <a:cubicBezTo>
                  <a:pt x="5886" y="138"/>
                  <a:pt x="5842" y="137"/>
                  <a:pt x="5797" y="134"/>
                </a:cubicBezTo>
                <a:cubicBezTo>
                  <a:pt x="5511" y="107"/>
                  <a:pt x="5224" y="99"/>
                  <a:pt x="4938" y="99"/>
                </a:cubicBezTo>
                <a:cubicBezTo>
                  <a:pt x="4810" y="99"/>
                  <a:pt x="4682" y="100"/>
                  <a:pt x="4553" y="103"/>
                </a:cubicBezTo>
                <a:cubicBezTo>
                  <a:pt x="4338" y="110"/>
                  <a:pt x="4141" y="185"/>
                  <a:pt x="3918" y="185"/>
                </a:cubicBezTo>
                <a:cubicBezTo>
                  <a:pt x="3890" y="185"/>
                  <a:pt x="3862" y="183"/>
                  <a:pt x="3834" y="181"/>
                </a:cubicBezTo>
                <a:cubicBezTo>
                  <a:pt x="3568" y="157"/>
                  <a:pt x="3310" y="150"/>
                  <a:pt x="3059" y="48"/>
                </a:cubicBezTo>
                <a:cubicBezTo>
                  <a:pt x="2981" y="16"/>
                  <a:pt x="2902" y="0"/>
                  <a:pt x="28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rot="5400000">
            <a:off x="4090760" y="4344495"/>
            <a:ext cx="962471" cy="1816511"/>
          </a:xfrm>
          <a:custGeom>
            <a:avLst/>
            <a:gdLst/>
            <a:ahLst/>
            <a:cxnLst/>
            <a:rect l="l" t="t" r="r" b="b"/>
            <a:pathLst>
              <a:path w="18534" h="34980" extrusionOk="0">
                <a:moveTo>
                  <a:pt x="11515" y="0"/>
                </a:moveTo>
                <a:cubicBezTo>
                  <a:pt x="11500" y="0"/>
                  <a:pt x="11485" y="0"/>
                  <a:pt x="11469" y="1"/>
                </a:cubicBezTo>
                <a:cubicBezTo>
                  <a:pt x="11407" y="180"/>
                  <a:pt x="11360" y="329"/>
                  <a:pt x="11297" y="509"/>
                </a:cubicBezTo>
                <a:cubicBezTo>
                  <a:pt x="11156" y="564"/>
                  <a:pt x="11015" y="626"/>
                  <a:pt x="10882" y="673"/>
                </a:cubicBezTo>
                <a:cubicBezTo>
                  <a:pt x="10280" y="908"/>
                  <a:pt x="9725" y="1197"/>
                  <a:pt x="9326" y="1722"/>
                </a:cubicBezTo>
                <a:cubicBezTo>
                  <a:pt x="9185" y="1909"/>
                  <a:pt x="9036" y="2089"/>
                  <a:pt x="8895" y="2269"/>
                </a:cubicBezTo>
                <a:cubicBezTo>
                  <a:pt x="8551" y="2700"/>
                  <a:pt x="8168" y="3106"/>
                  <a:pt x="7878" y="3568"/>
                </a:cubicBezTo>
                <a:cubicBezTo>
                  <a:pt x="7385" y="4342"/>
                  <a:pt x="7010" y="5187"/>
                  <a:pt x="6650" y="6032"/>
                </a:cubicBezTo>
                <a:cubicBezTo>
                  <a:pt x="6548" y="6275"/>
                  <a:pt x="6400" y="6494"/>
                  <a:pt x="6243" y="6705"/>
                </a:cubicBezTo>
                <a:cubicBezTo>
                  <a:pt x="5977" y="7049"/>
                  <a:pt x="5657" y="7354"/>
                  <a:pt x="5414" y="7706"/>
                </a:cubicBezTo>
                <a:cubicBezTo>
                  <a:pt x="4835" y="8528"/>
                  <a:pt x="4381" y="9427"/>
                  <a:pt x="4037" y="10374"/>
                </a:cubicBezTo>
                <a:cubicBezTo>
                  <a:pt x="3959" y="10577"/>
                  <a:pt x="3951" y="10804"/>
                  <a:pt x="3865" y="11008"/>
                </a:cubicBezTo>
                <a:cubicBezTo>
                  <a:pt x="3615" y="11649"/>
                  <a:pt x="3466" y="12322"/>
                  <a:pt x="3349" y="12987"/>
                </a:cubicBezTo>
                <a:cubicBezTo>
                  <a:pt x="3098" y="14372"/>
                  <a:pt x="2809" y="15748"/>
                  <a:pt x="2371" y="17086"/>
                </a:cubicBezTo>
                <a:cubicBezTo>
                  <a:pt x="2261" y="17423"/>
                  <a:pt x="2160" y="17775"/>
                  <a:pt x="2105" y="18127"/>
                </a:cubicBezTo>
                <a:cubicBezTo>
                  <a:pt x="2074" y="18354"/>
                  <a:pt x="2050" y="18573"/>
                  <a:pt x="1972" y="18800"/>
                </a:cubicBezTo>
                <a:cubicBezTo>
                  <a:pt x="1870" y="19097"/>
                  <a:pt x="1823" y="19425"/>
                  <a:pt x="1792" y="19754"/>
                </a:cubicBezTo>
                <a:cubicBezTo>
                  <a:pt x="1745" y="20317"/>
                  <a:pt x="1651" y="20857"/>
                  <a:pt x="1283" y="21319"/>
                </a:cubicBezTo>
                <a:cubicBezTo>
                  <a:pt x="1064" y="21592"/>
                  <a:pt x="861" y="21874"/>
                  <a:pt x="712" y="22187"/>
                </a:cubicBezTo>
                <a:cubicBezTo>
                  <a:pt x="579" y="22476"/>
                  <a:pt x="407" y="22735"/>
                  <a:pt x="407" y="23071"/>
                </a:cubicBezTo>
                <a:cubicBezTo>
                  <a:pt x="407" y="23204"/>
                  <a:pt x="329" y="23329"/>
                  <a:pt x="274" y="23454"/>
                </a:cubicBezTo>
                <a:cubicBezTo>
                  <a:pt x="79" y="23900"/>
                  <a:pt x="0" y="24354"/>
                  <a:pt x="259" y="24792"/>
                </a:cubicBezTo>
                <a:cubicBezTo>
                  <a:pt x="493" y="25199"/>
                  <a:pt x="751" y="25606"/>
                  <a:pt x="1049" y="25973"/>
                </a:cubicBezTo>
                <a:cubicBezTo>
                  <a:pt x="1479" y="26490"/>
                  <a:pt x="1972" y="26959"/>
                  <a:pt x="2402" y="27475"/>
                </a:cubicBezTo>
                <a:cubicBezTo>
                  <a:pt x="3012" y="28195"/>
                  <a:pt x="3583" y="28938"/>
                  <a:pt x="4178" y="29666"/>
                </a:cubicBezTo>
                <a:cubicBezTo>
                  <a:pt x="4483" y="30034"/>
                  <a:pt x="4780" y="30409"/>
                  <a:pt x="5117" y="30738"/>
                </a:cubicBezTo>
                <a:cubicBezTo>
                  <a:pt x="5657" y="31262"/>
                  <a:pt x="6220" y="31755"/>
                  <a:pt x="6932" y="32044"/>
                </a:cubicBezTo>
                <a:cubicBezTo>
                  <a:pt x="7379" y="32216"/>
                  <a:pt x="7814" y="32424"/>
                  <a:pt x="8306" y="32424"/>
                </a:cubicBezTo>
                <a:cubicBezTo>
                  <a:pt x="8373" y="32424"/>
                  <a:pt x="8442" y="32420"/>
                  <a:pt x="8512" y="32412"/>
                </a:cubicBezTo>
                <a:cubicBezTo>
                  <a:pt x="8645" y="32396"/>
                  <a:pt x="8762" y="32380"/>
                  <a:pt x="8864" y="32294"/>
                </a:cubicBezTo>
                <a:cubicBezTo>
                  <a:pt x="8919" y="32247"/>
                  <a:pt x="8981" y="32216"/>
                  <a:pt x="9052" y="32169"/>
                </a:cubicBezTo>
                <a:cubicBezTo>
                  <a:pt x="9208" y="32232"/>
                  <a:pt x="9365" y="32271"/>
                  <a:pt x="9498" y="32349"/>
                </a:cubicBezTo>
                <a:cubicBezTo>
                  <a:pt x="10288" y="32803"/>
                  <a:pt x="11070" y="33264"/>
                  <a:pt x="11860" y="33710"/>
                </a:cubicBezTo>
                <a:cubicBezTo>
                  <a:pt x="12377" y="34000"/>
                  <a:pt x="12901" y="34281"/>
                  <a:pt x="13433" y="34532"/>
                </a:cubicBezTo>
                <a:cubicBezTo>
                  <a:pt x="13777" y="34696"/>
                  <a:pt x="14137" y="34821"/>
                  <a:pt x="14497" y="34939"/>
                </a:cubicBezTo>
                <a:cubicBezTo>
                  <a:pt x="14584" y="34966"/>
                  <a:pt x="14667" y="34980"/>
                  <a:pt x="14746" y="34980"/>
                </a:cubicBezTo>
                <a:cubicBezTo>
                  <a:pt x="14980" y="34980"/>
                  <a:pt x="15178" y="34860"/>
                  <a:pt x="15318" y="34626"/>
                </a:cubicBezTo>
                <a:cubicBezTo>
                  <a:pt x="15435" y="34446"/>
                  <a:pt x="15553" y="34242"/>
                  <a:pt x="15600" y="34031"/>
                </a:cubicBezTo>
                <a:cubicBezTo>
                  <a:pt x="15748" y="33405"/>
                  <a:pt x="16061" y="32850"/>
                  <a:pt x="16382" y="32302"/>
                </a:cubicBezTo>
                <a:cubicBezTo>
                  <a:pt x="16906" y="31426"/>
                  <a:pt x="17509" y="30589"/>
                  <a:pt x="17814" y="29588"/>
                </a:cubicBezTo>
                <a:cubicBezTo>
                  <a:pt x="17915" y="29267"/>
                  <a:pt x="18025" y="28946"/>
                  <a:pt x="18111" y="28625"/>
                </a:cubicBezTo>
                <a:cubicBezTo>
                  <a:pt x="18220" y="28234"/>
                  <a:pt x="18361" y="27851"/>
                  <a:pt x="18393" y="27452"/>
                </a:cubicBezTo>
                <a:cubicBezTo>
                  <a:pt x="18463" y="26709"/>
                  <a:pt x="18533" y="25958"/>
                  <a:pt x="18463" y="25207"/>
                </a:cubicBezTo>
                <a:cubicBezTo>
                  <a:pt x="18338" y="23931"/>
                  <a:pt x="18158" y="22664"/>
                  <a:pt x="17876" y="21412"/>
                </a:cubicBezTo>
                <a:cubicBezTo>
                  <a:pt x="17814" y="21115"/>
                  <a:pt x="17775" y="20810"/>
                  <a:pt x="17735" y="20505"/>
                </a:cubicBezTo>
                <a:cubicBezTo>
                  <a:pt x="17673" y="20067"/>
                  <a:pt x="17634" y="19629"/>
                  <a:pt x="17579" y="19191"/>
                </a:cubicBezTo>
                <a:cubicBezTo>
                  <a:pt x="17524" y="18807"/>
                  <a:pt x="17407" y="18424"/>
                  <a:pt x="17469" y="18033"/>
                </a:cubicBezTo>
                <a:cubicBezTo>
                  <a:pt x="17485" y="17962"/>
                  <a:pt x="17469" y="17884"/>
                  <a:pt x="17462" y="17814"/>
                </a:cubicBezTo>
                <a:cubicBezTo>
                  <a:pt x="17360" y="17031"/>
                  <a:pt x="17258" y="16257"/>
                  <a:pt x="17164" y="15483"/>
                </a:cubicBezTo>
                <a:cubicBezTo>
                  <a:pt x="17133" y="15232"/>
                  <a:pt x="17133" y="14982"/>
                  <a:pt x="17117" y="14724"/>
                </a:cubicBezTo>
                <a:cubicBezTo>
                  <a:pt x="17086" y="14082"/>
                  <a:pt x="17243" y="13448"/>
                  <a:pt x="17211" y="12799"/>
                </a:cubicBezTo>
                <a:cubicBezTo>
                  <a:pt x="17188" y="12228"/>
                  <a:pt x="17203" y="11665"/>
                  <a:pt x="17117" y="11094"/>
                </a:cubicBezTo>
                <a:cubicBezTo>
                  <a:pt x="17008" y="10413"/>
                  <a:pt x="17039" y="9709"/>
                  <a:pt x="16844" y="9036"/>
                </a:cubicBezTo>
                <a:cubicBezTo>
                  <a:pt x="16828" y="8989"/>
                  <a:pt x="16836" y="8950"/>
                  <a:pt x="16828" y="8903"/>
                </a:cubicBezTo>
                <a:cubicBezTo>
                  <a:pt x="16765" y="8410"/>
                  <a:pt x="16703" y="7918"/>
                  <a:pt x="16632" y="7433"/>
                </a:cubicBezTo>
                <a:cubicBezTo>
                  <a:pt x="16601" y="7198"/>
                  <a:pt x="16523" y="6979"/>
                  <a:pt x="16492" y="6744"/>
                </a:cubicBezTo>
                <a:cubicBezTo>
                  <a:pt x="16398" y="5946"/>
                  <a:pt x="16249" y="5156"/>
                  <a:pt x="15897" y="4421"/>
                </a:cubicBezTo>
                <a:cubicBezTo>
                  <a:pt x="15592" y="3756"/>
                  <a:pt x="15310" y="3083"/>
                  <a:pt x="14794" y="2543"/>
                </a:cubicBezTo>
                <a:cubicBezTo>
                  <a:pt x="14074" y="1792"/>
                  <a:pt x="13417" y="978"/>
                  <a:pt x="12564" y="345"/>
                </a:cubicBezTo>
                <a:cubicBezTo>
                  <a:pt x="12233" y="96"/>
                  <a:pt x="11902" y="0"/>
                  <a:pt x="1151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"/>
          <p:cNvSpPr/>
          <p:nvPr/>
        </p:nvSpPr>
        <p:spPr>
          <a:xfrm rot="-2700000">
            <a:off x="-393677" y="201822"/>
            <a:ext cx="1816471" cy="676378"/>
          </a:xfrm>
          <a:custGeom>
            <a:avLst/>
            <a:gdLst/>
            <a:ahLst/>
            <a:cxnLst/>
            <a:rect l="l" t="t" r="r" b="b"/>
            <a:pathLst>
              <a:path w="19731" h="7347" extrusionOk="0">
                <a:moveTo>
                  <a:pt x="3978" y="66"/>
                </a:moveTo>
                <a:cubicBezTo>
                  <a:pt x="4487" y="115"/>
                  <a:pt x="4962" y="472"/>
                  <a:pt x="5143" y="949"/>
                </a:cubicBezTo>
                <a:lnTo>
                  <a:pt x="5143" y="949"/>
                </a:lnTo>
                <a:cubicBezTo>
                  <a:pt x="5019" y="1119"/>
                  <a:pt x="4843" y="1223"/>
                  <a:pt x="4632" y="1284"/>
                </a:cubicBezTo>
                <a:cubicBezTo>
                  <a:pt x="4421" y="1346"/>
                  <a:pt x="4170" y="1362"/>
                  <a:pt x="3951" y="1370"/>
                </a:cubicBezTo>
                <a:cubicBezTo>
                  <a:pt x="3923" y="1370"/>
                  <a:pt x="3894" y="1371"/>
                  <a:pt x="3865" y="1371"/>
                </a:cubicBezTo>
                <a:lnTo>
                  <a:pt x="3865" y="1371"/>
                </a:lnTo>
                <a:cubicBezTo>
                  <a:pt x="3869" y="929"/>
                  <a:pt x="3907" y="494"/>
                  <a:pt x="3978" y="66"/>
                </a:cubicBezTo>
                <a:close/>
                <a:moveTo>
                  <a:pt x="12276" y="4511"/>
                </a:moveTo>
                <a:cubicBezTo>
                  <a:pt x="11821" y="5774"/>
                  <a:pt x="10785" y="6844"/>
                  <a:pt x="9498" y="7237"/>
                </a:cubicBezTo>
                <a:cubicBezTo>
                  <a:pt x="9419" y="7260"/>
                  <a:pt x="9333" y="7284"/>
                  <a:pt x="9247" y="7284"/>
                </a:cubicBezTo>
                <a:cubicBezTo>
                  <a:pt x="9216" y="7284"/>
                  <a:pt x="9185" y="7284"/>
                  <a:pt x="9153" y="7276"/>
                </a:cubicBezTo>
                <a:cubicBezTo>
                  <a:pt x="8974" y="7229"/>
                  <a:pt x="8856" y="7049"/>
                  <a:pt x="8801" y="6862"/>
                </a:cubicBezTo>
                <a:cubicBezTo>
                  <a:pt x="8762" y="6744"/>
                  <a:pt x="8747" y="6627"/>
                  <a:pt x="8747" y="6509"/>
                </a:cubicBezTo>
                <a:cubicBezTo>
                  <a:pt x="8747" y="5923"/>
                  <a:pt x="9146" y="5344"/>
                  <a:pt x="9670" y="5031"/>
                </a:cubicBezTo>
                <a:cubicBezTo>
                  <a:pt x="10296" y="4655"/>
                  <a:pt x="11062" y="4585"/>
                  <a:pt x="11806" y="4538"/>
                </a:cubicBezTo>
                <a:cubicBezTo>
                  <a:pt x="11962" y="4528"/>
                  <a:pt x="12119" y="4519"/>
                  <a:pt x="12276" y="4511"/>
                </a:cubicBezTo>
                <a:close/>
                <a:moveTo>
                  <a:pt x="3959" y="1"/>
                </a:moveTo>
                <a:cubicBezTo>
                  <a:pt x="3935" y="1"/>
                  <a:pt x="3928" y="8"/>
                  <a:pt x="3920" y="32"/>
                </a:cubicBezTo>
                <a:cubicBezTo>
                  <a:pt x="3846" y="469"/>
                  <a:pt x="3807" y="921"/>
                  <a:pt x="3803" y="1373"/>
                </a:cubicBezTo>
                <a:lnTo>
                  <a:pt x="3803" y="1373"/>
                </a:lnTo>
                <a:cubicBezTo>
                  <a:pt x="3455" y="1379"/>
                  <a:pt x="3111" y="1385"/>
                  <a:pt x="2762" y="1385"/>
                </a:cubicBezTo>
                <a:cubicBezTo>
                  <a:pt x="1855" y="1385"/>
                  <a:pt x="947" y="1354"/>
                  <a:pt x="32" y="1291"/>
                </a:cubicBezTo>
                <a:cubicBezTo>
                  <a:pt x="16" y="1291"/>
                  <a:pt x="0" y="1307"/>
                  <a:pt x="0" y="1323"/>
                </a:cubicBezTo>
                <a:cubicBezTo>
                  <a:pt x="0" y="1338"/>
                  <a:pt x="16" y="1354"/>
                  <a:pt x="32" y="1354"/>
                </a:cubicBezTo>
                <a:cubicBezTo>
                  <a:pt x="939" y="1417"/>
                  <a:pt x="1855" y="1448"/>
                  <a:pt x="2762" y="1448"/>
                </a:cubicBezTo>
                <a:cubicBezTo>
                  <a:pt x="3111" y="1448"/>
                  <a:pt x="3455" y="1448"/>
                  <a:pt x="3802" y="1437"/>
                </a:cubicBezTo>
                <a:lnTo>
                  <a:pt x="3802" y="1437"/>
                </a:lnTo>
                <a:cubicBezTo>
                  <a:pt x="3802" y="1441"/>
                  <a:pt x="3802" y="1444"/>
                  <a:pt x="3802" y="1448"/>
                </a:cubicBezTo>
                <a:cubicBezTo>
                  <a:pt x="3802" y="2504"/>
                  <a:pt x="3998" y="3568"/>
                  <a:pt x="4381" y="4562"/>
                </a:cubicBezTo>
                <a:cubicBezTo>
                  <a:pt x="4507" y="4882"/>
                  <a:pt x="4686" y="5242"/>
                  <a:pt x="5031" y="5367"/>
                </a:cubicBezTo>
                <a:cubicBezTo>
                  <a:pt x="5109" y="5391"/>
                  <a:pt x="5187" y="5406"/>
                  <a:pt x="5273" y="5406"/>
                </a:cubicBezTo>
                <a:cubicBezTo>
                  <a:pt x="5531" y="5406"/>
                  <a:pt x="5790" y="5273"/>
                  <a:pt x="5985" y="5093"/>
                </a:cubicBezTo>
                <a:cubicBezTo>
                  <a:pt x="6235" y="4867"/>
                  <a:pt x="6408" y="4569"/>
                  <a:pt x="6611" y="4303"/>
                </a:cubicBezTo>
                <a:cubicBezTo>
                  <a:pt x="7393" y="3286"/>
                  <a:pt x="8668" y="2786"/>
                  <a:pt x="9889" y="2324"/>
                </a:cubicBezTo>
                <a:cubicBezTo>
                  <a:pt x="10264" y="2183"/>
                  <a:pt x="10656" y="2042"/>
                  <a:pt x="11047" y="2042"/>
                </a:cubicBezTo>
                <a:cubicBezTo>
                  <a:pt x="11109" y="2042"/>
                  <a:pt x="11172" y="2050"/>
                  <a:pt x="11234" y="2050"/>
                </a:cubicBezTo>
                <a:cubicBezTo>
                  <a:pt x="11461" y="2082"/>
                  <a:pt x="11680" y="2183"/>
                  <a:pt x="11852" y="2332"/>
                </a:cubicBezTo>
                <a:cubicBezTo>
                  <a:pt x="12025" y="2481"/>
                  <a:pt x="12134" y="2676"/>
                  <a:pt x="12134" y="2903"/>
                </a:cubicBezTo>
                <a:lnTo>
                  <a:pt x="12150" y="2926"/>
                </a:lnTo>
                <a:lnTo>
                  <a:pt x="12181" y="2934"/>
                </a:lnTo>
                <a:cubicBezTo>
                  <a:pt x="12287" y="2906"/>
                  <a:pt x="12400" y="2878"/>
                  <a:pt x="12513" y="2849"/>
                </a:cubicBezTo>
                <a:lnTo>
                  <a:pt x="12513" y="2849"/>
                </a:lnTo>
                <a:cubicBezTo>
                  <a:pt x="12519" y="2938"/>
                  <a:pt x="12525" y="3026"/>
                  <a:pt x="12525" y="3114"/>
                </a:cubicBezTo>
                <a:cubicBezTo>
                  <a:pt x="12525" y="3567"/>
                  <a:pt x="12445" y="4018"/>
                  <a:pt x="12298" y="4447"/>
                </a:cubicBezTo>
                <a:lnTo>
                  <a:pt x="12298" y="4447"/>
                </a:lnTo>
                <a:cubicBezTo>
                  <a:pt x="12131" y="4456"/>
                  <a:pt x="11964" y="4465"/>
                  <a:pt x="11798" y="4475"/>
                </a:cubicBezTo>
                <a:cubicBezTo>
                  <a:pt x="11055" y="4522"/>
                  <a:pt x="10280" y="4593"/>
                  <a:pt x="9639" y="4976"/>
                </a:cubicBezTo>
                <a:cubicBezTo>
                  <a:pt x="9099" y="5297"/>
                  <a:pt x="8684" y="5891"/>
                  <a:pt x="8684" y="6509"/>
                </a:cubicBezTo>
                <a:cubicBezTo>
                  <a:pt x="8684" y="6635"/>
                  <a:pt x="8700" y="6760"/>
                  <a:pt x="8739" y="6885"/>
                </a:cubicBezTo>
                <a:cubicBezTo>
                  <a:pt x="8794" y="7081"/>
                  <a:pt x="8927" y="7284"/>
                  <a:pt x="9138" y="7339"/>
                </a:cubicBezTo>
                <a:cubicBezTo>
                  <a:pt x="9177" y="7347"/>
                  <a:pt x="9208" y="7347"/>
                  <a:pt x="9247" y="7347"/>
                </a:cubicBezTo>
                <a:cubicBezTo>
                  <a:pt x="9341" y="7347"/>
                  <a:pt x="9435" y="7323"/>
                  <a:pt x="9521" y="7300"/>
                </a:cubicBezTo>
                <a:cubicBezTo>
                  <a:pt x="10840" y="6893"/>
                  <a:pt x="11892" y="5800"/>
                  <a:pt x="12345" y="4508"/>
                </a:cubicBezTo>
                <a:lnTo>
                  <a:pt x="12345" y="4508"/>
                </a:lnTo>
                <a:cubicBezTo>
                  <a:pt x="13175" y="4465"/>
                  <a:pt x="14004" y="4444"/>
                  <a:pt x="14833" y="4444"/>
                </a:cubicBezTo>
                <a:cubicBezTo>
                  <a:pt x="16460" y="4444"/>
                  <a:pt x="18080" y="4522"/>
                  <a:pt x="19699" y="4687"/>
                </a:cubicBezTo>
                <a:cubicBezTo>
                  <a:pt x="19702" y="4688"/>
                  <a:pt x="19705" y="4689"/>
                  <a:pt x="19708" y="4689"/>
                </a:cubicBezTo>
                <a:cubicBezTo>
                  <a:pt x="19720" y="4689"/>
                  <a:pt x="19730" y="4676"/>
                  <a:pt x="19730" y="4663"/>
                </a:cubicBezTo>
                <a:cubicBezTo>
                  <a:pt x="19730" y="4640"/>
                  <a:pt x="19723" y="4624"/>
                  <a:pt x="19707" y="4624"/>
                </a:cubicBezTo>
                <a:cubicBezTo>
                  <a:pt x="18087" y="4460"/>
                  <a:pt x="16460" y="4382"/>
                  <a:pt x="14833" y="4382"/>
                </a:cubicBezTo>
                <a:cubicBezTo>
                  <a:pt x="14014" y="4382"/>
                  <a:pt x="13189" y="4402"/>
                  <a:pt x="12367" y="4444"/>
                </a:cubicBezTo>
                <a:lnTo>
                  <a:pt x="12367" y="4444"/>
                </a:lnTo>
                <a:cubicBezTo>
                  <a:pt x="12510" y="4015"/>
                  <a:pt x="12588" y="3566"/>
                  <a:pt x="12588" y="3114"/>
                </a:cubicBezTo>
                <a:cubicBezTo>
                  <a:pt x="12588" y="3013"/>
                  <a:pt x="12580" y="2911"/>
                  <a:pt x="12572" y="2809"/>
                </a:cubicBezTo>
                <a:lnTo>
                  <a:pt x="12564" y="2786"/>
                </a:lnTo>
                <a:lnTo>
                  <a:pt x="12533" y="2778"/>
                </a:lnTo>
                <a:cubicBezTo>
                  <a:pt x="12421" y="2806"/>
                  <a:pt x="12309" y="2834"/>
                  <a:pt x="12202" y="2862"/>
                </a:cubicBezTo>
                <a:lnTo>
                  <a:pt x="12202" y="2862"/>
                </a:lnTo>
                <a:cubicBezTo>
                  <a:pt x="12183" y="2636"/>
                  <a:pt x="12069" y="2433"/>
                  <a:pt x="11899" y="2285"/>
                </a:cubicBezTo>
                <a:cubicBezTo>
                  <a:pt x="11719" y="2121"/>
                  <a:pt x="11477" y="2019"/>
                  <a:pt x="11242" y="1988"/>
                </a:cubicBezTo>
                <a:cubicBezTo>
                  <a:pt x="11180" y="1980"/>
                  <a:pt x="11109" y="1980"/>
                  <a:pt x="11047" y="1980"/>
                </a:cubicBezTo>
                <a:cubicBezTo>
                  <a:pt x="10640" y="1980"/>
                  <a:pt x="10241" y="2121"/>
                  <a:pt x="9865" y="2269"/>
                </a:cubicBezTo>
                <a:cubicBezTo>
                  <a:pt x="8645" y="2723"/>
                  <a:pt x="7362" y="3224"/>
                  <a:pt x="6556" y="4264"/>
                </a:cubicBezTo>
                <a:cubicBezTo>
                  <a:pt x="6353" y="4530"/>
                  <a:pt x="6181" y="4828"/>
                  <a:pt x="5938" y="5047"/>
                </a:cubicBezTo>
                <a:cubicBezTo>
                  <a:pt x="5758" y="5219"/>
                  <a:pt x="5508" y="5344"/>
                  <a:pt x="5273" y="5344"/>
                </a:cubicBezTo>
                <a:cubicBezTo>
                  <a:pt x="5195" y="5344"/>
                  <a:pt x="5125" y="5328"/>
                  <a:pt x="5054" y="5305"/>
                </a:cubicBezTo>
                <a:cubicBezTo>
                  <a:pt x="4741" y="5195"/>
                  <a:pt x="4569" y="4859"/>
                  <a:pt x="4444" y="4538"/>
                </a:cubicBezTo>
                <a:cubicBezTo>
                  <a:pt x="4061" y="3552"/>
                  <a:pt x="3865" y="2496"/>
                  <a:pt x="3865" y="1448"/>
                </a:cubicBezTo>
                <a:cubicBezTo>
                  <a:pt x="3865" y="1444"/>
                  <a:pt x="3865" y="1440"/>
                  <a:pt x="3865" y="1435"/>
                </a:cubicBezTo>
                <a:lnTo>
                  <a:pt x="3865" y="1435"/>
                </a:lnTo>
                <a:cubicBezTo>
                  <a:pt x="3894" y="1434"/>
                  <a:pt x="3922" y="1433"/>
                  <a:pt x="3951" y="1432"/>
                </a:cubicBezTo>
                <a:cubicBezTo>
                  <a:pt x="4178" y="1424"/>
                  <a:pt x="4428" y="1409"/>
                  <a:pt x="4647" y="1346"/>
                </a:cubicBezTo>
                <a:cubicBezTo>
                  <a:pt x="4874" y="1276"/>
                  <a:pt x="5078" y="1166"/>
                  <a:pt x="5211" y="963"/>
                </a:cubicBezTo>
                <a:lnTo>
                  <a:pt x="5211" y="939"/>
                </a:lnTo>
                <a:cubicBezTo>
                  <a:pt x="5015" y="423"/>
                  <a:pt x="4507" y="40"/>
                  <a:pt x="39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8"/>
          <p:cNvSpPr/>
          <p:nvPr/>
        </p:nvSpPr>
        <p:spPr>
          <a:xfrm rot="-3600047">
            <a:off x="150840" y="4223631"/>
            <a:ext cx="588853" cy="1296862"/>
          </a:xfrm>
          <a:custGeom>
            <a:avLst/>
            <a:gdLst/>
            <a:ahLst/>
            <a:cxnLst/>
            <a:rect l="l" t="t" r="r" b="b"/>
            <a:pathLst>
              <a:path w="8184" h="18026" extrusionOk="0">
                <a:moveTo>
                  <a:pt x="6009" y="1"/>
                </a:moveTo>
                <a:lnTo>
                  <a:pt x="5962" y="40"/>
                </a:lnTo>
                <a:cubicBezTo>
                  <a:pt x="6329" y="580"/>
                  <a:pt x="6525" y="1432"/>
                  <a:pt x="6728" y="2074"/>
                </a:cubicBezTo>
                <a:cubicBezTo>
                  <a:pt x="7237" y="3631"/>
                  <a:pt x="7894" y="5281"/>
                  <a:pt x="8082" y="6909"/>
                </a:cubicBezTo>
                <a:cubicBezTo>
                  <a:pt x="8105" y="7128"/>
                  <a:pt x="8113" y="7347"/>
                  <a:pt x="8113" y="7558"/>
                </a:cubicBezTo>
                <a:cubicBezTo>
                  <a:pt x="8113" y="9013"/>
                  <a:pt x="7573" y="10327"/>
                  <a:pt x="6916" y="11642"/>
                </a:cubicBezTo>
                <a:cubicBezTo>
                  <a:pt x="6494" y="12487"/>
                  <a:pt x="6142" y="13136"/>
                  <a:pt x="5344" y="13668"/>
                </a:cubicBezTo>
                <a:cubicBezTo>
                  <a:pt x="4624" y="14145"/>
                  <a:pt x="3787" y="14372"/>
                  <a:pt x="3044" y="14833"/>
                </a:cubicBezTo>
                <a:cubicBezTo>
                  <a:pt x="2011" y="15475"/>
                  <a:pt x="1330" y="16179"/>
                  <a:pt x="603" y="17133"/>
                </a:cubicBezTo>
                <a:cubicBezTo>
                  <a:pt x="415" y="17392"/>
                  <a:pt x="87" y="17673"/>
                  <a:pt x="0" y="18010"/>
                </a:cubicBezTo>
                <a:lnTo>
                  <a:pt x="63" y="18025"/>
                </a:lnTo>
                <a:cubicBezTo>
                  <a:pt x="133" y="17720"/>
                  <a:pt x="454" y="17439"/>
                  <a:pt x="658" y="17180"/>
                </a:cubicBezTo>
                <a:cubicBezTo>
                  <a:pt x="1377" y="16218"/>
                  <a:pt x="2050" y="15530"/>
                  <a:pt x="3083" y="14888"/>
                </a:cubicBezTo>
                <a:cubicBezTo>
                  <a:pt x="3810" y="14435"/>
                  <a:pt x="4647" y="14208"/>
                  <a:pt x="5383" y="13723"/>
                </a:cubicBezTo>
                <a:cubicBezTo>
                  <a:pt x="6189" y="13183"/>
                  <a:pt x="6556" y="12518"/>
                  <a:pt x="6979" y="11673"/>
                </a:cubicBezTo>
                <a:cubicBezTo>
                  <a:pt x="7628" y="10351"/>
                  <a:pt x="8183" y="9029"/>
                  <a:pt x="8183" y="7558"/>
                </a:cubicBezTo>
                <a:cubicBezTo>
                  <a:pt x="8183" y="7347"/>
                  <a:pt x="8168" y="7128"/>
                  <a:pt x="8144" y="6901"/>
                </a:cubicBezTo>
                <a:cubicBezTo>
                  <a:pt x="7957" y="5266"/>
                  <a:pt x="7299" y="3607"/>
                  <a:pt x="6791" y="2058"/>
                </a:cubicBezTo>
                <a:cubicBezTo>
                  <a:pt x="6588" y="1417"/>
                  <a:pt x="6392" y="556"/>
                  <a:pt x="60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8"/>
          <p:cNvSpPr/>
          <p:nvPr/>
        </p:nvSpPr>
        <p:spPr>
          <a:xfrm rot="-2700000">
            <a:off x="4158847" y="4771515"/>
            <a:ext cx="647440" cy="602229"/>
          </a:xfrm>
          <a:custGeom>
            <a:avLst/>
            <a:gdLst/>
            <a:ahLst/>
            <a:cxnLst/>
            <a:rect l="l" t="t" r="r" b="b"/>
            <a:pathLst>
              <a:path w="9967" h="9271" extrusionOk="0">
                <a:moveTo>
                  <a:pt x="47" y="0"/>
                </a:moveTo>
                <a:lnTo>
                  <a:pt x="0" y="47"/>
                </a:lnTo>
                <a:cubicBezTo>
                  <a:pt x="900" y="994"/>
                  <a:pt x="2339" y="970"/>
                  <a:pt x="3536" y="978"/>
                </a:cubicBezTo>
                <a:lnTo>
                  <a:pt x="3622" y="978"/>
                </a:lnTo>
                <a:cubicBezTo>
                  <a:pt x="4803" y="978"/>
                  <a:pt x="5969" y="829"/>
                  <a:pt x="7143" y="822"/>
                </a:cubicBezTo>
                <a:lnTo>
                  <a:pt x="7174" y="822"/>
                </a:lnTo>
                <a:cubicBezTo>
                  <a:pt x="7808" y="822"/>
                  <a:pt x="8496" y="970"/>
                  <a:pt x="8895" y="1502"/>
                </a:cubicBezTo>
                <a:cubicBezTo>
                  <a:pt x="9161" y="1846"/>
                  <a:pt x="9231" y="2277"/>
                  <a:pt x="9231" y="2723"/>
                </a:cubicBezTo>
                <a:cubicBezTo>
                  <a:pt x="9231" y="3184"/>
                  <a:pt x="9153" y="3654"/>
                  <a:pt x="9114" y="4068"/>
                </a:cubicBezTo>
                <a:cubicBezTo>
                  <a:pt x="9051" y="4796"/>
                  <a:pt x="8918" y="5500"/>
                  <a:pt x="8918" y="6220"/>
                </a:cubicBezTo>
                <a:cubicBezTo>
                  <a:pt x="8918" y="6392"/>
                  <a:pt x="8926" y="6564"/>
                  <a:pt x="8942" y="6736"/>
                </a:cubicBezTo>
                <a:cubicBezTo>
                  <a:pt x="9036" y="7698"/>
                  <a:pt x="9482" y="8441"/>
                  <a:pt x="9904" y="9271"/>
                </a:cubicBezTo>
                <a:lnTo>
                  <a:pt x="9967" y="9239"/>
                </a:lnTo>
                <a:cubicBezTo>
                  <a:pt x="9536" y="8410"/>
                  <a:pt x="9098" y="7675"/>
                  <a:pt x="9004" y="6728"/>
                </a:cubicBezTo>
                <a:cubicBezTo>
                  <a:pt x="8989" y="6556"/>
                  <a:pt x="8981" y="6392"/>
                  <a:pt x="8981" y="6220"/>
                </a:cubicBezTo>
                <a:cubicBezTo>
                  <a:pt x="8981" y="5508"/>
                  <a:pt x="9114" y="4804"/>
                  <a:pt x="9184" y="4076"/>
                </a:cubicBezTo>
                <a:cubicBezTo>
                  <a:pt x="9216" y="3669"/>
                  <a:pt x="9302" y="3184"/>
                  <a:pt x="9302" y="2723"/>
                </a:cubicBezTo>
                <a:cubicBezTo>
                  <a:pt x="9302" y="2269"/>
                  <a:pt x="9224" y="1823"/>
                  <a:pt x="8950" y="1463"/>
                </a:cubicBezTo>
                <a:cubicBezTo>
                  <a:pt x="8527" y="908"/>
                  <a:pt x="7823" y="759"/>
                  <a:pt x="7174" y="759"/>
                </a:cubicBezTo>
                <a:lnTo>
                  <a:pt x="7143" y="759"/>
                </a:lnTo>
                <a:cubicBezTo>
                  <a:pt x="5969" y="767"/>
                  <a:pt x="4796" y="908"/>
                  <a:pt x="3622" y="908"/>
                </a:cubicBezTo>
                <a:lnTo>
                  <a:pt x="3544" y="908"/>
                </a:lnTo>
                <a:cubicBezTo>
                  <a:pt x="3504" y="908"/>
                  <a:pt x="3465" y="908"/>
                  <a:pt x="3425" y="908"/>
                </a:cubicBezTo>
                <a:cubicBezTo>
                  <a:pt x="2247" y="908"/>
                  <a:pt x="894" y="893"/>
                  <a:pt x="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title"/>
          </p:nvPr>
        </p:nvSpPr>
        <p:spPr>
          <a:xfrm>
            <a:off x="1715850" y="1393200"/>
            <a:ext cx="5712300" cy="23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2608950" y="3019250"/>
            <a:ext cx="3926100" cy="680700"/>
          </a:xfrm>
          <a:prstGeom prst="rect">
            <a:avLst/>
          </a:prstGeom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" name="Google Shape;86;p9"/>
          <p:cNvSpPr/>
          <p:nvPr/>
        </p:nvSpPr>
        <p:spPr>
          <a:xfrm>
            <a:off x="7603298" y="-287250"/>
            <a:ext cx="1800521" cy="1356049"/>
          </a:xfrm>
          <a:custGeom>
            <a:avLst/>
            <a:gdLst/>
            <a:ahLst/>
            <a:cxnLst/>
            <a:rect l="l" t="t" r="r" b="b"/>
            <a:pathLst>
              <a:path w="18456" h="13900" extrusionOk="0">
                <a:moveTo>
                  <a:pt x="11102" y="1"/>
                </a:moveTo>
                <a:cubicBezTo>
                  <a:pt x="9867" y="1"/>
                  <a:pt x="8523" y="282"/>
                  <a:pt x="7597" y="1037"/>
                </a:cubicBezTo>
                <a:cubicBezTo>
                  <a:pt x="6658" y="1812"/>
                  <a:pt x="6314" y="3001"/>
                  <a:pt x="5790" y="4042"/>
                </a:cubicBezTo>
                <a:cubicBezTo>
                  <a:pt x="5226" y="5176"/>
                  <a:pt x="3967" y="5935"/>
                  <a:pt x="2809" y="6349"/>
                </a:cubicBezTo>
                <a:cubicBezTo>
                  <a:pt x="2152" y="6576"/>
                  <a:pt x="1526" y="6850"/>
                  <a:pt x="1049" y="7382"/>
                </a:cubicBezTo>
                <a:cubicBezTo>
                  <a:pt x="579" y="7906"/>
                  <a:pt x="251" y="8548"/>
                  <a:pt x="110" y="9228"/>
                </a:cubicBezTo>
                <a:cubicBezTo>
                  <a:pt x="16" y="9690"/>
                  <a:pt x="1" y="10175"/>
                  <a:pt x="165" y="10613"/>
                </a:cubicBezTo>
                <a:cubicBezTo>
                  <a:pt x="462" y="11380"/>
                  <a:pt x="1229" y="11865"/>
                  <a:pt x="1917" y="12256"/>
                </a:cubicBezTo>
                <a:cubicBezTo>
                  <a:pt x="2715" y="12717"/>
                  <a:pt x="3615" y="13007"/>
                  <a:pt x="4507" y="13234"/>
                </a:cubicBezTo>
                <a:cubicBezTo>
                  <a:pt x="5977" y="13609"/>
                  <a:pt x="7479" y="13820"/>
                  <a:pt x="8997" y="13883"/>
                </a:cubicBezTo>
                <a:cubicBezTo>
                  <a:pt x="9292" y="13894"/>
                  <a:pt x="9587" y="13900"/>
                  <a:pt x="9882" y="13900"/>
                </a:cubicBezTo>
                <a:cubicBezTo>
                  <a:pt x="11021" y="13900"/>
                  <a:pt x="12161" y="13816"/>
                  <a:pt x="13292" y="13648"/>
                </a:cubicBezTo>
                <a:cubicBezTo>
                  <a:pt x="13855" y="13562"/>
                  <a:pt x="14411" y="13461"/>
                  <a:pt x="14958" y="13335"/>
                </a:cubicBezTo>
                <a:cubicBezTo>
                  <a:pt x="15514" y="13210"/>
                  <a:pt x="16069" y="13062"/>
                  <a:pt x="16539" y="12741"/>
                </a:cubicBezTo>
                <a:cubicBezTo>
                  <a:pt x="18455" y="11442"/>
                  <a:pt x="18322" y="8516"/>
                  <a:pt x="17790" y="6545"/>
                </a:cubicBezTo>
                <a:cubicBezTo>
                  <a:pt x="17563" y="5708"/>
                  <a:pt x="17235" y="4894"/>
                  <a:pt x="16867" y="4112"/>
                </a:cubicBezTo>
                <a:cubicBezTo>
                  <a:pt x="16531" y="3377"/>
                  <a:pt x="16187" y="2641"/>
                  <a:pt x="15670" y="2008"/>
                </a:cubicBezTo>
                <a:cubicBezTo>
                  <a:pt x="15412" y="1695"/>
                  <a:pt x="15130" y="1405"/>
                  <a:pt x="14810" y="1155"/>
                </a:cubicBezTo>
                <a:cubicBezTo>
                  <a:pt x="13988" y="513"/>
                  <a:pt x="12971" y="146"/>
                  <a:pt x="11939" y="44"/>
                </a:cubicBezTo>
                <a:cubicBezTo>
                  <a:pt x="11670" y="16"/>
                  <a:pt x="11389" y="1"/>
                  <a:pt x="111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9"/>
          <p:cNvSpPr/>
          <p:nvPr/>
        </p:nvSpPr>
        <p:spPr>
          <a:xfrm>
            <a:off x="8143024" y="4105347"/>
            <a:ext cx="1800524" cy="1681062"/>
          </a:xfrm>
          <a:custGeom>
            <a:avLst/>
            <a:gdLst/>
            <a:ahLst/>
            <a:cxnLst/>
            <a:rect l="l" t="t" r="r" b="b"/>
            <a:pathLst>
              <a:path w="23987" h="22394" extrusionOk="0">
                <a:moveTo>
                  <a:pt x="16266" y="1"/>
                </a:moveTo>
                <a:cubicBezTo>
                  <a:pt x="14110" y="1"/>
                  <a:pt x="11689" y="746"/>
                  <a:pt x="9881" y="1276"/>
                </a:cubicBezTo>
                <a:cubicBezTo>
                  <a:pt x="7699" y="1909"/>
                  <a:pt x="5117" y="2606"/>
                  <a:pt x="3458" y="4202"/>
                </a:cubicBezTo>
                <a:cubicBezTo>
                  <a:pt x="1941" y="5665"/>
                  <a:pt x="1205" y="7745"/>
                  <a:pt x="767" y="9615"/>
                </a:cubicBezTo>
                <a:cubicBezTo>
                  <a:pt x="1" y="12956"/>
                  <a:pt x="423" y="16453"/>
                  <a:pt x="1995" y="19402"/>
                </a:cubicBezTo>
                <a:cubicBezTo>
                  <a:pt x="2504" y="20356"/>
                  <a:pt x="3161" y="21287"/>
                  <a:pt x="4162" y="21819"/>
                </a:cubicBezTo>
                <a:cubicBezTo>
                  <a:pt x="4989" y="22261"/>
                  <a:pt x="5947" y="22393"/>
                  <a:pt x="6941" y="22393"/>
                </a:cubicBezTo>
                <a:cubicBezTo>
                  <a:pt x="7744" y="22393"/>
                  <a:pt x="8572" y="22307"/>
                  <a:pt x="9373" y="22226"/>
                </a:cubicBezTo>
                <a:cubicBezTo>
                  <a:pt x="11399" y="22023"/>
                  <a:pt x="13433" y="21898"/>
                  <a:pt x="15436" y="21467"/>
                </a:cubicBezTo>
                <a:cubicBezTo>
                  <a:pt x="17548" y="21013"/>
                  <a:pt x="19605" y="20192"/>
                  <a:pt x="21162" y="18713"/>
                </a:cubicBezTo>
                <a:cubicBezTo>
                  <a:pt x="22453" y="17485"/>
                  <a:pt x="23134" y="16155"/>
                  <a:pt x="23431" y="14786"/>
                </a:cubicBezTo>
                <a:cubicBezTo>
                  <a:pt x="23986" y="12189"/>
                  <a:pt x="23149" y="9427"/>
                  <a:pt x="22445" y="6815"/>
                </a:cubicBezTo>
                <a:cubicBezTo>
                  <a:pt x="21921" y="4867"/>
                  <a:pt x="21452" y="2700"/>
                  <a:pt x="19910" y="1221"/>
                </a:cubicBezTo>
                <a:cubicBezTo>
                  <a:pt x="18971" y="319"/>
                  <a:pt x="17675" y="1"/>
                  <a:pt x="162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9"/>
          <p:cNvSpPr/>
          <p:nvPr/>
        </p:nvSpPr>
        <p:spPr>
          <a:xfrm rot="3600053">
            <a:off x="-95467" y="4055726"/>
            <a:ext cx="1125984" cy="791920"/>
          </a:xfrm>
          <a:custGeom>
            <a:avLst/>
            <a:gdLst/>
            <a:ahLst/>
            <a:cxnLst/>
            <a:rect l="l" t="t" r="r" b="b"/>
            <a:pathLst>
              <a:path w="17400" h="16490" extrusionOk="0">
                <a:moveTo>
                  <a:pt x="8008" y="1"/>
                </a:moveTo>
                <a:cubicBezTo>
                  <a:pt x="7714" y="1"/>
                  <a:pt x="7423" y="26"/>
                  <a:pt x="7136" y="85"/>
                </a:cubicBezTo>
                <a:cubicBezTo>
                  <a:pt x="5727" y="366"/>
                  <a:pt x="4484" y="1360"/>
                  <a:pt x="3482" y="2346"/>
                </a:cubicBezTo>
                <a:cubicBezTo>
                  <a:pt x="1706" y="4106"/>
                  <a:pt x="509" y="6453"/>
                  <a:pt x="150" y="8940"/>
                </a:cubicBezTo>
                <a:cubicBezTo>
                  <a:pt x="32" y="9738"/>
                  <a:pt x="1" y="10591"/>
                  <a:pt x="322" y="11334"/>
                </a:cubicBezTo>
                <a:cubicBezTo>
                  <a:pt x="799" y="12445"/>
                  <a:pt x="1918" y="13102"/>
                  <a:pt x="2950" y="13728"/>
                </a:cubicBezTo>
                <a:cubicBezTo>
                  <a:pt x="4116" y="14432"/>
                  <a:pt x="5266" y="15191"/>
                  <a:pt x="6510" y="15747"/>
                </a:cubicBezTo>
                <a:cubicBezTo>
                  <a:pt x="7507" y="16189"/>
                  <a:pt x="8571" y="16489"/>
                  <a:pt x="9651" y="16489"/>
                </a:cubicBezTo>
                <a:cubicBezTo>
                  <a:pt x="10003" y="16489"/>
                  <a:pt x="10357" y="16457"/>
                  <a:pt x="10711" y="16388"/>
                </a:cubicBezTo>
                <a:cubicBezTo>
                  <a:pt x="11908" y="16153"/>
                  <a:pt x="12807" y="15614"/>
                  <a:pt x="13527" y="14878"/>
                </a:cubicBezTo>
                <a:cubicBezTo>
                  <a:pt x="14888" y="13493"/>
                  <a:pt x="15569" y="11428"/>
                  <a:pt x="16257" y="9512"/>
                </a:cubicBezTo>
                <a:cubicBezTo>
                  <a:pt x="16766" y="8088"/>
                  <a:pt x="17400" y="6539"/>
                  <a:pt x="17181" y="4990"/>
                </a:cubicBezTo>
                <a:cubicBezTo>
                  <a:pt x="16836" y="2588"/>
                  <a:pt x="13738" y="1579"/>
                  <a:pt x="11775" y="898"/>
                </a:cubicBezTo>
                <a:cubicBezTo>
                  <a:pt x="10610" y="491"/>
                  <a:pt x="9290" y="1"/>
                  <a:pt x="800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9"/>
          <p:cNvSpPr/>
          <p:nvPr/>
        </p:nvSpPr>
        <p:spPr>
          <a:xfrm rot="-5400000">
            <a:off x="8108088" y="30814"/>
            <a:ext cx="790936" cy="1018385"/>
          </a:xfrm>
          <a:custGeom>
            <a:avLst/>
            <a:gdLst/>
            <a:ahLst/>
            <a:cxnLst/>
            <a:rect l="l" t="t" r="r" b="b"/>
            <a:pathLst>
              <a:path w="16782" h="21608" extrusionOk="0">
                <a:moveTo>
                  <a:pt x="6595" y="0"/>
                </a:moveTo>
                <a:cubicBezTo>
                  <a:pt x="6499" y="0"/>
                  <a:pt x="6403" y="2"/>
                  <a:pt x="6306" y="5"/>
                </a:cubicBezTo>
                <a:cubicBezTo>
                  <a:pt x="5125" y="45"/>
                  <a:pt x="3912" y="373"/>
                  <a:pt x="3036" y="1163"/>
                </a:cubicBezTo>
                <a:cubicBezTo>
                  <a:pt x="2066" y="2024"/>
                  <a:pt x="1620" y="3338"/>
                  <a:pt x="1456" y="4621"/>
                </a:cubicBezTo>
                <a:cubicBezTo>
                  <a:pt x="1284" y="5904"/>
                  <a:pt x="1346" y="7203"/>
                  <a:pt x="1205" y="8494"/>
                </a:cubicBezTo>
                <a:cubicBezTo>
                  <a:pt x="947" y="10848"/>
                  <a:pt x="1" y="13156"/>
                  <a:pt x="102" y="15550"/>
                </a:cubicBezTo>
                <a:cubicBezTo>
                  <a:pt x="173" y="17177"/>
                  <a:pt x="1151" y="19352"/>
                  <a:pt x="2348" y="20416"/>
                </a:cubicBezTo>
                <a:cubicBezTo>
                  <a:pt x="3210" y="21174"/>
                  <a:pt x="4353" y="21607"/>
                  <a:pt x="5501" y="21607"/>
                </a:cubicBezTo>
                <a:cubicBezTo>
                  <a:pt x="5550" y="21607"/>
                  <a:pt x="5600" y="21607"/>
                  <a:pt x="5649" y="21605"/>
                </a:cubicBezTo>
                <a:cubicBezTo>
                  <a:pt x="6408" y="21574"/>
                  <a:pt x="7143" y="21363"/>
                  <a:pt x="7871" y="21159"/>
                </a:cubicBezTo>
                <a:cubicBezTo>
                  <a:pt x="9795" y="20612"/>
                  <a:pt x="11853" y="19978"/>
                  <a:pt x="13073" y="18398"/>
                </a:cubicBezTo>
                <a:cubicBezTo>
                  <a:pt x="13863" y="17373"/>
                  <a:pt x="14200" y="16082"/>
                  <a:pt x="14677" y="14885"/>
                </a:cubicBezTo>
                <a:cubicBezTo>
                  <a:pt x="15115" y="13805"/>
                  <a:pt x="15670" y="12781"/>
                  <a:pt x="16093" y="11693"/>
                </a:cubicBezTo>
                <a:cubicBezTo>
                  <a:pt x="16507" y="10606"/>
                  <a:pt x="16781" y="9432"/>
                  <a:pt x="16601" y="8282"/>
                </a:cubicBezTo>
                <a:cubicBezTo>
                  <a:pt x="16476" y="7500"/>
                  <a:pt x="16155" y="6765"/>
                  <a:pt x="15835" y="6037"/>
                </a:cubicBezTo>
                <a:lnTo>
                  <a:pt x="14896" y="3933"/>
                </a:lnTo>
                <a:cubicBezTo>
                  <a:pt x="14825" y="3776"/>
                  <a:pt x="14755" y="3612"/>
                  <a:pt x="14653" y="3479"/>
                </a:cubicBezTo>
                <a:cubicBezTo>
                  <a:pt x="14528" y="3322"/>
                  <a:pt x="14372" y="3197"/>
                  <a:pt x="14215" y="3080"/>
                </a:cubicBezTo>
                <a:cubicBezTo>
                  <a:pt x="11992" y="1401"/>
                  <a:pt x="9374" y="0"/>
                  <a:pt x="65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9"/>
          <p:cNvSpPr/>
          <p:nvPr/>
        </p:nvSpPr>
        <p:spPr>
          <a:xfrm>
            <a:off x="8472175" y="4450024"/>
            <a:ext cx="665518" cy="633053"/>
          </a:xfrm>
          <a:custGeom>
            <a:avLst/>
            <a:gdLst/>
            <a:ahLst/>
            <a:cxnLst/>
            <a:rect l="l" t="t" r="r" b="b"/>
            <a:pathLst>
              <a:path w="11470" h="10910" extrusionOk="0">
                <a:moveTo>
                  <a:pt x="9180" y="0"/>
                </a:moveTo>
                <a:cubicBezTo>
                  <a:pt x="9058" y="0"/>
                  <a:pt x="8939" y="10"/>
                  <a:pt x="8825" y="37"/>
                </a:cubicBezTo>
                <a:cubicBezTo>
                  <a:pt x="8567" y="100"/>
                  <a:pt x="8371" y="264"/>
                  <a:pt x="8168" y="405"/>
                </a:cubicBezTo>
                <a:cubicBezTo>
                  <a:pt x="7644" y="765"/>
                  <a:pt x="7010" y="999"/>
                  <a:pt x="6400" y="1250"/>
                </a:cubicBezTo>
                <a:cubicBezTo>
                  <a:pt x="4147" y="2165"/>
                  <a:pt x="2058" y="3409"/>
                  <a:pt x="681" y="5240"/>
                </a:cubicBezTo>
                <a:cubicBezTo>
                  <a:pt x="368" y="5646"/>
                  <a:pt x="95" y="6092"/>
                  <a:pt x="48" y="6632"/>
                </a:cubicBezTo>
                <a:cubicBezTo>
                  <a:pt x="1" y="7258"/>
                  <a:pt x="274" y="7946"/>
                  <a:pt x="681" y="8557"/>
                </a:cubicBezTo>
                <a:cubicBezTo>
                  <a:pt x="1300" y="9484"/>
                  <a:pt x="2357" y="10909"/>
                  <a:pt x="3472" y="10909"/>
                </a:cubicBezTo>
                <a:cubicBezTo>
                  <a:pt x="3654" y="10909"/>
                  <a:pt x="3838" y="10871"/>
                  <a:pt x="4022" y="10786"/>
                </a:cubicBezTo>
                <a:cubicBezTo>
                  <a:pt x="5375" y="10168"/>
                  <a:pt x="6830" y="9707"/>
                  <a:pt x="8098" y="8971"/>
                </a:cubicBezTo>
                <a:cubicBezTo>
                  <a:pt x="8880" y="8517"/>
                  <a:pt x="9600" y="7993"/>
                  <a:pt x="10265" y="7414"/>
                </a:cubicBezTo>
                <a:cubicBezTo>
                  <a:pt x="10531" y="7188"/>
                  <a:pt x="10789" y="6945"/>
                  <a:pt x="10945" y="6632"/>
                </a:cubicBezTo>
                <a:cubicBezTo>
                  <a:pt x="11117" y="6288"/>
                  <a:pt x="11156" y="5881"/>
                  <a:pt x="11196" y="5482"/>
                </a:cubicBezTo>
                <a:cubicBezTo>
                  <a:pt x="11242" y="4934"/>
                  <a:pt x="11297" y="4379"/>
                  <a:pt x="11344" y="3824"/>
                </a:cubicBezTo>
                <a:cubicBezTo>
                  <a:pt x="11407" y="3120"/>
                  <a:pt x="11469" y="2415"/>
                  <a:pt x="11360" y="1680"/>
                </a:cubicBezTo>
                <a:cubicBezTo>
                  <a:pt x="11282" y="1156"/>
                  <a:pt x="11047" y="546"/>
                  <a:pt x="10515" y="256"/>
                </a:cubicBezTo>
                <a:cubicBezTo>
                  <a:pt x="10210" y="84"/>
                  <a:pt x="9873" y="53"/>
                  <a:pt x="9553" y="22"/>
                </a:cubicBezTo>
                <a:cubicBezTo>
                  <a:pt x="9428" y="10"/>
                  <a:pt x="9302" y="0"/>
                  <a:pt x="91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9"/>
          <p:cNvSpPr/>
          <p:nvPr/>
        </p:nvSpPr>
        <p:spPr>
          <a:xfrm rot="-3599983">
            <a:off x="-619899" y="-403928"/>
            <a:ext cx="2097986" cy="1589386"/>
          </a:xfrm>
          <a:custGeom>
            <a:avLst/>
            <a:gdLst/>
            <a:ahLst/>
            <a:cxnLst/>
            <a:rect l="l" t="t" r="r" b="b"/>
            <a:pathLst>
              <a:path w="23822" h="18047" extrusionOk="0">
                <a:moveTo>
                  <a:pt x="6592" y="0"/>
                </a:moveTo>
                <a:cubicBezTo>
                  <a:pt x="6525" y="0"/>
                  <a:pt x="6456" y="23"/>
                  <a:pt x="6384" y="48"/>
                </a:cubicBezTo>
                <a:cubicBezTo>
                  <a:pt x="6361" y="56"/>
                  <a:pt x="6329" y="56"/>
                  <a:pt x="6298" y="64"/>
                </a:cubicBezTo>
                <a:cubicBezTo>
                  <a:pt x="6225" y="21"/>
                  <a:pt x="6153" y="6"/>
                  <a:pt x="6081" y="6"/>
                </a:cubicBezTo>
                <a:cubicBezTo>
                  <a:pt x="5969" y="6"/>
                  <a:pt x="5857" y="43"/>
                  <a:pt x="5743" y="72"/>
                </a:cubicBezTo>
                <a:cubicBezTo>
                  <a:pt x="5711" y="80"/>
                  <a:pt x="5680" y="87"/>
                  <a:pt x="5657" y="87"/>
                </a:cubicBezTo>
                <a:cubicBezTo>
                  <a:pt x="4819" y="236"/>
                  <a:pt x="3967" y="127"/>
                  <a:pt x="3161" y="432"/>
                </a:cubicBezTo>
                <a:cubicBezTo>
                  <a:pt x="1847" y="932"/>
                  <a:pt x="2136" y="1988"/>
                  <a:pt x="1416" y="2927"/>
                </a:cubicBezTo>
                <a:cubicBezTo>
                  <a:pt x="830" y="3694"/>
                  <a:pt x="0" y="4265"/>
                  <a:pt x="165" y="5345"/>
                </a:cubicBezTo>
                <a:cubicBezTo>
                  <a:pt x="243" y="5830"/>
                  <a:pt x="454" y="6283"/>
                  <a:pt x="587" y="6761"/>
                </a:cubicBezTo>
                <a:cubicBezTo>
                  <a:pt x="783" y="7449"/>
                  <a:pt x="814" y="8177"/>
                  <a:pt x="1010" y="8873"/>
                </a:cubicBezTo>
                <a:cubicBezTo>
                  <a:pt x="1651" y="11212"/>
                  <a:pt x="3748" y="12456"/>
                  <a:pt x="5469" y="13942"/>
                </a:cubicBezTo>
                <a:cubicBezTo>
                  <a:pt x="5680" y="14122"/>
                  <a:pt x="5883" y="14318"/>
                  <a:pt x="6095" y="14498"/>
                </a:cubicBezTo>
                <a:cubicBezTo>
                  <a:pt x="6149" y="14545"/>
                  <a:pt x="6220" y="14576"/>
                  <a:pt x="6290" y="14607"/>
                </a:cubicBezTo>
                <a:cubicBezTo>
                  <a:pt x="6329" y="14662"/>
                  <a:pt x="6368" y="14717"/>
                  <a:pt x="6408" y="14771"/>
                </a:cubicBezTo>
                <a:cubicBezTo>
                  <a:pt x="6423" y="14803"/>
                  <a:pt x="6447" y="14826"/>
                  <a:pt x="6470" y="14850"/>
                </a:cubicBezTo>
                <a:cubicBezTo>
                  <a:pt x="6564" y="14998"/>
                  <a:pt x="6666" y="15147"/>
                  <a:pt x="6767" y="15288"/>
                </a:cubicBezTo>
                <a:cubicBezTo>
                  <a:pt x="7065" y="15702"/>
                  <a:pt x="7346" y="16125"/>
                  <a:pt x="7659" y="16516"/>
                </a:cubicBezTo>
                <a:cubicBezTo>
                  <a:pt x="8043" y="16993"/>
                  <a:pt x="8512" y="17384"/>
                  <a:pt x="9013" y="17744"/>
                </a:cubicBezTo>
                <a:cubicBezTo>
                  <a:pt x="9200" y="17877"/>
                  <a:pt x="9412" y="17948"/>
                  <a:pt x="9631" y="17987"/>
                </a:cubicBezTo>
                <a:cubicBezTo>
                  <a:pt x="9839" y="18029"/>
                  <a:pt x="10047" y="18047"/>
                  <a:pt x="10253" y="18047"/>
                </a:cubicBezTo>
                <a:cubicBezTo>
                  <a:pt x="10774" y="18047"/>
                  <a:pt x="11288" y="17934"/>
                  <a:pt x="11798" y="17822"/>
                </a:cubicBezTo>
                <a:cubicBezTo>
                  <a:pt x="11829" y="17815"/>
                  <a:pt x="11860" y="17807"/>
                  <a:pt x="11892" y="17799"/>
                </a:cubicBezTo>
                <a:cubicBezTo>
                  <a:pt x="12384" y="17549"/>
                  <a:pt x="12838" y="17259"/>
                  <a:pt x="13221" y="16852"/>
                </a:cubicBezTo>
                <a:cubicBezTo>
                  <a:pt x="13362" y="16696"/>
                  <a:pt x="13511" y="16524"/>
                  <a:pt x="13691" y="16414"/>
                </a:cubicBezTo>
                <a:cubicBezTo>
                  <a:pt x="14411" y="15992"/>
                  <a:pt x="15177" y="15663"/>
                  <a:pt x="16007" y="15515"/>
                </a:cubicBezTo>
                <a:cubicBezTo>
                  <a:pt x="16071" y="15504"/>
                  <a:pt x="16134" y="15499"/>
                  <a:pt x="16197" y="15499"/>
                </a:cubicBezTo>
                <a:cubicBezTo>
                  <a:pt x="16374" y="15499"/>
                  <a:pt x="16550" y="15537"/>
                  <a:pt x="16734" y="15601"/>
                </a:cubicBezTo>
                <a:cubicBezTo>
                  <a:pt x="16687" y="15843"/>
                  <a:pt x="16765" y="16023"/>
                  <a:pt x="16914" y="16187"/>
                </a:cubicBezTo>
                <a:cubicBezTo>
                  <a:pt x="16930" y="16203"/>
                  <a:pt x="16930" y="16234"/>
                  <a:pt x="16945" y="16250"/>
                </a:cubicBezTo>
                <a:cubicBezTo>
                  <a:pt x="17117" y="16485"/>
                  <a:pt x="17266" y="16766"/>
                  <a:pt x="17485" y="16946"/>
                </a:cubicBezTo>
                <a:cubicBezTo>
                  <a:pt x="17821" y="17228"/>
                  <a:pt x="18189" y="17486"/>
                  <a:pt x="18604" y="17642"/>
                </a:cubicBezTo>
                <a:cubicBezTo>
                  <a:pt x="18807" y="17713"/>
                  <a:pt x="19011" y="17807"/>
                  <a:pt x="19214" y="17862"/>
                </a:cubicBezTo>
                <a:cubicBezTo>
                  <a:pt x="19405" y="17909"/>
                  <a:pt x="19597" y="17931"/>
                  <a:pt x="19791" y="17931"/>
                </a:cubicBezTo>
                <a:cubicBezTo>
                  <a:pt x="19946" y="17931"/>
                  <a:pt x="20103" y="17917"/>
                  <a:pt x="20262" y="17893"/>
                </a:cubicBezTo>
                <a:cubicBezTo>
                  <a:pt x="20771" y="17822"/>
                  <a:pt x="21279" y="17775"/>
                  <a:pt x="21772" y="17611"/>
                </a:cubicBezTo>
                <a:cubicBezTo>
                  <a:pt x="21874" y="17580"/>
                  <a:pt x="21976" y="17549"/>
                  <a:pt x="22077" y="17533"/>
                </a:cubicBezTo>
                <a:cubicBezTo>
                  <a:pt x="22468" y="17470"/>
                  <a:pt x="22758" y="17244"/>
                  <a:pt x="22985" y="16931"/>
                </a:cubicBezTo>
                <a:cubicBezTo>
                  <a:pt x="23133" y="16727"/>
                  <a:pt x="23251" y="16508"/>
                  <a:pt x="23392" y="16305"/>
                </a:cubicBezTo>
                <a:cubicBezTo>
                  <a:pt x="23611" y="15984"/>
                  <a:pt x="23712" y="15624"/>
                  <a:pt x="23759" y="15249"/>
                </a:cubicBezTo>
                <a:cubicBezTo>
                  <a:pt x="23791" y="14983"/>
                  <a:pt x="23814" y="14717"/>
                  <a:pt x="23822" y="14443"/>
                </a:cubicBezTo>
                <a:cubicBezTo>
                  <a:pt x="23822" y="14146"/>
                  <a:pt x="23806" y="13840"/>
                  <a:pt x="23791" y="13535"/>
                </a:cubicBezTo>
                <a:cubicBezTo>
                  <a:pt x="23775" y="13355"/>
                  <a:pt x="23736" y="13168"/>
                  <a:pt x="23712" y="12988"/>
                </a:cubicBezTo>
                <a:cubicBezTo>
                  <a:pt x="23681" y="12714"/>
                  <a:pt x="23650" y="12448"/>
                  <a:pt x="23618" y="12174"/>
                </a:cubicBezTo>
                <a:cubicBezTo>
                  <a:pt x="23665" y="12119"/>
                  <a:pt x="23658" y="12072"/>
                  <a:pt x="23579" y="12041"/>
                </a:cubicBezTo>
                <a:cubicBezTo>
                  <a:pt x="23571" y="11979"/>
                  <a:pt x="23556" y="11916"/>
                  <a:pt x="23548" y="11853"/>
                </a:cubicBezTo>
                <a:cubicBezTo>
                  <a:pt x="23564" y="11814"/>
                  <a:pt x="23595" y="11767"/>
                  <a:pt x="23587" y="11736"/>
                </a:cubicBezTo>
                <a:cubicBezTo>
                  <a:pt x="23564" y="11634"/>
                  <a:pt x="23525" y="11540"/>
                  <a:pt x="23493" y="11447"/>
                </a:cubicBezTo>
                <a:cubicBezTo>
                  <a:pt x="23462" y="11329"/>
                  <a:pt x="23431" y="11204"/>
                  <a:pt x="23407" y="11079"/>
                </a:cubicBezTo>
                <a:cubicBezTo>
                  <a:pt x="23407" y="11032"/>
                  <a:pt x="23423" y="10969"/>
                  <a:pt x="23407" y="10930"/>
                </a:cubicBezTo>
                <a:cubicBezTo>
                  <a:pt x="23329" y="10750"/>
                  <a:pt x="23251" y="10570"/>
                  <a:pt x="23157" y="10390"/>
                </a:cubicBezTo>
                <a:cubicBezTo>
                  <a:pt x="23126" y="10336"/>
                  <a:pt x="23063" y="10289"/>
                  <a:pt x="23016" y="10242"/>
                </a:cubicBezTo>
                <a:cubicBezTo>
                  <a:pt x="23008" y="10211"/>
                  <a:pt x="23000" y="10187"/>
                  <a:pt x="22985" y="10156"/>
                </a:cubicBezTo>
                <a:cubicBezTo>
                  <a:pt x="22969" y="10031"/>
                  <a:pt x="22914" y="9921"/>
                  <a:pt x="22805" y="9851"/>
                </a:cubicBezTo>
                <a:cubicBezTo>
                  <a:pt x="22797" y="9819"/>
                  <a:pt x="22789" y="9796"/>
                  <a:pt x="22774" y="9765"/>
                </a:cubicBezTo>
                <a:cubicBezTo>
                  <a:pt x="22758" y="9577"/>
                  <a:pt x="22601" y="9483"/>
                  <a:pt x="22508" y="9342"/>
                </a:cubicBezTo>
                <a:cubicBezTo>
                  <a:pt x="22468" y="9287"/>
                  <a:pt x="22406" y="9256"/>
                  <a:pt x="22351" y="9217"/>
                </a:cubicBezTo>
                <a:lnTo>
                  <a:pt x="22257" y="9014"/>
                </a:lnTo>
                <a:cubicBezTo>
                  <a:pt x="22234" y="8810"/>
                  <a:pt x="22101" y="8669"/>
                  <a:pt x="21991" y="8513"/>
                </a:cubicBezTo>
                <a:cubicBezTo>
                  <a:pt x="21835" y="8294"/>
                  <a:pt x="21647" y="8083"/>
                  <a:pt x="21522" y="7848"/>
                </a:cubicBezTo>
                <a:cubicBezTo>
                  <a:pt x="21404" y="7598"/>
                  <a:pt x="21225" y="7394"/>
                  <a:pt x="21076" y="7167"/>
                </a:cubicBezTo>
                <a:cubicBezTo>
                  <a:pt x="20865" y="6847"/>
                  <a:pt x="20622" y="6549"/>
                  <a:pt x="20395" y="6244"/>
                </a:cubicBezTo>
                <a:cubicBezTo>
                  <a:pt x="20254" y="6041"/>
                  <a:pt x="20121" y="5837"/>
                  <a:pt x="19973" y="5642"/>
                </a:cubicBezTo>
                <a:cubicBezTo>
                  <a:pt x="19871" y="5509"/>
                  <a:pt x="19754" y="5391"/>
                  <a:pt x="19636" y="5266"/>
                </a:cubicBezTo>
                <a:cubicBezTo>
                  <a:pt x="19433" y="5039"/>
                  <a:pt x="19222" y="4820"/>
                  <a:pt x="19026" y="4586"/>
                </a:cubicBezTo>
                <a:cubicBezTo>
                  <a:pt x="18838" y="4359"/>
                  <a:pt x="18557" y="4226"/>
                  <a:pt x="18408" y="3952"/>
                </a:cubicBezTo>
                <a:cubicBezTo>
                  <a:pt x="18330" y="3819"/>
                  <a:pt x="18220" y="3725"/>
                  <a:pt x="18064" y="3678"/>
                </a:cubicBezTo>
                <a:cubicBezTo>
                  <a:pt x="18009" y="3663"/>
                  <a:pt x="17947" y="3616"/>
                  <a:pt x="17908" y="3569"/>
                </a:cubicBezTo>
                <a:cubicBezTo>
                  <a:pt x="17563" y="3154"/>
                  <a:pt x="17110" y="2872"/>
                  <a:pt x="16671" y="2560"/>
                </a:cubicBezTo>
                <a:cubicBezTo>
                  <a:pt x="16656" y="2552"/>
                  <a:pt x="16632" y="2536"/>
                  <a:pt x="16609" y="2528"/>
                </a:cubicBezTo>
                <a:cubicBezTo>
                  <a:pt x="16312" y="2497"/>
                  <a:pt x="16085" y="2294"/>
                  <a:pt x="15819" y="2192"/>
                </a:cubicBezTo>
                <a:cubicBezTo>
                  <a:pt x="15514" y="2067"/>
                  <a:pt x="15224" y="1910"/>
                  <a:pt x="14927" y="1777"/>
                </a:cubicBezTo>
                <a:cubicBezTo>
                  <a:pt x="14909" y="1769"/>
                  <a:pt x="14889" y="1767"/>
                  <a:pt x="14868" y="1767"/>
                </a:cubicBezTo>
                <a:cubicBezTo>
                  <a:pt x="14826" y="1767"/>
                  <a:pt x="14781" y="1777"/>
                  <a:pt x="14739" y="1777"/>
                </a:cubicBezTo>
                <a:cubicBezTo>
                  <a:pt x="14481" y="1613"/>
                  <a:pt x="14231" y="1441"/>
                  <a:pt x="13965" y="1300"/>
                </a:cubicBezTo>
                <a:cubicBezTo>
                  <a:pt x="13738" y="1183"/>
                  <a:pt x="13480" y="1120"/>
                  <a:pt x="13253" y="1018"/>
                </a:cubicBezTo>
                <a:cubicBezTo>
                  <a:pt x="12862" y="831"/>
                  <a:pt x="12455" y="705"/>
                  <a:pt x="12040" y="619"/>
                </a:cubicBezTo>
                <a:cubicBezTo>
                  <a:pt x="11719" y="549"/>
                  <a:pt x="11391" y="494"/>
                  <a:pt x="11070" y="432"/>
                </a:cubicBezTo>
                <a:cubicBezTo>
                  <a:pt x="10507" y="322"/>
                  <a:pt x="9944" y="197"/>
                  <a:pt x="9373" y="87"/>
                </a:cubicBezTo>
                <a:cubicBezTo>
                  <a:pt x="9341" y="82"/>
                  <a:pt x="9309" y="80"/>
                  <a:pt x="9277" y="80"/>
                </a:cubicBezTo>
                <a:cubicBezTo>
                  <a:pt x="9242" y="80"/>
                  <a:pt x="9208" y="82"/>
                  <a:pt x="9173" y="82"/>
                </a:cubicBezTo>
                <a:cubicBezTo>
                  <a:pt x="9153" y="82"/>
                  <a:pt x="9134" y="81"/>
                  <a:pt x="9114" y="80"/>
                </a:cubicBezTo>
                <a:cubicBezTo>
                  <a:pt x="9075" y="80"/>
                  <a:pt x="9036" y="80"/>
                  <a:pt x="9005" y="72"/>
                </a:cubicBezTo>
                <a:cubicBezTo>
                  <a:pt x="8903" y="64"/>
                  <a:pt x="8809" y="64"/>
                  <a:pt x="8715" y="56"/>
                </a:cubicBezTo>
                <a:cubicBezTo>
                  <a:pt x="8667" y="25"/>
                  <a:pt x="8619" y="5"/>
                  <a:pt x="8571" y="5"/>
                </a:cubicBezTo>
                <a:cubicBezTo>
                  <a:pt x="8533" y="5"/>
                  <a:pt x="8495" y="17"/>
                  <a:pt x="8457" y="48"/>
                </a:cubicBezTo>
                <a:cubicBezTo>
                  <a:pt x="8426" y="56"/>
                  <a:pt x="8395" y="56"/>
                  <a:pt x="8363" y="64"/>
                </a:cubicBezTo>
                <a:cubicBezTo>
                  <a:pt x="8345" y="36"/>
                  <a:pt x="8326" y="13"/>
                  <a:pt x="8304" y="13"/>
                </a:cubicBezTo>
                <a:cubicBezTo>
                  <a:pt x="8289" y="13"/>
                  <a:pt x="8273" y="23"/>
                  <a:pt x="8254" y="48"/>
                </a:cubicBezTo>
                <a:cubicBezTo>
                  <a:pt x="8223" y="56"/>
                  <a:pt x="8191" y="56"/>
                  <a:pt x="8168" y="64"/>
                </a:cubicBezTo>
                <a:cubicBezTo>
                  <a:pt x="8121" y="56"/>
                  <a:pt x="8082" y="56"/>
                  <a:pt x="8043" y="48"/>
                </a:cubicBezTo>
                <a:cubicBezTo>
                  <a:pt x="7831" y="56"/>
                  <a:pt x="7620" y="56"/>
                  <a:pt x="7417" y="64"/>
                </a:cubicBezTo>
                <a:cubicBezTo>
                  <a:pt x="7307" y="56"/>
                  <a:pt x="7198" y="56"/>
                  <a:pt x="7096" y="48"/>
                </a:cubicBezTo>
                <a:cubicBezTo>
                  <a:pt x="7049" y="48"/>
                  <a:pt x="7002" y="48"/>
                  <a:pt x="6955" y="56"/>
                </a:cubicBezTo>
                <a:cubicBezTo>
                  <a:pt x="6937" y="29"/>
                  <a:pt x="6916" y="7"/>
                  <a:pt x="6894" y="7"/>
                </a:cubicBezTo>
                <a:cubicBezTo>
                  <a:pt x="6879" y="7"/>
                  <a:pt x="6862" y="19"/>
                  <a:pt x="6846" y="48"/>
                </a:cubicBezTo>
                <a:cubicBezTo>
                  <a:pt x="6822" y="56"/>
                  <a:pt x="6791" y="64"/>
                  <a:pt x="6760" y="64"/>
                </a:cubicBezTo>
                <a:cubicBezTo>
                  <a:pt x="6705" y="17"/>
                  <a:pt x="6650" y="0"/>
                  <a:pt x="65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9"/>
          <p:cNvSpPr/>
          <p:nvPr/>
        </p:nvSpPr>
        <p:spPr>
          <a:xfrm rot="-5400000">
            <a:off x="-582235" y="3746235"/>
            <a:ext cx="1566751" cy="1645277"/>
          </a:xfrm>
          <a:custGeom>
            <a:avLst/>
            <a:gdLst/>
            <a:ahLst/>
            <a:cxnLst/>
            <a:rect l="l" t="t" r="r" b="b"/>
            <a:pathLst>
              <a:path w="26616" h="27950" extrusionOk="0">
                <a:moveTo>
                  <a:pt x="23540" y="0"/>
                </a:moveTo>
                <a:cubicBezTo>
                  <a:pt x="23409" y="0"/>
                  <a:pt x="23277" y="11"/>
                  <a:pt x="23142" y="33"/>
                </a:cubicBezTo>
                <a:cubicBezTo>
                  <a:pt x="22915" y="72"/>
                  <a:pt x="22680" y="96"/>
                  <a:pt x="22453" y="127"/>
                </a:cubicBezTo>
                <a:cubicBezTo>
                  <a:pt x="21906" y="197"/>
                  <a:pt x="21350" y="221"/>
                  <a:pt x="20826" y="354"/>
                </a:cubicBezTo>
                <a:cubicBezTo>
                  <a:pt x="19934" y="573"/>
                  <a:pt x="19082" y="925"/>
                  <a:pt x="18229" y="1285"/>
                </a:cubicBezTo>
                <a:cubicBezTo>
                  <a:pt x="17994" y="1386"/>
                  <a:pt x="17728" y="1449"/>
                  <a:pt x="17470" y="1488"/>
                </a:cubicBezTo>
                <a:cubicBezTo>
                  <a:pt x="17040" y="1551"/>
                  <a:pt x="16602" y="1551"/>
                  <a:pt x="16179" y="1637"/>
                </a:cubicBezTo>
                <a:cubicBezTo>
                  <a:pt x="15193" y="1832"/>
                  <a:pt x="14247" y="2161"/>
                  <a:pt x="13339" y="2607"/>
                </a:cubicBezTo>
                <a:cubicBezTo>
                  <a:pt x="13144" y="2701"/>
                  <a:pt x="12972" y="2857"/>
                  <a:pt x="12776" y="2951"/>
                </a:cubicBezTo>
                <a:cubicBezTo>
                  <a:pt x="12150" y="3233"/>
                  <a:pt x="11579" y="3616"/>
                  <a:pt x="11032" y="4015"/>
                </a:cubicBezTo>
                <a:cubicBezTo>
                  <a:pt x="9889" y="4844"/>
                  <a:pt x="8732" y="5634"/>
                  <a:pt x="7496" y="6299"/>
                </a:cubicBezTo>
                <a:cubicBezTo>
                  <a:pt x="7175" y="6464"/>
                  <a:pt x="6862" y="6651"/>
                  <a:pt x="6580" y="6863"/>
                </a:cubicBezTo>
                <a:cubicBezTo>
                  <a:pt x="6400" y="7003"/>
                  <a:pt x="6228" y="7152"/>
                  <a:pt x="6017" y="7262"/>
                </a:cubicBezTo>
                <a:cubicBezTo>
                  <a:pt x="5735" y="7402"/>
                  <a:pt x="5477" y="7614"/>
                  <a:pt x="5227" y="7825"/>
                </a:cubicBezTo>
                <a:cubicBezTo>
                  <a:pt x="4797" y="8193"/>
                  <a:pt x="4358" y="8521"/>
                  <a:pt x="3772" y="8599"/>
                </a:cubicBezTo>
                <a:cubicBezTo>
                  <a:pt x="3427" y="8638"/>
                  <a:pt x="3091" y="8709"/>
                  <a:pt x="2763" y="8834"/>
                </a:cubicBezTo>
                <a:cubicBezTo>
                  <a:pt x="2465" y="8944"/>
                  <a:pt x="2160" y="9014"/>
                  <a:pt x="1925" y="9256"/>
                </a:cubicBezTo>
                <a:cubicBezTo>
                  <a:pt x="1839" y="9350"/>
                  <a:pt x="1691" y="9389"/>
                  <a:pt x="1566" y="9444"/>
                </a:cubicBezTo>
                <a:cubicBezTo>
                  <a:pt x="1120" y="9632"/>
                  <a:pt x="744" y="9906"/>
                  <a:pt x="627" y="10391"/>
                </a:cubicBezTo>
                <a:cubicBezTo>
                  <a:pt x="517" y="10852"/>
                  <a:pt x="423" y="11322"/>
                  <a:pt x="384" y="11791"/>
                </a:cubicBezTo>
                <a:cubicBezTo>
                  <a:pt x="330" y="12464"/>
                  <a:pt x="361" y="13145"/>
                  <a:pt x="322" y="13817"/>
                </a:cubicBezTo>
                <a:cubicBezTo>
                  <a:pt x="259" y="14756"/>
                  <a:pt x="157" y="15687"/>
                  <a:pt x="79" y="16626"/>
                </a:cubicBezTo>
                <a:cubicBezTo>
                  <a:pt x="48" y="17103"/>
                  <a:pt x="1" y="17580"/>
                  <a:pt x="17" y="18050"/>
                </a:cubicBezTo>
                <a:cubicBezTo>
                  <a:pt x="48" y="18801"/>
                  <a:pt x="110" y="19544"/>
                  <a:pt x="423" y="20248"/>
                </a:cubicBezTo>
                <a:cubicBezTo>
                  <a:pt x="650" y="20749"/>
                  <a:pt x="846" y="21257"/>
                  <a:pt x="1307" y="21609"/>
                </a:cubicBezTo>
                <a:cubicBezTo>
                  <a:pt x="1417" y="21687"/>
                  <a:pt x="1511" y="21758"/>
                  <a:pt x="1644" y="21766"/>
                </a:cubicBezTo>
                <a:cubicBezTo>
                  <a:pt x="1714" y="21773"/>
                  <a:pt x="1785" y="21789"/>
                  <a:pt x="1871" y="21805"/>
                </a:cubicBezTo>
                <a:cubicBezTo>
                  <a:pt x="1933" y="21953"/>
                  <a:pt x="2019" y="22094"/>
                  <a:pt x="2066" y="22243"/>
                </a:cubicBezTo>
                <a:cubicBezTo>
                  <a:pt x="2317" y="23119"/>
                  <a:pt x="2559" y="23995"/>
                  <a:pt x="2825" y="24864"/>
                </a:cubicBezTo>
                <a:cubicBezTo>
                  <a:pt x="2989" y="25427"/>
                  <a:pt x="3185" y="25990"/>
                  <a:pt x="3388" y="26546"/>
                </a:cubicBezTo>
                <a:cubicBezTo>
                  <a:pt x="3521" y="26898"/>
                  <a:pt x="3701" y="27242"/>
                  <a:pt x="3881" y="27570"/>
                </a:cubicBezTo>
                <a:cubicBezTo>
                  <a:pt x="4017" y="27823"/>
                  <a:pt x="4221" y="27950"/>
                  <a:pt x="4473" y="27950"/>
                </a:cubicBezTo>
                <a:cubicBezTo>
                  <a:pt x="4541" y="27950"/>
                  <a:pt x="4613" y="27941"/>
                  <a:pt x="4687" y="27922"/>
                </a:cubicBezTo>
                <a:cubicBezTo>
                  <a:pt x="4898" y="27868"/>
                  <a:pt x="5117" y="27797"/>
                  <a:pt x="5305" y="27680"/>
                </a:cubicBezTo>
                <a:cubicBezTo>
                  <a:pt x="5845" y="27336"/>
                  <a:pt x="6455" y="27148"/>
                  <a:pt x="7057" y="26984"/>
                </a:cubicBezTo>
                <a:cubicBezTo>
                  <a:pt x="8051" y="26710"/>
                  <a:pt x="9060" y="26514"/>
                  <a:pt x="9975" y="26014"/>
                </a:cubicBezTo>
                <a:cubicBezTo>
                  <a:pt x="10265" y="25849"/>
                  <a:pt x="10570" y="25693"/>
                  <a:pt x="10859" y="25521"/>
                </a:cubicBezTo>
                <a:cubicBezTo>
                  <a:pt x="11204" y="25317"/>
                  <a:pt x="11571" y="25137"/>
                  <a:pt x="11869" y="24871"/>
                </a:cubicBezTo>
                <a:cubicBezTo>
                  <a:pt x="12432" y="24379"/>
                  <a:pt x="13003" y="23894"/>
                  <a:pt x="13472" y="23299"/>
                </a:cubicBezTo>
                <a:cubicBezTo>
                  <a:pt x="14270" y="22290"/>
                  <a:pt x="15014" y="21257"/>
                  <a:pt x="15678" y="20162"/>
                </a:cubicBezTo>
                <a:cubicBezTo>
                  <a:pt x="15843" y="19896"/>
                  <a:pt x="16023" y="19653"/>
                  <a:pt x="16203" y="19403"/>
                </a:cubicBezTo>
                <a:cubicBezTo>
                  <a:pt x="16469" y="19051"/>
                  <a:pt x="16742" y="18699"/>
                  <a:pt x="17001" y="18347"/>
                </a:cubicBezTo>
                <a:cubicBezTo>
                  <a:pt x="17227" y="18034"/>
                  <a:pt x="17407" y="17682"/>
                  <a:pt x="17728" y="17439"/>
                </a:cubicBezTo>
                <a:cubicBezTo>
                  <a:pt x="17791" y="17393"/>
                  <a:pt x="17830" y="17330"/>
                  <a:pt x="17877" y="17267"/>
                </a:cubicBezTo>
                <a:cubicBezTo>
                  <a:pt x="18338" y="16642"/>
                  <a:pt x="18800" y="16008"/>
                  <a:pt x="19269" y="15390"/>
                </a:cubicBezTo>
                <a:cubicBezTo>
                  <a:pt x="19426" y="15186"/>
                  <a:pt x="19598" y="14999"/>
                  <a:pt x="19762" y="14811"/>
                </a:cubicBezTo>
                <a:cubicBezTo>
                  <a:pt x="20185" y="14318"/>
                  <a:pt x="20732" y="13966"/>
                  <a:pt x="21162" y="13481"/>
                </a:cubicBezTo>
                <a:cubicBezTo>
                  <a:pt x="21546" y="13059"/>
                  <a:pt x="21945" y="12660"/>
                  <a:pt x="22273" y="12190"/>
                </a:cubicBezTo>
                <a:cubicBezTo>
                  <a:pt x="22672" y="11619"/>
                  <a:pt x="23181" y="11134"/>
                  <a:pt x="23502" y="10508"/>
                </a:cubicBezTo>
                <a:cubicBezTo>
                  <a:pt x="23525" y="10469"/>
                  <a:pt x="23556" y="10438"/>
                  <a:pt x="23588" y="10406"/>
                </a:cubicBezTo>
                <a:cubicBezTo>
                  <a:pt x="23877" y="10008"/>
                  <a:pt x="24174" y="9609"/>
                  <a:pt x="24464" y="9210"/>
                </a:cubicBezTo>
                <a:cubicBezTo>
                  <a:pt x="24605" y="9022"/>
                  <a:pt x="24699" y="8803"/>
                  <a:pt x="24839" y="8615"/>
                </a:cubicBezTo>
                <a:cubicBezTo>
                  <a:pt x="25324" y="7966"/>
                  <a:pt x="25762" y="7301"/>
                  <a:pt x="26021" y="6526"/>
                </a:cubicBezTo>
                <a:cubicBezTo>
                  <a:pt x="26255" y="5838"/>
                  <a:pt x="26521" y="5149"/>
                  <a:pt x="26521" y="4406"/>
                </a:cubicBezTo>
                <a:cubicBezTo>
                  <a:pt x="26529" y="3366"/>
                  <a:pt x="26615" y="2317"/>
                  <a:pt x="26443" y="1277"/>
                </a:cubicBezTo>
                <a:cubicBezTo>
                  <a:pt x="26373" y="847"/>
                  <a:pt x="26177" y="549"/>
                  <a:pt x="25888" y="268"/>
                </a:cubicBezTo>
                <a:cubicBezTo>
                  <a:pt x="25716" y="354"/>
                  <a:pt x="25583" y="432"/>
                  <a:pt x="25410" y="518"/>
                </a:cubicBezTo>
                <a:cubicBezTo>
                  <a:pt x="25262" y="463"/>
                  <a:pt x="25129" y="409"/>
                  <a:pt x="24988" y="354"/>
                </a:cubicBezTo>
                <a:cubicBezTo>
                  <a:pt x="24522" y="155"/>
                  <a:pt x="24045" y="0"/>
                  <a:pt x="2354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9"/>
          <p:cNvSpPr/>
          <p:nvPr/>
        </p:nvSpPr>
        <p:spPr>
          <a:xfrm>
            <a:off x="8665625" y="3195863"/>
            <a:ext cx="813120" cy="1104581"/>
          </a:xfrm>
          <a:custGeom>
            <a:avLst/>
            <a:gdLst/>
            <a:ahLst/>
            <a:cxnLst/>
            <a:rect l="l" t="t" r="r" b="b"/>
            <a:pathLst>
              <a:path w="24182" h="32850" extrusionOk="0">
                <a:moveTo>
                  <a:pt x="17227" y="133"/>
                </a:moveTo>
                <a:cubicBezTo>
                  <a:pt x="17696" y="133"/>
                  <a:pt x="18119" y="391"/>
                  <a:pt x="18416" y="884"/>
                </a:cubicBezTo>
                <a:cubicBezTo>
                  <a:pt x="18611" y="1228"/>
                  <a:pt x="18846" y="1635"/>
                  <a:pt x="19042" y="2081"/>
                </a:cubicBezTo>
                <a:cubicBezTo>
                  <a:pt x="19308" y="2668"/>
                  <a:pt x="19566" y="3294"/>
                  <a:pt x="19824" y="3951"/>
                </a:cubicBezTo>
                <a:cubicBezTo>
                  <a:pt x="20035" y="4506"/>
                  <a:pt x="20246" y="5069"/>
                  <a:pt x="20442" y="5609"/>
                </a:cubicBezTo>
                <a:cubicBezTo>
                  <a:pt x="20599" y="6016"/>
                  <a:pt x="20747" y="6423"/>
                  <a:pt x="20904" y="6830"/>
                </a:cubicBezTo>
                <a:cubicBezTo>
                  <a:pt x="20911" y="6853"/>
                  <a:pt x="20919" y="6869"/>
                  <a:pt x="20927" y="6892"/>
                </a:cubicBezTo>
                <a:lnTo>
                  <a:pt x="20943" y="6916"/>
                </a:lnTo>
                <a:lnTo>
                  <a:pt x="20966" y="6923"/>
                </a:lnTo>
                <a:cubicBezTo>
                  <a:pt x="21177" y="6994"/>
                  <a:pt x="21334" y="7119"/>
                  <a:pt x="21443" y="7205"/>
                </a:cubicBezTo>
                <a:cubicBezTo>
                  <a:pt x="21991" y="7628"/>
                  <a:pt x="22288" y="8214"/>
                  <a:pt x="22554" y="8738"/>
                </a:cubicBezTo>
                <a:lnTo>
                  <a:pt x="22554" y="8746"/>
                </a:lnTo>
                <a:lnTo>
                  <a:pt x="22640" y="8918"/>
                </a:lnTo>
                <a:cubicBezTo>
                  <a:pt x="23094" y="9795"/>
                  <a:pt x="23274" y="10733"/>
                  <a:pt x="23407" y="11539"/>
                </a:cubicBezTo>
                <a:cubicBezTo>
                  <a:pt x="23493" y="12040"/>
                  <a:pt x="23524" y="12533"/>
                  <a:pt x="23563" y="13018"/>
                </a:cubicBezTo>
                <a:lnTo>
                  <a:pt x="23571" y="13182"/>
                </a:lnTo>
                <a:lnTo>
                  <a:pt x="23571" y="13174"/>
                </a:lnTo>
                <a:cubicBezTo>
                  <a:pt x="23603" y="13604"/>
                  <a:pt x="23626" y="14035"/>
                  <a:pt x="23657" y="14465"/>
                </a:cubicBezTo>
                <a:cubicBezTo>
                  <a:pt x="23689" y="15060"/>
                  <a:pt x="23728" y="15678"/>
                  <a:pt x="23775" y="16272"/>
                </a:cubicBezTo>
                <a:cubicBezTo>
                  <a:pt x="23806" y="16616"/>
                  <a:pt x="23845" y="16953"/>
                  <a:pt x="23892" y="17305"/>
                </a:cubicBezTo>
                <a:cubicBezTo>
                  <a:pt x="23947" y="17704"/>
                  <a:pt x="23994" y="18111"/>
                  <a:pt x="24025" y="18517"/>
                </a:cubicBezTo>
                <a:cubicBezTo>
                  <a:pt x="24041" y="18744"/>
                  <a:pt x="24049" y="18971"/>
                  <a:pt x="24049" y="19221"/>
                </a:cubicBezTo>
                <a:cubicBezTo>
                  <a:pt x="24049" y="19503"/>
                  <a:pt x="24041" y="19816"/>
                  <a:pt x="24017" y="20160"/>
                </a:cubicBezTo>
                <a:cubicBezTo>
                  <a:pt x="23970" y="20880"/>
                  <a:pt x="23618" y="21428"/>
                  <a:pt x="22961" y="21811"/>
                </a:cubicBezTo>
                <a:cubicBezTo>
                  <a:pt x="22930" y="21834"/>
                  <a:pt x="22899" y="21850"/>
                  <a:pt x="22859" y="21866"/>
                </a:cubicBezTo>
                <a:lnTo>
                  <a:pt x="22852" y="21873"/>
                </a:lnTo>
                <a:lnTo>
                  <a:pt x="22844" y="21881"/>
                </a:lnTo>
                <a:cubicBezTo>
                  <a:pt x="22601" y="22210"/>
                  <a:pt x="22296" y="22358"/>
                  <a:pt x="22077" y="22468"/>
                </a:cubicBezTo>
                <a:cubicBezTo>
                  <a:pt x="22038" y="22484"/>
                  <a:pt x="21999" y="22507"/>
                  <a:pt x="21952" y="22531"/>
                </a:cubicBezTo>
                <a:cubicBezTo>
                  <a:pt x="21827" y="22601"/>
                  <a:pt x="21686" y="22664"/>
                  <a:pt x="21537" y="22718"/>
                </a:cubicBezTo>
                <a:cubicBezTo>
                  <a:pt x="21334" y="22781"/>
                  <a:pt x="21130" y="22844"/>
                  <a:pt x="20872" y="22890"/>
                </a:cubicBezTo>
                <a:cubicBezTo>
                  <a:pt x="20841" y="22890"/>
                  <a:pt x="20810" y="22898"/>
                  <a:pt x="20778" y="22914"/>
                </a:cubicBezTo>
                <a:cubicBezTo>
                  <a:pt x="20544" y="23000"/>
                  <a:pt x="20348" y="23219"/>
                  <a:pt x="20106" y="23516"/>
                </a:cubicBezTo>
                <a:cubicBezTo>
                  <a:pt x="19902" y="23774"/>
                  <a:pt x="19652" y="24072"/>
                  <a:pt x="19339" y="24299"/>
                </a:cubicBezTo>
                <a:cubicBezTo>
                  <a:pt x="19261" y="24353"/>
                  <a:pt x="19183" y="24447"/>
                  <a:pt x="19096" y="24549"/>
                </a:cubicBezTo>
                <a:cubicBezTo>
                  <a:pt x="19065" y="24580"/>
                  <a:pt x="19034" y="24612"/>
                  <a:pt x="19003" y="24651"/>
                </a:cubicBezTo>
                <a:cubicBezTo>
                  <a:pt x="18784" y="24893"/>
                  <a:pt x="18518" y="25128"/>
                  <a:pt x="18166" y="25394"/>
                </a:cubicBezTo>
                <a:cubicBezTo>
                  <a:pt x="17094" y="26192"/>
                  <a:pt x="16132" y="27162"/>
                  <a:pt x="15412" y="27913"/>
                </a:cubicBezTo>
                <a:cubicBezTo>
                  <a:pt x="14989" y="28359"/>
                  <a:pt x="14481" y="28859"/>
                  <a:pt x="13863" y="29251"/>
                </a:cubicBezTo>
                <a:cubicBezTo>
                  <a:pt x="13847" y="29266"/>
                  <a:pt x="13832" y="29282"/>
                  <a:pt x="13808" y="29298"/>
                </a:cubicBezTo>
                <a:cubicBezTo>
                  <a:pt x="13785" y="29321"/>
                  <a:pt x="13761" y="29345"/>
                  <a:pt x="13745" y="29360"/>
                </a:cubicBezTo>
                <a:cubicBezTo>
                  <a:pt x="13659" y="29446"/>
                  <a:pt x="13558" y="29540"/>
                  <a:pt x="13433" y="29626"/>
                </a:cubicBezTo>
                <a:cubicBezTo>
                  <a:pt x="12768" y="30088"/>
                  <a:pt x="12063" y="30448"/>
                  <a:pt x="11352" y="30698"/>
                </a:cubicBezTo>
                <a:cubicBezTo>
                  <a:pt x="11172" y="30768"/>
                  <a:pt x="10992" y="30823"/>
                  <a:pt x="10812" y="30878"/>
                </a:cubicBezTo>
                <a:cubicBezTo>
                  <a:pt x="10554" y="30948"/>
                  <a:pt x="10295" y="30980"/>
                  <a:pt x="10069" y="31011"/>
                </a:cubicBezTo>
                <a:cubicBezTo>
                  <a:pt x="9912" y="31034"/>
                  <a:pt x="9764" y="31050"/>
                  <a:pt x="9631" y="31081"/>
                </a:cubicBezTo>
                <a:cubicBezTo>
                  <a:pt x="9537" y="31105"/>
                  <a:pt x="9451" y="31120"/>
                  <a:pt x="9372" y="31152"/>
                </a:cubicBezTo>
                <a:cubicBezTo>
                  <a:pt x="9302" y="31175"/>
                  <a:pt x="9239" y="31206"/>
                  <a:pt x="9185" y="31238"/>
                </a:cubicBezTo>
                <a:cubicBezTo>
                  <a:pt x="8449" y="31676"/>
                  <a:pt x="7729" y="32083"/>
                  <a:pt x="6939" y="32372"/>
                </a:cubicBezTo>
                <a:lnTo>
                  <a:pt x="6861" y="32396"/>
                </a:lnTo>
                <a:cubicBezTo>
                  <a:pt x="6173" y="32630"/>
                  <a:pt x="5453" y="32677"/>
                  <a:pt x="4710" y="32677"/>
                </a:cubicBezTo>
                <a:cubicBezTo>
                  <a:pt x="4256" y="32677"/>
                  <a:pt x="3802" y="32662"/>
                  <a:pt x="3341" y="32662"/>
                </a:cubicBezTo>
                <a:cubicBezTo>
                  <a:pt x="3036" y="32662"/>
                  <a:pt x="2723" y="32669"/>
                  <a:pt x="2418" y="32693"/>
                </a:cubicBezTo>
                <a:cubicBezTo>
                  <a:pt x="2308" y="32708"/>
                  <a:pt x="2199" y="32716"/>
                  <a:pt x="2097" y="32716"/>
                </a:cubicBezTo>
                <a:cubicBezTo>
                  <a:pt x="2011" y="32716"/>
                  <a:pt x="1925" y="32708"/>
                  <a:pt x="1847" y="32693"/>
                </a:cubicBezTo>
                <a:cubicBezTo>
                  <a:pt x="1479" y="32607"/>
                  <a:pt x="1244" y="32364"/>
                  <a:pt x="1080" y="32051"/>
                </a:cubicBezTo>
                <a:cubicBezTo>
                  <a:pt x="916" y="31738"/>
                  <a:pt x="822" y="31355"/>
                  <a:pt x="743" y="31026"/>
                </a:cubicBezTo>
                <a:cubicBezTo>
                  <a:pt x="524" y="30127"/>
                  <a:pt x="391" y="29227"/>
                  <a:pt x="282" y="28312"/>
                </a:cubicBezTo>
                <a:cubicBezTo>
                  <a:pt x="251" y="28038"/>
                  <a:pt x="211" y="27756"/>
                  <a:pt x="180" y="27483"/>
                </a:cubicBezTo>
                <a:cubicBezTo>
                  <a:pt x="141" y="27232"/>
                  <a:pt x="133" y="26990"/>
                  <a:pt x="133" y="26747"/>
                </a:cubicBezTo>
                <a:cubicBezTo>
                  <a:pt x="133" y="26200"/>
                  <a:pt x="204" y="25675"/>
                  <a:pt x="282" y="25159"/>
                </a:cubicBezTo>
                <a:lnTo>
                  <a:pt x="313" y="24940"/>
                </a:lnTo>
                <a:cubicBezTo>
                  <a:pt x="454" y="23939"/>
                  <a:pt x="798" y="23102"/>
                  <a:pt x="1119" y="22405"/>
                </a:cubicBezTo>
                <a:cubicBezTo>
                  <a:pt x="1158" y="22327"/>
                  <a:pt x="1189" y="22225"/>
                  <a:pt x="1221" y="22124"/>
                </a:cubicBezTo>
                <a:cubicBezTo>
                  <a:pt x="1260" y="22014"/>
                  <a:pt x="1307" y="21881"/>
                  <a:pt x="1361" y="21756"/>
                </a:cubicBezTo>
                <a:cubicBezTo>
                  <a:pt x="1510" y="21420"/>
                  <a:pt x="1667" y="21083"/>
                  <a:pt x="1815" y="20763"/>
                </a:cubicBezTo>
                <a:lnTo>
                  <a:pt x="1980" y="20395"/>
                </a:lnTo>
                <a:cubicBezTo>
                  <a:pt x="1995" y="20379"/>
                  <a:pt x="2003" y="20356"/>
                  <a:pt x="2011" y="20332"/>
                </a:cubicBezTo>
                <a:lnTo>
                  <a:pt x="2019" y="20324"/>
                </a:lnTo>
                <a:cubicBezTo>
                  <a:pt x="2159" y="19839"/>
                  <a:pt x="2371" y="19440"/>
                  <a:pt x="2574" y="19049"/>
                </a:cubicBezTo>
                <a:cubicBezTo>
                  <a:pt x="2684" y="18838"/>
                  <a:pt x="2793" y="18627"/>
                  <a:pt x="2887" y="18416"/>
                </a:cubicBezTo>
                <a:cubicBezTo>
                  <a:pt x="3075" y="17985"/>
                  <a:pt x="3294" y="17610"/>
                  <a:pt x="3513" y="17250"/>
                </a:cubicBezTo>
                <a:cubicBezTo>
                  <a:pt x="3583" y="17133"/>
                  <a:pt x="3654" y="17007"/>
                  <a:pt x="3724" y="16882"/>
                </a:cubicBezTo>
                <a:cubicBezTo>
                  <a:pt x="3904" y="16569"/>
                  <a:pt x="4115" y="16311"/>
                  <a:pt x="4311" y="16053"/>
                </a:cubicBezTo>
                <a:cubicBezTo>
                  <a:pt x="4491" y="15834"/>
                  <a:pt x="4655" y="15623"/>
                  <a:pt x="4788" y="15388"/>
                </a:cubicBezTo>
                <a:cubicBezTo>
                  <a:pt x="4819" y="15333"/>
                  <a:pt x="4858" y="15271"/>
                  <a:pt x="4890" y="15208"/>
                </a:cubicBezTo>
                <a:cubicBezTo>
                  <a:pt x="4976" y="15060"/>
                  <a:pt x="5054" y="14927"/>
                  <a:pt x="5117" y="14786"/>
                </a:cubicBezTo>
                <a:cubicBezTo>
                  <a:pt x="5343" y="14316"/>
                  <a:pt x="5562" y="13839"/>
                  <a:pt x="5782" y="13362"/>
                </a:cubicBezTo>
                <a:cubicBezTo>
                  <a:pt x="5828" y="13245"/>
                  <a:pt x="5915" y="13072"/>
                  <a:pt x="5985" y="12924"/>
                </a:cubicBezTo>
                <a:cubicBezTo>
                  <a:pt x="6048" y="12775"/>
                  <a:pt x="6102" y="12650"/>
                  <a:pt x="6102" y="12650"/>
                </a:cubicBezTo>
                <a:cubicBezTo>
                  <a:pt x="6141" y="12564"/>
                  <a:pt x="6204" y="12431"/>
                  <a:pt x="6321" y="12306"/>
                </a:cubicBezTo>
                <a:cubicBezTo>
                  <a:pt x="6368" y="12243"/>
                  <a:pt x="6415" y="12165"/>
                  <a:pt x="6462" y="12079"/>
                </a:cubicBezTo>
                <a:cubicBezTo>
                  <a:pt x="6501" y="11985"/>
                  <a:pt x="6540" y="11883"/>
                  <a:pt x="6587" y="11782"/>
                </a:cubicBezTo>
                <a:cubicBezTo>
                  <a:pt x="6626" y="11672"/>
                  <a:pt x="6666" y="11570"/>
                  <a:pt x="6712" y="11477"/>
                </a:cubicBezTo>
                <a:cubicBezTo>
                  <a:pt x="6814" y="11257"/>
                  <a:pt x="6908" y="11046"/>
                  <a:pt x="7010" y="10835"/>
                </a:cubicBezTo>
                <a:cubicBezTo>
                  <a:pt x="7104" y="10655"/>
                  <a:pt x="7190" y="10467"/>
                  <a:pt x="7276" y="10280"/>
                </a:cubicBezTo>
                <a:lnTo>
                  <a:pt x="7291" y="10248"/>
                </a:lnTo>
                <a:cubicBezTo>
                  <a:pt x="7409" y="9990"/>
                  <a:pt x="7518" y="9748"/>
                  <a:pt x="7604" y="9489"/>
                </a:cubicBezTo>
                <a:cubicBezTo>
                  <a:pt x="8019" y="8339"/>
                  <a:pt x="8520" y="7158"/>
                  <a:pt x="9153" y="5891"/>
                </a:cubicBezTo>
                <a:cubicBezTo>
                  <a:pt x="9513" y="5187"/>
                  <a:pt x="9959" y="4608"/>
                  <a:pt x="10397" y="4052"/>
                </a:cubicBezTo>
                <a:lnTo>
                  <a:pt x="10444" y="3990"/>
                </a:lnTo>
                <a:cubicBezTo>
                  <a:pt x="10663" y="3708"/>
                  <a:pt x="10929" y="3489"/>
                  <a:pt x="11164" y="3301"/>
                </a:cubicBezTo>
                <a:cubicBezTo>
                  <a:pt x="11234" y="3247"/>
                  <a:pt x="11297" y="3200"/>
                  <a:pt x="11359" y="3145"/>
                </a:cubicBezTo>
                <a:cubicBezTo>
                  <a:pt x="11532" y="2996"/>
                  <a:pt x="11711" y="2855"/>
                  <a:pt x="11891" y="2722"/>
                </a:cubicBezTo>
                <a:cubicBezTo>
                  <a:pt x="11962" y="2668"/>
                  <a:pt x="12032" y="2613"/>
                  <a:pt x="12103" y="2558"/>
                </a:cubicBezTo>
                <a:cubicBezTo>
                  <a:pt x="12783" y="2034"/>
                  <a:pt x="13526" y="1760"/>
                  <a:pt x="14254" y="1502"/>
                </a:cubicBezTo>
                <a:cubicBezTo>
                  <a:pt x="14426" y="1439"/>
                  <a:pt x="14590" y="1377"/>
                  <a:pt x="14762" y="1314"/>
                </a:cubicBezTo>
                <a:cubicBezTo>
                  <a:pt x="15216" y="1142"/>
                  <a:pt x="15662" y="954"/>
                  <a:pt x="16014" y="634"/>
                </a:cubicBezTo>
                <a:cubicBezTo>
                  <a:pt x="16257" y="415"/>
                  <a:pt x="16538" y="297"/>
                  <a:pt x="16757" y="219"/>
                </a:cubicBezTo>
                <a:lnTo>
                  <a:pt x="16781" y="211"/>
                </a:lnTo>
                <a:cubicBezTo>
                  <a:pt x="16929" y="156"/>
                  <a:pt x="17078" y="133"/>
                  <a:pt x="17227" y="133"/>
                </a:cubicBezTo>
                <a:close/>
                <a:moveTo>
                  <a:pt x="17227" y="0"/>
                </a:moveTo>
                <a:cubicBezTo>
                  <a:pt x="17062" y="0"/>
                  <a:pt x="16898" y="31"/>
                  <a:pt x="16734" y="86"/>
                </a:cubicBezTo>
                <a:lnTo>
                  <a:pt x="16710" y="94"/>
                </a:lnTo>
                <a:cubicBezTo>
                  <a:pt x="16484" y="180"/>
                  <a:pt x="16186" y="297"/>
                  <a:pt x="15928" y="540"/>
                </a:cubicBezTo>
                <a:cubicBezTo>
                  <a:pt x="15600" y="837"/>
                  <a:pt x="15169" y="1017"/>
                  <a:pt x="14716" y="1197"/>
                </a:cubicBezTo>
                <a:cubicBezTo>
                  <a:pt x="14551" y="1260"/>
                  <a:pt x="14379" y="1322"/>
                  <a:pt x="14207" y="1377"/>
                </a:cubicBezTo>
                <a:cubicBezTo>
                  <a:pt x="13479" y="1643"/>
                  <a:pt x="12721" y="1917"/>
                  <a:pt x="12024" y="2456"/>
                </a:cubicBezTo>
                <a:cubicBezTo>
                  <a:pt x="11954" y="2511"/>
                  <a:pt x="11884" y="2566"/>
                  <a:pt x="11813" y="2621"/>
                </a:cubicBezTo>
                <a:cubicBezTo>
                  <a:pt x="11633" y="2754"/>
                  <a:pt x="11453" y="2895"/>
                  <a:pt x="11273" y="3043"/>
                </a:cubicBezTo>
                <a:cubicBezTo>
                  <a:pt x="11211" y="3098"/>
                  <a:pt x="11148" y="3145"/>
                  <a:pt x="11086" y="3200"/>
                </a:cubicBezTo>
                <a:cubicBezTo>
                  <a:pt x="10851" y="3387"/>
                  <a:pt x="10577" y="3606"/>
                  <a:pt x="10335" y="3912"/>
                </a:cubicBezTo>
                <a:lnTo>
                  <a:pt x="10295" y="3974"/>
                </a:lnTo>
                <a:cubicBezTo>
                  <a:pt x="9857" y="4530"/>
                  <a:pt x="9404" y="5116"/>
                  <a:pt x="9044" y="5836"/>
                </a:cubicBezTo>
                <a:cubicBezTo>
                  <a:pt x="8402" y="7103"/>
                  <a:pt x="7894" y="8285"/>
                  <a:pt x="7487" y="9450"/>
                </a:cubicBezTo>
                <a:cubicBezTo>
                  <a:pt x="7401" y="9693"/>
                  <a:pt x="7291" y="9935"/>
                  <a:pt x="7174" y="10194"/>
                </a:cubicBezTo>
                <a:lnTo>
                  <a:pt x="7158" y="10225"/>
                </a:lnTo>
                <a:cubicBezTo>
                  <a:pt x="7072" y="10413"/>
                  <a:pt x="6986" y="10593"/>
                  <a:pt x="6892" y="10780"/>
                </a:cubicBezTo>
                <a:cubicBezTo>
                  <a:pt x="6791" y="10991"/>
                  <a:pt x="6689" y="11203"/>
                  <a:pt x="6595" y="11422"/>
                </a:cubicBezTo>
                <a:cubicBezTo>
                  <a:pt x="6548" y="11523"/>
                  <a:pt x="6509" y="11625"/>
                  <a:pt x="6462" y="11727"/>
                </a:cubicBezTo>
                <a:cubicBezTo>
                  <a:pt x="6423" y="11836"/>
                  <a:pt x="6384" y="11938"/>
                  <a:pt x="6345" y="12024"/>
                </a:cubicBezTo>
                <a:cubicBezTo>
                  <a:pt x="6298" y="12102"/>
                  <a:pt x="6259" y="12173"/>
                  <a:pt x="6220" y="12220"/>
                </a:cubicBezTo>
                <a:cubicBezTo>
                  <a:pt x="6094" y="12361"/>
                  <a:pt x="6024" y="12509"/>
                  <a:pt x="5985" y="12595"/>
                </a:cubicBezTo>
                <a:cubicBezTo>
                  <a:pt x="5985" y="12595"/>
                  <a:pt x="5766" y="13080"/>
                  <a:pt x="5656" y="13307"/>
                </a:cubicBezTo>
                <a:cubicBezTo>
                  <a:pt x="5445" y="13784"/>
                  <a:pt x="5226" y="14262"/>
                  <a:pt x="4999" y="14731"/>
                </a:cubicBezTo>
                <a:cubicBezTo>
                  <a:pt x="4937" y="14864"/>
                  <a:pt x="4858" y="14997"/>
                  <a:pt x="4780" y="15146"/>
                </a:cubicBezTo>
                <a:cubicBezTo>
                  <a:pt x="4741" y="15200"/>
                  <a:pt x="4710" y="15263"/>
                  <a:pt x="4671" y="15325"/>
                </a:cubicBezTo>
                <a:cubicBezTo>
                  <a:pt x="4545" y="15545"/>
                  <a:pt x="4389" y="15756"/>
                  <a:pt x="4209" y="15975"/>
                </a:cubicBezTo>
                <a:cubicBezTo>
                  <a:pt x="4006" y="16225"/>
                  <a:pt x="3802" y="16491"/>
                  <a:pt x="3615" y="16820"/>
                </a:cubicBezTo>
                <a:cubicBezTo>
                  <a:pt x="3544" y="16945"/>
                  <a:pt x="3474" y="17062"/>
                  <a:pt x="3395" y="17187"/>
                </a:cubicBezTo>
                <a:cubicBezTo>
                  <a:pt x="3184" y="17547"/>
                  <a:pt x="2957" y="17923"/>
                  <a:pt x="2770" y="18361"/>
                </a:cubicBezTo>
                <a:cubicBezTo>
                  <a:pt x="2676" y="18572"/>
                  <a:pt x="2574" y="18775"/>
                  <a:pt x="2457" y="18995"/>
                </a:cubicBezTo>
                <a:cubicBezTo>
                  <a:pt x="2254" y="19384"/>
                  <a:pt x="2044" y="19789"/>
                  <a:pt x="1895" y="20279"/>
                </a:cubicBezTo>
                <a:lnTo>
                  <a:pt x="1895" y="20279"/>
                </a:lnTo>
                <a:cubicBezTo>
                  <a:pt x="1883" y="20300"/>
                  <a:pt x="1876" y="20320"/>
                  <a:pt x="1862" y="20340"/>
                </a:cubicBezTo>
                <a:lnTo>
                  <a:pt x="1698" y="20708"/>
                </a:lnTo>
                <a:cubicBezTo>
                  <a:pt x="1549" y="21029"/>
                  <a:pt x="1393" y="21365"/>
                  <a:pt x="1244" y="21701"/>
                </a:cubicBezTo>
                <a:cubicBezTo>
                  <a:pt x="1182" y="21834"/>
                  <a:pt x="1142" y="21967"/>
                  <a:pt x="1103" y="22085"/>
                </a:cubicBezTo>
                <a:cubicBezTo>
                  <a:pt x="1064" y="22186"/>
                  <a:pt x="1033" y="22280"/>
                  <a:pt x="1002" y="22343"/>
                </a:cubicBezTo>
                <a:cubicBezTo>
                  <a:pt x="681" y="23047"/>
                  <a:pt x="329" y="23907"/>
                  <a:pt x="180" y="24924"/>
                </a:cubicBezTo>
                <a:lnTo>
                  <a:pt x="149" y="25143"/>
                </a:lnTo>
                <a:cubicBezTo>
                  <a:pt x="78" y="25652"/>
                  <a:pt x="0" y="26184"/>
                  <a:pt x="0" y="26747"/>
                </a:cubicBezTo>
                <a:cubicBezTo>
                  <a:pt x="0" y="26998"/>
                  <a:pt x="16" y="27240"/>
                  <a:pt x="47" y="27498"/>
                </a:cubicBezTo>
                <a:cubicBezTo>
                  <a:pt x="86" y="27772"/>
                  <a:pt x="118" y="28054"/>
                  <a:pt x="149" y="28328"/>
                </a:cubicBezTo>
                <a:cubicBezTo>
                  <a:pt x="258" y="29251"/>
                  <a:pt x="399" y="30150"/>
                  <a:pt x="618" y="31058"/>
                </a:cubicBezTo>
                <a:cubicBezTo>
                  <a:pt x="697" y="31386"/>
                  <a:pt x="790" y="31778"/>
                  <a:pt x="963" y="32114"/>
                </a:cubicBezTo>
                <a:cubicBezTo>
                  <a:pt x="1142" y="32442"/>
                  <a:pt x="1408" y="32732"/>
                  <a:pt x="1823" y="32818"/>
                </a:cubicBezTo>
                <a:cubicBezTo>
                  <a:pt x="1909" y="32841"/>
                  <a:pt x="2003" y="32849"/>
                  <a:pt x="2097" y="32849"/>
                </a:cubicBezTo>
                <a:cubicBezTo>
                  <a:pt x="2206" y="32849"/>
                  <a:pt x="2324" y="32834"/>
                  <a:pt x="2433" y="32826"/>
                </a:cubicBezTo>
                <a:cubicBezTo>
                  <a:pt x="2731" y="32802"/>
                  <a:pt x="3036" y="32795"/>
                  <a:pt x="3341" y="32795"/>
                </a:cubicBezTo>
                <a:cubicBezTo>
                  <a:pt x="3794" y="32795"/>
                  <a:pt x="4256" y="32810"/>
                  <a:pt x="4710" y="32810"/>
                </a:cubicBezTo>
                <a:cubicBezTo>
                  <a:pt x="5453" y="32810"/>
                  <a:pt x="6196" y="32763"/>
                  <a:pt x="6900" y="32521"/>
                </a:cubicBezTo>
                <a:lnTo>
                  <a:pt x="6908" y="32521"/>
                </a:lnTo>
                <a:lnTo>
                  <a:pt x="6978" y="32489"/>
                </a:lnTo>
                <a:cubicBezTo>
                  <a:pt x="7792" y="32200"/>
                  <a:pt x="8520" y="31785"/>
                  <a:pt x="9255" y="31347"/>
                </a:cubicBezTo>
                <a:cubicBezTo>
                  <a:pt x="9302" y="31324"/>
                  <a:pt x="9357" y="31300"/>
                  <a:pt x="9419" y="31277"/>
                </a:cubicBezTo>
                <a:cubicBezTo>
                  <a:pt x="9490" y="31246"/>
                  <a:pt x="9568" y="31230"/>
                  <a:pt x="9654" y="31206"/>
                </a:cubicBezTo>
                <a:cubicBezTo>
                  <a:pt x="9787" y="31183"/>
                  <a:pt x="9928" y="31159"/>
                  <a:pt x="10084" y="31136"/>
                </a:cubicBezTo>
                <a:cubicBezTo>
                  <a:pt x="10311" y="31113"/>
                  <a:pt x="10577" y="31073"/>
                  <a:pt x="10843" y="31003"/>
                </a:cubicBezTo>
                <a:cubicBezTo>
                  <a:pt x="11031" y="30948"/>
                  <a:pt x="11219" y="30886"/>
                  <a:pt x="11399" y="30823"/>
                </a:cubicBezTo>
                <a:cubicBezTo>
                  <a:pt x="12118" y="30565"/>
                  <a:pt x="12830" y="30197"/>
                  <a:pt x="13511" y="29736"/>
                </a:cubicBezTo>
                <a:cubicBezTo>
                  <a:pt x="13644" y="29642"/>
                  <a:pt x="13753" y="29532"/>
                  <a:pt x="13839" y="29454"/>
                </a:cubicBezTo>
                <a:cubicBezTo>
                  <a:pt x="13855" y="29438"/>
                  <a:pt x="13878" y="29415"/>
                  <a:pt x="13894" y="29391"/>
                </a:cubicBezTo>
                <a:cubicBezTo>
                  <a:pt x="13918" y="29376"/>
                  <a:pt x="13933" y="29360"/>
                  <a:pt x="13941" y="29360"/>
                </a:cubicBezTo>
                <a:lnTo>
                  <a:pt x="13939" y="29357"/>
                </a:lnTo>
                <a:lnTo>
                  <a:pt x="13939" y="29357"/>
                </a:lnTo>
                <a:cubicBezTo>
                  <a:pt x="14562" y="28958"/>
                  <a:pt x="15084" y="28451"/>
                  <a:pt x="15506" y="28007"/>
                </a:cubicBezTo>
                <a:cubicBezTo>
                  <a:pt x="16225" y="27256"/>
                  <a:pt x="17188" y="26286"/>
                  <a:pt x="18244" y="25496"/>
                </a:cubicBezTo>
                <a:cubicBezTo>
                  <a:pt x="18596" y="25230"/>
                  <a:pt x="18870" y="24987"/>
                  <a:pt x="19096" y="24737"/>
                </a:cubicBezTo>
                <a:cubicBezTo>
                  <a:pt x="19128" y="24698"/>
                  <a:pt x="19159" y="24666"/>
                  <a:pt x="19190" y="24635"/>
                </a:cubicBezTo>
                <a:cubicBezTo>
                  <a:pt x="19276" y="24533"/>
                  <a:pt x="19355" y="24447"/>
                  <a:pt x="19417" y="24408"/>
                </a:cubicBezTo>
                <a:cubicBezTo>
                  <a:pt x="19746" y="24166"/>
                  <a:pt x="20004" y="23861"/>
                  <a:pt x="20207" y="23602"/>
                </a:cubicBezTo>
                <a:cubicBezTo>
                  <a:pt x="20442" y="23305"/>
                  <a:pt x="20638" y="23102"/>
                  <a:pt x="20818" y="23039"/>
                </a:cubicBezTo>
                <a:cubicBezTo>
                  <a:pt x="20849" y="23023"/>
                  <a:pt x="20872" y="23023"/>
                  <a:pt x="20896" y="23016"/>
                </a:cubicBezTo>
                <a:cubicBezTo>
                  <a:pt x="21154" y="22969"/>
                  <a:pt x="21373" y="22914"/>
                  <a:pt x="21576" y="22836"/>
                </a:cubicBezTo>
                <a:cubicBezTo>
                  <a:pt x="21733" y="22781"/>
                  <a:pt x="21882" y="22718"/>
                  <a:pt x="22014" y="22640"/>
                </a:cubicBezTo>
                <a:cubicBezTo>
                  <a:pt x="22054" y="22624"/>
                  <a:pt x="22101" y="22601"/>
                  <a:pt x="22140" y="22585"/>
                </a:cubicBezTo>
                <a:cubicBezTo>
                  <a:pt x="22355" y="22478"/>
                  <a:pt x="22675" y="22318"/>
                  <a:pt x="22931" y="21979"/>
                </a:cubicBezTo>
                <a:lnTo>
                  <a:pt x="22931" y="21979"/>
                </a:lnTo>
                <a:cubicBezTo>
                  <a:pt x="22966" y="21964"/>
                  <a:pt x="22995" y="21943"/>
                  <a:pt x="23024" y="21928"/>
                </a:cubicBezTo>
                <a:cubicBezTo>
                  <a:pt x="23720" y="21521"/>
                  <a:pt x="24103" y="20927"/>
                  <a:pt x="24150" y="20176"/>
                </a:cubicBezTo>
                <a:cubicBezTo>
                  <a:pt x="24166" y="19816"/>
                  <a:pt x="24182" y="19503"/>
                  <a:pt x="24182" y="19221"/>
                </a:cubicBezTo>
                <a:cubicBezTo>
                  <a:pt x="24182" y="18971"/>
                  <a:pt x="24174" y="18736"/>
                  <a:pt x="24158" y="18509"/>
                </a:cubicBezTo>
                <a:cubicBezTo>
                  <a:pt x="24127" y="18095"/>
                  <a:pt x="24072" y="17688"/>
                  <a:pt x="24025" y="17289"/>
                </a:cubicBezTo>
                <a:cubicBezTo>
                  <a:pt x="23978" y="16937"/>
                  <a:pt x="23939" y="16601"/>
                  <a:pt x="23908" y="16264"/>
                </a:cubicBezTo>
                <a:cubicBezTo>
                  <a:pt x="23861" y="15662"/>
                  <a:pt x="23822" y="15052"/>
                  <a:pt x="23783" y="14457"/>
                </a:cubicBezTo>
                <a:cubicBezTo>
                  <a:pt x="23759" y="14027"/>
                  <a:pt x="23736" y="13597"/>
                  <a:pt x="23704" y="13166"/>
                </a:cubicBezTo>
                <a:lnTo>
                  <a:pt x="23689" y="13002"/>
                </a:lnTo>
                <a:cubicBezTo>
                  <a:pt x="23657" y="12525"/>
                  <a:pt x="23618" y="12024"/>
                  <a:pt x="23540" y="11516"/>
                </a:cubicBezTo>
                <a:cubicBezTo>
                  <a:pt x="23399" y="10710"/>
                  <a:pt x="23219" y="9755"/>
                  <a:pt x="22758" y="8856"/>
                </a:cubicBezTo>
                <a:lnTo>
                  <a:pt x="22664" y="8684"/>
                </a:lnTo>
                <a:cubicBezTo>
                  <a:pt x="22398" y="8160"/>
                  <a:pt x="22093" y="7549"/>
                  <a:pt x="21529" y="7096"/>
                </a:cubicBezTo>
                <a:cubicBezTo>
                  <a:pt x="21425" y="7013"/>
                  <a:pt x="21263" y="6888"/>
                  <a:pt x="21036" y="6816"/>
                </a:cubicBezTo>
                <a:lnTo>
                  <a:pt x="21036" y="6816"/>
                </a:lnTo>
                <a:cubicBezTo>
                  <a:pt x="21031" y="6803"/>
                  <a:pt x="21026" y="6793"/>
                  <a:pt x="21021" y="6783"/>
                </a:cubicBezTo>
                <a:cubicBezTo>
                  <a:pt x="20872" y="6376"/>
                  <a:pt x="20716" y="5969"/>
                  <a:pt x="20567" y="5570"/>
                </a:cubicBezTo>
                <a:cubicBezTo>
                  <a:pt x="20364" y="5022"/>
                  <a:pt x="20160" y="4459"/>
                  <a:pt x="19941" y="3904"/>
                </a:cubicBezTo>
                <a:cubicBezTo>
                  <a:pt x="19691" y="3247"/>
                  <a:pt x="19425" y="2613"/>
                  <a:pt x="19159" y="2026"/>
                </a:cubicBezTo>
                <a:cubicBezTo>
                  <a:pt x="18963" y="1580"/>
                  <a:pt x="18729" y="1166"/>
                  <a:pt x="18525" y="821"/>
                </a:cubicBezTo>
                <a:cubicBezTo>
                  <a:pt x="18220" y="297"/>
                  <a:pt x="17743" y="0"/>
                  <a:pt x="172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9"/>
          <p:cNvSpPr/>
          <p:nvPr/>
        </p:nvSpPr>
        <p:spPr>
          <a:xfrm rot="-899870">
            <a:off x="4553317" y="-346999"/>
            <a:ext cx="654377" cy="734892"/>
          </a:xfrm>
          <a:custGeom>
            <a:avLst/>
            <a:gdLst/>
            <a:ahLst/>
            <a:cxnLst/>
            <a:rect l="l" t="t" r="r" b="b"/>
            <a:pathLst>
              <a:path w="10421" h="11704" extrusionOk="0">
                <a:moveTo>
                  <a:pt x="5858" y="1"/>
                </a:moveTo>
                <a:cubicBezTo>
                  <a:pt x="4547" y="1"/>
                  <a:pt x="3113" y="769"/>
                  <a:pt x="2433" y="1744"/>
                </a:cubicBezTo>
                <a:cubicBezTo>
                  <a:pt x="2120" y="2198"/>
                  <a:pt x="1815" y="2691"/>
                  <a:pt x="1518" y="3160"/>
                </a:cubicBezTo>
                <a:cubicBezTo>
                  <a:pt x="1064" y="3857"/>
                  <a:pt x="673" y="4655"/>
                  <a:pt x="438" y="5445"/>
                </a:cubicBezTo>
                <a:cubicBezTo>
                  <a:pt x="24" y="6790"/>
                  <a:pt x="0" y="8183"/>
                  <a:pt x="329" y="9536"/>
                </a:cubicBezTo>
                <a:cubicBezTo>
                  <a:pt x="692" y="11044"/>
                  <a:pt x="3050" y="11703"/>
                  <a:pt x="4397" y="11703"/>
                </a:cubicBezTo>
                <a:cubicBezTo>
                  <a:pt x="4413" y="11703"/>
                  <a:pt x="4428" y="11703"/>
                  <a:pt x="4444" y="11703"/>
                </a:cubicBezTo>
                <a:cubicBezTo>
                  <a:pt x="6118" y="11688"/>
                  <a:pt x="7604" y="10796"/>
                  <a:pt x="8864" y="9755"/>
                </a:cubicBezTo>
                <a:cubicBezTo>
                  <a:pt x="9106" y="9552"/>
                  <a:pt x="9325" y="9341"/>
                  <a:pt x="9521" y="9114"/>
                </a:cubicBezTo>
                <a:cubicBezTo>
                  <a:pt x="10123" y="8394"/>
                  <a:pt x="10421" y="7557"/>
                  <a:pt x="10389" y="6540"/>
                </a:cubicBezTo>
                <a:cubicBezTo>
                  <a:pt x="10327" y="5046"/>
                  <a:pt x="10092" y="3622"/>
                  <a:pt x="9224" y="2370"/>
                </a:cubicBezTo>
                <a:cubicBezTo>
                  <a:pt x="8747" y="1666"/>
                  <a:pt x="8042" y="892"/>
                  <a:pt x="7331" y="414"/>
                </a:cubicBezTo>
                <a:cubicBezTo>
                  <a:pt x="6898" y="126"/>
                  <a:pt x="6388" y="1"/>
                  <a:pt x="58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9"/>
          <p:cNvSpPr/>
          <p:nvPr/>
        </p:nvSpPr>
        <p:spPr>
          <a:xfrm rot="-899870">
            <a:off x="3955315" y="-467871"/>
            <a:ext cx="1158927" cy="872779"/>
          </a:xfrm>
          <a:custGeom>
            <a:avLst/>
            <a:gdLst/>
            <a:ahLst/>
            <a:cxnLst/>
            <a:rect l="l" t="t" r="r" b="b"/>
            <a:pathLst>
              <a:path w="18456" h="13900" extrusionOk="0">
                <a:moveTo>
                  <a:pt x="11102" y="1"/>
                </a:moveTo>
                <a:cubicBezTo>
                  <a:pt x="9867" y="1"/>
                  <a:pt x="8523" y="282"/>
                  <a:pt x="7597" y="1037"/>
                </a:cubicBezTo>
                <a:cubicBezTo>
                  <a:pt x="6658" y="1812"/>
                  <a:pt x="6314" y="3001"/>
                  <a:pt x="5790" y="4042"/>
                </a:cubicBezTo>
                <a:cubicBezTo>
                  <a:pt x="5226" y="5176"/>
                  <a:pt x="3967" y="5935"/>
                  <a:pt x="2809" y="6349"/>
                </a:cubicBezTo>
                <a:cubicBezTo>
                  <a:pt x="2152" y="6576"/>
                  <a:pt x="1526" y="6850"/>
                  <a:pt x="1049" y="7382"/>
                </a:cubicBezTo>
                <a:cubicBezTo>
                  <a:pt x="579" y="7906"/>
                  <a:pt x="251" y="8548"/>
                  <a:pt x="110" y="9228"/>
                </a:cubicBezTo>
                <a:cubicBezTo>
                  <a:pt x="16" y="9690"/>
                  <a:pt x="1" y="10175"/>
                  <a:pt x="165" y="10613"/>
                </a:cubicBezTo>
                <a:cubicBezTo>
                  <a:pt x="462" y="11380"/>
                  <a:pt x="1229" y="11865"/>
                  <a:pt x="1917" y="12256"/>
                </a:cubicBezTo>
                <a:cubicBezTo>
                  <a:pt x="2715" y="12717"/>
                  <a:pt x="3615" y="13007"/>
                  <a:pt x="4507" y="13234"/>
                </a:cubicBezTo>
                <a:cubicBezTo>
                  <a:pt x="5977" y="13609"/>
                  <a:pt x="7479" y="13820"/>
                  <a:pt x="8997" y="13883"/>
                </a:cubicBezTo>
                <a:cubicBezTo>
                  <a:pt x="9292" y="13894"/>
                  <a:pt x="9587" y="13900"/>
                  <a:pt x="9882" y="13900"/>
                </a:cubicBezTo>
                <a:cubicBezTo>
                  <a:pt x="11021" y="13900"/>
                  <a:pt x="12161" y="13816"/>
                  <a:pt x="13292" y="13648"/>
                </a:cubicBezTo>
                <a:cubicBezTo>
                  <a:pt x="13855" y="13562"/>
                  <a:pt x="14411" y="13461"/>
                  <a:pt x="14958" y="13335"/>
                </a:cubicBezTo>
                <a:cubicBezTo>
                  <a:pt x="15514" y="13210"/>
                  <a:pt x="16069" y="13062"/>
                  <a:pt x="16539" y="12741"/>
                </a:cubicBezTo>
                <a:cubicBezTo>
                  <a:pt x="18455" y="11442"/>
                  <a:pt x="18322" y="8516"/>
                  <a:pt x="17790" y="6545"/>
                </a:cubicBezTo>
                <a:cubicBezTo>
                  <a:pt x="17563" y="5708"/>
                  <a:pt x="17235" y="4894"/>
                  <a:pt x="16867" y="4112"/>
                </a:cubicBezTo>
                <a:cubicBezTo>
                  <a:pt x="16531" y="3377"/>
                  <a:pt x="16187" y="2641"/>
                  <a:pt x="15670" y="2008"/>
                </a:cubicBezTo>
                <a:cubicBezTo>
                  <a:pt x="15412" y="1695"/>
                  <a:pt x="15130" y="1405"/>
                  <a:pt x="14810" y="1155"/>
                </a:cubicBezTo>
                <a:cubicBezTo>
                  <a:pt x="13988" y="513"/>
                  <a:pt x="12971" y="146"/>
                  <a:pt x="11939" y="44"/>
                </a:cubicBezTo>
                <a:cubicBezTo>
                  <a:pt x="11670" y="16"/>
                  <a:pt x="11389" y="1"/>
                  <a:pt x="111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9"/>
          <p:cNvSpPr/>
          <p:nvPr/>
        </p:nvSpPr>
        <p:spPr>
          <a:xfrm>
            <a:off x="3799025" y="4430352"/>
            <a:ext cx="1542258" cy="1356066"/>
          </a:xfrm>
          <a:custGeom>
            <a:avLst/>
            <a:gdLst/>
            <a:ahLst/>
            <a:cxnLst/>
            <a:rect l="l" t="t" r="r" b="b"/>
            <a:pathLst>
              <a:path w="19817" h="17424" extrusionOk="0">
                <a:moveTo>
                  <a:pt x="6643" y="1"/>
                </a:moveTo>
                <a:cubicBezTo>
                  <a:pt x="6606" y="1"/>
                  <a:pt x="6569" y="1"/>
                  <a:pt x="6532" y="2"/>
                </a:cubicBezTo>
                <a:cubicBezTo>
                  <a:pt x="4717" y="41"/>
                  <a:pt x="2957" y="1191"/>
                  <a:pt x="1674" y="2388"/>
                </a:cubicBezTo>
                <a:cubicBezTo>
                  <a:pt x="1267" y="2763"/>
                  <a:pt x="853" y="3170"/>
                  <a:pt x="579" y="3647"/>
                </a:cubicBezTo>
                <a:cubicBezTo>
                  <a:pt x="423" y="3929"/>
                  <a:pt x="297" y="4234"/>
                  <a:pt x="219" y="4563"/>
                </a:cubicBezTo>
                <a:cubicBezTo>
                  <a:pt x="0" y="5470"/>
                  <a:pt x="31" y="6479"/>
                  <a:pt x="344" y="7371"/>
                </a:cubicBezTo>
                <a:cubicBezTo>
                  <a:pt x="822" y="8709"/>
                  <a:pt x="1471" y="9961"/>
                  <a:pt x="1987" y="11267"/>
                </a:cubicBezTo>
                <a:cubicBezTo>
                  <a:pt x="2558" y="12691"/>
                  <a:pt x="2629" y="14130"/>
                  <a:pt x="3614" y="15390"/>
                </a:cubicBezTo>
                <a:cubicBezTo>
                  <a:pt x="4512" y="16548"/>
                  <a:pt x="5896" y="17424"/>
                  <a:pt x="7385" y="17424"/>
                </a:cubicBezTo>
                <a:cubicBezTo>
                  <a:pt x="7466" y="17424"/>
                  <a:pt x="7547" y="17421"/>
                  <a:pt x="7628" y="17416"/>
                </a:cubicBezTo>
                <a:cubicBezTo>
                  <a:pt x="8433" y="17369"/>
                  <a:pt x="9208" y="17119"/>
                  <a:pt x="9951" y="16821"/>
                </a:cubicBezTo>
                <a:cubicBezTo>
                  <a:pt x="12423" y="15844"/>
                  <a:pt x="14747" y="14326"/>
                  <a:pt x="16483" y="12300"/>
                </a:cubicBezTo>
                <a:cubicBezTo>
                  <a:pt x="17438" y="11189"/>
                  <a:pt x="18471" y="9968"/>
                  <a:pt x="19135" y="8654"/>
                </a:cubicBezTo>
                <a:cubicBezTo>
                  <a:pt x="19566" y="7809"/>
                  <a:pt x="19816" y="6855"/>
                  <a:pt x="19793" y="5908"/>
                </a:cubicBezTo>
                <a:cubicBezTo>
                  <a:pt x="19761" y="4508"/>
                  <a:pt x="19112" y="3428"/>
                  <a:pt x="18158" y="2466"/>
                </a:cubicBezTo>
                <a:cubicBezTo>
                  <a:pt x="17688" y="1989"/>
                  <a:pt x="17101" y="1566"/>
                  <a:pt x="16437" y="1433"/>
                </a:cubicBezTo>
                <a:cubicBezTo>
                  <a:pt x="16050" y="1352"/>
                  <a:pt x="15660" y="1329"/>
                  <a:pt x="15267" y="1329"/>
                </a:cubicBezTo>
                <a:cubicBezTo>
                  <a:pt x="14789" y="1329"/>
                  <a:pt x="14307" y="1362"/>
                  <a:pt x="13824" y="1362"/>
                </a:cubicBezTo>
                <a:cubicBezTo>
                  <a:pt x="13490" y="1362"/>
                  <a:pt x="13156" y="1346"/>
                  <a:pt x="12822" y="1293"/>
                </a:cubicBezTo>
                <a:cubicBezTo>
                  <a:pt x="11531" y="1089"/>
                  <a:pt x="10280" y="675"/>
                  <a:pt x="9012" y="354"/>
                </a:cubicBezTo>
                <a:cubicBezTo>
                  <a:pt x="8235" y="159"/>
                  <a:pt x="7443" y="1"/>
                  <a:pt x="66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 rot="3600011">
            <a:off x="631231" y="-227941"/>
            <a:ext cx="431474" cy="1838844"/>
          </a:xfrm>
          <a:custGeom>
            <a:avLst/>
            <a:gdLst/>
            <a:ahLst/>
            <a:cxnLst/>
            <a:rect l="l" t="t" r="r" b="b"/>
            <a:pathLst>
              <a:path w="2919" h="12440" extrusionOk="0">
                <a:moveTo>
                  <a:pt x="63" y="1"/>
                </a:moveTo>
                <a:lnTo>
                  <a:pt x="0" y="16"/>
                </a:lnTo>
                <a:cubicBezTo>
                  <a:pt x="173" y="478"/>
                  <a:pt x="259" y="1018"/>
                  <a:pt x="517" y="1456"/>
                </a:cubicBezTo>
                <a:cubicBezTo>
                  <a:pt x="838" y="1988"/>
                  <a:pt x="1330" y="2418"/>
                  <a:pt x="1698" y="2895"/>
                </a:cubicBezTo>
                <a:cubicBezTo>
                  <a:pt x="1988" y="3279"/>
                  <a:pt x="2066" y="3631"/>
                  <a:pt x="2066" y="4030"/>
                </a:cubicBezTo>
                <a:cubicBezTo>
                  <a:pt x="2066" y="4202"/>
                  <a:pt x="2050" y="4382"/>
                  <a:pt x="2034" y="4577"/>
                </a:cubicBezTo>
                <a:cubicBezTo>
                  <a:pt x="2019" y="4726"/>
                  <a:pt x="2003" y="4890"/>
                  <a:pt x="2003" y="5062"/>
                </a:cubicBezTo>
                <a:cubicBezTo>
                  <a:pt x="2003" y="5344"/>
                  <a:pt x="2034" y="5641"/>
                  <a:pt x="2113" y="5892"/>
                </a:cubicBezTo>
                <a:cubicBezTo>
                  <a:pt x="2222" y="6251"/>
                  <a:pt x="2410" y="6549"/>
                  <a:pt x="2574" y="6854"/>
                </a:cubicBezTo>
                <a:cubicBezTo>
                  <a:pt x="2731" y="7151"/>
                  <a:pt x="2856" y="7456"/>
                  <a:pt x="2856" y="7832"/>
                </a:cubicBezTo>
                <a:cubicBezTo>
                  <a:pt x="2856" y="7902"/>
                  <a:pt x="2848" y="7988"/>
                  <a:pt x="2840" y="8066"/>
                </a:cubicBezTo>
                <a:cubicBezTo>
                  <a:pt x="2739" y="8794"/>
                  <a:pt x="2285" y="9725"/>
                  <a:pt x="1722" y="10155"/>
                </a:cubicBezTo>
                <a:cubicBezTo>
                  <a:pt x="1424" y="10374"/>
                  <a:pt x="1017" y="10703"/>
                  <a:pt x="673" y="11078"/>
                </a:cubicBezTo>
                <a:cubicBezTo>
                  <a:pt x="337" y="11462"/>
                  <a:pt x="71" y="11892"/>
                  <a:pt x="71" y="12330"/>
                </a:cubicBezTo>
                <a:cubicBezTo>
                  <a:pt x="71" y="12369"/>
                  <a:pt x="71" y="12408"/>
                  <a:pt x="79" y="12439"/>
                </a:cubicBezTo>
                <a:lnTo>
                  <a:pt x="141" y="12432"/>
                </a:lnTo>
                <a:cubicBezTo>
                  <a:pt x="133" y="12400"/>
                  <a:pt x="133" y="12369"/>
                  <a:pt x="133" y="12330"/>
                </a:cubicBezTo>
                <a:cubicBezTo>
                  <a:pt x="133" y="11915"/>
                  <a:pt x="392" y="11501"/>
                  <a:pt x="728" y="11125"/>
                </a:cubicBezTo>
                <a:cubicBezTo>
                  <a:pt x="1057" y="10750"/>
                  <a:pt x="1463" y="10429"/>
                  <a:pt x="1761" y="10202"/>
                </a:cubicBezTo>
                <a:cubicBezTo>
                  <a:pt x="2347" y="9756"/>
                  <a:pt x="2793" y="8817"/>
                  <a:pt x="2903" y="8082"/>
                </a:cubicBezTo>
                <a:cubicBezTo>
                  <a:pt x="2918" y="7996"/>
                  <a:pt x="2918" y="7910"/>
                  <a:pt x="2918" y="7832"/>
                </a:cubicBezTo>
                <a:cubicBezTo>
                  <a:pt x="2918" y="7440"/>
                  <a:pt x="2785" y="7128"/>
                  <a:pt x="2629" y="6822"/>
                </a:cubicBezTo>
                <a:cubicBezTo>
                  <a:pt x="2473" y="6517"/>
                  <a:pt x="2285" y="6220"/>
                  <a:pt x="2175" y="5876"/>
                </a:cubicBezTo>
                <a:cubicBezTo>
                  <a:pt x="2097" y="5633"/>
                  <a:pt x="2074" y="5344"/>
                  <a:pt x="2074" y="5062"/>
                </a:cubicBezTo>
                <a:cubicBezTo>
                  <a:pt x="2074" y="4890"/>
                  <a:pt x="2081" y="4734"/>
                  <a:pt x="2097" y="4585"/>
                </a:cubicBezTo>
                <a:cubicBezTo>
                  <a:pt x="2113" y="4389"/>
                  <a:pt x="2128" y="4202"/>
                  <a:pt x="2128" y="4030"/>
                </a:cubicBezTo>
                <a:cubicBezTo>
                  <a:pt x="2128" y="3623"/>
                  <a:pt x="2050" y="3247"/>
                  <a:pt x="1753" y="2856"/>
                </a:cubicBezTo>
                <a:cubicBezTo>
                  <a:pt x="1377" y="2371"/>
                  <a:pt x="892" y="1941"/>
                  <a:pt x="579" y="1425"/>
                </a:cubicBezTo>
                <a:cubicBezTo>
                  <a:pt x="321" y="1002"/>
                  <a:pt x="235" y="462"/>
                  <a:pt x="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 rot="-5400000">
            <a:off x="8058230" y="-3256"/>
            <a:ext cx="1208427" cy="1086534"/>
          </a:xfrm>
          <a:custGeom>
            <a:avLst/>
            <a:gdLst/>
            <a:ahLst/>
            <a:cxnLst/>
            <a:rect l="l" t="t" r="r" b="b"/>
            <a:pathLst>
              <a:path w="18909" h="17001" extrusionOk="0">
                <a:moveTo>
                  <a:pt x="12048" y="1"/>
                </a:moveTo>
                <a:cubicBezTo>
                  <a:pt x="11712" y="1"/>
                  <a:pt x="11391" y="32"/>
                  <a:pt x="11093" y="103"/>
                </a:cubicBezTo>
                <a:cubicBezTo>
                  <a:pt x="10749" y="173"/>
                  <a:pt x="10444" y="267"/>
                  <a:pt x="10217" y="431"/>
                </a:cubicBezTo>
                <a:cubicBezTo>
                  <a:pt x="9990" y="595"/>
                  <a:pt x="9834" y="830"/>
                  <a:pt x="9803" y="1174"/>
                </a:cubicBezTo>
                <a:cubicBezTo>
                  <a:pt x="9787" y="1370"/>
                  <a:pt x="9787" y="1550"/>
                  <a:pt x="9787" y="1722"/>
                </a:cubicBezTo>
                <a:lnTo>
                  <a:pt x="9787" y="1808"/>
                </a:lnTo>
                <a:cubicBezTo>
                  <a:pt x="9787" y="2160"/>
                  <a:pt x="9779" y="2489"/>
                  <a:pt x="9631" y="2864"/>
                </a:cubicBezTo>
                <a:cubicBezTo>
                  <a:pt x="9412" y="3435"/>
                  <a:pt x="9075" y="3975"/>
                  <a:pt x="8786" y="4515"/>
                </a:cubicBezTo>
                <a:cubicBezTo>
                  <a:pt x="8567" y="4914"/>
                  <a:pt x="8293" y="5227"/>
                  <a:pt x="8035" y="5610"/>
                </a:cubicBezTo>
                <a:cubicBezTo>
                  <a:pt x="7612" y="6236"/>
                  <a:pt x="7440" y="6971"/>
                  <a:pt x="7127" y="7636"/>
                </a:cubicBezTo>
                <a:cubicBezTo>
                  <a:pt x="6642" y="8661"/>
                  <a:pt x="5985" y="9905"/>
                  <a:pt x="5085" y="10601"/>
                </a:cubicBezTo>
                <a:cubicBezTo>
                  <a:pt x="3904" y="11516"/>
                  <a:pt x="2402" y="12041"/>
                  <a:pt x="1142" y="12870"/>
                </a:cubicBezTo>
                <a:cubicBezTo>
                  <a:pt x="391" y="13371"/>
                  <a:pt x="0" y="14278"/>
                  <a:pt x="0" y="15178"/>
                </a:cubicBezTo>
                <a:cubicBezTo>
                  <a:pt x="0" y="15843"/>
                  <a:pt x="212" y="16508"/>
                  <a:pt x="657" y="17000"/>
                </a:cubicBezTo>
                <a:lnTo>
                  <a:pt x="704" y="16961"/>
                </a:lnTo>
                <a:cubicBezTo>
                  <a:pt x="274" y="16476"/>
                  <a:pt x="63" y="15827"/>
                  <a:pt x="63" y="15178"/>
                </a:cubicBezTo>
                <a:cubicBezTo>
                  <a:pt x="63" y="14294"/>
                  <a:pt x="446" y="13410"/>
                  <a:pt x="1182" y="12925"/>
                </a:cubicBezTo>
                <a:cubicBezTo>
                  <a:pt x="2425" y="12103"/>
                  <a:pt x="3935" y="11579"/>
                  <a:pt x="5132" y="10656"/>
                </a:cubicBezTo>
                <a:cubicBezTo>
                  <a:pt x="6040" y="9944"/>
                  <a:pt x="6705" y="8692"/>
                  <a:pt x="7190" y="7660"/>
                </a:cubicBezTo>
                <a:cubicBezTo>
                  <a:pt x="7503" y="6995"/>
                  <a:pt x="7675" y="6259"/>
                  <a:pt x="8089" y="5649"/>
                </a:cubicBezTo>
                <a:cubicBezTo>
                  <a:pt x="8340" y="5274"/>
                  <a:pt x="8614" y="4953"/>
                  <a:pt x="8840" y="4546"/>
                </a:cubicBezTo>
                <a:cubicBezTo>
                  <a:pt x="9130" y="4014"/>
                  <a:pt x="9474" y="3466"/>
                  <a:pt x="9693" y="2888"/>
                </a:cubicBezTo>
                <a:cubicBezTo>
                  <a:pt x="9842" y="2504"/>
                  <a:pt x="9850" y="2160"/>
                  <a:pt x="9850" y="1808"/>
                </a:cubicBezTo>
                <a:lnTo>
                  <a:pt x="9850" y="1722"/>
                </a:lnTo>
                <a:cubicBezTo>
                  <a:pt x="9850" y="1550"/>
                  <a:pt x="9850" y="1370"/>
                  <a:pt x="9865" y="1182"/>
                </a:cubicBezTo>
                <a:cubicBezTo>
                  <a:pt x="9904" y="854"/>
                  <a:pt x="10037" y="634"/>
                  <a:pt x="10256" y="486"/>
                </a:cubicBezTo>
                <a:cubicBezTo>
                  <a:pt x="10475" y="329"/>
                  <a:pt x="10765" y="236"/>
                  <a:pt x="11109" y="165"/>
                </a:cubicBezTo>
                <a:cubicBezTo>
                  <a:pt x="11406" y="95"/>
                  <a:pt x="11719" y="71"/>
                  <a:pt x="12048" y="71"/>
                </a:cubicBezTo>
                <a:cubicBezTo>
                  <a:pt x="13292" y="71"/>
                  <a:pt x="14700" y="470"/>
                  <a:pt x="15819" y="705"/>
                </a:cubicBezTo>
                <a:cubicBezTo>
                  <a:pt x="16280" y="799"/>
                  <a:pt x="16851" y="838"/>
                  <a:pt x="17407" y="916"/>
                </a:cubicBezTo>
                <a:cubicBezTo>
                  <a:pt x="17962" y="1002"/>
                  <a:pt x="18494" y="1120"/>
                  <a:pt x="18870" y="1386"/>
                </a:cubicBezTo>
                <a:lnTo>
                  <a:pt x="18909" y="1331"/>
                </a:lnTo>
                <a:cubicBezTo>
                  <a:pt x="18510" y="1057"/>
                  <a:pt x="17970" y="932"/>
                  <a:pt x="17415" y="854"/>
                </a:cubicBezTo>
                <a:cubicBezTo>
                  <a:pt x="16859" y="775"/>
                  <a:pt x="16280" y="736"/>
                  <a:pt x="15834" y="642"/>
                </a:cubicBezTo>
                <a:cubicBezTo>
                  <a:pt x="14716" y="408"/>
                  <a:pt x="13300" y="1"/>
                  <a:pt x="120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/>
          <p:nvPr/>
        </p:nvSpPr>
        <p:spPr>
          <a:xfrm rot="6300069">
            <a:off x="4251497" y="-428775"/>
            <a:ext cx="742110" cy="1349006"/>
          </a:xfrm>
          <a:custGeom>
            <a:avLst/>
            <a:gdLst/>
            <a:ahLst/>
            <a:cxnLst/>
            <a:rect l="l" t="t" r="r" b="b"/>
            <a:pathLst>
              <a:path w="7558" h="13739" extrusionOk="0">
                <a:moveTo>
                  <a:pt x="63" y="1"/>
                </a:moveTo>
                <a:lnTo>
                  <a:pt x="1" y="24"/>
                </a:lnTo>
                <a:cubicBezTo>
                  <a:pt x="423" y="1260"/>
                  <a:pt x="1737" y="1839"/>
                  <a:pt x="2825" y="2355"/>
                </a:cubicBezTo>
                <a:cubicBezTo>
                  <a:pt x="3912" y="2864"/>
                  <a:pt x="5062" y="3232"/>
                  <a:pt x="6157" y="3724"/>
                </a:cubicBezTo>
                <a:cubicBezTo>
                  <a:pt x="6744" y="3998"/>
                  <a:pt x="7315" y="4421"/>
                  <a:pt x="7464" y="5086"/>
                </a:cubicBezTo>
                <a:cubicBezTo>
                  <a:pt x="7487" y="5187"/>
                  <a:pt x="7495" y="5289"/>
                  <a:pt x="7495" y="5399"/>
                </a:cubicBezTo>
                <a:cubicBezTo>
                  <a:pt x="7495" y="6150"/>
                  <a:pt x="6940" y="6885"/>
                  <a:pt x="6580" y="7503"/>
                </a:cubicBezTo>
                <a:cubicBezTo>
                  <a:pt x="5774" y="8903"/>
                  <a:pt x="4882" y="9748"/>
                  <a:pt x="3576" y="10679"/>
                </a:cubicBezTo>
                <a:cubicBezTo>
                  <a:pt x="3083" y="11031"/>
                  <a:pt x="2543" y="11422"/>
                  <a:pt x="2128" y="11892"/>
                </a:cubicBezTo>
                <a:cubicBezTo>
                  <a:pt x="1714" y="12361"/>
                  <a:pt x="1424" y="12917"/>
                  <a:pt x="1424" y="13582"/>
                </a:cubicBezTo>
                <a:cubicBezTo>
                  <a:pt x="1424" y="13636"/>
                  <a:pt x="1424" y="13683"/>
                  <a:pt x="1424" y="13738"/>
                </a:cubicBezTo>
                <a:lnTo>
                  <a:pt x="1495" y="13730"/>
                </a:lnTo>
                <a:cubicBezTo>
                  <a:pt x="1487" y="13683"/>
                  <a:pt x="1487" y="13629"/>
                  <a:pt x="1487" y="13582"/>
                </a:cubicBezTo>
                <a:cubicBezTo>
                  <a:pt x="1487" y="12940"/>
                  <a:pt x="1769" y="12400"/>
                  <a:pt x="2183" y="11939"/>
                </a:cubicBezTo>
                <a:cubicBezTo>
                  <a:pt x="2590" y="11469"/>
                  <a:pt x="3122" y="11086"/>
                  <a:pt x="3615" y="10734"/>
                </a:cubicBezTo>
                <a:cubicBezTo>
                  <a:pt x="4921" y="9795"/>
                  <a:pt x="5821" y="8950"/>
                  <a:pt x="6635" y="7542"/>
                </a:cubicBezTo>
                <a:cubicBezTo>
                  <a:pt x="6994" y="6924"/>
                  <a:pt x="7558" y="6181"/>
                  <a:pt x="7558" y="5399"/>
                </a:cubicBezTo>
                <a:cubicBezTo>
                  <a:pt x="7558" y="5289"/>
                  <a:pt x="7550" y="5180"/>
                  <a:pt x="7526" y="5070"/>
                </a:cubicBezTo>
                <a:cubicBezTo>
                  <a:pt x="7370" y="4382"/>
                  <a:pt x="6783" y="3936"/>
                  <a:pt x="6181" y="3670"/>
                </a:cubicBezTo>
                <a:cubicBezTo>
                  <a:pt x="5086" y="3169"/>
                  <a:pt x="3936" y="2809"/>
                  <a:pt x="2848" y="2293"/>
                </a:cubicBezTo>
                <a:cubicBezTo>
                  <a:pt x="1761" y="1784"/>
                  <a:pt x="470" y="1198"/>
                  <a:pt x="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"/>
          <p:cNvSpPr/>
          <p:nvPr/>
        </p:nvSpPr>
        <p:spPr>
          <a:xfrm rot="8100000">
            <a:off x="491589" y="3279473"/>
            <a:ext cx="341474" cy="2204830"/>
          </a:xfrm>
          <a:custGeom>
            <a:avLst/>
            <a:gdLst/>
            <a:ahLst/>
            <a:cxnLst/>
            <a:rect l="l" t="t" r="r" b="b"/>
            <a:pathLst>
              <a:path w="2708" h="17485" extrusionOk="0">
                <a:moveTo>
                  <a:pt x="939" y="7088"/>
                </a:moveTo>
                <a:cubicBezTo>
                  <a:pt x="963" y="7088"/>
                  <a:pt x="978" y="7096"/>
                  <a:pt x="1002" y="7096"/>
                </a:cubicBezTo>
                <a:cubicBezTo>
                  <a:pt x="1165" y="7117"/>
                  <a:pt x="1333" y="7172"/>
                  <a:pt x="1494" y="7250"/>
                </a:cubicBezTo>
                <a:lnTo>
                  <a:pt x="1494" y="7250"/>
                </a:lnTo>
                <a:cubicBezTo>
                  <a:pt x="1493" y="7366"/>
                  <a:pt x="1486" y="7475"/>
                  <a:pt x="1440" y="7573"/>
                </a:cubicBezTo>
                <a:cubicBezTo>
                  <a:pt x="1299" y="7909"/>
                  <a:pt x="947" y="8230"/>
                  <a:pt x="579" y="8301"/>
                </a:cubicBezTo>
                <a:cubicBezTo>
                  <a:pt x="532" y="8308"/>
                  <a:pt x="485" y="8308"/>
                  <a:pt x="446" y="8308"/>
                </a:cubicBezTo>
                <a:cubicBezTo>
                  <a:pt x="329" y="8308"/>
                  <a:pt x="235" y="8277"/>
                  <a:pt x="165" y="8222"/>
                </a:cubicBezTo>
                <a:cubicBezTo>
                  <a:pt x="102" y="8168"/>
                  <a:pt x="63" y="8089"/>
                  <a:pt x="63" y="7988"/>
                </a:cubicBezTo>
                <a:cubicBezTo>
                  <a:pt x="63" y="7925"/>
                  <a:pt x="79" y="7847"/>
                  <a:pt x="110" y="7769"/>
                </a:cubicBezTo>
                <a:cubicBezTo>
                  <a:pt x="180" y="7604"/>
                  <a:pt x="298" y="7440"/>
                  <a:pt x="446" y="7307"/>
                </a:cubicBezTo>
                <a:cubicBezTo>
                  <a:pt x="587" y="7182"/>
                  <a:pt x="759" y="7088"/>
                  <a:pt x="939" y="7088"/>
                </a:cubicBezTo>
                <a:close/>
                <a:moveTo>
                  <a:pt x="1714" y="0"/>
                </a:moveTo>
                <a:lnTo>
                  <a:pt x="1651" y="16"/>
                </a:lnTo>
                <a:cubicBezTo>
                  <a:pt x="1682" y="149"/>
                  <a:pt x="1698" y="274"/>
                  <a:pt x="1698" y="407"/>
                </a:cubicBezTo>
                <a:cubicBezTo>
                  <a:pt x="1698" y="908"/>
                  <a:pt x="1479" y="1401"/>
                  <a:pt x="1307" y="1886"/>
                </a:cubicBezTo>
                <a:cubicBezTo>
                  <a:pt x="1205" y="2183"/>
                  <a:pt x="1111" y="2496"/>
                  <a:pt x="1111" y="2824"/>
                </a:cubicBezTo>
                <a:cubicBezTo>
                  <a:pt x="1111" y="2989"/>
                  <a:pt x="1142" y="3137"/>
                  <a:pt x="1182" y="3286"/>
                </a:cubicBezTo>
                <a:cubicBezTo>
                  <a:pt x="1189" y="3317"/>
                  <a:pt x="1189" y="3349"/>
                  <a:pt x="1189" y="3380"/>
                </a:cubicBezTo>
                <a:cubicBezTo>
                  <a:pt x="1189" y="3536"/>
                  <a:pt x="1119" y="3708"/>
                  <a:pt x="1119" y="3881"/>
                </a:cubicBezTo>
                <a:cubicBezTo>
                  <a:pt x="1119" y="3959"/>
                  <a:pt x="1135" y="4045"/>
                  <a:pt x="1189" y="4123"/>
                </a:cubicBezTo>
                <a:cubicBezTo>
                  <a:pt x="1385" y="4389"/>
                  <a:pt x="1745" y="4514"/>
                  <a:pt x="1972" y="4718"/>
                </a:cubicBezTo>
                <a:cubicBezTo>
                  <a:pt x="2081" y="4819"/>
                  <a:pt x="2175" y="4913"/>
                  <a:pt x="2191" y="5054"/>
                </a:cubicBezTo>
                <a:cubicBezTo>
                  <a:pt x="2199" y="5117"/>
                  <a:pt x="2214" y="5265"/>
                  <a:pt x="2214" y="5383"/>
                </a:cubicBezTo>
                <a:cubicBezTo>
                  <a:pt x="2214" y="5437"/>
                  <a:pt x="2206" y="5484"/>
                  <a:pt x="2199" y="5500"/>
                </a:cubicBezTo>
                <a:cubicBezTo>
                  <a:pt x="2175" y="5547"/>
                  <a:pt x="2089" y="5594"/>
                  <a:pt x="1987" y="5633"/>
                </a:cubicBezTo>
                <a:cubicBezTo>
                  <a:pt x="1893" y="5664"/>
                  <a:pt x="1792" y="5688"/>
                  <a:pt x="1729" y="5703"/>
                </a:cubicBezTo>
                <a:cubicBezTo>
                  <a:pt x="1635" y="5735"/>
                  <a:pt x="1541" y="5766"/>
                  <a:pt x="1463" y="5828"/>
                </a:cubicBezTo>
                <a:cubicBezTo>
                  <a:pt x="1385" y="5891"/>
                  <a:pt x="1322" y="5977"/>
                  <a:pt x="1315" y="6094"/>
                </a:cubicBezTo>
                <a:cubicBezTo>
                  <a:pt x="1315" y="6110"/>
                  <a:pt x="1315" y="6118"/>
                  <a:pt x="1315" y="6134"/>
                </a:cubicBezTo>
                <a:cubicBezTo>
                  <a:pt x="1315" y="6267"/>
                  <a:pt x="1369" y="6384"/>
                  <a:pt x="1424" y="6493"/>
                </a:cubicBezTo>
                <a:cubicBezTo>
                  <a:pt x="1479" y="6611"/>
                  <a:pt x="1526" y="6720"/>
                  <a:pt x="1534" y="6830"/>
                </a:cubicBezTo>
                <a:lnTo>
                  <a:pt x="1534" y="6853"/>
                </a:lnTo>
                <a:cubicBezTo>
                  <a:pt x="1534" y="6954"/>
                  <a:pt x="1503" y="7069"/>
                  <a:pt x="1495" y="7178"/>
                </a:cubicBezTo>
                <a:lnTo>
                  <a:pt x="1495" y="7178"/>
                </a:lnTo>
                <a:cubicBezTo>
                  <a:pt x="1338" y="7105"/>
                  <a:pt x="1175" y="7053"/>
                  <a:pt x="1017" y="7033"/>
                </a:cubicBezTo>
                <a:cubicBezTo>
                  <a:pt x="986" y="7025"/>
                  <a:pt x="963" y="7025"/>
                  <a:pt x="939" y="7025"/>
                </a:cubicBezTo>
                <a:cubicBezTo>
                  <a:pt x="736" y="7025"/>
                  <a:pt x="548" y="7119"/>
                  <a:pt x="399" y="7260"/>
                </a:cubicBezTo>
                <a:cubicBezTo>
                  <a:pt x="243" y="7393"/>
                  <a:pt x="125" y="7573"/>
                  <a:pt x="55" y="7745"/>
                </a:cubicBezTo>
                <a:cubicBezTo>
                  <a:pt x="16" y="7831"/>
                  <a:pt x="0" y="7909"/>
                  <a:pt x="0" y="7988"/>
                </a:cubicBezTo>
                <a:cubicBezTo>
                  <a:pt x="0" y="8105"/>
                  <a:pt x="47" y="8207"/>
                  <a:pt x="125" y="8269"/>
                </a:cubicBezTo>
                <a:cubicBezTo>
                  <a:pt x="204" y="8340"/>
                  <a:pt x="321" y="8379"/>
                  <a:pt x="446" y="8379"/>
                </a:cubicBezTo>
                <a:cubicBezTo>
                  <a:pt x="493" y="8379"/>
                  <a:pt x="540" y="8371"/>
                  <a:pt x="587" y="8363"/>
                </a:cubicBezTo>
                <a:cubicBezTo>
                  <a:pt x="986" y="8285"/>
                  <a:pt x="1346" y="7956"/>
                  <a:pt x="1502" y="7604"/>
                </a:cubicBezTo>
                <a:cubicBezTo>
                  <a:pt x="1544" y="7496"/>
                  <a:pt x="1554" y="7388"/>
                  <a:pt x="1560" y="7283"/>
                </a:cubicBezTo>
                <a:lnTo>
                  <a:pt x="1560" y="7283"/>
                </a:lnTo>
                <a:cubicBezTo>
                  <a:pt x="1790" y="7404"/>
                  <a:pt x="2002" y="7570"/>
                  <a:pt x="2159" y="7745"/>
                </a:cubicBezTo>
                <a:cubicBezTo>
                  <a:pt x="2386" y="7980"/>
                  <a:pt x="2519" y="8136"/>
                  <a:pt x="2582" y="8449"/>
                </a:cubicBezTo>
                <a:cubicBezTo>
                  <a:pt x="2613" y="8637"/>
                  <a:pt x="2644" y="8809"/>
                  <a:pt x="2644" y="8989"/>
                </a:cubicBezTo>
                <a:cubicBezTo>
                  <a:pt x="2644" y="9122"/>
                  <a:pt x="2629" y="9255"/>
                  <a:pt x="2590" y="9396"/>
                </a:cubicBezTo>
                <a:cubicBezTo>
                  <a:pt x="2488" y="9724"/>
                  <a:pt x="2292" y="10084"/>
                  <a:pt x="2026" y="10303"/>
                </a:cubicBezTo>
                <a:cubicBezTo>
                  <a:pt x="1956" y="10358"/>
                  <a:pt x="1917" y="10413"/>
                  <a:pt x="1917" y="10475"/>
                </a:cubicBezTo>
                <a:cubicBezTo>
                  <a:pt x="1917" y="10538"/>
                  <a:pt x="1956" y="10593"/>
                  <a:pt x="2003" y="10671"/>
                </a:cubicBezTo>
                <a:cubicBezTo>
                  <a:pt x="2042" y="10718"/>
                  <a:pt x="2058" y="10765"/>
                  <a:pt x="2058" y="10804"/>
                </a:cubicBezTo>
                <a:cubicBezTo>
                  <a:pt x="2058" y="10890"/>
                  <a:pt x="2003" y="10976"/>
                  <a:pt x="1933" y="11054"/>
                </a:cubicBezTo>
                <a:cubicBezTo>
                  <a:pt x="1854" y="11148"/>
                  <a:pt x="1768" y="11250"/>
                  <a:pt x="1745" y="11375"/>
                </a:cubicBezTo>
                <a:cubicBezTo>
                  <a:pt x="1737" y="11406"/>
                  <a:pt x="1721" y="11461"/>
                  <a:pt x="1721" y="11508"/>
                </a:cubicBezTo>
                <a:cubicBezTo>
                  <a:pt x="1721" y="11539"/>
                  <a:pt x="1729" y="11563"/>
                  <a:pt x="1737" y="11586"/>
                </a:cubicBezTo>
                <a:cubicBezTo>
                  <a:pt x="1800" y="11711"/>
                  <a:pt x="1917" y="11805"/>
                  <a:pt x="1987" y="11899"/>
                </a:cubicBezTo>
                <a:cubicBezTo>
                  <a:pt x="2050" y="12009"/>
                  <a:pt x="2097" y="12118"/>
                  <a:pt x="2097" y="12243"/>
                </a:cubicBezTo>
                <a:lnTo>
                  <a:pt x="2097" y="12251"/>
                </a:lnTo>
                <a:cubicBezTo>
                  <a:pt x="2097" y="12369"/>
                  <a:pt x="2050" y="12462"/>
                  <a:pt x="1987" y="12572"/>
                </a:cubicBezTo>
                <a:cubicBezTo>
                  <a:pt x="1933" y="12674"/>
                  <a:pt x="1870" y="12775"/>
                  <a:pt x="1862" y="12908"/>
                </a:cubicBezTo>
                <a:cubicBezTo>
                  <a:pt x="1862" y="12924"/>
                  <a:pt x="1862" y="12932"/>
                  <a:pt x="1862" y="12947"/>
                </a:cubicBezTo>
                <a:cubicBezTo>
                  <a:pt x="1862" y="13120"/>
                  <a:pt x="1933" y="13292"/>
                  <a:pt x="1948" y="13448"/>
                </a:cubicBezTo>
                <a:lnTo>
                  <a:pt x="1948" y="13472"/>
                </a:lnTo>
                <a:cubicBezTo>
                  <a:pt x="1948" y="13566"/>
                  <a:pt x="1917" y="13659"/>
                  <a:pt x="1909" y="13769"/>
                </a:cubicBezTo>
                <a:lnTo>
                  <a:pt x="1909" y="13777"/>
                </a:lnTo>
                <a:cubicBezTo>
                  <a:pt x="1909" y="13839"/>
                  <a:pt x="1925" y="13886"/>
                  <a:pt x="1925" y="13933"/>
                </a:cubicBezTo>
                <a:lnTo>
                  <a:pt x="1925" y="13941"/>
                </a:lnTo>
                <a:cubicBezTo>
                  <a:pt x="1925" y="13988"/>
                  <a:pt x="1917" y="14035"/>
                  <a:pt x="1909" y="14090"/>
                </a:cubicBezTo>
                <a:cubicBezTo>
                  <a:pt x="1909" y="14113"/>
                  <a:pt x="1909" y="14129"/>
                  <a:pt x="1909" y="14152"/>
                </a:cubicBezTo>
                <a:cubicBezTo>
                  <a:pt x="1909" y="14254"/>
                  <a:pt x="1925" y="14356"/>
                  <a:pt x="1980" y="14450"/>
                </a:cubicBezTo>
                <a:cubicBezTo>
                  <a:pt x="2183" y="14794"/>
                  <a:pt x="2308" y="15068"/>
                  <a:pt x="2308" y="15490"/>
                </a:cubicBezTo>
                <a:cubicBezTo>
                  <a:pt x="2308" y="15529"/>
                  <a:pt x="2308" y="15568"/>
                  <a:pt x="2308" y="15600"/>
                </a:cubicBezTo>
                <a:cubicBezTo>
                  <a:pt x="2308" y="15733"/>
                  <a:pt x="2308" y="15866"/>
                  <a:pt x="2300" y="15999"/>
                </a:cubicBezTo>
                <a:cubicBezTo>
                  <a:pt x="2277" y="16218"/>
                  <a:pt x="2206" y="16444"/>
                  <a:pt x="2206" y="16671"/>
                </a:cubicBezTo>
                <a:cubicBezTo>
                  <a:pt x="2199" y="16945"/>
                  <a:pt x="2191" y="17211"/>
                  <a:pt x="2175" y="17485"/>
                </a:cubicBezTo>
                <a:lnTo>
                  <a:pt x="2246" y="17485"/>
                </a:lnTo>
                <a:cubicBezTo>
                  <a:pt x="2253" y="17211"/>
                  <a:pt x="2261" y="16945"/>
                  <a:pt x="2269" y="16671"/>
                </a:cubicBezTo>
                <a:cubicBezTo>
                  <a:pt x="2269" y="16452"/>
                  <a:pt x="2339" y="16233"/>
                  <a:pt x="2363" y="16006"/>
                </a:cubicBezTo>
                <a:cubicBezTo>
                  <a:pt x="2379" y="15873"/>
                  <a:pt x="2379" y="15740"/>
                  <a:pt x="2379" y="15600"/>
                </a:cubicBezTo>
                <a:cubicBezTo>
                  <a:pt x="2379" y="15568"/>
                  <a:pt x="2379" y="15529"/>
                  <a:pt x="2379" y="15490"/>
                </a:cubicBezTo>
                <a:cubicBezTo>
                  <a:pt x="2379" y="15052"/>
                  <a:pt x="2246" y="14762"/>
                  <a:pt x="2034" y="14410"/>
                </a:cubicBezTo>
                <a:cubicBezTo>
                  <a:pt x="1987" y="14340"/>
                  <a:pt x="1972" y="14246"/>
                  <a:pt x="1972" y="14152"/>
                </a:cubicBezTo>
                <a:cubicBezTo>
                  <a:pt x="1972" y="14129"/>
                  <a:pt x="1980" y="14113"/>
                  <a:pt x="1980" y="14097"/>
                </a:cubicBezTo>
                <a:cubicBezTo>
                  <a:pt x="1980" y="14051"/>
                  <a:pt x="1995" y="13996"/>
                  <a:pt x="1995" y="13941"/>
                </a:cubicBezTo>
                <a:lnTo>
                  <a:pt x="1995" y="13933"/>
                </a:lnTo>
                <a:cubicBezTo>
                  <a:pt x="1995" y="13878"/>
                  <a:pt x="1980" y="13824"/>
                  <a:pt x="1980" y="13777"/>
                </a:cubicBezTo>
                <a:lnTo>
                  <a:pt x="1980" y="13769"/>
                </a:lnTo>
                <a:cubicBezTo>
                  <a:pt x="1980" y="13675"/>
                  <a:pt x="2011" y="13581"/>
                  <a:pt x="2011" y="13472"/>
                </a:cubicBezTo>
                <a:cubicBezTo>
                  <a:pt x="2011" y="13464"/>
                  <a:pt x="2011" y="13456"/>
                  <a:pt x="2011" y="13440"/>
                </a:cubicBezTo>
                <a:cubicBezTo>
                  <a:pt x="1995" y="13268"/>
                  <a:pt x="1925" y="13104"/>
                  <a:pt x="1925" y="12947"/>
                </a:cubicBezTo>
                <a:cubicBezTo>
                  <a:pt x="1925" y="12940"/>
                  <a:pt x="1925" y="12924"/>
                  <a:pt x="1933" y="12916"/>
                </a:cubicBezTo>
                <a:cubicBezTo>
                  <a:pt x="1940" y="12799"/>
                  <a:pt x="1995" y="12705"/>
                  <a:pt x="2050" y="12595"/>
                </a:cubicBezTo>
                <a:cubicBezTo>
                  <a:pt x="2105" y="12494"/>
                  <a:pt x="2159" y="12384"/>
                  <a:pt x="2159" y="12251"/>
                </a:cubicBezTo>
                <a:lnTo>
                  <a:pt x="2159" y="12243"/>
                </a:lnTo>
                <a:cubicBezTo>
                  <a:pt x="2159" y="12110"/>
                  <a:pt x="2113" y="11977"/>
                  <a:pt x="2042" y="11868"/>
                </a:cubicBezTo>
                <a:cubicBezTo>
                  <a:pt x="1964" y="11751"/>
                  <a:pt x="1847" y="11665"/>
                  <a:pt x="1800" y="11563"/>
                </a:cubicBezTo>
                <a:cubicBezTo>
                  <a:pt x="1792" y="11547"/>
                  <a:pt x="1792" y="11532"/>
                  <a:pt x="1792" y="11508"/>
                </a:cubicBezTo>
                <a:cubicBezTo>
                  <a:pt x="1792" y="11469"/>
                  <a:pt x="1800" y="11422"/>
                  <a:pt x="1807" y="11383"/>
                </a:cubicBezTo>
                <a:cubicBezTo>
                  <a:pt x="1831" y="11281"/>
                  <a:pt x="1901" y="11187"/>
                  <a:pt x="1980" y="11101"/>
                </a:cubicBezTo>
                <a:cubicBezTo>
                  <a:pt x="2050" y="11007"/>
                  <a:pt x="2120" y="10913"/>
                  <a:pt x="2120" y="10804"/>
                </a:cubicBezTo>
                <a:cubicBezTo>
                  <a:pt x="2120" y="10749"/>
                  <a:pt x="2097" y="10687"/>
                  <a:pt x="2058" y="10632"/>
                </a:cubicBezTo>
                <a:cubicBezTo>
                  <a:pt x="2011" y="10561"/>
                  <a:pt x="1980" y="10507"/>
                  <a:pt x="1980" y="10475"/>
                </a:cubicBezTo>
                <a:cubicBezTo>
                  <a:pt x="1980" y="10444"/>
                  <a:pt x="2003" y="10405"/>
                  <a:pt x="2066" y="10350"/>
                </a:cubicBezTo>
                <a:cubicBezTo>
                  <a:pt x="2347" y="10123"/>
                  <a:pt x="2551" y="9756"/>
                  <a:pt x="2652" y="9411"/>
                </a:cubicBezTo>
                <a:cubicBezTo>
                  <a:pt x="2691" y="9263"/>
                  <a:pt x="2707" y="9122"/>
                  <a:pt x="2707" y="8989"/>
                </a:cubicBezTo>
                <a:cubicBezTo>
                  <a:pt x="2707" y="8801"/>
                  <a:pt x="2684" y="8629"/>
                  <a:pt x="2644" y="8434"/>
                </a:cubicBezTo>
                <a:cubicBezTo>
                  <a:pt x="2582" y="8105"/>
                  <a:pt x="2433" y="7933"/>
                  <a:pt x="2206" y="7698"/>
                </a:cubicBezTo>
                <a:cubicBezTo>
                  <a:pt x="2038" y="7512"/>
                  <a:pt x="1810" y="7337"/>
                  <a:pt x="1564" y="7211"/>
                </a:cubicBezTo>
                <a:lnTo>
                  <a:pt x="1564" y="7211"/>
                </a:lnTo>
                <a:cubicBezTo>
                  <a:pt x="1564" y="7204"/>
                  <a:pt x="1564" y="7197"/>
                  <a:pt x="1565" y="7190"/>
                </a:cubicBezTo>
                <a:cubicBezTo>
                  <a:pt x="1565" y="7080"/>
                  <a:pt x="1604" y="6971"/>
                  <a:pt x="1604" y="6853"/>
                </a:cubicBezTo>
                <a:lnTo>
                  <a:pt x="1596" y="6830"/>
                </a:lnTo>
                <a:cubicBezTo>
                  <a:pt x="1596" y="6697"/>
                  <a:pt x="1534" y="6579"/>
                  <a:pt x="1479" y="6470"/>
                </a:cubicBezTo>
                <a:cubicBezTo>
                  <a:pt x="1424" y="6353"/>
                  <a:pt x="1377" y="6243"/>
                  <a:pt x="1377" y="6134"/>
                </a:cubicBezTo>
                <a:cubicBezTo>
                  <a:pt x="1377" y="6126"/>
                  <a:pt x="1377" y="6110"/>
                  <a:pt x="1377" y="6102"/>
                </a:cubicBezTo>
                <a:cubicBezTo>
                  <a:pt x="1393" y="6001"/>
                  <a:pt x="1432" y="5930"/>
                  <a:pt x="1502" y="5883"/>
                </a:cubicBezTo>
                <a:cubicBezTo>
                  <a:pt x="1573" y="5828"/>
                  <a:pt x="1659" y="5789"/>
                  <a:pt x="1753" y="5766"/>
                </a:cubicBezTo>
                <a:cubicBezTo>
                  <a:pt x="1800" y="5750"/>
                  <a:pt x="1909" y="5727"/>
                  <a:pt x="2011" y="5688"/>
                </a:cubicBezTo>
                <a:cubicBezTo>
                  <a:pt x="2113" y="5656"/>
                  <a:pt x="2214" y="5609"/>
                  <a:pt x="2261" y="5531"/>
                </a:cubicBezTo>
                <a:cubicBezTo>
                  <a:pt x="2277" y="5492"/>
                  <a:pt x="2285" y="5445"/>
                  <a:pt x="2285" y="5383"/>
                </a:cubicBezTo>
                <a:cubicBezTo>
                  <a:pt x="2285" y="5257"/>
                  <a:pt x="2261" y="5109"/>
                  <a:pt x="2253" y="5046"/>
                </a:cubicBezTo>
                <a:cubicBezTo>
                  <a:pt x="2230" y="4882"/>
                  <a:pt x="2120" y="4772"/>
                  <a:pt x="2011" y="4671"/>
                </a:cubicBezTo>
                <a:cubicBezTo>
                  <a:pt x="1776" y="4459"/>
                  <a:pt x="1416" y="4326"/>
                  <a:pt x="1244" y="4084"/>
                </a:cubicBezTo>
                <a:cubicBezTo>
                  <a:pt x="1197" y="4021"/>
                  <a:pt x="1182" y="3951"/>
                  <a:pt x="1182" y="3881"/>
                </a:cubicBezTo>
                <a:cubicBezTo>
                  <a:pt x="1182" y="3724"/>
                  <a:pt x="1252" y="3552"/>
                  <a:pt x="1252" y="3380"/>
                </a:cubicBezTo>
                <a:cubicBezTo>
                  <a:pt x="1252" y="3349"/>
                  <a:pt x="1252" y="3309"/>
                  <a:pt x="1244" y="3278"/>
                </a:cubicBezTo>
                <a:cubicBezTo>
                  <a:pt x="1205" y="3122"/>
                  <a:pt x="1174" y="2981"/>
                  <a:pt x="1174" y="2824"/>
                </a:cubicBezTo>
                <a:cubicBezTo>
                  <a:pt x="1182" y="2511"/>
                  <a:pt x="1268" y="2206"/>
                  <a:pt x="1369" y="1909"/>
                </a:cubicBezTo>
                <a:cubicBezTo>
                  <a:pt x="1534" y="1432"/>
                  <a:pt x="1760" y="931"/>
                  <a:pt x="1760" y="407"/>
                </a:cubicBezTo>
                <a:cubicBezTo>
                  <a:pt x="1760" y="274"/>
                  <a:pt x="1745" y="141"/>
                  <a:pt x="17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9"/>
          <p:cNvSpPr/>
          <p:nvPr/>
        </p:nvSpPr>
        <p:spPr>
          <a:xfrm rot="6299943" flipH="1">
            <a:off x="3758562" y="4479686"/>
            <a:ext cx="699016" cy="1539701"/>
          </a:xfrm>
          <a:custGeom>
            <a:avLst/>
            <a:gdLst/>
            <a:ahLst/>
            <a:cxnLst/>
            <a:rect l="l" t="t" r="r" b="b"/>
            <a:pathLst>
              <a:path w="8184" h="18026" extrusionOk="0">
                <a:moveTo>
                  <a:pt x="6009" y="1"/>
                </a:moveTo>
                <a:lnTo>
                  <a:pt x="5962" y="40"/>
                </a:lnTo>
                <a:cubicBezTo>
                  <a:pt x="6329" y="580"/>
                  <a:pt x="6525" y="1432"/>
                  <a:pt x="6728" y="2074"/>
                </a:cubicBezTo>
                <a:cubicBezTo>
                  <a:pt x="7237" y="3631"/>
                  <a:pt x="7894" y="5281"/>
                  <a:pt x="8082" y="6909"/>
                </a:cubicBezTo>
                <a:cubicBezTo>
                  <a:pt x="8105" y="7128"/>
                  <a:pt x="8113" y="7347"/>
                  <a:pt x="8113" y="7558"/>
                </a:cubicBezTo>
                <a:cubicBezTo>
                  <a:pt x="8113" y="9013"/>
                  <a:pt x="7573" y="10327"/>
                  <a:pt x="6916" y="11642"/>
                </a:cubicBezTo>
                <a:cubicBezTo>
                  <a:pt x="6494" y="12487"/>
                  <a:pt x="6142" y="13136"/>
                  <a:pt x="5344" y="13668"/>
                </a:cubicBezTo>
                <a:cubicBezTo>
                  <a:pt x="4624" y="14145"/>
                  <a:pt x="3787" y="14372"/>
                  <a:pt x="3044" y="14833"/>
                </a:cubicBezTo>
                <a:cubicBezTo>
                  <a:pt x="2011" y="15475"/>
                  <a:pt x="1330" y="16179"/>
                  <a:pt x="603" y="17133"/>
                </a:cubicBezTo>
                <a:cubicBezTo>
                  <a:pt x="415" y="17392"/>
                  <a:pt x="87" y="17673"/>
                  <a:pt x="0" y="18010"/>
                </a:cubicBezTo>
                <a:lnTo>
                  <a:pt x="63" y="18025"/>
                </a:lnTo>
                <a:cubicBezTo>
                  <a:pt x="133" y="17720"/>
                  <a:pt x="454" y="17439"/>
                  <a:pt x="658" y="17180"/>
                </a:cubicBezTo>
                <a:cubicBezTo>
                  <a:pt x="1377" y="16218"/>
                  <a:pt x="2050" y="15530"/>
                  <a:pt x="3083" y="14888"/>
                </a:cubicBezTo>
                <a:cubicBezTo>
                  <a:pt x="3810" y="14435"/>
                  <a:pt x="4647" y="14208"/>
                  <a:pt x="5383" y="13723"/>
                </a:cubicBezTo>
                <a:cubicBezTo>
                  <a:pt x="6189" y="13183"/>
                  <a:pt x="6556" y="12518"/>
                  <a:pt x="6979" y="11673"/>
                </a:cubicBezTo>
                <a:cubicBezTo>
                  <a:pt x="7628" y="10351"/>
                  <a:pt x="8183" y="9029"/>
                  <a:pt x="8183" y="7558"/>
                </a:cubicBezTo>
                <a:cubicBezTo>
                  <a:pt x="8183" y="7347"/>
                  <a:pt x="8168" y="7128"/>
                  <a:pt x="8144" y="6901"/>
                </a:cubicBezTo>
                <a:cubicBezTo>
                  <a:pt x="7957" y="5266"/>
                  <a:pt x="7299" y="3607"/>
                  <a:pt x="6791" y="2058"/>
                </a:cubicBezTo>
                <a:cubicBezTo>
                  <a:pt x="6588" y="1417"/>
                  <a:pt x="6392" y="556"/>
                  <a:pt x="60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title"/>
          </p:nvPr>
        </p:nvSpPr>
        <p:spPr>
          <a:xfrm>
            <a:off x="2608950" y="1914800"/>
            <a:ext cx="3926100" cy="11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9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 txBox="1">
            <a:spLocks noGrp="1"/>
          </p:cNvSpPr>
          <p:nvPr>
            <p:ph type="body" idx="1"/>
          </p:nvPr>
        </p:nvSpPr>
        <p:spPr>
          <a:xfrm>
            <a:off x="720000" y="4132525"/>
            <a:ext cx="7704000" cy="4365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 b="1">
                <a:latin typeface="Barlow"/>
                <a:ea typeface="Barlow"/>
                <a:cs typeface="Barlow"/>
                <a:sym typeface="Barlow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"/>
              <a:buNone/>
              <a:defRPr sz="40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"/>
              <a:buNone/>
              <a:defRPr sz="4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"/>
              <a:buNone/>
              <a:defRPr sz="4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"/>
              <a:buNone/>
              <a:defRPr sz="4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"/>
              <a:buNone/>
              <a:defRPr sz="4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"/>
              <a:buNone/>
              <a:defRPr sz="4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"/>
              <a:buNone/>
              <a:defRPr sz="4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"/>
              <a:buNone/>
              <a:defRPr sz="4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rlow"/>
              <a:buNone/>
              <a:defRPr sz="4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tor"/>
              <a:buChar char="●"/>
              <a:defRPr sz="18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8" r:id="rId18"/>
    <p:sldLayoutId id="214748366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Q2Gr2rLZJDdS9QHN3B2azXpdo2OFKIv-biPG8wKBHio/cop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Q2Gr2rLZJDdS9QHN3B2azXpdo2OFKIv-biPG8wKBHio/cop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/>
          <p:nvPr/>
        </p:nvSpPr>
        <p:spPr>
          <a:xfrm>
            <a:off x="7590326" y="3830449"/>
            <a:ext cx="3084924" cy="2238716"/>
          </a:xfrm>
          <a:custGeom>
            <a:avLst/>
            <a:gdLst/>
            <a:ahLst/>
            <a:cxnLst/>
            <a:rect l="l" t="t" r="r" b="b"/>
            <a:pathLst>
              <a:path w="28133" h="20416" extrusionOk="0">
                <a:moveTo>
                  <a:pt x="2825" y="0"/>
                </a:moveTo>
                <a:cubicBezTo>
                  <a:pt x="2694" y="0"/>
                  <a:pt x="2567" y="45"/>
                  <a:pt x="2449" y="134"/>
                </a:cubicBezTo>
                <a:cubicBezTo>
                  <a:pt x="2363" y="204"/>
                  <a:pt x="2269" y="259"/>
                  <a:pt x="2191" y="314"/>
                </a:cubicBezTo>
                <a:cubicBezTo>
                  <a:pt x="2128" y="298"/>
                  <a:pt x="2074" y="283"/>
                  <a:pt x="2034" y="267"/>
                </a:cubicBezTo>
                <a:cubicBezTo>
                  <a:pt x="1964" y="416"/>
                  <a:pt x="1917" y="556"/>
                  <a:pt x="1839" y="682"/>
                </a:cubicBezTo>
                <a:cubicBezTo>
                  <a:pt x="1784" y="783"/>
                  <a:pt x="1714" y="869"/>
                  <a:pt x="1675" y="979"/>
                </a:cubicBezTo>
                <a:cubicBezTo>
                  <a:pt x="1651" y="1057"/>
                  <a:pt x="1565" y="1120"/>
                  <a:pt x="1502" y="1198"/>
                </a:cubicBezTo>
                <a:cubicBezTo>
                  <a:pt x="1440" y="1135"/>
                  <a:pt x="1393" y="1088"/>
                  <a:pt x="1346" y="1034"/>
                </a:cubicBezTo>
                <a:cubicBezTo>
                  <a:pt x="1190" y="1143"/>
                  <a:pt x="1041" y="1253"/>
                  <a:pt x="900" y="1354"/>
                </a:cubicBezTo>
                <a:cubicBezTo>
                  <a:pt x="838" y="1354"/>
                  <a:pt x="783" y="1362"/>
                  <a:pt x="759" y="1362"/>
                </a:cubicBezTo>
                <a:cubicBezTo>
                  <a:pt x="556" y="1495"/>
                  <a:pt x="384" y="1620"/>
                  <a:pt x="212" y="1745"/>
                </a:cubicBezTo>
                <a:lnTo>
                  <a:pt x="24" y="1745"/>
                </a:lnTo>
                <a:cubicBezTo>
                  <a:pt x="16" y="1808"/>
                  <a:pt x="8" y="1871"/>
                  <a:pt x="0" y="1918"/>
                </a:cubicBezTo>
                <a:cubicBezTo>
                  <a:pt x="64" y="2000"/>
                  <a:pt x="139" y="2013"/>
                  <a:pt x="215" y="2013"/>
                </a:cubicBezTo>
                <a:cubicBezTo>
                  <a:pt x="247" y="2013"/>
                  <a:pt x="280" y="2010"/>
                  <a:pt x="312" y="2010"/>
                </a:cubicBezTo>
                <a:cubicBezTo>
                  <a:pt x="361" y="2010"/>
                  <a:pt x="410" y="2016"/>
                  <a:pt x="454" y="2043"/>
                </a:cubicBezTo>
                <a:cubicBezTo>
                  <a:pt x="587" y="2113"/>
                  <a:pt x="767" y="2113"/>
                  <a:pt x="838" y="2277"/>
                </a:cubicBezTo>
                <a:cubicBezTo>
                  <a:pt x="775" y="2457"/>
                  <a:pt x="775" y="2457"/>
                  <a:pt x="892" y="2567"/>
                </a:cubicBezTo>
                <a:cubicBezTo>
                  <a:pt x="956" y="2480"/>
                  <a:pt x="1025" y="2447"/>
                  <a:pt x="1099" y="2447"/>
                </a:cubicBezTo>
                <a:cubicBezTo>
                  <a:pt x="1170" y="2447"/>
                  <a:pt x="1245" y="2478"/>
                  <a:pt x="1323" y="2520"/>
                </a:cubicBezTo>
                <a:cubicBezTo>
                  <a:pt x="1401" y="2559"/>
                  <a:pt x="1487" y="2567"/>
                  <a:pt x="1565" y="2590"/>
                </a:cubicBezTo>
                <a:cubicBezTo>
                  <a:pt x="1670" y="2481"/>
                  <a:pt x="1781" y="2432"/>
                  <a:pt x="1897" y="2432"/>
                </a:cubicBezTo>
                <a:cubicBezTo>
                  <a:pt x="1972" y="2432"/>
                  <a:pt x="2049" y="2452"/>
                  <a:pt x="2128" y="2489"/>
                </a:cubicBezTo>
                <a:cubicBezTo>
                  <a:pt x="2253" y="2551"/>
                  <a:pt x="2371" y="2614"/>
                  <a:pt x="2504" y="2645"/>
                </a:cubicBezTo>
                <a:cubicBezTo>
                  <a:pt x="2707" y="2692"/>
                  <a:pt x="2848" y="2833"/>
                  <a:pt x="3020" y="2919"/>
                </a:cubicBezTo>
                <a:cubicBezTo>
                  <a:pt x="3044" y="3028"/>
                  <a:pt x="2989" y="3060"/>
                  <a:pt x="2911" y="3083"/>
                </a:cubicBezTo>
                <a:cubicBezTo>
                  <a:pt x="2606" y="3177"/>
                  <a:pt x="2293" y="3279"/>
                  <a:pt x="2027" y="3365"/>
                </a:cubicBezTo>
                <a:cubicBezTo>
                  <a:pt x="1792" y="3678"/>
                  <a:pt x="1792" y="3701"/>
                  <a:pt x="1972" y="3975"/>
                </a:cubicBezTo>
                <a:cubicBezTo>
                  <a:pt x="1917" y="4053"/>
                  <a:pt x="1862" y="4139"/>
                  <a:pt x="1800" y="4233"/>
                </a:cubicBezTo>
                <a:cubicBezTo>
                  <a:pt x="2066" y="4382"/>
                  <a:pt x="2332" y="4398"/>
                  <a:pt x="2574" y="4452"/>
                </a:cubicBezTo>
                <a:cubicBezTo>
                  <a:pt x="2668" y="4210"/>
                  <a:pt x="2746" y="3999"/>
                  <a:pt x="2825" y="3779"/>
                </a:cubicBezTo>
                <a:cubicBezTo>
                  <a:pt x="2981" y="3765"/>
                  <a:pt x="3099" y="3635"/>
                  <a:pt x="3254" y="3635"/>
                </a:cubicBezTo>
                <a:cubicBezTo>
                  <a:pt x="3270" y="3635"/>
                  <a:pt x="3285" y="3636"/>
                  <a:pt x="3302" y="3639"/>
                </a:cubicBezTo>
                <a:cubicBezTo>
                  <a:pt x="3419" y="3873"/>
                  <a:pt x="3263" y="4014"/>
                  <a:pt x="3145" y="4155"/>
                </a:cubicBezTo>
                <a:cubicBezTo>
                  <a:pt x="3169" y="4413"/>
                  <a:pt x="3137" y="4562"/>
                  <a:pt x="2997" y="4890"/>
                </a:cubicBezTo>
                <a:cubicBezTo>
                  <a:pt x="2918" y="5070"/>
                  <a:pt x="2911" y="5274"/>
                  <a:pt x="2895" y="5469"/>
                </a:cubicBezTo>
                <a:cubicBezTo>
                  <a:pt x="2879" y="5673"/>
                  <a:pt x="2934" y="5876"/>
                  <a:pt x="2895" y="6087"/>
                </a:cubicBezTo>
                <a:cubicBezTo>
                  <a:pt x="2856" y="6252"/>
                  <a:pt x="2856" y="6424"/>
                  <a:pt x="2848" y="6588"/>
                </a:cubicBezTo>
                <a:cubicBezTo>
                  <a:pt x="2840" y="6627"/>
                  <a:pt x="2879" y="6666"/>
                  <a:pt x="2903" y="6698"/>
                </a:cubicBezTo>
                <a:cubicBezTo>
                  <a:pt x="2918" y="6729"/>
                  <a:pt x="2942" y="6752"/>
                  <a:pt x="2958" y="6791"/>
                </a:cubicBezTo>
                <a:cubicBezTo>
                  <a:pt x="2989" y="6870"/>
                  <a:pt x="3020" y="6948"/>
                  <a:pt x="3044" y="7034"/>
                </a:cubicBezTo>
                <a:lnTo>
                  <a:pt x="3075" y="7026"/>
                </a:lnTo>
                <a:lnTo>
                  <a:pt x="3075" y="7026"/>
                </a:lnTo>
                <a:cubicBezTo>
                  <a:pt x="3059" y="7120"/>
                  <a:pt x="3036" y="7206"/>
                  <a:pt x="3020" y="7300"/>
                </a:cubicBezTo>
                <a:lnTo>
                  <a:pt x="3044" y="7292"/>
                </a:lnTo>
                <a:cubicBezTo>
                  <a:pt x="3083" y="7409"/>
                  <a:pt x="3122" y="7535"/>
                  <a:pt x="3153" y="7660"/>
                </a:cubicBezTo>
                <a:cubicBezTo>
                  <a:pt x="3058" y="7778"/>
                  <a:pt x="2990" y="7837"/>
                  <a:pt x="2920" y="7837"/>
                </a:cubicBezTo>
                <a:cubicBezTo>
                  <a:pt x="2851" y="7837"/>
                  <a:pt x="2781" y="7780"/>
                  <a:pt x="2684" y="7668"/>
                </a:cubicBezTo>
                <a:cubicBezTo>
                  <a:pt x="2652" y="7628"/>
                  <a:pt x="2621" y="7582"/>
                  <a:pt x="2582" y="7558"/>
                </a:cubicBezTo>
                <a:cubicBezTo>
                  <a:pt x="2551" y="7527"/>
                  <a:pt x="2504" y="7527"/>
                  <a:pt x="2441" y="7503"/>
                </a:cubicBezTo>
                <a:lnTo>
                  <a:pt x="2441" y="7503"/>
                </a:lnTo>
                <a:cubicBezTo>
                  <a:pt x="2465" y="7738"/>
                  <a:pt x="2606" y="7855"/>
                  <a:pt x="2746" y="7973"/>
                </a:cubicBezTo>
                <a:cubicBezTo>
                  <a:pt x="2918" y="8121"/>
                  <a:pt x="2911" y="8121"/>
                  <a:pt x="2809" y="8317"/>
                </a:cubicBezTo>
                <a:cubicBezTo>
                  <a:pt x="2762" y="8395"/>
                  <a:pt x="2715" y="8489"/>
                  <a:pt x="2723" y="8575"/>
                </a:cubicBezTo>
                <a:cubicBezTo>
                  <a:pt x="2739" y="8778"/>
                  <a:pt x="2739" y="8958"/>
                  <a:pt x="2559" y="9107"/>
                </a:cubicBezTo>
                <a:cubicBezTo>
                  <a:pt x="2684" y="9248"/>
                  <a:pt x="2652" y="9389"/>
                  <a:pt x="2598" y="9537"/>
                </a:cubicBezTo>
                <a:cubicBezTo>
                  <a:pt x="2527" y="9702"/>
                  <a:pt x="2590" y="9928"/>
                  <a:pt x="2723" y="9975"/>
                </a:cubicBezTo>
                <a:cubicBezTo>
                  <a:pt x="2903" y="10030"/>
                  <a:pt x="2950" y="10155"/>
                  <a:pt x="2981" y="10312"/>
                </a:cubicBezTo>
                <a:cubicBezTo>
                  <a:pt x="2997" y="10374"/>
                  <a:pt x="3044" y="10437"/>
                  <a:pt x="3067" y="10507"/>
                </a:cubicBezTo>
                <a:cubicBezTo>
                  <a:pt x="3130" y="10656"/>
                  <a:pt x="3184" y="10812"/>
                  <a:pt x="3247" y="10969"/>
                </a:cubicBezTo>
                <a:cubicBezTo>
                  <a:pt x="3286" y="11071"/>
                  <a:pt x="3357" y="11172"/>
                  <a:pt x="3372" y="11282"/>
                </a:cubicBezTo>
                <a:cubicBezTo>
                  <a:pt x="3403" y="11470"/>
                  <a:pt x="3490" y="11618"/>
                  <a:pt x="3669" y="11704"/>
                </a:cubicBezTo>
                <a:cubicBezTo>
                  <a:pt x="3709" y="11728"/>
                  <a:pt x="3748" y="11767"/>
                  <a:pt x="3779" y="11806"/>
                </a:cubicBezTo>
                <a:cubicBezTo>
                  <a:pt x="4037" y="12095"/>
                  <a:pt x="4350" y="12322"/>
                  <a:pt x="4686" y="12518"/>
                </a:cubicBezTo>
                <a:cubicBezTo>
                  <a:pt x="4851" y="12620"/>
                  <a:pt x="5015" y="12713"/>
                  <a:pt x="5140" y="12878"/>
                </a:cubicBezTo>
                <a:cubicBezTo>
                  <a:pt x="5164" y="12909"/>
                  <a:pt x="5211" y="12948"/>
                  <a:pt x="5258" y="12956"/>
                </a:cubicBezTo>
                <a:cubicBezTo>
                  <a:pt x="5411" y="12993"/>
                  <a:pt x="5565" y="13043"/>
                  <a:pt x="5712" y="13043"/>
                </a:cubicBezTo>
                <a:cubicBezTo>
                  <a:pt x="5722" y="13043"/>
                  <a:pt x="5732" y="13043"/>
                  <a:pt x="5743" y="13042"/>
                </a:cubicBezTo>
                <a:cubicBezTo>
                  <a:pt x="5754" y="13042"/>
                  <a:pt x="5765" y="13041"/>
                  <a:pt x="5776" y="13041"/>
                </a:cubicBezTo>
                <a:cubicBezTo>
                  <a:pt x="5980" y="13041"/>
                  <a:pt x="6151" y="13108"/>
                  <a:pt x="6329" y="13167"/>
                </a:cubicBezTo>
                <a:cubicBezTo>
                  <a:pt x="6454" y="13206"/>
                  <a:pt x="6580" y="13245"/>
                  <a:pt x="6697" y="13292"/>
                </a:cubicBezTo>
                <a:cubicBezTo>
                  <a:pt x="6814" y="13339"/>
                  <a:pt x="6932" y="13386"/>
                  <a:pt x="7057" y="13433"/>
                </a:cubicBezTo>
                <a:cubicBezTo>
                  <a:pt x="7127" y="13465"/>
                  <a:pt x="7198" y="13488"/>
                  <a:pt x="7268" y="13511"/>
                </a:cubicBezTo>
                <a:cubicBezTo>
                  <a:pt x="7370" y="13386"/>
                  <a:pt x="7284" y="13285"/>
                  <a:pt x="7276" y="13183"/>
                </a:cubicBezTo>
                <a:cubicBezTo>
                  <a:pt x="7237" y="13159"/>
                  <a:pt x="7213" y="13128"/>
                  <a:pt x="7182" y="13120"/>
                </a:cubicBezTo>
                <a:cubicBezTo>
                  <a:pt x="6900" y="13034"/>
                  <a:pt x="6767" y="12784"/>
                  <a:pt x="6658" y="12557"/>
                </a:cubicBezTo>
                <a:cubicBezTo>
                  <a:pt x="6564" y="12354"/>
                  <a:pt x="6478" y="12182"/>
                  <a:pt x="6243" y="12135"/>
                </a:cubicBezTo>
                <a:cubicBezTo>
                  <a:pt x="6196" y="11955"/>
                  <a:pt x="6165" y="11790"/>
                  <a:pt x="6126" y="11618"/>
                </a:cubicBezTo>
                <a:cubicBezTo>
                  <a:pt x="6032" y="11571"/>
                  <a:pt x="5954" y="11524"/>
                  <a:pt x="5876" y="11477"/>
                </a:cubicBezTo>
                <a:cubicBezTo>
                  <a:pt x="5813" y="11430"/>
                  <a:pt x="5735" y="11384"/>
                  <a:pt x="5703" y="11321"/>
                </a:cubicBezTo>
                <a:cubicBezTo>
                  <a:pt x="5633" y="11133"/>
                  <a:pt x="5617" y="10945"/>
                  <a:pt x="5727" y="10758"/>
                </a:cubicBezTo>
                <a:cubicBezTo>
                  <a:pt x="5852" y="10726"/>
                  <a:pt x="5977" y="10703"/>
                  <a:pt x="6102" y="10672"/>
                </a:cubicBezTo>
                <a:cubicBezTo>
                  <a:pt x="6212" y="10734"/>
                  <a:pt x="6314" y="10789"/>
                  <a:pt x="6376" y="10914"/>
                </a:cubicBezTo>
                <a:cubicBezTo>
                  <a:pt x="6415" y="11000"/>
                  <a:pt x="6533" y="11055"/>
                  <a:pt x="6611" y="11118"/>
                </a:cubicBezTo>
                <a:cubicBezTo>
                  <a:pt x="6697" y="11180"/>
                  <a:pt x="6791" y="11235"/>
                  <a:pt x="6877" y="11298"/>
                </a:cubicBezTo>
                <a:cubicBezTo>
                  <a:pt x="7104" y="11462"/>
                  <a:pt x="7323" y="11626"/>
                  <a:pt x="7550" y="11783"/>
                </a:cubicBezTo>
                <a:cubicBezTo>
                  <a:pt x="7565" y="11790"/>
                  <a:pt x="7581" y="11790"/>
                  <a:pt x="7589" y="11798"/>
                </a:cubicBezTo>
                <a:cubicBezTo>
                  <a:pt x="7761" y="11884"/>
                  <a:pt x="7949" y="11955"/>
                  <a:pt x="8097" y="12072"/>
                </a:cubicBezTo>
                <a:cubicBezTo>
                  <a:pt x="8356" y="12283"/>
                  <a:pt x="8637" y="12432"/>
                  <a:pt x="8958" y="12502"/>
                </a:cubicBezTo>
                <a:cubicBezTo>
                  <a:pt x="9013" y="12580"/>
                  <a:pt x="9067" y="12667"/>
                  <a:pt x="9114" y="12737"/>
                </a:cubicBezTo>
                <a:cubicBezTo>
                  <a:pt x="9388" y="12784"/>
                  <a:pt x="9623" y="12870"/>
                  <a:pt x="9818" y="13066"/>
                </a:cubicBezTo>
                <a:cubicBezTo>
                  <a:pt x="9920" y="13167"/>
                  <a:pt x="10061" y="13238"/>
                  <a:pt x="10225" y="13238"/>
                </a:cubicBezTo>
                <a:cubicBezTo>
                  <a:pt x="10343" y="13245"/>
                  <a:pt x="10468" y="13292"/>
                  <a:pt x="10523" y="13418"/>
                </a:cubicBezTo>
                <a:cubicBezTo>
                  <a:pt x="10569" y="13527"/>
                  <a:pt x="10656" y="13551"/>
                  <a:pt x="10757" y="13590"/>
                </a:cubicBezTo>
                <a:cubicBezTo>
                  <a:pt x="10859" y="13621"/>
                  <a:pt x="10953" y="13676"/>
                  <a:pt x="11070" y="13723"/>
                </a:cubicBezTo>
                <a:cubicBezTo>
                  <a:pt x="11169" y="13723"/>
                  <a:pt x="11275" y="13733"/>
                  <a:pt x="11386" y="13733"/>
                </a:cubicBezTo>
                <a:cubicBezTo>
                  <a:pt x="11441" y="13733"/>
                  <a:pt x="11498" y="13730"/>
                  <a:pt x="11555" y="13723"/>
                </a:cubicBezTo>
                <a:cubicBezTo>
                  <a:pt x="11585" y="13719"/>
                  <a:pt x="11614" y="13717"/>
                  <a:pt x="11642" y="13717"/>
                </a:cubicBezTo>
                <a:cubicBezTo>
                  <a:pt x="11793" y="13717"/>
                  <a:pt x="11904" y="13775"/>
                  <a:pt x="11970" y="13934"/>
                </a:cubicBezTo>
                <a:cubicBezTo>
                  <a:pt x="12064" y="13996"/>
                  <a:pt x="12142" y="14075"/>
                  <a:pt x="12228" y="14145"/>
                </a:cubicBezTo>
                <a:cubicBezTo>
                  <a:pt x="12251" y="14169"/>
                  <a:pt x="12275" y="14208"/>
                  <a:pt x="12306" y="14216"/>
                </a:cubicBezTo>
                <a:cubicBezTo>
                  <a:pt x="12478" y="14239"/>
                  <a:pt x="12603" y="14341"/>
                  <a:pt x="12744" y="14435"/>
                </a:cubicBezTo>
                <a:cubicBezTo>
                  <a:pt x="12815" y="14482"/>
                  <a:pt x="12916" y="14497"/>
                  <a:pt x="13002" y="14528"/>
                </a:cubicBezTo>
                <a:cubicBezTo>
                  <a:pt x="13002" y="14583"/>
                  <a:pt x="13010" y="14615"/>
                  <a:pt x="13002" y="14646"/>
                </a:cubicBezTo>
                <a:cubicBezTo>
                  <a:pt x="12956" y="14794"/>
                  <a:pt x="12987" y="14904"/>
                  <a:pt x="13104" y="15013"/>
                </a:cubicBezTo>
                <a:cubicBezTo>
                  <a:pt x="13229" y="15131"/>
                  <a:pt x="13331" y="15279"/>
                  <a:pt x="13425" y="15420"/>
                </a:cubicBezTo>
                <a:cubicBezTo>
                  <a:pt x="13480" y="15514"/>
                  <a:pt x="13534" y="15553"/>
                  <a:pt x="13636" y="15569"/>
                </a:cubicBezTo>
                <a:cubicBezTo>
                  <a:pt x="13738" y="15585"/>
                  <a:pt x="13832" y="15632"/>
                  <a:pt x="13941" y="15671"/>
                </a:cubicBezTo>
                <a:cubicBezTo>
                  <a:pt x="13871" y="15882"/>
                  <a:pt x="14019" y="15999"/>
                  <a:pt x="14090" y="16140"/>
                </a:cubicBezTo>
                <a:cubicBezTo>
                  <a:pt x="14223" y="16383"/>
                  <a:pt x="14215" y="16476"/>
                  <a:pt x="14035" y="16649"/>
                </a:cubicBezTo>
                <a:cubicBezTo>
                  <a:pt x="13840" y="16695"/>
                  <a:pt x="13675" y="16735"/>
                  <a:pt x="13487" y="16774"/>
                </a:cubicBezTo>
                <a:cubicBezTo>
                  <a:pt x="13444" y="16817"/>
                  <a:pt x="13397" y="16874"/>
                  <a:pt x="13325" y="16874"/>
                </a:cubicBezTo>
                <a:cubicBezTo>
                  <a:pt x="13306" y="16874"/>
                  <a:pt x="13284" y="16870"/>
                  <a:pt x="13261" y="16860"/>
                </a:cubicBezTo>
                <a:cubicBezTo>
                  <a:pt x="13104" y="16789"/>
                  <a:pt x="12948" y="16727"/>
                  <a:pt x="12815" y="16664"/>
                </a:cubicBezTo>
                <a:cubicBezTo>
                  <a:pt x="12682" y="16664"/>
                  <a:pt x="12572" y="16656"/>
                  <a:pt x="12486" y="16649"/>
                </a:cubicBezTo>
                <a:cubicBezTo>
                  <a:pt x="12330" y="16695"/>
                  <a:pt x="12181" y="16742"/>
                  <a:pt x="12032" y="16789"/>
                </a:cubicBezTo>
                <a:cubicBezTo>
                  <a:pt x="12025" y="16836"/>
                  <a:pt x="12009" y="16883"/>
                  <a:pt x="12001" y="16938"/>
                </a:cubicBezTo>
                <a:cubicBezTo>
                  <a:pt x="12103" y="16985"/>
                  <a:pt x="12197" y="17040"/>
                  <a:pt x="12291" y="17087"/>
                </a:cubicBezTo>
                <a:cubicBezTo>
                  <a:pt x="12314" y="17157"/>
                  <a:pt x="12330" y="17227"/>
                  <a:pt x="12361" y="17313"/>
                </a:cubicBezTo>
                <a:cubicBezTo>
                  <a:pt x="12463" y="17360"/>
                  <a:pt x="12572" y="17415"/>
                  <a:pt x="12705" y="17478"/>
                </a:cubicBezTo>
                <a:cubicBezTo>
                  <a:pt x="12697" y="17564"/>
                  <a:pt x="12690" y="17658"/>
                  <a:pt x="12682" y="17767"/>
                </a:cubicBezTo>
                <a:cubicBezTo>
                  <a:pt x="12713" y="17830"/>
                  <a:pt x="12760" y="17908"/>
                  <a:pt x="12783" y="17955"/>
                </a:cubicBezTo>
                <a:cubicBezTo>
                  <a:pt x="12916" y="18010"/>
                  <a:pt x="13026" y="18041"/>
                  <a:pt x="13128" y="18088"/>
                </a:cubicBezTo>
                <a:cubicBezTo>
                  <a:pt x="13261" y="18158"/>
                  <a:pt x="13394" y="18244"/>
                  <a:pt x="13527" y="18323"/>
                </a:cubicBezTo>
                <a:cubicBezTo>
                  <a:pt x="13605" y="18370"/>
                  <a:pt x="13699" y="18393"/>
                  <a:pt x="13753" y="18456"/>
                </a:cubicBezTo>
                <a:cubicBezTo>
                  <a:pt x="13902" y="18628"/>
                  <a:pt x="14121" y="18667"/>
                  <a:pt x="14309" y="18769"/>
                </a:cubicBezTo>
                <a:cubicBezTo>
                  <a:pt x="14489" y="18862"/>
                  <a:pt x="14731" y="18839"/>
                  <a:pt x="14888" y="19003"/>
                </a:cubicBezTo>
                <a:lnTo>
                  <a:pt x="14927" y="19019"/>
                </a:lnTo>
                <a:cubicBezTo>
                  <a:pt x="14940" y="19017"/>
                  <a:pt x="14953" y="19016"/>
                  <a:pt x="14965" y="19016"/>
                </a:cubicBezTo>
                <a:cubicBezTo>
                  <a:pt x="15083" y="19016"/>
                  <a:pt x="15156" y="19110"/>
                  <a:pt x="15255" y="19160"/>
                </a:cubicBezTo>
                <a:cubicBezTo>
                  <a:pt x="15306" y="19189"/>
                  <a:pt x="15363" y="19231"/>
                  <a:pt x="15415" y="19231"/>
                </a:cubicBezTo>
                <a:cubicBezTo>
                  <a:pt x="15419" y="19231"/>
                  <a:pt x="15423" y="19231"/>
                  <a:pt x="15428" y="19230"/>
                </a:cubicBezTo>
                <a:cubicBezTo>
                  <a:pt x="15434" y="19230"/>
                  <a:pt x="15441" y="19229"/>
                  <a:pt x="15447" y="19229"/>
                </a:cubicBezTo>
                <a:cubicBezTo>
                  <a:pt x="15553" y="19229"/>
                  <a:pt x="15620" y="19288"/>
                  <a:pt x="15694" y="19347"/>
                </a:cubicBezTo>
                <a:cubicBezTo>
                  <a:pt x="15725" y="19371"/>
                  <a:pt x="15748" y="19394"/>
                  <a:pt x="15780" y="19410"/>
                </a:cubicBezTo>
                <a:cubicBezTo>
                  <a:pt x="16132" y="19551"/>
                  <a:pt x="16484" y="19692"/>
                  <a:pt x="16836" y="19825"/>
                </a:cubicBezTo>
                <a:cubicBezTo>
                  <a:pt x="17063" y="19919"/>
                  <a:pt x="17290" y="20012"/>
                  <a:pt x="17524" y="20075"/>
                </a:cubicBezTo>
                <a:cubicBezTo>
                  <a:pt x="17845" y="20153"/>
                  <a:pt x="18174" y="20208"/>
                  <a:pt x="18502" y="20271"/>
                </a:cubicBezTo>
                <a:cubicBezTo>
                  <a:pt x="18659" y="20302"/>
                  <a:pt x="18807" y="20341"/>
                  <a:pt x="18964" y="20380"/>
                </a:cubicBezTo>
                <a:cubicBezTo>
                  <a:pt x="19033" y="20393"/>
                  <a:pt x="19103" y="20416"/>
                  <a:pt x="19168" y="20416"/>
                </a:cubicBezTo>
                <a:cubicBezTo>
                  <a:pt x="19184" y="20416"/>
                  <a:pt x="19199" y="20414"/>
                  <a:pt x="19214" y="20411"/>
                </a:cubicBezTo>
                <a:cubicBezTo>
                  <a:pt x="19527" y="20364"/>
                  <a:pt x="19832" y="20310"/>
                  <a:pt x="20137" y="20247"/>
                </a:cubicBezTo>
                <a:cubicBezTo>
                  <a:pt x="20161" y="20247"/>
                  <a:pt x="20184" y="20239"/>
                  <a:pt x="20200" y="20224"/>
                </a:cubicBezTo>
                <a:cubicBezTo>
                  <a:pt x="20309" y="20106"/>
                  <a:pt x="20450" y="20099"/>
                  <a:pt x="20591" y="20059"/>
                </a:cubicBezTo>
                <a:cubicBezTo>
                  <a:pt x="20794" y="20005"/>
                  <a:pt x="20990" y="19942"/>
                  <a:pt x="21193" y="19887"/>
                </a:cubicBezTo>
                <a:cubicBezTo>
                  <a:pt x="21241" y="19872"/>
                  <a:pt x="21288" y="19862"/>
                  <a:pt x="21334" y="19862"/>
                </a:cubicBezTo>
                <a:cubicBezTo>
                  <a:pt x="21406" y="19862"/>
                  <a:pt x="21475" y="19888"/>
                  <a:pt x="21537" y="19966"/>
                </a:cubicBezTo>
                <a:cubicBezTo>
                  <a:pt x="21579" y="20018"/>
                  <a:pt x="21637" y="20058"/>
                  <a:pt x="21707" y="20058"/>
                </a:cubicBezTo>
                <a:cubicBezTo>
                  <a:pt x="21730" y="20058"/>
                  <a:pt x="21755" y="20054"/>
                  <a:pt x="21780" y="20044"/>
                </a:cubicBezTo>
                <a:cubicBezTo>
                  <a:pt x="21788" y="19958"/>
                  <a:pt x="21796" y="19872"/>
                  <a:pt x="21803" y="19762"/>
                </a:cubicBezTo>
                <a:cubicBezTo>
                  <a:pt x="21905" y="19801"/>
                  <a:pt x="21983" y="19825"/>
                  <a:pt x="22054" y="19856"/>
                </a:cubicBezTo>
                <a:cubicBezTo>
                  <a:pt x="22160" y="19916"/>
                  <a:pt x="22273" y="19953"/>
                  <a:pt x="22396" y="19953"/>
                </a:cubicBezTo>
                <a:cubicBezTo>
                  <a:pt x="22417" y="19953"/>
                  <a:pt x="22439" y="19952"/>
                  <a:pt x="22461" y="19950"/>
                </a:cubicBezTo>
                <a:cubicBezTo>
                  <a:pt x="22680" y="19934"/>
                  <a:pt x="22891" y="19934"/>
                  <a:pt x="23102" y="19926"/>
                </a:cubicBezTo>
                <a:cubicBezTo>
                  <a:pt x="23133" y="19919"/>
                  <a:pt x="23165" y="19919"/>
                  <a:pt x="23188" y="19911"/>
                </a:cubicBezTo>
                <a:cubicBezTo>
                  <a:pt x="23368" y="19825"/>
                  <a:pt x="23548" y="19754"/>
                  <a:pt x="23712" y="19653"/>
                </a:cubicBezTo>
                <a:cubicBezTo>
                  <a:pt x="23900" y="19527"/>
                  <a:pt x="24033" y="19355"/>
                  <a:pt x="24088" y="19128"/>
                </a:cubicBezTo>
                <a:cubicBezTo>
                  <a:pt x="24017" y="19050"/>
                  <a:pt x="23970" y="18972"/>
                  <a:pt x="23900" y="18909"/>
                </a:cubicBezTo>
                <a:cubicBezTo>
                  <a:pt x="23720" y="18769"/>
                  <a:pt x="23579" y="18557"/>
                  <a:pt x="23313" y="18534"/>
                </a:cubicBezTo>
                <a:cubicBezTo>
                  <a:pt x="23251" y="18526"/>
                  <a:pt x="23188" y="18471"/>
                  <a:pt x="23133" y="18424"/>
                </a:cubicBezTo>
                <a:cubicBezTo>
                  <a:pt x="23063" y="18362"/>
                  <a:pt x="23008" y="18284"/>
                  <a:pt x="22938" y="18205"/>
                </a:cubicBezTo>
                <a:cubicBezTo>
                  <a:pt x="22946" y="18127"/>
                  <a:pt x="22953" y="18041"/>
                  <a:pt x="22961" y="17971"/>
                </a:cubicBezTo>
                <a:cubicBezTo>
                  <a:pt x="23047" y="17861"/>
                  <a:pt x="23149" y="17838"/>
                  <a:pt x="23274" y="17830"/>
                </a:cubicBezTo>
                <a:cubicBezTo>
                  <a:pt x="23587" y="17806"/>
                  <a:pt x="23892" y="17720"/>
                  <a:pt x="24135" y="17493"/>
                </a:cubicBezTo>
                <a:cubicBezTo>
                  <a:pt x="24182" y="17454"/>
                  <a:pt x="24244" y="17407"/>
                  <a:pt x="24299" y="17400"/>
                </a:cubicBezTo>
                <a:cubicBezTo>
                  <a:pt x="24364" y="17396"/>
                  <a:pt x="24429" y="17394"/>
                  <a:pt x="24493" y="17394"/>
                </a:cubicBezTo>
                <a:cubicBezTo>
                  <a:pt x="24585" y="17394"/>
                  <a:pt x="24677" y="17398"/>
                  <a:pt x="24768" y="17407"/>
                </a:cubicBezTo>
                <a:cubicBezTo>
                  <a:pt x="24933" y="17421"/>
                  <a:pt x="25092" y="17494"/>
                  <a:pt x="25259" y="17494"/>
                </a:cubicBezTo>
                <a:cubicBezTo>
                  <a:pt x="25291" y="17494"/>
                  <a:pt x="25323" y="17492"/>
                  <a:pt x="25355" y="17486"/>
                </a:cubicBezTo>
                <a:cubicBezTo>
                  <a:pt x="25401" y="17477"/>
                  <a:pt x="25446" y="17472"/>
                  <a:pt x="25488" y="17472"/>
                </a:cubicBezTo>
                <a:cubicBezTo>
                  <a:pt x="25632" y="17472"/>
                  <a:pt x="25757" y="17524"/>
                  <a:pt x="25871" y="17626"/>
                </a:cubicBezTo>
                <a:cubicBezTo>
                  <a:pt x="25879" y="17634"/>
                  <a:pt x="25903" y="17634"/>
                  <a:pt x="25911" y="17634"/>
                </a:cubicBezTo>
                <a:cubicBezTo>
                  <a:pt x="25952" y="17634"/>
                  <a:pt x="25996" y="17631"/>
                  <a:pt x="26038" y="17631"/>
                </a:cubicBezTo>
                <a:cubicBezTo>
                  <a:pt x="26090" y="17631"/>
                  <a:pt x="26141" y="17636"/>
                  <a:pt x="26184" y="17658"/>
                </a:cubicBezTo>
                <a:cubicBezTo>
                  <a:pt x="26277" y="17698"/>
                  <a:pt x="26365" y="17714"/>
                  <a:pt x="26448" y="17714"/>
                </a:cubicBezTo>
                <a:cubicBezTo>
                  <a:pt x="26610" y="17714"/>
                  <a:pt x="26754" y="17652"/>
                  <a:pt x="26888" y="17579"/>
                </a:cubicBezTo>
                <a:cubicBezTo>
                  <a:pt x="26975" y="17337"/>
                  <a:pt x="26826" y="17126"/>
                  <a:pt x="26873" y="16899"/>
                </a:cubicBezTo>
                <a:lnTo>
                  <a:pt x="26873" y="16899"/>
                </a:lnTo>
                <a:cubicBezTo>
                  <a:pt x="26967" y="16907"/>
                  <a:pt x="27037" y="16915"/>
                  <a:pt x="27061" y="16922"/>
                </a:cubicBezTo>
                <a:cubicBezTo>
                  <a:pt x="27217" y="16883"/>
                  <a:pt x="27334" y="16860"/>
                  <a:pt x="27475" y="16828"/>
                </a:cubicBezTo>
                <a:cubicBezTo>
                  <a:pt x="27428" y="16719"/>
                  <a:pt x="27389" y="16609"/>
                  <a:pt x="27358" y="16523"/>
                </a:cubicBezTo>
                <a:cubicBezTo>
                  <a:pt x="27272" y="16461"/>
                  <a:pt x="27147" y="16461"/>
                  <a:pt x="27154" y="16320"/>
                </a:cubicBezTo>
                <a:cubicBezTo>
                  <a:pt x="27209" y="16286"/>
                  <a:pt x="27263" y="16273"/>
                  <a:pt x="27318" y="16273"/>
                </a:cubicBezTo>
                <a:cubicBezTo>
                  <a:pt x="27413" y="16273"/>
                  <a:pt x="27509" y="16311"/>
                  <a:pt x="27608" y="16336"/>
                </a:cubicBezTo>
                <a:cubicBezTo>
                  <a:pt x="27757" y="16187"/>
                  <a:pt x="28038" y="16281"/>
                  <a:pt x="28132" y="16007"/>
                </a:cubicBezTo>
                <a:cubicBezTo>
                  <a:pt x="28117" y="15984"/>
                  <a:pt x="28093" y="15929"/>
                  <a:pt x="28062" y="15897"/>
                </a:cubicBezTo>
                <a:cubicBezTo>
                  <a:pt x="27827" y="15702"/>
                  <a:pt x="27686" y="15452"/>
                  <a:pt x="27624" y="15154"/>
                </a:cubicBezTo>
                <a:cubicBezTo>
                  <a:pt x="27600" y="15006"/>
                  <a:pt x="27530" y="14904"/>
                  <a:pt x="27405" y="14826"/>
                </a:cubicBezTo>
                <a:cubicBezTo>
                  <a:pt x="27194" y="14708"/>
                  <a:pt x="27037" y="14528"/>
                  <a:pt x="26904" y="14333"/>
                </a:cubicBezTo>
                <a:cubicBezTo>
                  <a:pt x="26685" y="14020"/>
                  <a:pt x="26474" y="13715"/>
                  <a:pt x="26255" y="13410"/>
                </a:cubicBezTo>
                <a:cubicBezTo>
                  <a:pt x="26200" y="13332"/>
                  <a:pt x="26137" y="13245"/>
                  <a:pt x="26051" y="13191"/>
                </a:cubicBezTo>
                <a:cubicBezTo>
                  <a:pt x="25715" y="12972"/>
                  <a:pt x="25371" y="12776"/>
                  <a:pt x="25027" y="12565"/>
                </a:cubicBezTo>
                <a:cubicBezTo>
                  <a:pt x="24984" y="12582"/>
                  <a:pt x="24944" y="12589"/>
                  <a:pt x="24906" y="12589"/>
                </a:cubicBezTo>
                <a:cubicBezTo>
                  <a:pt x="24820" y="12589"/>
                  <a:pt x="24745" y="12551"/>
                  <a:pt x="24675" y="12502"/>
                </a:cubicBezTo>
                <a:cubicBezTo>
                  <a:pt x="24604" y="12455"/>
                  <a:pt x="24518" y="12401"/>
                  <a:pt x="24440" y="12393"/>
                </a:cubicBezTo>
                <a:cubicBezTo>
                  <a:pt x="24260" y="12385"/>
                  <a:pt x="24150" y="12291"/>
                  <a:pt x="24057" y="12158"/>
                </a:cubicBezTo>
                <a:cubicBezTo>
                  <a:pt x="23986" y="12049"/>
                  <a:pt x="23924" y="11939"/>
                  <a:pt x="23845" y="11806"/>
                </a:cubicBezTo>
                <a:cubicBezTo>
                  <a:pt x="23955" y="11579"/>
                  <a:pt x="23830" y="11423"/>
                  <a:pt x="23634" y="11298"/>
                </a:cubicBezTo>
                <a:cubicBezTo>
                  <a:pt x="23571" y="11337"/>
                  <a:pt x="23509" y="11376"/>
                  <a:pt x="23446" y="11423"/>
                </a:cubicBezTo>
                <a:cubicBezTo>
                  <a:pt x="23376" y="11391"/>
                  <a:pt x="23305" y="11368"/>
                  <a:pt x="23251" y="11344"/>
                </a:cubicBezTo>
                <a:cubicBezTo>
                  <a:pt x="23188" y="11368"/>
                  <a:pt x="23126" y="11384"/>
                  <a:pt x="23079" y="11407"/>
                </a:cubicBezTo>
                <a:cubicBezTo>
                  <a:pt x="22891" y="11219"/>
                  <a:pt x="22797" y="10961"/>
                  <a:pt x="22531" y="10883"/>
                </a:cubicBezTo>
                <a:cubicBezTo>
                  <a:pt x="22476" y="10899"/>
                  <a:pt x="22421" y="10906"/>
                  <a:pt x="22328" y="10930"/>
                </a:cubicBezTo>
                <a:cubicBezTo>
                  <a:pt x="22367" y="10820"/>
                  <a:pt x="22390" y="10742"/>
                  <a:pt x="22421" y="10664"/>
                </a:cubicBezTo>
                <a:cubicBezTo>
                  <a:pt x="22351" y="10600"/>
                  <a:pt x="22280" y="10546"/>
                  <a:pt x="22193" y="10546"/>
                </a:cubicBezTo>
                <a:cubicBezTo>
                  <a:pt x="22173" y="10546"/>
                  <a:pt x="22153" y="10549"/>
                  <a:pt x="22132" y="10554"/>
                </a:cubicBezTo>
                <a:cubicBezTo>
                  <a:pt x="22104" y="10561"/>
                  <a:pt x="22073" y="10565"/>
                  <a:pt x="22042" y="10565"/>
                </a:cubicBezTo>
                <a:cubicBezTo>
                  <a:pt x="22004" y="10565"/>
                  <a:pt x="21967" y="10559"/>
                  <a:pt x="21936" y="10546"/>
                </a:cubicBezTo>
                <a:cubicBezTo>
                  <a:pt x="21616" y="10413"/>
                  <a:pt x="21279" y="10320"/>
                  <a:pt x="21021" y="10061"/>
                </a:cubicBezTo>
                <a:cubicBezTo>
                  <a:pt x="20896" y="9936"/>
                  <a:pt x="20755" y="9811"/>
                  <a:pt x="20599" y="9772"/>
                </a:cubicBezTo>
                <a:cubicBezTo>
                  <a:pt x="20442" y="9741"/>
                  <a:pt x="20364" y="9655"/>
                  <a:pt x="20270" y="9561"/>
                </a:cubicBezTo>
                <a:cubicBezTo>
                  <a:pt x="20067" y="9365"/>
                  <a:pt x="19871" y="9170"/>
                  <a:pt x="19668" y="8974"/>
                </a:cubicBezTo>
                <a:cubicBezTo>
                  <a:pt x="19660" y="8958"/>
                  <a:pt x="19636" y="8958"/>
                  <a:pt x="19613" y="8951"/>
                </a:cubicBezTo>
                <a:cubicBezTo>
                  <a:pt x="19480" y="8896"/>
                  <a:pt x="19347" y="8849"/>
                  <a:pt x="19214" y="8786"/>
                </a:cubicBezTo>
                <a:cubicBezTo>
                  <a:pt x="19026" y="8708"/>
                  <a:pt x="18838" y="8622"/>
                  <a:pt x="18659" y="8544"/>
                </a:cubicBezTo>
                <a:cubicBezTo>
                  <a:pt x="18659" y="8278"/>
                  <a:pt x="18635" y="8239"/>
                  <a:pt x="18400" y="8090"/>
                </a:cubicBezTo>
                <a:cubicBezTo>
                  <a:pt x="18267" y="8004"/>
                  <a:pt x="18181" y="7894"/>
                  <a:pt x="18111" y="7754"/>
                </a:cubicBezTo>
                <a:cubicBezTo>
                  <a:pt x="18025" y="7597"/>
                  <a:pt x="17923" y="7425"/>
                  <a:pt x="17728" y="7370"/>
                </a:cubicBezTo>
                <a:cubicBezTo>
                  <a:pt x="17352" y="7269"/>
                  <a:pt x="17180" y="6924"/>
                  <a:pt x="16898" y="6713"/>
                </a:cubicBezTo>
                <a:cubicBezTo>
                  <a:pt x="16875" y="6698"/>
                  <a:pt x="16859" y="6666"/>
                  <a:pt x="16844" y="6643"/>
                </a:cubicBezTo>
                <a:cubicBezTo>
                  <a:pt x="16703" y="6361"/>
                  <a:pt x="16468" y="6166"/>
                  <a:pt x="16257" y="5946"/>
                </a:cubicBezTo>
                <a:cubicBezTo>
                  <a:pt x="16132" y="5813"/>
                  <a:pt x="15960" y="5720"/>
                  <a:pt x="15827" y="5594"/>
                </a:cubicBezTo>
                <a:cubicBezTo>
                  <a:pt x="15717" y="5493"/>
                  <a:pt x="15631" y="5368"/>
                  <a:pt x="15482" y="5321"/>
                </a:cubicBezTo>
                <a:cubicBezTo>
                  <a:pt x="15459" y="5313"/>
                  <a:pt x="15443" y="5266"/>
                  <a:pt x="15420" y="5227"/>
                </a:cubicBezTo>
                <a:cubicBezTo>
                  <a:pt x="15482" y="5195"/>
                  <a:pt x="15537" y="5172"/>
                  <a:pt x="15576" y="5156"/>
                </a:cubicBezTo>
                <a:cubicBezTo>
                  <a:pt x="15592" y="4984"/>
                  <a:pt x="15498" y="4875"/>
                  <a:pt x="15435" y="4750"/>
                </a:cubicBezTo>
                <a:cubicBezTo>
                  <a:pt x="15373" y="4617"/>
                  <a:pt x="15295" y="4523"/>
                  <a:pt x="15185" y="4437"/>
                </a:cubicBezTo>
                <a:cubicBezTo>
                  <a:pt x="15076" y="4343"/>
                  <a:pt x="14974" y="4241"/>
                  <a:pt x="14888" y="4124"/>
                </a:cubicBezTo>
                <a:cubicBezTo>
                  <a:pt x="14786" y="3983"/>
                  <a:pt x="14708" y="3819"/>
                  <a:pt x="14614" y="3654"/>
                </a:cubicBezTo>
                <a:cubicBezTo>
                  <a:pt x="14575" y="3639"/>
                  <a:pt x="14528" y="3607"/>
                  <a:pt x="14481" y="3592"/>
                </a:cubicBezTo>
                <a:cubicBezTo>
                  <a:pt x="14325" y="3216"/>
                  <a:pt x="14262" y="3161"/>
                  <a:pt x="13973" y="3146"/>
                </a:cubicBezTo>
                <a:cubicBezTo>
                  <a:pt x="13965" y="3130"/>
                  <a:pt x="13957" y="3107"/>
                  <a:pt x="13949" y="3091"/>
                </a:cubicBezTo>
                <a:cubicBezTo>
                  <a:pt x="13824" y="2872"/>
                  <a:pt x="13730" y="2645"/>
                  <a:pt x="13464" y="2559"/>
                </a:cubicBezTo>
                <a:cubicBezTo>
                  <a:pt x="13417" y="2543"/>
                  <a:pt x="13347" y="2520"/>
                  <a:pt x="13331" y="2481"/>
                </a:cubicBezTo>
                <a:cubicBezTo>
                  <a:pt x="13284" y="2340"/>
                  <a:pt x="13159" y="2309"/>
                  <a:pt x="13042" y="2238"/>
                </a:cubicBezTo>
                <a:cubicBezTo>
                  <a:pt x="13034" y="2199"/>
                  <a:pt x="13018" y="2152"/>
                  <a:pt x="13010" y="2113"/>
                </a:cubicBezTo>
                <a:cubicBezTo>
                  <a:pt x="12995" y="2105"/>
                  <a:pt x="12979" y="2090"/>
                  <a:pt x="12963" y="2082"/>
                </a:cubicBezTo>
                <a:cubicBezTo>
                  <a:pt x="12924" y="2082"/>
                  <a:pt x="12885" y="2090"/>
                  <a:pt x="12838" y="2090"/>
                </a:cubicBezTo>
                <a:cubicBezTo>
                  <a:pt x="12823" y="2035"/>
                  <a:pt x="12807" y="1996"/>
                  <a:pt x="12791" y="1949"/>
                </a:cubicBezTo>
                <a:cubicBezTo>
                  <a:pt x="12742" y="1962"/>
                  <a:pt x="12696" y="1970"/>
                  <a:pt x="12653" y="1970"/>
                </a:cubicBezTo>
                <a:cubicBezTo>
                  <a:pt x="12566" y="1970"/>
                  <a:pt x="12492" y="1934"/>
                  <a:pt x="12439" y="1824"/>
                </a:cubicBezTo>
                <a:cubicBezTo>
                  <a:pt x="12431" y="1808"/>
                  <a:pt x="12400" y="1792"/>
                  <a:pt x="12377" y="1777"/>
                </a:cubicBezTo>
                <a:cubicBezTo>
                  <a:pt x="12259" y="1699"/>
                  <a:pt x="12142" y="1620"/>
                  <a:pt x="12032" y="1550"/>
                </a:cubicBezTo>
                <a:cubicBezTo>
                  <a:pt x="12025" y="1440"/>
                  <a:pt x="12025" y="1354"/>
                  <a:pt x="12017" y="1253"/>
                </a:cubicBezTo>
                <a:cubicBezTo>
                  <a:pt x="12010" y="1253"/>
                  <a:pt x="12003" y="1254"/>
                  <a:pt x="11997" y="1254"/>
                </a:cubicBezTo>
                <a:cubicBezTo>
                  <a:pt x="11832" y="1254"/>
                  <a:pt x="11767" y="1072"/>
                  <a:pt x="11594" y="1057"/>
                </a:cubicBezTo>
                <a:cubicBezTo>
                  <a:pt x="11579" y="1065"/>
                  <a:pt x="11540" y="1073"/>
                  <a:pt x="11508" y="1096"/>
                </a:cubicBezTo>
                <a:cubicBezTo>
                  <a:pt x="11459" y="1135"/>
                  <a:pt x="11409" y="1152"/>
                  <a:pt x="11361" y="1152"/>
                </a:cubicBezTo>
                <a:cubicBezTo>
                  <a:pt x="11302" y="1152"/>
                  <a:pt x="11243" y="1127"/>
                  <a:pt x="11187" y="1088"/>
                </a:cubicBezTo>
                <a:cubicBezTo>
                  <a:pt x="11047" y="987"/>
                  <a:pt x="10890" y="948"/>
                  <a:pt x="10734" y="916"/>
                </a:cubicBezTo>
                <a:cubicBezTo>
                  <a:pt x="10616" y="893"/>
                  <a:pt x="10507" y="846"/>
                  <a:pt x="10397" y="815"/>
                </a:cubicBezTo>
                <a:cubicBezTo>
                  <a:pt x="10296" y="775"/>
                  <a:pt x="10186" y="728"/>
                  <a:pt x="10077" y="697"/>
                </a:cubicBezTo>
                <a:cubicBezTo>
                  <a:pt x="9928" y="658"/>
                  <a:pt x="9771" y="619"/>
                  <a:pt x="9623" y="580"/>
                </a:cubicBezTo>
                <a:cubicBezTo>
                  <a:pt x="9576" y="564"/>
                  <a:pt x="9521" y="564"/>
                  <a:pt x="9474" y="564"/>
                </a:cubicBezTo>
                <a:cubicBezTo>
                  <a:pt x="9295" y="583"/>
                  <a:pt x="9116" y="631"/>
                  <a:pt x="8939" y="631"/>
                </a:cubicBezTo>
                <a:cubicBezTo>
                  <a:pt x="8816" y="631"/>
                  <a:pt x="8694" y="607"/>
                  <a:pt x="8575" y="533"/>
                </a:cubicBezTo>
                <a:cubicBezTo>
                  <a:pt x="8566" y="529"/>
                  <a:pt x="8556" y="527"/>
                  <a:pt x="8546" y="527"/>
                </a:cubicBezTo>
                <a:cubicBezTo>
                  <a:pt x="8529" y="527"/>
                  <a:pt x="8511" y="531"/>
                  <a:pt x="8494" y="531"/>
                </a:cubicBezTo>
                <a:cubicBezTo>
                  <a:pt x="8484" y="531"/>
                  <a:pt x="8474" y="529"/>
                  <a:pt x="8465" y="525"/>
                </a:cubicBezTo>
                <a:cubicBezTo>
                  <a:pt x="8324" y="462"/>
                  <a:pt x="8144" y="431"/>
                  <a:pt x="8050" y="322"/>
                </a:cubicBezTo>
                <a:cubicBezTo>
                  <a:pt x="7932" y="197"/>
                  <a:pt x="7808" y="153"/>
                  <a:pt x="7670" y="153"/>
                </a:cubicBezTo>
                <a:cubicBezTo>
                  <a:pt x="7626" y="153"/>
                  <a:pt x="7581" y="158"/>
                  <a:pt x="7534" y="165"/>
                </a:cubicBezTo>
                <a:cubicBezTo>
                  <a:pt x="7432" y="181"/>
                  <a:pt x="7339" y="212"/>
                  <a:pt x="7245" y="228"/>
                </a:cubicBezTo>
                <a:cubicBezTo>
                  <a:pt x="7134" y="167"/>
                  <a:pt x="7029" y="134"/>
                  <a:pt x="6917" y="134"/>
                </a:cubicBezTo>
                <a:cubicBezTo>
                  <a:pt x="6886" y="134"/>
                  <a:pt x="6855" y="137"/>
                  <a:pt x="6822" y="142"/>
                </a:cubicBezTo>
                <a:cubicBezTo>
                  <a:pt x="6811" y="144"/>
                  <a:pt x="6799" y="145"/>
                  <a:pt x="6786" y="145"/>
                </a:cubicBezTo>
                <a:cubicBezTo>
                  <a:pt x="6756" y="145"/>
                  <a:pt x="6725" y="139"/>
                  <a:pt x="6697" y="134"/>
                </a:cubicBezTo>
                <a:cubicBezTo>
                  <a:pt x="6595" y="101"/>
                  <a:pt x="6495" y="83"/>
                  <a:pt x="6394" y="83"/>
                </a:cubicBezTo>
                <a:cubicBezTo>
                  <a:pt x="6324" y="83"/>
                  <a:pt x="6254" y="91"/>
                  <a:pt x="6181" y="110"/>
                </a:cubicBezTo>
                <a:cubicBezTo>
                  <a:pt x="6102" y="131"/>
                  <a:pt x="6017" y="138"/>
                  <a:pt x="5930" y="138"/>
                </a:cubicBezTo>
                <a:cubicBezTo>
                  <a:pt x="5886" y="138"/>
                  <a:pt x="5842" y="137"/>
                  <a:pt x="5797" y="134"/>
                </a:cubicBezTo>
                <a:cubicBezTo>
                  <a:pt x="5511" y="107"/>
                  <a:pt x="5224" y="99"/>
                  <a:pt x="4938" y="99"/>
                </a:cubicBezTo>
                <a:cubicBezTo>
                  <a:pt x="4810" y="99"/>
                  <a:pt x="4682" y="100"/>
                  <a:pt x="4553" y="103"/>
                </a:cubicBezTo>
                <a:cubicBezTo>
                  <a:pt x="4338" y="110"/>
                  <a:pt x="4141" y="185"/>
                  <a:pt x="3918" y="185"/>
                </a:cubicBezTo>
                <a:cubicBezTo>
                  <a:pt x="3890" y="185"/>
                  <a:pt x="3862" y="183"/>
                  <a:pt x="3834" y="181"/>
                </a:cubicBezTo>
                <a:cubicBezTo>
                  <a:pt x="3568" y="157"/>
                  <a:pt x="3310" y="150"/>
                  <a:pt x="3059" y="48"/>
                </a:cubicBezTo>
                <a:cubicBezTo>
                  <a:pt x="2981" y="16"/>
                  <a:pt x="2902" y="0"/>
                  <a:pt x="28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200" name="Google Shape;200;p22"/>
          <p:cNvSpPr txBox="1">
            <a:spLocks noGrp="1"/>
          </p:cNvSpPr>
          <p:nvPr>
            <p:ph type="ctrTitle"/>
          </p:nvPr>
        </p:nvSpPr>
        <p:spPr>
          <a:xfrm>
            <a:off x="4500944" y="1423888"/>
            <a:ext cx="3197243" cy="10411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800" dirty="0">
                <a:cs typeface="B Nazanin" panose="00000700000000000000" pitchFamily="2" charset="-78"/>
              </a:rPr>
              <a:t>تم : </a:t>
            </a:r>
            <a:r>
              <a:rPr lang="fa-IR" sz="6100" dirty="0">
                <a:solidFill>
                  <a:schemeClr val="accent5"/>
                </a:solidFill>
                <a:cs typeface="B Nazanin" panose="00000700000000000000" pitchFamily="2" charset="-78"/>
              </a:rPr>
              <a:t>حشرات</a:t>
            </a:r>
            <a:endParaRPr sz="4000" dirty="0">
              <a:cs typeface="B Nazanin" panose="00000700000000000000" pitchFamily="2" charset="-78"/>
            </a:endParaRPr>
          </a:p>
        </p:txBody>
      </p:sp>
      <p:sp>
        <p:nvSpPr>
          <p:cNvPr id="201" name="Google Shape;201;p22"/>
          <p:cNvSpPr txBox="1">
            <a:spLocks noGrp="1"/>
          </p:cNvSpPr>
          <p:nvPr>
            <p:ph type="subTitle" idx="1"/>
          </p:nvPr>
        </p:nvSpPr>
        <p:spPr>
          <a:xfrm>
            <a:off x="978149" y="3516256"/>
            <a:ext cx="6466887" cy="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700000000000000" pitchFamily="2" charset="-78"/>
              </a:rPr>
              <a:t>قالب پاورپوینت</a:t>
            </a: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700000000000000" pitchFamily="2" charset="-78"/>
              </a:rPr>
              <a:t> رایگان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700000000000000" pitchFamily="2" charset="-78"/>
              </a:rPr>
              <a:t> حیوانات و جانوران (تم: حشرات) با 39 اسلاید تهیه کردم</a:t>
            </a:r>
            <a:endParaRPr dirty="0">
              <a:cs typeface="B Nazanin" panose="00000700000000000000" pitchFamily="2" charset="-78"/>
            </a:endParaRPr>
          </a:p>
        </p:txBody>
      </p:sp>
      <p:sp>
        <p:nvSpPr>
          <p:cNvPr id="202" name="Google Shape;202;p22"/>
          <p:cNvSpPr/>
          <p:nvPr/>
        </p:nvSpPr>
        <p:spPr>
          <a:xfrm>
            <a:off x="-560250" y="-1506943"/>
            <a:ext cx="2550898" cy="2381490"/>
          </a:xfrm>
          <a:custGeom>
            <a:avLst/>
            <a:gdLst/>
            <a:ahLst/>
            <a:cxnLst/>
            <a:rect l="l" t="t" r="r" b="b"/>
            <a:pathLst>
              <a:path w="23987" h="22394" extrusionOk="0">
                <a:moveTo>
                  <a:pt x="16266" y="1"/>
                </a:moveTo>
                <a:cubicBezTo>
                  <a:pt x="14110" y="1"/>
                  <a:pt x="11689" y="746"/>
                  <a:pt x="9881" y="1276"/>
                </a:cubicBezTo>
                <a:cubicBezTo>
                  <a:pt x="7699" y="1909"/>
                  <a:pt x="5117" y="2606"/>
                  <a:pt x="3458" y="4202"/>
                </a:cubicBezTo>
                <a:cubicBezTo>
                  <a:pt x="1941" y="5665"/>
                  <a:pt x="1205" y="7745"/>
                  <a:pt x="767" y="9615"/>
                </a:cubicBezTo>
                <a:cubicBezTo>
                  <a:pt x="1" y="12956"/>
                  <a:pt x="423" y="16453"/>
                  <a:pt x="1995" y="19402"/>
                </a:cubicBezTo>
                <a:cubicBezTo>
                  <a:pt x="2504" y="20356"/>
                  <a:pt x="3161" y="21287"/>
                  <a:pt x="4162" y="21819"/>
                </a:cubicBezTo>
                <a:cubicBezTo>
                  <a:pt x="4989" y="22261"/>
                  <a:pt x="5947" y="22393"/>
                  <a:pt x="6941" y="22393"/>
                </a:cubicBezTo>
                <a:cubicBezTo>
                  <a:pt x="7744" y="22393"/>
                  <a:pt x="8572" y="22307"/>
                  <a:pt x="9373" y="22226"/>
                </a:cubicBezTo>
                <a:cubicBezTo>
                  <a:pt x="11399" y="22023"/>
                  <a:pt x="13433" y="21898"/>
                  <a:pt x="15436" y="21467"/>
                </a:cubicBezTo>
                <a:cubicBezTo>
                  <a:pt x="17548" y="21013"/>
                  <a:pt x="19605" y="20192"/>
                  <a:pt x="21162" y="18713"/>
                </a:cubicBezTo>
                <a:cubicBezTo>
                  <a:pt x="22453" y="17485"/>
                  <a:pt x="23134" y="16155"/>
                  <a:pt x="23431" y="14786"/>
                </a:cubicBezTo>
                <a:cubicBezTo>
                  <a:pt x="23986" y="12189"/>
                  <a:pt x="23149" y="9427"/>
                  <a:pt x="22445" y="6815"/>
                </a:cubicBezTo>
                <a:cubicBezTo>
                  <a:pt x="21921" y="4867"/>
                  <a:pt x="21452" y="2700"/>
                  <a:pt x="19910" y="1221"/>
                </a:cubicBezTo>
                <a:cubicBezTo>
                  <a:pt x="18971" y="319"/>
                  <a:pt x="17675" y="1"/>
                  <a:pt x="162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203" name="Google Shape;203;p22"/>
          <p:cNvSpPr/>
          <p:nvPr/>
        </p:nvSpPr>
        <p:spPr>
          <a:xfrm>
            <a:off x="973992" y="-1506921"/>
            <a:ext cx="1289522" cy="2381450"/>
          </a:xfrm>
          <a:custGeom>
            <a:avLst/>
            <a:gdLst/>
            <a:ahLst/>
            <a:cxnLst/>
            <a:rect l="l" t="t" r="r" b="b"/>
            <a:pathLst>
              <a:path w="19957" h="36856" extrusionOk="0">
                <a:moveTo>
                  <a:pt x="13393" y="133"/>
                </a:moveTo>
                <a:lnTo>
                  <a:pt x="13933" y="173"/>
                </a:lnTo>
                <a:lnTo>
                  <a:pt x="13933" y="165"/>
                </a:lnTo>
                <a:cubicBezTo>
                  <a:pt x="14512" y="212"/>
                  <a:pt x="14974" y="392"/>
                  <a:pt x="15396" y="759"/>
                </a:cubicBezTo>
                <a:cubicBezTo>
                  <a:pt x="16053" y="1323"/>
                  <a:pt x="16577" y="1980"/>
                  <a:pt x="17086" y="2613"/>
                </a:cubicBezTo>
                <a:cubicBezTo>
                  <a:pt x="17235" y="2809"/>
                  <a:pt x="17391" y="2997"/>
                  <a:pt x="17547" y="3192"/>
                </a:cubicBezTo>
                <a:cubicBezTo>
                  <a:pt x="18056" y="3795"/>
                  <a:pt x="18314" y="4475"/>
                  <a:pt x="18564" y="5140"/>
                </a:cubicBezTo>
                <a:lnTo>
                  <a:pt x="18643" y="5336"/>
                </a:lnTo>
                <a:cubicBezTo>
                  <a:pt x="18987" y="6235"/>
                  <a:pt x="19081" y="7143"/>
                  <a:pt x="19120" y="7917"/>
                </a:cubicBezTo>
                <a:cubicBezTo>
                  <a:pt x="19128" y="8003"/>
                  <a:pt x="19143" y="8105"/>
                  <a:pt x="19159" y="8207"/>
                </a:cubicBezTo>
                <a:cubicBezTo>
                  <a:pt x="19182" y="8324"/>
                  <a:pt x="19206" y="8457"/>
                  <a:pt x="19214" y="8598"/>
                </a:cubicBezTo>
                <a:cubicBezTo>
                  <a:pt x="19245" y="8966"/>
                  <a:pt x="19261" y="9333"/>
                  <a:pt x="19284" y="9685"/>
                </a:cubicBezTo>
                <a:lnTo>
                  <a:pt x="19308" y="10092"/>
                </a:lnTo>
                <a:cubicBezTo>
                  <a:pt x="19308" y="10116"/>
                  <a:pt x="19308" y="10131"/>
                  <a:pt x="19308" y="10155"/>
                </a:cubicBezTo>
                <a:lnTo>
                  <a:pt x="19308" y="10163"/>
                </a:lnTo>
                <a:lnTo>
                  <a:pt x="19308" y="10170"/>
                </a:lnTo>
                <a:lnTo>
                  <a:pt x="19308" y="10178"/>
                </a:lnTo>
                <a:cubicBezTo>
                  <a:pt x="19409" y="10655"/>
                  <a:pt x="19409" y="11117"/>
                  <a:pt x="19417" y="11563"/>
                </a:cubicBezTo>
                <a:cubicBezTo>
                  <a:pt x="19417" y="11813"/>
                  <a:pt x="19425" y="12048"/>
                  <a:pt x="19441" y="12283"/>
                </a:cubicBezTo>
                <a:cubicBezTo>
                  <a:pt x="19456" y="12478"/>
                  <a:pt x="19464" y="12674"/>
                  <a:pt x="19464" y="12862"/>
                </a:cubicBezTo>
                <a:cubicBezTo>
                  <a:pt x="19464" y="13120"/>
                  <a:pt x="19456" y="13378"/>
                  <a:pt x="19441" y="13628"/>
                </a:cubicBezTo>
                <a:cubicBezTo>
                  <a:pt x="19433" y="13777"/>
                  <a:pt x="19433" y="13918"/>
                  <a:pt x="19425" y="14066"/>
                </a:cubicBezTo>
                <a:cubicBezTo>
                  <a:pt x="19417" y="14434"/>
                  <a:pt x="19362" y="14778"/>
                  <a:pt x="19308" y="15107"/>
                </a:cubicBezTo>
                <a:cubicBezTo>
                  <a:pt x="19253" y="15412"/>
                  <a:pt x="19206" y="15701"/>
                  <a:pt x="19198" y="15975"/>
                </a:cubicBezTo>
                <a:cubicBezTo>
                  <a:pt x="19198" y="16046"/>
                  <a:pt x="19198" y="16116"/>
                  <a:pt x="19198" y="16194"/>
                </a:cubicBezTo>
                <a:cubicBezTo>
                  <a:pt x="19190" y="16304"/>
                  <a:pt x="19190" y="16405"/>
                  <a:pt x="19190" y="16507"/>
                </a:cubicBezTo>
                <a:cubicBezTo>
                  <a:pt x="19190" y="16570"/>
                  <a:pt x="19190" y="16625"/>
                  <a:pt x="19190" y="16687"/>
                </a:cubicBezTo>
                <a:cubicBezTo>
                  <a:pt x="19222" y="17211"/>
                  <a:pt x="19253" y="17735"/>
                  <a:pt x="19284" y="18260"/>
                </a:cubicBezTo>
                <a:cubicBezTo>
                  <a:pt x="19292" y="18385"/>
                  <a:pt x="19300" y="18588"/>
                  <a:pt x="19308" y="18752"/>
                </a:cubicBezTo>
                <a:cubicBezTo>
                  <a:pt x="19323" y="18917"/>
                  <a:pt x="19331" y="19050"/>
                  <a:pt x="19331" y="19050"/>
                </a:cubicBezTo>
                <a:lnTo>
                  <a:pt x="19331" y="19058"/>
                </a:lnTo>
                <a:cubicBezTo>
                  <a:pt x="19331" y="19089"/>
                  <a:pt x="19339" y="19144"/>
                  <a:pt x="19339" y="19198"/>
                </a:cubicBezTo>
                <a:cubicBezTo>
                  <a:pt x="19339" y="19269"/>
                  <a:pt x="19331" y="19355"/>
                  <a:pt x="19308" y="19449"/>
                </a:cubicBezTo>
                <a:cubicBezTo>
                  <a:pt x="19292" y="19511"/>
                  <a:pt x="19284" y="19589"/>
                  <a:pt x="19284" y="19668"/>
                </a:cubicBezTo>
                <a:cubicBezTo>
                  <a:pt x="19284" y="19793"/>
                  <a:pt x="19300" y="19926"/>
                  <a:pt x="19315" y="20075"/>
                </a:cubicBezTo>
                <a:cubicBezTo>
                  <a:pt x="19331" y="20184"/>
                  <a:pt x="19339" y="20294"/>
                  <a:pt x="19347" y="20403"/>
                </a:cubicBezTo>
                <a:cubicBezTo>
                  <a:pt x="19362" y="20638"/>
                  <a:pt x="19378" y="20872"/>
                  <a:pt x="19386" y="21115"/>
                </a:cubicBezTo>
                <a:cubicBezTo>
                  <a:pt x="19394" y="21318"/>
                  <a:pt x="19402" y="21522"/>
                  <a:pt x="19417" y="21725"/>
                </a:cubicBezTo>
                <a:lnTo>
                  <a:pt x="19417" y="21772"/>
                </a:lnTo>
                <a:cubicBezTo>
                  <a:pt x="19433" y="22054"/>
                  <a:pt x="19456" y="22320"/>
                  <a:pt x="19495" y="22578"/>
                </a:cubicBezTo>
                <a:cubicBezTo>
                  <a:pt x="19675" y="23775"/>
                  <a:pt x="19785" y="25058"/>
                  <a:pt x="19824" y="26489"/>
                </a:cubicBezTo>
                <a:cubicBezTo>
                  <a:pt x="19824" y="26552"/>
                  <a:pt x="19824" y="26615"/>
                  <a:pt x="19824" y="26677"/>
                </a:cubicBezTo>
                <a:cubicBezTo>
                  <a:pt x="19824" y="27405"/>
                  <a:pt x="19714" y="28101"/>
                  <a:pt x="19605" y="28782"/>
                </a:cubicBezTo>
                <a:lnTo>
                  <a:pt x="19589" y="28860"/>
                </a:lnTo>
                <a:cubicBezTo>
                  <a:pt x="19535" y="29228"/>
                  <a:pt x="19409" y="29572"/>
                  <a:pt x="19292" y="29877"/>
                </a:cubicBezTo>
                <a:cubicBezTo>
                  <a:pt x="19261" y="29963"/>
                  <a:pt x="19229" y="30049"/>
                  <a:pt x="19198" y="30135"/>
                </a:cubicBezTo>
                <a:cubicBezTo>
                  <a:pt x="19120" y="30370"/>
                  <a:pt x="19026" y="30597"/>
                  <a:pt x="18940" y="30823"/>
                </a:cubicBezTo>
                <a:cubicBezTo>
                  <a:pt x="18901" y="30917"/>
                  <a:pt x="18862" y="31003"/>
                  <a:pt x="18830" y="31097"/>
                </a:cubicBezTo>
                <a:cubicBezTo>
                  <a:pt x="18494" y="31958"/>
                  <a:pt x="17986" y="32662"/>
                  <a:pt x="17493" y="33358"/>
                </a:cubicBezTo>
                <a:cubicBezTo>
                  <a:pt x="17375" y="33522"/>
                  <a:pt x="17250" y="33687"/>
                  <a:pt x="17133" y="33859"/>
                </a:cubicBezTo>
                <a:cubicBezTo>
                  <a:pt x="16804" y="34336"/>
                  <a:pt x="16491" y="34805"/>
                  <a:pt x="16327" y="35330"/>
                </a:cubicBezTo>
                <a:cubicBezTo>
                  <a:pt x="16233" y="35643"/>
                  <a:pt x="16061" y="35901"/>
                  <a:pt x="15905" y="36120"/>
                </a:cubicBezTo>
                <a:cubicBezTo>
                  <a:pt x="15615" y="36511"/>
                  <a:pt x="15224" y="36722"/>
                  <a:pt x="14778" y="36722"/>
                </a:cubicBezTo>
                <a:lnTo>
                  <a:pt x="14684" y="36722"/>
                </a:lnTo>
                <a:cubicBezTo>
                  <a:pt x="14528" y="36706"/>
                  <a:pt x="14371" y="36675"/>
                  <a:pt x="14223" y="36613"/>
                </a:cubicBezTo>
                <a:cubicBezTo>
                  <a:pt x="13878" y="36480"/>
                  <a:pt x="13479" y="36307"/>
                  <a:pt x="13096" y="36096"/>
                </a:cubicBezTo>
                <a:cubicBezTo>
                  <a:pt x="12595" y="35815"/>
                  <a:pt x="12071" y="35494"/>
                  <a:pt x="11539" y="35142"/>
                </a:cubicBezTo>
                <a:cubicBezTo>
                  <a:pt x="11101" y="34852"/>
                  <a:pt x="10655" y="34555"/>
                  <a:pt x="10233" y="34266"/>
                </a:cubicBezTo>
                <a:cubicBezTo>
                  <a:pt x="9920" y="34054"/>
                  <a:pt x="9615" y="33843"/>
                  <a:pt x="9302" y="33640"/>
                </a:cubicBezTo>
                <a:lnTo>
                  <a:pt x="9271" y="33616"/>
                </a:lnTo>
                <a:lnTo>
                  <a:pt x="9239" y="33632"/>
                </a:lnTo>
                <a:cubicBezTo>
                  <a:pt x="9044" y="33718"/>
                  <a:pt x="8856" y="33726"/>
                  <a:pt x="8723" y="33734"/>
                </a:cubicBezTo>
                <a:lnTo>
                  <a:pt x="8426" y="33734"/>
                </a:lnTo>
                <a:cubicBezTo>
                  <a:pt x="7862" y="33695"/>
                  <a:pt x="7401" y="33468"/>
                  <a:pt x="6978" y="33264"/>
                </a:cubicBezTo>
                <a:cubicBezTo>
                  <a:pt x="6931" y="33233"/>
                  <a:pt x="6877" y="33210"/>
                  <a:pt x="6822" y="33186"/>
                </a:cubicBezTo>
                <a:cubicBezTo>
                  <a:pt x="5993" y="32787"/>
                  <a:pt x="5383" y="32161"/>
                  <a:pt x="4882" y="31598"/>
                </a:cubicBezTo>
                <a:cubicBezTo>
                  <a:pt x="4569" y="31254"/>
                  <a:pt x="4311" y="30878"/>
                  <a:pt x="4053" y="30518"/>
                </a:cubicBezTo>
                <a:lnTo>
                  <a:pt x="3967" y="30401"/>
                </a:lnTo>
                <a:cubicBezTo>
                  <a:pt x="3740" y="30080"/>
                  <a:pt x="3521" y="29760"/>
                  <a:pt x="3294" y="29439"/>
                </a:cubicBezTo>
                <a:cubicBezTo>
                  <a:pt x="2989" y="28993"/>
                  <a:pt x="2676" y="28539"/>
                  <a:pt x="2355" y="28101"/>
                </a:cubicBezTo>
                <a:cubicBezTo>
                  <a:pt x="2175" y="27851"/>
                  <a:pt x="1979" y="27616"/>
                  <a:pt x="1776" y="27373"/>
                </a:cubicBezTo>
                <a:cubicBezTo>
                  <a:pt x="1549" y="27092"/>
                  <a:pt x="1314" y="26802"/>
                  <a:pt x="1095" y="26497"/>
                </a:cubicBezTo>
                <a:cubicBezTo>
                  <a:pt x="837" y="26137"/>
                  <a:pt x="603" y="25723"/>
                  <a:pt x="329" y="25167"/>
                </a:cubicBezTo>
                <a:cubicBezTo>
                  <a:pt x="196" y="24901"/>
                  <a:pt x="133" y="24628"/>
                  <a:pt x="133" y="24338"/>
                </a:cubicBezTo>
                <a:cubicBezTo>
                  <a:pt x="133" y="23978"/>
                  <a:pt x="235" y="23595"/>
                  <a:pt x="446" y="23188"/>
                </a:cubicBezTo>
                <a:cubicBezTo>
                  <a:pt x="462" y="23157"/>
                  <a:pt x="477" y="23118"/>
                  <a:pt x="501" y="23086"/>
                </a:cubicBezTo>
                <a:cubicBezTo>
                  <a:pt x="509" y="23071"/>
                  <a:pt x="517" y="23055"/>
                  <a:pt x="524" y="23047"/>
                </a:cubicBezTo>
                <a:lnTo>
                  <a:pt x="532" y="23032"/>
                </a:lnTo>
                <a:lnTo>
                  <a:pt x="532" y="23016"/>
                </a:lnTo>
                <a:cubicBezTo>
                  <a:pt x="579" y="22617"/>
                  <a:pt x="759" y="22312"/>
                  <a:pt x="892" y="22085"/>
                </a:cubicBezTo>
                <a:cubicBezTo>
                  <a:pt x="923" y="22038"/>
                  <a:pt x="947" y="21991"/>
                  <a:pt x="978" y="21936"/>
                </a:cubicBezTo>
                <a:cubicBezTo>
                  <a:pt x="1158" y="21616"/>
                  <a:pt x="1377" y="21318"/>
                  <a:pt x="1706" y="20966"/>
                </a:cubicBezTo>
                <a:cubicBezTo>
                  <a:pt x="1831" y="20833"/>
                  <a:pt x="1925" y="20669"/>
                  <a:pt x="1987" y="20481"/>
                </a:cubicBezTo>
                <a:cubicBezTo>
                  <a:pt x="2058" y="20286"/>
                  <a:pt x="2105" y="20067"/>
                  <a:pt x="2144" y="19809"/>
                </a:cubicBezTo>
                <a:cubicBezTo>
                  <a:pt x="2198" y="19480"/>
                  <a:pt x="2277" y="19089"/>
                  <a:pt x="2433" y="18705"/>
                </a:cubicBezTo>
                <a:cubicBezTo>
                  <a:pt x="2480" y="18588"/>
                  <a:pt x="2511" y="18455"/>
                  <a:pt x="2543" y="18307"/>
                </a:cubicBezTo>
                <a:cubicBezTo>
                  <a:pt x="2558" y="18260"/>
                  <a:pt x="2566" y="18213"/>
                  <a:pt x="2574" y="18166"/>
                </a:cubicBezTo>
                <a:cubicBezTo>
                  <a:pt x="2652" y="17829"/>
                  <a:pt x="2770" y="17469"/>
                  <a:pt x="2942" y="17031"/>
                </a:cubicBezTo>
                <a:cubicBezTo>
                  <a:pt x="3505" y="15654"/>
                  <a:pt x="3888" y="14215"/>
                  <a:pt x="4170" y="13112"/>
                </a:cubicBezTo>
                <a:cubicBezTo>
                  <a:pt x="4326" y="12486"/>
                  <a:pt x="4530" y="11743"/>
                  <a:pt x="4874" y="11039"/>
                </a:cubicBezTo>
                <a:cubicBezTo>
                  <a:pt x="4897" y="10984"/>
                  <a:pt x="4913" y="10906"/>
                  <a:pt x="4937" y="10828"/>
                </a:cubicBezTo>
                <a:cubicBezTo>
                  <a:pt x="4968" y="10710"/>
                  <a:pt x="5007" y="10577"/>
                  <a:pt x="5070" y="10436"/>
                </a:cubicBezTo>
                <a:cubicBezTo>
                  <a:pt x="5523" y="9427"/>
                  <a:pt x="6079" y="8512"/>
                  <a:pt x="6728" y="7706"/>
                </a:cubicBezTo>
                <a:cubicBezTo>
                  <a:pt x="6908" y="7487"/>
                  <a:pt x="7096" y="7292"/>
                  <a:pt x="7284" y="7112"/>
                </a:cubicBezTo>
                <a:cubicBezTo>
                  <a:pt x="7409" y="6986"/>
                  <a:pt x="7534" y="6861"/>
                  <a:pt x="7643" y="6736"/>
                </a:cubicBezTo>
                <a:cubicBezTo>
                  <a:pt x="7808" y="6556"/>
                  <a:pt x="7917" y="6400"/>
                  <a:pt x="7995" y="6243"/>
                </a:cubicBezTo>
                <a:cubicBezTo>
                  <a:pt x="8441" y="5383"/>
                  <a:pt x="8879" y="4538"/>
                  <a:pt x="9451" y="3771"/>
                </a:cubicBezTo>
                <a:cubicBezTo>
                  <a:pt x="9701" y="3427"/>
                  <a:pt x="9982" y="3137"/>
                  <a:pt x="10256" y="2848"/>
                </a:cubicBezTo>
                <a:cubicBezTo>
                  <a:pt x="10374" y="2731"/>
                  <a:pt x="10491" y="2613"/>
                  <a:pt x="10601" y="2488"/>
                </a:cubicBezTo>
                <a:lnTo>
                  <a:pt x="10702" y="2379"/>
                </a:lnTo>
                <a:cubicBezTo>
                  <a:pt x="10827" y="2253"/>
                  <a:pt x="10945" y="2120"/>
                  <a:pt x="11062" y="1987"/>
                </a:cubicBezTo>
                <a:cubicBezTo>
                  <a:pt x="11633" y="1330"/>
                  <a:pt x="12361" y="1033"/>
                  <a:pt x="13010" y="837"/>
                </a:cubicBezTo>
                <a:cubicBezTo>
                  <a:pt x="13034" y="830"/>
                  <a:pt x="13057" y="822"/>
                  <a:pt x="13088" y="806"/>
                </a:cubicBezTo>
                <a:lnTo>
                  <a:pt x="13112" y="798"/>
                </a:lnTo>
                <a:lnTo>
                  <a:pt x="13393" y="133"/>
                </a:lnTo>
                <a:close/>
                <a:moveTo>
                  <a:pt x="13307" y="0"/>
                </a:moveTo>
                <a:lnTo>
                  <a:pt x="13011" y="699"/>
                </a:lnTo>
                <a:lnTo>
                  <a:pt x="13011" y="699"/>
                </a:lnTo>
                <a:cubicBezTo>
                  <a:pt x="12998" y="703"/>
                  <a:pt x="12984" y="708"/>
                  <a:pt x="12971" y="712"/>
                </a:cubicBezTo>
                <a:cubicBezTo>
                  <a:pt x="12314" y="916"/>
                  <a:pt x="11555" y="1213"/>
                  <a:pt x="10960" y="1901"/>
                </a:cubicBezTo>
                <a:cubicBezTo>
                  <a:pt x="10843" y="2034"/>
                  <a:pt x="10726" y="2160"/>
                  <a:pt x="10608" y="2293"/>
                </a:cubicBezTo>
                <a:lnTo>
                  <a:pt x="10507" y="2402"/>
                </a:lnTo>
                <a:cubicBezTo>
                  <a:pt x="10397" y="2519"/>
                  <a:pt x="10280" y="2637"/>
                  <a:pt x="10162" y="2762"/>
                </a:cubicBezTo>
                <a:cubicBezTo>
                  <a:pt x="9889" y="3044"/>
                  <a:pt x="9599" y="3341"/>
                  <a:pt x="9341" y="3693"/>
                </a:cubicBezTo>
                <a:cubicBezTo>
                  <a:pt x="8770" y="4475"/>
                  <a:pt x="8324" y="5320"/>
                  <a:pt x="7878" y="6188"/>
                </a:cubicBezTo>
                <a:cubicBezTo>
                  <a:pt x="7815" y="6321"/>
                  <a:pt x="7706" y="6478"/>
                  <a:pt x="7550" y="6650"/>
                </a:cubicBezTo>
                <a:cubicBezTo>
                  <a:pt x="7440" y="6767"/>
                  <a:pt x="7323" y="6893"/>
                  <a:pt x="7190" y="7018"/>
                </a:cubicBezTo>
                <a:cubicBezTo>
                  <a:pt x="7002" y="7206"/>
                  <a:pt x="6806" y="7393"/>
                  <a:pt x="6626" y="7620"/>
                </a:cubicBezTo>
                <a:cubicBezTo>
                  <a:pt x="5969" y="8434"/>
                  <a:pt x="5406" y="9365"/>
                  <a:pt x="4952" y="10382"/>
                </a:cubicBezTo>
                <a:cubicBezTo>
                  <a:pt x="4890" y="10530"/>
                  <a:pt x="4843" y="10679"/>
                  <a:pt x="4811" y="10796"/>
                </a:cubicBezTo>
                <a:cubicBezTo>
                  <a:pt x="4796" y="10867"/>
                  <a:pt x="4772" y="10953"/>
                  <a:pt x="4757" y="10984"/>
                </a:cubicBezTo>
                <a:cubicBezTo>
                  <a:pt x="4405" y="11704"/>
                  <a:pt x="4201" y="12447"/>
                  <a:pt x="4037" y="13081"/>
                </a:cubicBezTo>
                <a:cubicBezTo>
                  <a:pt x="3763" y="14176"/>
                  <a:pt x="3380" y="15615"/>
                  <a:pt x="2824" y="16984"/>
                </a:cubicBezTo>
                <a:cubicBezTo>
                  <a:pt x="2644" y="17422"/>
                  <a:pt x="2527" y="17790"/>
                  <a:pt x="2449" y="18134"/>
                </a:cubicBezTo>
                <a:cubicBezTo>
                  <a:pt x="2441" y="18189"/>
                  <a:pt x="2425" y="18236"/>
                  <a:pt x="2418" y="18275"/>
                </a:cubicBezTo>
                <a:cubicBezTo>
                  <a:pt x="2386" y="18432"/>
                  <a:pt x="2355" y="18557"/>
                  <a:pt x="2316" y="18659"/>
                </a:cubicBezTo>
                <a:cubicBezTo>
                  <a:pt x="2152" y="19050"/>
                  <a:pt x="2073" y="19449"/>
                  <a:pt x="2019" y="19785"/>
                </a:cubicBezTo>
                <a:cubicBezTo>
                  <a:pt x="1972" y="20043"/>
                  <a:pt x="1925" y="20254"/>
                  <a:pt x="1862" y="20434"/>
                </a:cubicBezTo>
                <a:cubicBezTo>
                  <a:pt x="1800" y="20614"/>
                  <a:pt x="1721" y="20755"/>
                  <a:pt x="1612" y="20880"/>
                </a:cubicBezTo>
                <a:cubicBezTo>
                  <a:pt x="1275" y="21232"/>
                  <a:pt x="1048" y="21545"/>
                  <a:pt x="861" y="21874"/>
                </a:cubicBezTo>
                <a:cubicBezTo>
                  <a:pt x="837" y="21921"/>
                  <a:pt x="814" y="21968"/>
                  <a:pt x="783" y="22015"/>
                </a:cubicBezTo>
                <a:cubicBezTo>
                  <a:pt x="642" y="22249"/>
                  <a:pt x="455" y="22576"/>
                  <a:pt x="400" y="23005"/>
                </a:cubicBezTo>
                <a:lnTo>
                  <a:pt x="400" y="23005"/>
                </a:lnTo>
                <a:cubicBezTo>
                  <a:pt x="397" y="23009"/>
                  <a:pt x="394" y="23013"/>
                  <a:pt x="391" y="23016"/>
                </a:cubicBezTo>
                <a:cubicBezTo>
                  <a:pt x="368" y="23055"/>
                  <a:pt x="344" y="23094"/>
                  <a:pt x="329" y="23133"/>
                </a:cubicBezTo>
                <a:cubicBezTo>
                  <a:pt x="110" y="23548"/>
                  <a:pt x="0" y="23947"/>
                  <a:pt x="0" y="24338"/>
                </a:cubicBezTo>
                <a:cubicBezTo>
                  <a:pt x="0" y="24643"/>
                  <a:pt x="71" y="24941"/>
                  <a:pt x="211" y="25222"/>
                </a:cubicBezTo>
                <a:cubicBezTo>
                  <a:pt x="485" y="25785"/>
                  <a:pt x="728" y="26200"/>
                  <a:pt x="994" y="26576"/>
                </a:cubicBezTo>
                <a:cubicBezTo>
                  <a:pt x="1213" y="26881"/>
                  <a:pt x="1447" y="27170"/>
                  <a:pt x="1674" y="27452"/>
                </a:cubicBezTo>
                <a:cubicBezTo>
                  <a:pt x="1878" y="27702"/>
                  <a:pt x="2073" y="27937"/>
                  <a:pt x="2245" y="28171"/>
                </a:cubicBezTo>
                <a:cubicBezTo>
                  <a:pt x="2566" y="28610"/>
                  <a:pt x="2879" y="29071"/>
                  <a:pt x="3184" y="29509"/>
                </a:cubicBezTo>
                <a:cubicBezTo>
                  <a:pt x="3411" y="29830"/>
                  <a:pt x="3630" y="30159"/>
                  <a:pt x="3857" y="30471"/>
                </a:cubicBezTo>
                <a:lnTo>
                  <a:pt x="3943" y="30597"/>
                </a:lnTo>
                <a:cubicBezTo>
                  <a:pt x="4201" y="30956"/>
                  <a:pt x="4467" y="31332"/>
                  <a:pt x="4780" y="31684"/>
                </a:cubicBezTo>
                <a:cubicBezTo>
                  <a:pt x="5289" y="32247"/>
                  <a:pt x="5907" y="32889"/>
                  <a:pt x="6767" y="33303"/>
                </a:cubicBezTo>
                <a:cubicBezTo>
                  <a:pt x="6822" y="33327"/>
                  <a:pt x="6869" y="33350"/>
                  <a:pt x="6924" y="33382"/>
                </a:cubicBezTo>
                <a:cubicBezTo>
                  <a:pt x="7338" y="33585"/>
                  <a:pt x="7823" y="33820"/>
                  <a:pt x="8418" y="33859"/>
                </a:cubicBezTo>
                <a:cubicBezTo>
                  <a:pt x="8480" y="33867"/>
                  <a:pt x="8535" y="33867"/>
                  <a:pt x="8598" y="33867"/>
                </a:cubicBezTo>
                <a:lnTo>
                  <a:pt x="8731" y="33867"/>
                </a:lnTo>
                <a:cubicBezTo>
                  <a:pt x="8857" y="33859"/>
                  <a:pt x="9048" y="33845"/>
                  <a:pt x="9262" y="33762"/>
                </a:cubicBezTo>
                <a:lnTo>
                  <a:pt x="9262" y="33762"/>
                </a:lnTo>
                <a:cubicBezTo>
                  <a:pt x="9564" y="33966"/>
                  <a:pt x="9860" y="34171"/>
                  <a:pt x="10162" y="34375"/>
                </a:cubicBezTo>
                <a:cubicBezTo>
                  <a:pt x="10585" y="34665"/>
                  <a:pt x="11031" y="34962"/>
                  <a:pt x="11469" y="35251"/>
                </a:cubicBezTo>
                <a:cubicBezTo>
                  <a:pt x="12001" y="35603"/>
                  <a:pt x="12525" y="35924"/>
                  <a:pt x="13034" y="36206"/>
                </a:cubicBezTo>
                <a:cubicBezTo>
                  <a:pt x="13425" y="36433"/>
                  <a:pt x="13831" y="36597"/>
                  <a:pt x="14168" y="36730"/>
                </a:cubicBezTo>
                <a:cubicBezTo>
                  <a:pt x="14340" y="36800"/>
                  <a:pt x="14504" y="36839"/>
                  <a:pt x="14676" y="36847"/>
                </a:cubicBezTo>
                <a:cubicBezTo>
                  <a:pt x="14708" y="36855"/>
                  <a:pt x="14747" y="36855"/>
                  <a:pt x="14778" y="36855"/>
                </a:cubicBezTo>
                <a:cubicBezTo>
                  <a:pt x="15263" y="36855"/>
                  <a:pt x="15701" y="36620"/>
                  <a:pt x="16014" y="36198"/>
                </a:cubicBezTo>
                <a:cubicBezTo>
                  <a:pt x="16171" y="35971"/>
                  <a:pt x="16351" y="35705"/>
                  <a:pt x="16452" y="35369"/>
                </a:cubicBezTo>
                <a:cubicBezTo>
                  <a:pt x="16609" y="34868"/>
                  <a:pt x="16914" y="34406"/>
                  <a:pt x="17242" y="33937"/>
                </a:cubicBezTo>
                <a:cubicBezTo>
                  <a:pt x="17360" y="33765"/>
                  <a:pt x="17477" y="33601"/>
                  <a:pt x="17594" y="33429"/>
                </a:cubicBezTo>
                <a:cubicBezTo>
                  <a:pt x="18095" y="32740"/>
                  <a:pt x="18611" y="32020"/>
                  <a:pt x="18948" y="31144"/>
                </a:cubicBezTo>
                <a:cubicBezTo>
                  <a:pt x="18987" y="31058"/>
                  <a:pt x="19018" y="30964"/>
                  <a:pt x="19057" y="30870"/>
                </a:cubicBezTo>
                <a:cubicBezTo>
                  <a:pt x="19143" y="30644"/>
                  <a:pt x="19237" y="30417"/>
                  <a:pt x="19323" y="30174"/>
                </a:cubicBezTo>
                <a:cubicBezTo>
                  <a:pt x="19355" y="30088"/>
                  <a:pt x="19386" y="30002"/>
                  <a:pt x="19417" y="29916"/>
                </a:cubicBezTo>
                <a:cubicBezTo>
                  <a:pt x="19527" y="29611"/>
                  <a:pt x="19660" y="29267"/>
                  <a:pt x="19722" y="28883"/>
                </a:cubicBezTo>
                <a:lnTo>
                  <a:pt x="19730" y="28805"/>
                </a:lnTo>
                <a:cubicBezTo>
                  <a:pt x="19840" y="28125"/>
                  <a:pt x="19957" y="27420"/>
                  <a:pt x="19957" y="26677"/>
                </a:cubicBezTo>
                <a:cubicBezTo>
                  <a:pt x="19957" y="26615"/>
                  <a:pt x="19949" y="26552"/>
                  <a:pt x="19949" y="26489"/>
                </a:cubicBezTo>
                <a:cubicBezTo>
                  <a:pt x="19910" y="25050"/>
                  <a:pt x="19801" y="23759"/>
                  <a:pt x="19621" y="22562"/>
                </a:cubicBezTo>
                <a:cubicBezTo>
                  <a:pt x="19581" y="22312"/>
                  <a:pt x="19566" y="22046"/>
                  <a:pt x="19550" y="21764"/>
                </a:cubicBezTo>
                <a:lnTo>
                  <a:pt x="19550" y="21717"/>
                </a:lnTo>
                <a:cubicBezTo>
                  <a:pt x="19535" y="21514"/>
                  <a:pt x="19527" y="21311"/>
                  <a:pt x="19519" y="21107"/>
                </a:cubicBezTo>
                <a:cubicBezTo>
                  <a:pt x="19503" y="20872"/>
                  <a:pt x="19495" y="20630"/>
                  <a:pt x="19480" y="20395"/>
                </a:cubicBezTo>
                <a:cubicBezTo>
                  <a:pt x="19472" y="20278"/>
                  <a:pt x="19456" y="20168"/>
                  <a:pt x="19448" y="20059"/>
                </a:cubicBezTo>
                <a:cubicBezTo>
                  <a:pt x="19433" y="19910"/>
                  <a:pt x="19417" y="19777"/>
                  <a:pt x="19417" y="19668"/>
                </a:cubicBezTo>
                <a:cubicBezTo>
                  <a:pt x="19417" y="19597"/>
                  <a:pt x="19425" y="19535"/>
                  <a:pt x="19433" y="19480"/>
                </a:cubicBezTo>
                <a:cubicBezTo>
                  <a:pt x="19456" y="19370"/>
                  <a:pt x="19464" y="19277"/>
                  <a:pt x="19464" y="19198"/>
                </a:cubicBezTo>
                <a:cubicBezTo>
                  <a:pt x="19464" y="19136"/>
                  <a:pt x="19464" y="19081"/>
                  <a:pt x="19456" y="19042"/>
                </a:cubicBezTo>
                <a:cubicBezTo>
                  <a:pt x="19456" y="19042"/>
                  <a:pt x="19425" y="18510"/>
                  <a:pt x="19409" y="18252"/>
                </a:cubicBezTo>
                <a:cubicBezTo>
                  <a:pt x="19378" y="17728"/>
                  <a:pt x="19347" y="17203"/>
                  <a:pt x="19323" y="16679"/>
                </a:cubicBezTo>
                <a:cubicBezTo>
                  <a:pt x="19323" y="16625"/>
                  <a:pt x="19323" y="16570"/>
                  <a:pt x="19323" y="16507"/>
                </a:cubicBezTo>
                <a:cubicBezTo>
                  <a:pt x="19323" y="16405"/>
                  <a:pt x="19323" y="16304"/>
                  <a:pt x="19323" y="16194"/>
                </a:cubicBezTo>
                <a:cubicBezTo>
                  <a:pt x="19331" y="16124"/>
                  <a:pt x="19331" y="16053"/>
                  <a:pt x="19331" y="15975"/>
                </a:cubicBezTo>
                <a:cubicBezTo>
                  <a:pt x="19339" y="15717"/>
                  <a:pt x="19386" y="15435"/>
                  <a:pt x="19433" y="15130"/>
                </a:cubicBezTo>
                <a:cubicBezTo>
                  <a:pt x="19488" y="14794"/>
                  <a:pt x="19542" y="14450"/>
                  <a:pt x="19558" y="14074"/>
                </a:cubicBezTo>
                <a:cubicBezTo>
                  <a:pt x="19558" y="13926"/>
                  <a:pt x="19566" y="13777"/>
                  <a:pt x="19574" y="13636"/>
                </a:cubicBezTo>
                <a:cubicBezTo>
                  <a:pt x="19581" y="13386"/>
                  <a:pt x="19597" y="13128"/>
                  <a:pt x="19597" y="12862"/>
                </a:cubicBezTo>
                <a:cubicBezTo>
                  <a:pt x="19597" y="12666"/>
                  <a:pt x="19589" y="12470"/>
                  <a:pt x="19574" y="12267"/>
                </a:cubicBezTo>
                <a:cubicBezTo>
                  <a:pt x="19558" y="12048"/>
                  <a:pt x="19550" y="11813"/>
                  <a:pt x="19550" y="11563"/>
                </a:cubicBezTo>
                <a:cubicBezTo>
                  <a:pt x="19542" y="11109"/>
                  <a:pt x="19542" y="10648"/>
                  <a:pt x="19441" y="10155"/>
                </a:cubicBezTo>
                <a:cubicBezTo>
                  <a:pt x="19441" y="10131"/>
                  <a:pt x="19441" y="10108"/>
                  <a:pt x="19441" y="10084"/>
                </a:cubicBezTo>
                <a:lnTo>
                  <a:pt x="19417" y="9678"/>
                </a:lnTo>
                <a:cubicBezTo>
                  <a:pt x="19394" y="9326"/>
                  <a:pt x="19370" y="8950"/>
                  <a:pt x="19347" y="8582"/>
                </a:cubicBezTo>
                <a:cubicBezTo>
                  <a:pt x="19331" y="8442"/>
                  <a:pt x="19308" y="8301"/>
                  <a:pt x="19292" y="8183"/>
                </a:cubicBezTo>
                <a:cubicBezTo>
                  <a:pt x="19276" y="8082"/>
                  <a:pt x="19261" y="7988"/>
                  <a:pt x="19253" y="7910"/>
                </a:cubicBezTo>
                <a:cubicBezTo>
                  <a:pt x="19206" y="7127"/>
                  <a:pt x="19120" y="6204"/>
                  <a:pt x="18768" y="5289"/>
                </a:cubicBezTo>
                <a:lnTo>
                  <a:pt x="18690" y="5093"/>
                </a:lnTo>
                <a:cubicBezTo>
                  <a:pt x="18439" y="4428"/>
                  <a:pt x="18173" y="3732"/>
                  <a:pt x="17649" y="3106"/>
                </a:cubicBezTo>
                <a:cubicBezTo>
                  <a:pt x="17493" y="2918"/>
                  <a:pt x="17336" y="2723"/>
                  <a:pt x="17188" y="2535"/>
                </a:cubicBezTo>
                <a:cubicBezTo>
                  <a:pt x="16679" y="1894"/>
                  <a:pt x="16147" y="1236"/>
                  <a:pt x="15482" y="658"/>
                </a:cubicBezTo>
                <a:cubicBezTo>
                  <a:pt x="15036" y="282"/>
                  <a:pt x="14543" y="79"/>
                  <a:pt x="13941" y="40"/>
                </a:cubicBezTo>
                <a:lnTo>
                  <a:pt x="133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grpSp>
        <p:nvGrpSpPr>
          <p:cNvPr id="204" name="Google Shape;204;p22"/>
          <p:cNvGrpSpPr/>
          <p:nvPr/>
        </p:nvGrpSpPr>
        <p:grpSpPr>
          <a:xfrm>
            <a:off x="511448" y="-4"/>
            <a:ext cx="1355465" cy="1293144"/>
            <a:chOff x="2555523" y="430946"/>
            <a:chExt cx="1355465" cy="1293144"/>
          </a:xfrm>
        </p:grpSpPr>
        <p:sp>
          <p:nvSpPr>
            <p:cNvPr id="205" name="Google Shape;205;p22"/>
            <p:cNvSpPr/>
            <p:nvPr/>
          </p:nvSpPr>
          <p:spPr>
            <a:xfrm rot="755840">
              <a:off x="2658446" y="543495"/>
              <a:ext cx="1149951" cy="1067755"/>
            </a:xfrm>
            <a:custGeom>
              <a:avLst/>
              <a:gdLst/>
              <a:ahLst/>
              <a:cxnLst/>
              <a:rect l="l" t="t" r="r" b="b"/>
              <a:pathLst>
                <a:path w="17857" h="16580" extrusionOk="0">
                  <a:moveTo>
                    <a:pt x="17281" y="7044"/>
                  </a:moveTo>
                  <a:cubicBezTo>
                    <a:pt x="17382" y="6514"/>
                    <a:pt x="17383" y="5954"/>
                    <a:pt x="17284" y="5382"/>
                  </a:cubicBezTo>
                  <a:cubicBezTo>
                    <a:pt x="17263" y="5254"/>
                    <a:pt x="17152" y="5165"/>
                    <a:pt x="17027" y="5165"/>
                  </a:cubicBezTo>
                  <a:cubicBezTo>
                    <a:pt x="17012" y="5165"/>
                    <a:pt x="16998" y="5166"/>
                    <a:pt x="16983" y="5169"/>
                  </a:cubicBezTo>
                  <a:cubicBezTo>
                    <a:pt x="16981" y="5169"/>
                    <a:pt x="16979" y="5170"/>
                    <a:pt x="16976" y="5170"/>
                  </a:cubicBezTo>
                  <a:cubicBezTo>
                    <a:pt x="16927" y="4947"/>
                    <a:pt x="16862" y="4721"/>
                    <a:pt x="16780" y="4492"/>
                  </a:cubicBezTo>
                  <a:cubicBezTo>
                    <a:pt x="16782" y="4491"/>
                    <a:pt x="16783" y="4491"/>
                    <a:pt x="16786" y="4490"/>
                  </a:cubicBezTo>
                  <a:cubicBezTo>
                    <a:pt x="16919" y="4437"/>
                    <a:pt x="16983" y="4286"/>
                    <a:pt x="16929" y="4151"/>
                  </a:cubicBezTo>
                  <a:cubicBezTo>
                    <a:pt x="16901" y="4076"/>
                    <a:pt x="16868" y="4001"/>
                    <a:pt x="16836" y="3925"/>
                  </a:cubicBezTo>
                  <a:cubicBezTo>
                    <a:pt x="16749" y="3728"/>
                    <a:pt x="16617" y="3557"/>
                    <a:pt x="16451" y="3429"/>
                  </a:cubicBezTo>
                  <a:lnTo>
                    <a:pt x="16451" y="1722"/>
                  </a:lnTo>
                  <a:cubicBezTo>
                    <a:pt x="16451" y="1195"/>
                    <a:pt x="16215" y="705"/>
                    <a:pt x="15802" y="375"/>
                  </a:cubicBezTo>
                  <a:cubicBezTo>
                    <a:pt x="15494" y="129"/>
                    <a:pt x="15118" y="0"/>
                    <a:pt x="14734" y="0"/>
                  </a:cubicBezTo>
                  <a:cubicBezTo>
                    <a:pt x="14604" y="0"/>
                    <a:pt x="14473" y="15"/>
                    <a:pt x="14345" y="45"/>
                  </a:cubicBezTo>
                  <a:cubicBezTo>
                    <a:pt x="12416" y="487"/>
                    <a:pt x="10849" y="1852"/>
                    <a:pt x="10141" y="3698"/>
                  </a:cubicBezTo>
                  <a:cubicBezTo>
                    <a:pt x="10090" y="3768"/>
                    <a:pt x="10048" y="3845"/>
                    <a:pt x="10013" y="3925"/>
                  </a:cubicBezTo>
                  <a:cubicBezTo>
                    <a:pt x="9901" y="4182"/>
                    <a:pt x="9805" y="4435"/>
                    <a:pt x="9731" y="4685"/>
                  </a:cubicBezTo>
                  <a:lnTo>
                    <a:pt x="8796" y="3751"/>
                  </a:lnTo>
                  <a:cubicBezTo>
                    <a:pt x="7853" y="2809"/>
                    <a:pt x="6603" y="2206"/>
                    <a:pt x="5276" y="2055"/>
                  </a:cubicBezTo>
                  <a:cubicBezTo>
                    <a:pt x="5056" y="2031"/>
                    <a:pt x="4834" y="2018"/>
                    <a:pt x="4614" y="2018"/>
                  </a:cubicBezTo>
                  <a:cubicBezTo>
                    <a:pt x="3507" y="2018"/>
                    <a:pt x="2410" y="2331"/>
                    <a:pt x="1467" y="2921"/>
                  </a:cubicBezTo>
                  <a:cubicBezTo>
                    <a:pt x="1020" y="3201"/>
                    <a:pt x="730" y="3662"/>
                    <a:pt x="672" y="4186"/>
                  </a:cubicBezTo>
                  <a:cubicBezTo>
                    <a:pt x="611" y="4711"/>
                    <a:pt x="791" y="5224"/>
                    <a:pt x="1163" y="5597"/>
                  </a:cubicBezTo>
                  <a:lnTo>
                    <a:pt x="3226" y="7660"/>
                  </a:lnTo>
                  <a:cubicBezTo>
                    <a:pt x="2406" y="8207"/>
                    <a:pt x="1684" y="8877"/>
                    <a:pt x="1076" y="9656"/>
                  </a:cubicBezTo>
                  <a:cubicBezTo>
                    <a:pt x="989" y="9770"/>
                    <a:pt x="1008" y="9934"/>
                    <a:pt x="1122" y="10022"/>
                  </a:cubicBezTo>
                  <a:cubicBezTo>
                    <a:pt x="1123" y="10022"/>
                    <a:pt x="1124" y="10024"/>
                    <a:pt x="1125" y="10025"/>
                  </a:cubicBezTo>
                  <a:cubicBezTo>
                    <a:pt x="988" y="10212"/>
                    <a:pt x="858" y="10405"/>
                    <a:pt x="734" y="10604"/>
                  </a:cubicBezTo>
                  <a:cubicBezTo>
                    <a:pt x="732" y="10604"/>
                    <a:pt x="732" y="10603"/>
                    <a:pt x="731" y="10603"/>
                  </a:cubicBezTo>
                  <a:cubicBezTo>
                    <a:pt x="690" y="10579"/>
                    <a:pt x="645" y="10567"/>
                    <a:pt x="600" y="10567"/>
                  </a:cubicBezTo>
                  <a:cubicBezTo>
                    <a:pt x="511" y="10567"/>
                    <a:pt x="423" y="10613"/>
                    <a:pt x="374" y="10696"/>
                  </a:cubicBezTo>
                  <a:cubicBezTo>
                    <a:pt x="310" y="10808"/>
                    <a:pt x="248" y="10924"/>
                    <a:pt x="187" y="11039"/>
                  </a:cubicBezTo>
                  <a:cubicBezTo>
                    <a:pt x="0" y="11393"/>
                    <a:pt x="13" y="11808"/>
                    <a:pt x="220" y="12150"/>
                  </a:cubicBezTo>
                  <a:cubicBezTo>
                    <a:pt x="350" y="12364"/>
                    <a:pt x="541" y="12523"/>
                    <a:pt x="762" y="12613"/>
                  </a:cubicBezTo>
                  <a:cubicBezTo>
                    <a:pt x="932" y="13130"/>
                    <a:pt x="1299" y="13580"/>
                    <a:pt x="1782" y="13868"/>
                  </a:cubicBezTo>
                  <a:cubicBezTo>
                    <a:pt x="1612" y="14270"/>
                    <a:pt x="1481" y="14690"/>
                    <a:pt x="1376" y="15164"/>
                  </a:cubicBezTo>
                  <a:cubicBezTo>
                    <a:pt x="1239" y="15793"/>
                    <a:pt x="1637" y="16415"/>
                    <a:pt x="2266" y="16553"/>
                  </a:cubicBezTo>
                  <a:cubicBezTo>
                    <a:pt x="2348" y="16572"/>
                    <a:pt x="2434" y="16580"/>
                    <a:pt x="2517" y="16580"/>
                  </a:cubicBezTo>
                  <a:cubicBezTo>
                    <a:pt x="3062" y="16580"/>
                    <a:pt x="3540" y="16195"/>
                    <a:pt x="3657" y="15664"/>
                  </a:cubicBezTo>
                  <a:cubicBezTo>
                    <a:pt x="3779" y="15105"/>
                    <a:pt x="3949" y="14663"/>
                    <a:pt x="4228" y="14203"/>
                  </a:cubicBezTo>
                  <a:lnTo>
                    <a:pt x="5532" y="14203"/>
                  </a:lnTo>
                  <a:cubicBezTo>
                    <a:pt x="5424" y="14504"/>
                    <a:pt x="5334" y="14820"/>
                    <a:pt x="5259" y="15164"/>
                  </a:cubicBezTo>
                  <a:cubicBezTo>
                    <a:pt x="5121" y="15793"/>
                    <a:pt x="5519" y="16415"/>
                    <a:pt x="6149" y="16553"/>
                  </a:cubicBezTo>
                  <a:cubicBezTo>
                    <a:pt x="6230" y="16572"/>
                    <a:pt x="6315" y="16580"/>
                    <a:pt x="6400" y="16580"/>
                  </a:cubicBezTo>
                  <a:cubicBezTo>
                    <a:pt x="6943" y="16580"/>
                    <a:pt x="7422" y="16195"/>
                    <a:pt x="7538" y="15664"/>
                  </a:cubicBezTo>
                  <a:cubicBezTo>
                    <a:pt x="7661" y="15105"/>
                    <a:pt x="7831" y="14663"/>
                    <a:pt x="8110" y="14203"/>
                  </a:cubicBezTo>
                  <a:lnTo>
                    <a:pt x="9938" y="14203"/>
                  </a:lnTo>
                  <a:cubicBezTo>
                    <a:pt x="10216" y="14661"/>
                    <a:pt x="10385" y="15094"/>
                    <a:pt x="10509" y="15664"/>
                  </a:cubicBezTo>
                  <a:cubicBezTo>
                    <a:pt x="10627" y="16195"/>
                    <a:pt x="11105" y="16580"/>
                    <a:pt x="11649" y="16580"/>
                  </a:cubicBezTo>
                  <a:cubicBezTo>
                    <a:pt x="11731" y="16580"/>
                    <a:pt x="11818" y="16572"/>
                    <a:pt x="11900" y="16553"/>
                  </a:cubicBezTo>
                  <a:cubicBezTo>
                    <a:pt x="12529" y="16415"/>
                    <a:pt x="12927" y="15793"/>
                    <a:pt x="12790" y="15164"/>
                  </a:cubicBezTo>
                  <a:cubicBezTo>
                    <a:pt x="12720" y="14848"/>
                    <a:pt x="12638" y="14559"/>
                    <a:pt x="12545" y="14285"/>
                  </a:cubicBezTo>
                  <a:cubicBezTo>
                    <a:pt x="12663" y="14287"/>
                    <a:pt x="12784" y="14291"/>
                    <a:pt x="12906" y="14291"/>
                  </a:cubicBezTo>
                  <a:cubicBezTo>
                    <a:pt x="14378" y="14291"/>
                    <a:pt x="15540" y="14033"/>
                    <a:pt x="16359" y="13526"/>
                  </a:cubicBezTo>
                  <a:cubicBezTo>
                    <a:pt x="17353" y="12914"/>
                    <a:pt x="17857" y="11943"/>
                    <a:pt x="17857" y="10638"/>
                  </a:cubicBezTo>
                  <a:cubicBezTo>
                    <a:pt x="17857" y="9618"/>
                    <a:pt x="17553" y="8758"/>
                    <a:pt x="16952" y="8078"/>
                  </a:cubicBezTo>
                  <a:cubicBezTo>
                    <a:pt x="17089" y="7780"/>
                    <a:pt x="17210" y="7437"/>
                    <a:pt x="17281" y="7044"/>
                  </a:cubicBezTo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grpSp>
          <p:nvGrpSpPr>
            <p:cNvPr id="206" name="Google Shape;206;p22"/>
            <p:cNvGrpSpPr/>
            <p:nvPr/>
          </p:nvGrpSpPr>
          <p:grpSpPr>
            <a:xfrm rot="756079">
              <a:off x="2658120" y="543739"/>
              <a:ext cx="1149964" cy="1067764"/>
              <a:chOff x="2121197" y="3286770"/>
              <a:chExt cx="518032" cy="480986"/>
            </a:xfrm>
          </p:grpSpPr>
          <p:sp>
            <p:nvSpPr>
              <p:cNvPr id="207" name="Google Shape;207;p22"/>
              <p:cNvSpPr/>
              <p:nvPr/>
            </p:nvSpPr>
            <p:spPr>
              <a:xfrm>
                <a:off x="2411558" y="3294342"/>
                <a:ext cx="179340" cy="357577"/>
              </a:xfrm>
              <a:custGeom>
                <a:avLst/>
                <a:gdLst/>
                <a:ahLst/>
                <a:cxnLst/>
                <a:rect l="l" t="t" r="r" b="b"/>
                <a:pathLst>
                  <a:path w="6182" h="12326" extrusionOk="0">
                    <a:moveTo>
                      <a:pt x="4724" y="0"/>
                    </a:moveTo>
                    <a:cubicBezTo>
                      <a:pt x="4615" y="0"/>
                      <a:pt x="4505" y="12"/>
                      <a:pt x="4394" y="38"/>
                    </a:cubicBezTo>
                    <a:cubicBezTo>
                      <a:pt x="1824" y="629"/>
                      <a:pt x="1" y="2916"/>
                      <a:pt x="1" y="5553"/>
                    </a:cubicBezTo>
                    <a:lnTo>
                      <a:pt x="1" y="8043"/>
                    </a:lnTo>
                    <a:cubicBezTo>
                      <a:pt x="1" y="10408"/>
                      <a:pt x="1918" y="12325"/>
                      <a:pt x="4284" y="12325"/>
                    </a:cubicBezTo>
                    <a:lnTo>
                      <a:pt x="4586" y="12325"/>
                    </a:lnTo>
                    <a:cubicBezTo>
                      <a:pt x="5468" y="12325"/>
                      <a:pt x="6181" y="11612"/>
                      <a:pt x="6181" y="10730"/>
                    </a:cubicBezTo>
                    <a:lnTo>
                      <a:pt x="6181" y="1461"/>
                    </a:lnTo>
                    <a:cubicBezTo>
                      <a:pt x="6181" y="637"/>
                      <a:pt x="5509" y="0"/>
                      <a:pt x="4724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8" name="Google Shape;208;p22"/>
              <p:cNvSpPr/>
              <p:nvPr/>
            </p:nvSpPr>
            <p:spPr>
              <a:xfrm>
                <a:off x="2399229" y="3640779"/>
                <a:ext cx="88742" cy="119405"/>
              </a:xfrm>
              <a:custGeom>
                <a:avLst/>
                <a:gdLst/>
                <a:ahLst/>
                <a:cxnLst/>
                <a:rect l="l" t="t" r="r" b="b"/>
                <a:pathLst>
                  <a:path w="3059" h="4116" extrusionOk="0">
                    <a:moveTo>
                      <a:pt x="1028" y="1"/>
                    </a:moveTo>
                    <a:cubicBezTo>
                      <a:pt x="844" y="1"/>
                      <a:pt x="660" y="56"/>
                      <a:pt x="500" y="172"/>
                    </a:cubicBezTo>
                    <a:cubicBezTo>
                      <a:pt x="94" y="464"/>
                      <a:pt x="1" y="1029"/>
                      <a:pt x="293" y="1436"/>
                    </a:cubicBezTo>
                    <a:cubicBezTo>
                      <a:pt x="765" y="2092"/>
                      <a:pt x="1013" y="2645"/>
                      <a:pt x="1180" y="3406"/>
                    </a:cubicBezTo>
                    <a:cubicBezTo>
                      <a:pt x="1274" y="3829"/>
                      <a:pt x="1648" y="4116"/>
                      <a:pt x="2065" y="4116"/>
                    </a:cubicBezTo>
                    <a:cubicBezTo>
                      <a:pt x="2129" y="4116"/>
                      <a:pt x="2195" y="4110"/>
                      <a:pt x="2260" y="4096"/>
                    </a:cubicBezTo>
                    <a:cubicBezTo>
                      <a:pt x="2749" y="3988"/>
                      <a:pt x="3059" y="3504"/>
                      <a:pt x="2951" y="3017"/>
                    </a:cubicBezTo>
                    <a:cubicBezTo>
                      <a:pt x="2728" y="2007"/>
                      <a:pt x="2384" y="1242"/>
                      <a:pt x="1765" y="379"/>
                    </a:cubicBezTo>
                    <a:cubicBezTo>
                      <a:pt x="1588" y="132"/>
                      <a:pt x="1310" y="1"/>
                      <a:pt x="1028" y="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09" name="Google Shape;209;p22"/>
              <p:cNvSpPr/>
              <p:nvPr/>
            </p:nvSpPr>
            <p:spPr>
              <a:xfrm>
                <a:off x="2147857" y="3634571"/>
                <a:ext cx="360072" cy="56686"/>
              </a:xfrm>
              <a:custGeom>
                <a:avLst/>
                <a:gdLst/>
                <a:ahLst/>
                <a:cxnLst/>
                <a:rect l="l" t="t" r="r" b="b"/>
                <a:pathLst>
                  <a:path w="12412" h="1954" extrusionOk="0">
                    <a:moveTo>
                      <a:pt x="1" y="1"/>
                    </a:moveTo>
                    <a:cubicBezTo>
                      <a:pt x="1" y="976"/>
                      <a:pt x="879" y="1953"/>
                      <a:pt x="2091" y="1953"/>
                    </a:cubicBezTo>
                    <a:lnTo>
                      <a:pt x="10878" y="1953"/>
                    </a:lnTo>
                    <a:cubicBezTo>
                      <a:pt x="11721" y="1953"/>
                      <a:pt x="12411" y="976"/>
                      <a:pt x="1241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10" name="Google Shape;210;p22"/>
              <p:cNvSpPr/>
              <p:nvPr/>
            </p:nvSpPr>
            <p:spPr>
              <a:xfrm>
                <a:off x="2165408" y="3640779"/>
                <a:ext cx="88713" cy="119405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4116" extrusionOk="0">
                    <a:moveTo>
                      <a:pt x="2031" y="1"/>
                    </a:moveTo>
                    <a:cubicBezTo>
                      <a:pt x="1747" y="1"/>
                      <a:pt x="1470" y="132"/>
                      <a:pt x="1293" y="379"/>
                    </a:cubicBezTo>
                    <a:cubicBezTo>
                      <a:pt x="673" y="1242"/>
                      <a:pt x="330" y="2007"/>
                      <a:pt x="107" y="3017"/>
                    </a:cubicBezTo>
                    <a:cubicBezTo>
                      <a:pt x="0" y="3504"/>
                      <a:pt x="309" y="3988"/>
                      <a:pt x="799" y="4096"/>
                    </a:cubicBezTo>
                    <a:cubicBezTo>
                      <a:pt x="863" y="4110"/>
                      <a:pt x="929" y="4116"/>
                      <a:pt x="993" y="4116"/>
                    </a:cubicBezTo>
                    <a:cubicBezTo>
                      <a:pt x="1410" y="4116"/>
                      <a:pt x="1785" y="3829"/>
                      <a:pt x="1877" y="3406"/>
                    </a:cubicBezTo>
                    <a:cubicBezTo>
                      <a:pt x="2046" y="2645"/>
                      <a:pt x="2293" y="2092"/>
                      <a:pt x="2765" y="1436"/>
                    </a:cubicBezTo>
                    <a:cubicBezTo>
                      <a:pt x="3057" y="1029"/>
                      <a:pt x="2964" y="464"/>
                      <a:pt x="2558" y="172"/>
                    </a:cubicBezTo>
                    <a:cubicBezTo>
                      <a:pt x="2398" y="56"/>
                      <a:pt x="2212" y="1"/>
                      <a:pt x="2031" y="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11" name="Google Shape;211;p22"/>
              <p:cNvSpPr/>
              <p:nvPr/>
            </p:nvSpPr>
            <p:spPr>
              <a:xfrm>
                <a:off x="2278025" y="3640779"/>
                <a:ext cx="88713" cy="119405"/>
              </a:xfrm>
              <a:custGeom>
                <a:avLst/>
                <a:gdLst/>
                <a:ahLst/>
                <a:cxnLst/>
                <a:rect l="l" t="t" r="r" b="b"/>
                <a:pathLst>
                  <a:path w="3058" h="4116" extrusionOk="0">
                    <a:moveTo>
                      <a:pt x="2031" y="1"/>
                    </a:moveTo>
                    <a:cubicBezTo>
                      <a:pt x="1748" y="1"/>
                      <a:pt x="1471" y="132"/>
                      <a:pt x="1293" y="379"/>
                    </a:cubicBezTo>
                    <a:cubicBezTo>
                      <a:pt x="674" y="1242"/>
                      <a:pt x="330" y="2007"/>
                      <a:pt x="107" y="3017"/>
                    </a:cubicBezTo>
                    <a:cubicBezTo>
                      <a:pt x="0" y="3504"/>
                      <a:pt x="309" y="3988"/>
                      <a:pt x="799" y="4096"/>
                    </a:cubicBezTo>
                    <a:cubicBezTo>
                      <a:pt x="864" y="4110"/>
                      <a:pt x="929" y="4116"/>
                      <a:pt x="994" y="4116"/>
                    </a:cubicBezTo>
                    <a:cubicBezTo>
                      <a:pt x="1410" y="4116"/>
                      <a:pt x="1785" y="3829"/>
                      <a:pt x="1877" y="3406"/>
                    </a:cubicBezTo>
                    <a:cubicBezTo>
                      <a:pt x="2046" y="2645"/>
                      <a:pt x="2294" y="2092"/>
                      <a:pt x="2765" y="1436"/>
                    </a:cubicBezTo>
                    <a:cubicBezTo>
                      <a:pt x="3057" y="1029"/>
                      <a:pt x="2964" y="464"/>
                      <a:pt x="2557" y="172"/>
                    </a:cubicBezTo>
                    <a:cubicBezTo>
                      <a:pt x="2399" y="56"/>
                      <a:pt x="2212" y="1"/>
                      <a:pt x="20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12" name="Google Shape;212;p22"/>
              <p:cNvSpPr/>
              <p:nvPr/>
            </p:nvSpPr>
            <p:spPr>
              <a:xfrm>
                <a:off x="2124475" y="3471448"/>
                <a:ext cx="359347" cy="176062"/>
              </a:xfrm>
              <a:custGeom>
                <a:avLst/>
                <a:gdLst/>
                <a:ahLst/>
                <a:cxnLst/>
                <a:rect l="l" t="t" r="r" b="b"/>
                <a:pathLst>
                  <a:path w="12387" h="6069" extrusionOk="0">
                    <a:moveTo>
                      <a:pt x="8229" y="1"/>
                    </a:moveTo>
                    <a:cubicBezTo>
                      <a:pt x="4901" y="1"/>
                      <a:pt x="1849" y="1848"/>
                      <a:pt x="303" y="4794"/>
                    </a:cubicBezTo>
                    <a:cubicBezTo>
                      <a:pt x="0" y="5373"/>
                      <a:pt x="421" y="6069"/>
                      <a:pt x="1075" y="6069"/>
                    </a:cubicBezTo>
                    <a:lnTo>
                      <a:pt x="12386" y="6069"/>
                    </a:lnTo>
                    <a:lnTo>
                      <a:pt x="12386" y="3505"/>
                    </a:lnTo>
                    <a:cubicBezTo>
                      <a:pt x="12386" y="1569"/>
                      <a:pt x="10817" y="1"/>
                      <a:pt x="8883" y="1"/>
                    </a:cubicBezTo>
                    <a:lnTo>
                      <a:pt x="8229" y="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13" name="Google Shape;213;p22"/>
              <p:cNvSpPr/>
              <p:nvPr/>
            </p:nvSpPr>
            <p:spPr>
              <a:xfrm>
                <a:off x="2199843" y="3471448"/>
                <a:ext cx="283979" cy="176062"/>
              </a:xfrm>
              <a:custGeom>
                <a:avLst/>
                <a:gdLst/>
                <a:ahLst/>
                <a:cxnLst/>
                <a:rect l="l" t="t" r="r" b="b"/>
                <a:pathLst>
                  <a:path w="9789" h="6069" extrusionOk="0">
                    <a:moveTo>
                      <a:pt x="5630" y="1"/>
                    </a:moveTo>
                    <a:cubicBezTo>
                      <a:pt x="3545" y="1"/>
                      <a:pt x="1568" y="727"/>
                      <a:pt x="0" y="1995"/>
                    </a:cubicBezTo>
                    <a:cubicBezTo>
                      <a:pt x="1741" y="2649"/>
                      <a:pt x="3265" y="4641"/>
                      <a:pt x="3461" y="6069"/>
                    </a:cubicBezTo>
                    <a:lnTo>
                      <a:pt x="9788" y="6069"/>
                    </a:lnTo>
                    <a:lnTo>
                      <a:pt x="9788" y="3505"/>
                    </a:lnTo>
                    <a:cubicBezTo>
                      <a:pt x="9788" y="1569"/>
                      <a:pt x="8219" y="1"/>
                      <a:pt x="6284" y="1"/>
                    </a:cubicBezTo>
                    <a:lnTo>
                      <a:pt x="563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14" name="Google Shape;214;p22"/>
              <p:cNvSpPr/>
              <p:nvPr/>
            </p:nvSpPr>
            <p:spPr>
              <a:xfrm>
                <a:off x="2195782" y="3549427"/>
                <a:ext cx="104465" cy="68580"/>
              </a:xfrm>
              <a:custGeom>
                <a:avLst/>
                <a:gdLst/>
                <a:ahLst/>
                <a:cxnLst/>
                <a:rect l="l" t="t" r="r" b="b"/>
                <a:pathLst>
                  <a:path w="3601" h="2364" extrusionOk="0">
                    <a:moveTo>
                      <a:pt x="3302" y="1"/>
                    </a:moveTo>
                    <a:cubicBezTo>
                      <a:pt x="3256" y="1"/>
                      <a:pt x="3209" y="13"/>
                      <a:pt x="3166" y="40"/>
                    </a:cubicBezTo>
                    <a:lnTo>
                      <a:pt x="162" y="1880"/>
                    </a:lnTo>
                    <a:cubicBezTo>
                      <a:pt x="38" y="1956"/>
                      <a:pt x="0" y="2115"/>
                      <a:pt x="76" y="2238"/>
                    </a:cubicBezTo>
                    <a:cubicBezTo>
                      <a:pt x="125" y="2319"/>
                      <a:pt x="210" y="2363"/>
                      <a:pt x="298" y="2363"/>
                    </a:cubicBezTo>
                    <a:cubicBezTo>
                      <a:pt x="345" y="2363"/>
                      <a:pt x="391" y="2351"/>
                      <a:pt x="435" y="2324"/>
                    </a:cubicBezTo>
                    <a:lnTo>
                      <a:pt x="3439" y="485"/>
                    </a:lnTo>
                    <a:cubicBezTo>
                      <a:pt x="3562" y="410"/>
                      <a:pt x="3601" y="248"/>
                      <a:pt x="3524" y="126"/>
                    </a:cubicBezTo>
                    <a:cubicBezTo>
                      <a:pt x="3475" y="46"/>
                      <a:pt x="3389" y="1"/>
                      <a:pt x="3302" y="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15" name="Google Shape;215;p22"/>
              <p:cNvSpPr/>
              <p:nvPr/>
            </p:nvSpPr>
            <p:spPr>
              <a:xfrm>
                <a:off x="2141040" y="3352884"/>
                <a:ext cx="329612" cy="294626"/>
              </a:xfrm>
              <a:custGeom>
                <a:avLst/>
                <a:gdLst/>
                <a:ahLst/>
                <a:cxnLst/>
                <a:rect l="l" t="t" r="r" b="b"/>
                <a:pathLst>
                  <a:path w="11362" h="10156" extrusionOk="0">
                    <a:moveTo>
                      <a:pt x="3924" y="0"/>
                    </a:moveTo>
                    <a:cubicBezTo>
                      <a:pt x="2889" y="0"/>
                      <a:pt x="1848" y="283"/>
                      <a:pt x="922" y="862"/>
                    </a:cubicBezTo>
                    <a:cubicBezTo>
                      <a:pt x="125" y="1362"/>
                      <a:pt x="0" y="2470"/>
                      <a:pt x="664" y="3134"/>
                    </a:cubicBezTo>
                    <a:lnTo>
                      <a:pt x="7218" y="9688"/>
                    </a:lnTo>
                    <a:cubicBezTo>
                      <a:pt x="7531" y="9999"/>
                      <a:pt x="7938" y="10156"/>
                      <a:pt x="8346" y="10156"/>
                    </a:cubicBezTo>
                    <a:cubicBezTo>
                      <a:pt x="8755" y="10156"/>
                      <a:pt x="9163" y="9999"/>
                      <a:pt x="9473" y="9688"/>
                    </a:cubicBezTo>
                    <a:lnTo>
                      <a:pt x="9689" y="9474"/>
                    </a:lnTo>
                    <a:cubicBezTo>
                      <a:pt x="11361" y="7802"/>
                      <a:pt x="11361" y="5091"/>
                      <a:pt x="9689" y="3419"/>
                    </a:cubicBezTo>
                    <a:lnTo>
                      <a:pt x="7927" y="1658"/>
                    </a:lnTo>
                    <a:cubicBezTo>
                      <a:pt x="6836" y="565"/>
                      <a:pt x="5387" y="0"/>
                      <a:pt x="3924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16" name="Google Shape;216;p22"/>
              <p:cNvSpPr/>
              <p:nvPr/>
            </p:nvSpPr>
            <p:spPr>
              <a:xfrm>
                <a:off x="2141040" y="3352884"/>
                <a:ext cx="294277" cy="294626"/>
              </a:xfrm>
              <a:custGeom>
                <a:avLst/>
                <a:gdLst/>
                <a:ahLst/>
                <a:cxnLst/>
                <a:rect l="l" t="t" r="r" b="b"/>
                <a:pathLst>
                  <a:path w="10144" h="10156" extrusionOk="0">
                    <a:moveTo>
                      <a:pt x="3924" y="0"/>
                    </a:moveTo>
                    <a:cubicBezTo>
                      <a:pt x="2889" y="0"/>
                      <a:pt x="1848" y="283"/>
                      <a:pt x="922" y="862"/>
                    </a:cubicBezTo>
                    <a:cubicBezTo>
                      <a:pt x="125" y="1362"/>
                      <a:pt x="0" y="2470"/>
                      <a:pt x="664" y="3134"/>
                    </a:cubicBezTo>
                    <a:lnTo>
                      <a:pt x="7218" y="9688"/>
                    </a:lnTo>
                    <a:cubicBezTo>
                      <a:pt x="7531" y="9999"/>
                      <a:pt x="7938" y="10156"/>
                      <a:pt x="8346" y="10156"/>
                    </a:cubicBezTo>
                    <a:cubicBezTo>
                      <a:pt x="8755" y="10156"/>
                      <a:pt x="9163" y="9999"/>
                      <a:pt x="9473" y="9688"/>
                    </a:cubicBezTo>
                    <a:lnTo>
                      <a:pt x="9689" y="9474"/>
                    </a:lnTo>
                    <a:cubicBezTo>
                      <a:pt x="9857" y="9305"/>
                      <a:pt x="10009" y="9126"/>
                      <a:pt x="10143" y="8937"/>
                    </a:cubicBezTo>
                    <a:cubicBezTo>
                      <a:pt x="5537" y="7665"/>
                      <a:pt x="4061" y="2578"/>
                      <a:pt x="5035" y="109"/>
                    </a:cubicBezTo>
                    <a:cubicBezTo>
                      <a:pt x="4669" y="37"/>
                      <a:pt x="4297" y="0"/>
                      <a:pt x="3924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17" name="Google Shape;217;p22"/>
              <p:cNvSpPr/>
              <p:nvPr/>
            </p:nvSpPr>
            <p:spPr>
              <a:xfrm>
                <a:off x="2359601" y="3484821"/>
                <a:ext cx="272056" cy="208959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7203" extrusionOk="0">
                    <a:moveTo>
                      <a:pt x="4688" y="1"/>
                    </a:moveTo>
                    <a:cubicBezTo>
                      <a:pt x="2099" y="1"/>
                      <a:pt x="0" y="1222"/>
                      <a:pt x="0" y="3811"/>
                    </a:cubicBezTo>
                    <a:cubicBezTo>
                      <a:pt x="0" y="6402"/>
                      <a:pt x="2099" y="7203"/>
                      <a:pt x="4688" y="7203"/>
                    </a:cubicBezTo>
                    <a:cubicBezTo>
                      <a:pt x="7278" y="7203"/>
                      <a:pt x="9378" y="6402"/>
                      <a:pt x="9378" y="3811"/>
                    </a:cubicBezTo>
                    <a:cubicBezTo>
                      <a:pt x="9378" y="1222"/>
                      <a:pt x="7278" y="1"/>
                      <a:pt x="46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18" name="Google Shape;218;p22"/>
              <p:cNvSpPr/>
              <p:nvPr/>
            </p:nvSpPr>
            <p:spPr>
              <a:xfrm>
                <a:off x="2406713" y="3598163"/>
                <a:ext cx="55989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540" extrusionOk="0">
                    <a:moveTo>
                      <a:pt x="964" y="1"/>
                    </a:moveTo>
                    <a:cubicBezTo>
                      <a:pt x="432" y="1"/>
                      <a:pt x="0" y="344"/>
                      <a:pt x="0" y="770"/>
                    </a:cubicBezTo>
                    <a:cubicBezTo>
                      <a:pt x="0" y="1194"/>
                      <a:pt x="432" y="1540"/>
                      <a:pt x="964" y="1540"/>
                    </a:cubicBezTo>
                    <a:cubicBezTo>
                      <a:pt x="1498" y="1540"/>
                      <a:pt x="1930" y="1194"/>
                      <a:pt x="1930" y="770"/>
                    </a:cubicBezTo>
                    <a:cubicBezTo>
                      <a:pt x="1930" y="344"/>
                      <a:pt x="1498" y="1"/>
                      <a:pt x="9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19" name="Google Shape;219;p22"/>
              <p:cNvSpPr/>
              <p:nvPr/>
            </p:nvSpPr>
            <p:spPr>
              <a:xfrm>
                <a:off x="2558523" y="3598163"/>
                <a:ext cx="56076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1540" extrusionOk="0">
                    <a:moveTo>
                      <a:pt x="966" y="1"/>
                    </a:moveTo>
                    <a:cubicBezTo>
                      <a:pt x="433" y="1"/>
                      <a:pt x="1" y="344"/>
                      <a:pt x="1" y="770"/>
                    </a:cubicBezTo>
                    <a:cubicBezTo>
                      <a:pt x="1" y="1194"/>
                      <a:pt x="433" y="1540"/>
                      <a:pt x="966" y="1540"/>
                    </a:cubicBezTo>
                    <a:cubicBezTo>
                      <a:pt x="1499" y="1540"/>
                      <a:pt x="1932" y="1194"/>
                      <a:pt x="1932" y="770"/>
                    </a:cubicBezTo>
                    <a:cubicBezTo>
                      <a:pt x="1932" y="344"/>
                      <a:pt x="1499" y="1"/>
                      <a:pt x="9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20" name="Google Shape;220;p22"/>
              <p:cNvSpPr/>
              <p:nvPr/>
            </p:nvSpPr>
            <p:spPr>
              <a:xfrm>
                <a:off x="2443440" y="3580757"/>
                <a:ext cx="15172" cy="25036"/>
              </a:xfrm>
              <a:custGeom>
                <a:avLst/>
                <a:gdLst/>
                <a:ahLst/>
                <a:cxnLst/>
                <a:rect l="l" t="t" r="r" b="b"/>
                <a:pathLst>
                  <a:path w="523" h="863" extrusionOk="0">
                    <a:moveTo>
                      <a:pt x="261" y="1"/>
                    </a:moveTo>
                    <a:cubicBezTo>
                      <a:pt x="117" y="1"/>
                      <a:pt x="1" y="118"/>
                      <a:pt x="1" y="262"/>
                    </a:cubicBezTo>
                    <a:lnTo>
                      <a:pt x="1" y="602"/>
                    </a:lnTo>
                    <a:cubicBezTo>
                      <a:pt x="1" y="747"/>
                      <a:pt x="117" y="863"/>
                      <a:pt x="261" y="863"/>
                    </a:cubicBezTo>
                    <a:cubicBezTo>
                      <a:pt x="405" y="863"/>
                      <a:pt x="522" y="747"/>
                      <a:pt x="522" y="602"/>
                    </a:cubicBezTo>
                    <a:lnTo>
                      <a:pt x="522" y="262"/>
                    </a:lnTo>
                    <a:cubicBezTo>
                      <a:pt x="522" y="118"/>
                      <a:pt x="405" y="1"/>
                      <a:pt x="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21" name="Google Shape;221;p22"/>
              <p:cNvSpPr/>
              <p:nvPr/>
            </p:nvSpPr>
            <p:spPr>
              <a:xfrm>
                <a:off x="2562613" y="3580757"/>
                <a:ext cx="15172" cy="25036"/>
              </a:xfrm>
              <a:custGeom>
                <a:avLst/>
                <a:gdLst/>
                <a:ahLst/>
                <a:cxnLst/>
                <a:rect l="l" t="t" r="r" b="b"/>
                <a:pathLst>
                  <a:path w="523" h="863" extrusionOk="0">
                    <a:moveTo>
                      <a:pt x="262" y="1"/>
                    </a:moveTo>
                    <a:cubicBezTo>
                      <a:pt x="118" y="1"/>
                      <a:pt x="1" y="118"/>
                      <a:pt x="1" y="262"/>
                    </a:cubicBezTo>
                    <a:lnTo>
                      <a:pt x="1" y="602"/>
                    </a:lnTo>
                    <a:cubicBezTo>
                      <a:pt x="1" y="747"/>
                      <a:pt x="118" y="863"/>
                      <a:pt x="262" y="863"/>
                    </a:cubicBezTo>
                    <a:cubicBezTo>
                      <a:pt x="407" y="863"/>
                      <a:pt x="523" y="747"/>
                      <a:pt x="523" y="602"/>
                    </a:cubicBezTo>
                    <a:lnTo>
                      <a:pt x="523" y="262"/>
                    </a:lnTo>
                    <a:cubicBezTo>
                      <a:pt x="523" y="118"/>
                      <a:pt x="407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22" name="Google Shape;222;p22"/>
              <p:cNvSpPr/>
              <p:nvPr/>
            </p:nvSpPr>
            <p:spPr>
              <a:xfrm>
                <a:off x="2486462" y="3591114"/>
                <a:ext cx="48331" cy="22280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768" extrusionOk="0">
                    <a:moveTo>
                      <a:pt x="291" y="0"/>
                    </a:moveTo>
                    <a:cubicBezTo>
                      <a:pt x="230" y="0"/>
                      <a:pt x="169" y="21"/>
                      <a:pt x="120" y="63"/>
                    </a:cubicBezTo>
                    <a:cubicBezTo>
                      <a:pt x="12" y="160"/>
                      <a:pt x="0" y="324"/>
                      <a:pt x="94" y="432"/>
                    </a:cubicBezTo>
                    <a:cubicBezTo>
                      <a:pt x="282" y="645"/>
                      <a:pt x="551" y="768"/>
                      <a:pt x="833" y="768"/>
                    </a:cubicBezTo>
                    <a:cubicBezTo>
                      <a:pt x="1116" y="768"/>
                      <a:pt x="1385" y="645"/>
                      <a:pt x="1571" y="432"/>
                    </a:cubicBezTo>
                    <a:cubicBezTo>
                      <a:pt x="1665" y="324"/>
                      <a:pt x="1654" y="160"/>
                      <a:pt x="1546" y="63"/>
                    </a:cubicBezTo>
                    <a:cubicBezTo>
                      <a:pt x="1496" y="21"/>
                      <a:pt x="1435" y="0"/>
                      <a:pt x="1375" y="0"/>
                    </a:cubicBezTo>
                    <a:cubicBezTo>
                      <a:pt x="1302" y="0"/>
                      <a:pt x="1230" y="30"/>
                      <a:pt x="1178" y="90"/>
                    </a:cubicBezTo>
                    <a:cubicBezTo>
                      <a:pt x="1091" y="190"/>
                      <a:pt x="965" y="246"/>
                      <a:pt x="833" y="246"/>
                    </a:cubicBezTo>
                    <a:cubicBezTo>
                      <a:pt x="701" y="246"/>
                      <a:pt x="575" y="190"/>
                      <a:pt x="487" y="90"/>
                    </a:cubicBezTo>
                    <a:cubicBezTo>
                      <a:pt x="437" y="30"/>
                      <a:pt x="364" y="0"/>
                      <a:pt x="2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23" name="Google Shape;223;p22"/>
              <p:cNvSpPr/>
              <p:nvPr/>
            </p:nvSpPr>
            <p:spPr>
              <a:xfrm>
                <a:off x="2401056" y="3385752"/>
                <a:ext cx="96951" cy="171275"/>
              </a:xfrm>
              <a:custGeom>
                <a:avLst/>
                <a:gdLst/>
                <a:ahLst/>
                <a:cxnLst/>
                <a:rect l="l" t="t" r="r" b="b"/>
                <a:pathLst>
                  <a:path w="3342" h="5904" extrusionOk="0">
                    <a:moveTo>
                      <a:pt x="1552" y="0"/>
                    </a:moveTo>
                    <a:cubicBezTo>
                      <a:pt x="1154" y="0"/>
                      <a:pt x="774" y="231"/>
                      <a:pt x="604" y="618"/>
                    </a:cubicBezTo>
                    <a:cubicBezTo>
                      <a:pt x="146" y="1661"/>
                      <a:pt x="1" y="2659"/>
                      <a:pt x="174" y="3585"/>
                    </a:cubicBezTo>
                    <a:cubicBezTo>
                      <a:pt x="338" y="4458"/>
                      <a:pt x="749" y="5088"/>
                      <a:pt x="1043" y="5485"/>
                    </a:cubicBezTo>
                    <a:cubicBezTo>
                      <a:pt x="1246" y="5759"/>
                      <a:pt x="1558" y="5904"/>
                      <a:pt x="1874" y="5904"/>
                    </a:cubicBezTo>
                    <a:cubicBezTo>
                      <a:pt x="2088" y="5904"/>
                      <a:pt x="2303" y="5838"/>
                      <a:pt x="2488" y="5700"/>
                    </a:cubicBezTo>
                    <a:cubicBezTo>
                      <a:pt x="2948" y="5362"/>
                      <a:pt x="3044" y="4714"/>
                      <a:pt x="2705" y="4256"/>
                    </a:cubicBezTo>
                    <a:cubicBezTo>
                      <a:pt x="2460" y="3927"/>
                      <a:pt x="2249" y="3558"/>
                      <a:pt x="2189" y="3086"/>
                    </a:cubicBezTo>
                    <a:cubicBezTo>
                      <a:pt x="3329" y="2792"/>
                      <a:pt x="2834" y="2246"/>
                      <a:pt x="2275" y="2069"/>
                    </a:cubicBezTo>
                    <a:cubicBezTo>
                      <a:pt x="3342" y="1864"/>
                      <a:pt x="2990" y="1294"/>
                      <a:pt x="2584" y="1038"/>
                    </a:cubicBezTo>
                    <a:cubicBezTo>
                      <a:pt x="2586" y="639"/>
                      <a:pt x="2355" y="258"/>
                      <a:pt x="1966" y="86"/>
                    </a:cubicBezTo>
                    <a:cubicBezTo>
                      <a:pt x="1832" y="28"/>
                      <a:pt x="1690" y="0"/>
                      <a:pt x="15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24" name="Google Shape;224;p22"/>
              <p:cNvSpPr/>
              <p:nvPr/>
            </p:nvSpPr>
            <p:spPr>
              <a:xfrm>
                <a:off x="2523218" y="3385752"/>
                <a:ext cx="96922" cy="171275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5904" extrusionOk="0">
                    <a:moveTo>
                      <a:pt x="1791" y="0"/>
                    </a:moveTo>
                    <a:cubicBezTo>
                      <a:pt x="1652" y="0"/>
                      <a:pt x="1511" y="28"/>
                      <a:pt x="1376" y="86"/>
                    </a:cubicBezTo>
                    <a:cubicBezTo>
                      <a:pt x="988" y="258"/>
                      <a:pt x="757" y="639"/>
                      <a:pt x="758" y="1038"/>
                    </a:cubicBezTo>
                    <a:cubicBezTo>
                      <a:pt x="352" y="1294"/>
                      <a:pt x="1" y="1864"/>
                      <a:pt x="1068" y="2069"/>
                    </a:cubicBezTo>
                    <a:cubicBezTo>
                      <a:pt x="509" y="2246"/>
                      <a:pt x="13" y="2792"/>
                      <a:pt x="1153" y="3086"/>
                    </a:cubicBezTo>
                    <a:cubicBezTo>
                      <a:pt x="1092" y="3558"/>
                      <a:pt x="882" y="3927"/>
                      <a:pt x="637" y="4256"/>
                    </a:cubicBezTo>
                    <a:cubicBezTo>
                      <a:pt x="298" y="4714"/>
                      <a:pt x="395" y="5362"/>
                      <a:pt x="854" y="5700"/>
                    </a:cubicBezTo>
                    <a:cubicBezTo>
                      <a:pt x="1040" y="5838"/>
                      <a:pt x="1256" y="5904"/>
                      <a:pt x="1468" y="5904"/>
                    </a:cubicBezTo>
                    <a:cubicBezTo>
                      <a:pt x="1785" y="5904"/>
                      <a:pt x="2098" y="5759"/>
                      <a:pt x="2301" y="5485"/>
                    </a:cubicBezTo>
                    <a:cubicBezTo>
                      <a:pt x="2594" y="5088"/>
                      <a:pt x="3005" y="4458"/>
                      <a:pt x="3168" y="3585"/>
                    </a:cubicBezTo>
                    <a:cubicBezTo>
                      <a:pt x="3340" y="2659"/>
                      <a:pt x="3198" y="1661"/>
                      <a:pt x="2738" y="618"/>
                    </a:cubicBezTo>
                    <a:cubicBezTo>
                      <a:pt x="2569" y="231"/>
                      <a:pt x="2189" y="0"/>
                      <a:pt x="1791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25" name="Google Shape;225;p22"/>
              <p:cNvSpPr/>
              <p:nvPr/>
            </p:nvSpPr>
            <p:spPr>
              <a:xfrm>
                <a:off x="2121197" y="3286770"/>
                <a:ext cx="518032" cy="480986"/>
              </a:xfrm>
              <a:custGeom>
                <a:avLst/>
                <a:gdLst/>
                <a:ahLst/>
                <a:cxnLst/>
                <a:rect l="l" t="t" r="r" b="b"/>
                <a:pathLst>
                  <a:path w="17857" h="16580" extrusionOk="0">
                    <a:moveTo>
                      <a:pt x="14734" y="0"/>
                    </a:moveTo>
                    <a:cubicBezTo>
                      <a:pt x="14604" y="0"/>
                      <a:pt x="14473" y="15"/>
                      <a:pt x="14345" y="45"/>
                    </a:cubicBezTo>
                    <a:cubicBezTo>
                      <a:pt x="12416" y="487"/>
                      <a:pt x="10849" y="1852"/>
                      <a:pt x="10141" y="3698"/>
                    </a:cubicBezTo>
                    <a:cubicBezTo>
                      <a:pt x="10090" y="3768"/>
                      <a:pt x="10048" y="3845"/>
                      <a:pt x="10013" y="3925"/>
                    </a:cubicBezTo>
                    <a:cubicBezTo>
                      <a:pt x="9901" y="4182"/>
                      <a:pt x="9805" y="4435"/>
                      <a:pt x="9731" y="4685"/>
                    </a:cubicBezTo>
                    <a:lnTo>
                      <a:pt x="8796" y="3751"/>
                    </a:lnTo>
                    <a:cubicBezTo>
                      <a:pt x="7853" y="2809"/>
                      <a:pt x="6603" y="2206"/>
                      <a:pt x="5276" y="2055"/>
                    </a:cubicBezTo>
                    <a:cubicBezTo>
                      <a:pt x="5056" y="2031"/>
                      <a:pt x="4834" y="2018"/>
                      <a:pt x="4614" y="2018"/>
                    </a:cubicBezTo>
                    <a:cubicBezTo>
                      <a:pt x="3507" y="2018"/>
                      <a:pt x="2410" y="2331"/>
                      <a:pt x="1467" y="2921"/>
                    </a:cubicBezTo>
                    <a:cubicBezTo>
                      <a:pt x="1020" y="3201"/>
                      <a:pt x="730" y="3662"/>
                      <a:pt x="672" y="4186"/>
                    </a:cubicBezTo>
                    <a:cubicBezTo>
                      <a:pt x="611" y="4711"/>
                      <a:pt x="791" y="5224"/>
                      <a:pt x="1163" y="5597"/>
                    </a:cubicBezTo>
                    <a:lnTo>
                      <a:pt x="3226" y="7660"/>
                    </a:lnTo>
                    <a:cubicBezTo>
                      <a:pt x="2406" y="8207"/>
                      <a:pt x="1684" y="8877"/>
                      <a:pt x="1076" y="9656"/>
                    </a:cubicBezTo>
                    <a:cubicBezTo>
                      <a:pt x="989" y="9770"/>
                      <a:pt x="1008" y="9934"/>
                      <a:pt x="1122" y="10022"/>
                    </a:cubicBezTo>
                    <a:cubicBezTo>
                      <a:pt x="1170" y="10059"/>
                      <a:pt x="1227" y="10075"/>
                      <a:pt x="1284" y="10075"/>
                    </a:cubicBezTo>
                    <a:cubicBezTo>
                      <a:pt x="1360" y="10075"/>
                      <a:pt x="1438" y="10042"/>
                      <a:pt x="1489" y="9976"/>
                    </a:cubicBezTo>
                    <a:cubicBezTo>
                      <a:pt x="2083" y="9214"/>
                      <a:pt x="2793" y="8562"/>
                      <a:pt x="3602" y="8035"/>
                    </a:cubicBezTo>
                    <a:lnTo>
                      <a:pt x="7717" y="12152"/>
                    </a:lnTo>
                    <a:cubicBezTo>
                      <a:pt x="7725" y="12159"/>
                      <a:pt x="7732" y="12167"/>
                      <a:pt x="7740" y="12174"/>
                    </a:cubicBezTo>
                    <a:lnTo>
                      <a:pt x="1188" y="12174"/>
                    </a:lnTo>
                    <a:cubicBezTo>
                      <a:pt x="973" y="12174"/>
                      <a:pt x="777" y="12063"/>
                      <a:pt x="666" y="11879"/>
                    </a:cubicBezTo>
                    <a:cubicBezTo>
                      <a:pt x="554" y="11696"/>
                      <a:pt x="549" y="11472"/>
                      <a:pt x="649" y="11281"/>
                    </a:cubicBezTo>
                    <a:cubicBezTo>
                      <a:pt x="705" y="11174"/>
                      <a:pt x="765" y="11064"/>
                      <a:pt x="827" y="10958"/>
                    </a:cubicBezTo>
                    <a:cubicBezTo>
                      <a:pt x="899" y="10834"/>
                      <a:pt x="855" y="10674"/>
                      <a:pt x="731" y="10603"/>
                    </a:cubicBezTo>
                    <a:cubicBezTo>
                      <a:pt x="690" y="10579"/>
                      <a:pt x="645" y="10567"/>
                      <a:pt x="600" y="10567"/>
                    </a:cubicBezTo>
                    <a:cubicBezTo>
                      <a:pt x="511" y="10567"/>
                      <a:pt x="423" y="10613"/>
                      <a:pt x="374" y="10696"/>
                    </a:cubicBezTo>
                    <a:cubicBezTo>
                      <a:pt x="310" y="10808"/>
                      <a:pt x="246" y="10924"/>
                      <a:pt x="187" y="11039"/>
                    </a:cubicBezTo>
                    <a:cubicBezTo>
                      <a:pt x="0" y="11393"/>
                      <a:pt x="13" y="11808"/>
                      <a:pt x="220" y="12150"/>
                    </a:cubicBezTo>
                    <a:cubicBezTo>
                      <a:pt x="350" y="12364"/>
                      <a:pt x="541" y="12523"/>
                      <a:pt x="762" y="12613"/>
                    </a:cubicBezTo>
                    <a:cubicBezTo>
                      <a:pt x="932" y="13130"/>
                      <a:pt x="1299" y="13580"/>
                      <a:pt x="1782" y="13868"/>
                    </a:cubicBezTo>
                    <a:cubicBezTo>
                      <a:pt x="1612" y="14270"/>
                      <a:pt x="1481" y="14690"/>
                      <a:pt x="1376" y="15164"/>
                    </a:cubicBezTo>
                    <a:cubicBezTo>
                      <a:pt x="1239" y="15793"/>
                      <a:pt x="1637" y="16415"/>
                      <a:pt x="2266" y="16553"/>
                    </a:cubicBezTo>
                    <a:cubicBezTo>
                      <a:pt x="2348" y="16572"/>
                      <a:pt x="2434" y="16580"/>
                      <a:pt x="2517" y="16580"/>
                    </a:cubicBezTo>
                    <a:cubicBezTo>
                      <a:pt x="3062" y="16580"/>
                      <a:pt x="3540" y="16195"/>
                      <a:pt x="3657" y="15664"/>
                    </a:cubicBezTo>
                    <a:cubicBezTo>
                      <a:pt x="3779" y="15105"/>
                      <a:pt x="3949" y="14663"/>
                      <a:pt x="4228" y="14203"/>
                    </a:cubicBezTo>
                    <a:lnTo>
                      <a:pt x="5532" y="14203"/>
                    </a:lnTo>
                    <a:cubicBezTo>
                      <a:pt x="5424" y="14504"/>
                      <a:pt x="5334" y="14820"/>
                      <a:pt x="5259" y="15164"/>
                    </a:cubicBezTo>
                    <a:cubicBezTo>
                      <a:pt x="5121" y="15793"/>
                      <a:pt x="5519" y="16415"/>
                      <a:pt x="6149" y="16553"/>
                    </a:cubicBezTo>
                    <a:cubicBezTo>
                      <a:pt x="6230" y="16572"/>
                      <a:pt x="6315" y="16580"/>
                      <a:pt x="6400" y="16580"/>
                    </a:cubicBezTo>
                    <a:cubicBezTo>
                      <a:pt x="6943" y="16580"/>
                      <a:pt x="7422" y="16195"/>
                      <a:pt x="7538" y="15664"/>
                    </a:cubicBezTo>
                    <a:cubicBezTo>
                      <a:pt x="7661" y="15105"/>
                      <a:pt x="7831" y="14663"/>
                      <a:pt x="8110" y="14203"/>
                    </a:cubicBezTo>
                    <a:lnTo>
                      <a:pt x="9938" y="14203"/>
                    </a:lnTo>
                    <a:cubicBezTo>
                      <a:pt x="10216" y="14661"/>
                      <a:pt x="10385" y="15094"/>
                      <a:pt x="10509" y="15664"/>
                    </a:cubicBezTo>
                    <a:cubicBezTo>
                      <a:pt x="10627" y="16195"/>
                      <a:pt x="11105" y="16580"/>
                      <a:pt x="11649" y="16580"/>
                    </a:cubicBezTo>
                    <a:cubicBezTo>
                      <a:pt x="11731" y="16580"/>
                      <a:pt x="11818" y="16572"/>
                      <a:pt x="11900" y="16553"/>
                    </a:cubicBezTo>
                    <a:cubicBezTo>
                      <a:pt x="12529" y="16415"/>
                      <a:pt x="12927" y="15793"/>
                      <a:pt x="12790" y="15164"/>
                    </a:cubicBezTo>
                    <a:cubicBezTo>
                      <a:pt x="12720" y="14848"/>
                      <a:pt x="12638" y="14559"/>
                      <a:pt x="12545" y="14285"/>
                    </a:cubicBezTo>
                    <a:lnTo>
                      <a:pt x="12545" y="14285"/>
                    </a:lnTo>
                    <a:cubicBezTo>
                      <a:pt x="12663" y="14287"/>
                      <a:pt x="12784" y="14291"/>
                      <a:pt x="12906" y="14291"/>
                    </a:cubicBezTo>
                    <a:cubicBezTo>
                      <a:pt x="14378" y="14291"/>
                      <a:pt x="15540" y="14033"/>
                      <a:pt x="16359" y="13526"/>
                    </a:cubicBezTo>
                    <a:cubicBezTo>
                      <a:pt x="17353" y="12914"/>
                      <a:pt x="17857" y="11943"/>
                      <a:pt x="17857" y="10638"/>
                    </a:cubicBezTo>
                    <a:cubicBezTo>
                      <a:pt x="17857" y="9618"/>
                      <a:pt x="17553" y="8758"/>
                      <a:pt x="16952" y="8078"/>
                    </a:cubicBezTo>
                    <a:cubicBezTo>
                      <a:pt x="17089" y="7780"/>
                      <a:pt x="17210" y="7437"/>
                      <a:pt x="17281" y="7044"/>
                    </a:cubicBezTo>
                    <a:cubicBezTo>
                      <a:pt x="17382" y="6514"/>
                      <a:pt x="17383" y="5953"/>
                      <a:pt x="17284" y="5382"/>
                    </a:cubicBezTo>
                    <a:cubicBezTo>
                      <a:pt x="17263" y="5254"/>
                      <a:pt x="17152" y="5165"/>
                      <a:pt x="17027" y="5165"/>
                    </a:cubicBezTo>
                    <a:cubicBezTo>
                      <a:pt x="17012" y="5165"/>
                      <a:pt x="16998" y="5166"/>
                      <a:pt x="16983" y="5169"/>
                    </a:cubicBezTo>
                    <a:cubicBezTo>
                      <a:pt x="16841" y="5193"/>
                      <a:pt x="16747" y="5328"/>
                      <a:pt x="16771" y="5470"/>
                    </a:cubicBezTo>
                    <a:cubicBezTo>
                      <a:pt x="16859" y="5981"/>
                      <a:pt x="16857" y="6477"/>
                      <a:pt x="16770" y="6948"/>
                    </a:cubicBezTo>
                    <a:cubicBezTo>
                      <a:pt x="16616" y="7768"/>
                      <a:pt x="16227" y="8365"/>
                      <a:pt x="15949" y="8742"/>
                    </a:cubicBezTo>
                    <a:cubicBezTo>
                      <a:pt x="15802" y="8941"/>
                      <a:pt x="15574" y="9055"/>
                      <a:pt x="15326" y="9055"/>
                    </a:cubicBezTo>
                    <a:cubicBezTo>
                      <a:pt x="15160" y="9055"/>
                      <a:pt x="15002" y="9003"/>
                      <a:pt x="14869" y="8904"/>
                    </a:cubicBezTo>
                    <a:cubicBezTo>
                      <a:pt x="14701" y="8780"/>
                      <a:pt x="14593" y="8602"/>
                      <a:pt x="14562" y="8396"/>
                    </a:cubicBezTo>
                    <a:cubicBezTo>
                      <a:pt x="14532" y="8193"/>
                      <a:pt x="14584" y="7988"/>
                      <a:pt x="14706" y="7823"/>
                    </a:cubicBezTo>
                    <a:cubicBezTo>
                      <a:pt x="14930" y="7519"/>
                      <a:pt x="15197" y="7098"/>
                      <a:pt x="15271" y="6531"/>
                    </a:cubicBezTo>
                    <a:cubicBezTo>
                      <a:pt x="15287" y="6400"/>
                      <a:pt x="15204" y="6277"/>
                      <a:pt x="15078" y="6245"/>
                    </a:cubicBezTo>
                    <a:cubicBezTo>
                      <a:pt x="14669" y="6140"/>
                      <a:pt x="14592" y="6025"/>
                      <a:pt x="14585" y="6011"/>
                    </a:cubicBezTo>
                    <a:cubicBezTo>
                      <a:pt x="14593" y="5963"/>
                      <a:pt x="14730" y="5816"/>
                      <a:pt x="15003" y="5730"/>
                    </a:cubicBezTo>
                    <a:cubicBezTo>
                      <a:pt x="15118" y="5692"/>
                      <a:pt x="15193" y="5584"/>
                      <a:pt x="15185" y="5465"/>
                    </a:cubicBezTo>
                    <a:cubicBezTo>
                      <a:pt x="15179" y="5346"/>
                      <a:pt x="15092" y="5246"/>
                      <a:pt x="14975" y="5224"/>
                    </a:cubicBezTo>
                    <a:cubicBezTo>
                      <a:pt x="14591" y="5151"/>
                      <a:pt x="14487" y="5039"/>
                      <a:pt x="14480" y="5004"/>
                    </a:cubicBezTo>
                    <a:cubicBezTo>
                      <a:pt x="14469" y="4945"/>
                      <a:pt x="14561" y="4794"/>
                      <a:pt x="14756" y="4669"/>
                    </a:cubicBezTo>
                    <a:cubicBezTo>
                      <a:pt x="14831" y="4622"/>
                      <a:pt x="14877" y="4538"/>
                      <a:pt x="14877" y="4450"/>
                    </a:cubicBezTo>
                    <a:cubicBezTo>
                      <a:pt x="14876" y="4141"/>
                      <a:pt x="15057" y="3863"/>
                      <a:pt x="15339" y="3739"/>
                    </a:cubicBezTo>
                    <a:cubicBezTo>
                      <a:pt x="15439" y="3695"/>
                      <a:pt x="15545" y="3673"/>
                      <a:pt x="15650" y="3673"/>
                    </a:cubicBezTo>
                    <a:cubicBezTo>
                      <a:pt x="15744" y="3673"/>
                      <a:pt x="15840" y="3690"/>
                      <a:pt x="15931" y="3726"/>
                    </a:cubicBezTo>
                    <a:cubicBezTo>
                      <a:pt x="16123" y="3801"/>
                      <a:pt x="16274" y="3945"/>
                      <a:pt x="16358" y="4135"/>
                    </a:cubicBezTo>
                    <a:cubicBezTo>
                      <a:pt x="16389" y="4205"/>
                      <a:pt x="16419" y="4274"/>
                      <a:pt x="16445" y="4344"/>
                    </a:cubicBezTo>
                    <a:cubicBezTo>
                      <a:pt x="16487" y="4445"/>
                      <a:pt x="16586" y="4509"/>
                      <a:pt x="16689" y="4509"/>
                    </a:cubicBezTo>
                    <a:cubicBezTo>
                      <a:pt x="16720" y="4509"/>
                      <a:pt x="16753" y="4503"/>
                      <a:pt x="16786" y="4490"/>
                    </a:cubicBezTo>
                    <a:cubicBezTo>
                      <a:pt x="16919" y="4437"/>
                      <a:pt x="16983" y="4286"/>
                      <a:pt x="16929" y="4151"/>
                    </a:cubicBezTo>
                    <a:cubicBezTo>
                      <a:pt x="16901" y="4076"/>
                      <a:pt x="16868" y="4001"/>
                      <a:pt x="16836" y="3925"/>
                    </a:cubicBezTo>
                    <a:cubicBezTo>
                      <a:pt x="16749" y="3728"/>
                      <a:pt x="16617" y="3557"/>
                      <a:pt x="16451" y="3429"/>
                    </a:cubicBezTo>
                    <a:lnTo>
                      <a:pt x="16451" y="1722"/>
                    </a:lnTo>
                    <a:cubicBezTo>
                      <a:pt x="16451" y="1195"/>
                      <a:pt x="16215" y="705"/>
                      <a:pt x="15802" y="375"/>
                    </a:cubicBezTo>
                    <a:cubicBezTo>
                      <a:pt x="15494" y="129"/>
                      <a:pt x="15118" y="0"/>
                      <a:pt x="14734" y="0"/>
                    </a:cubicBezTo>
                    <a:close/>
                    <a:moveTo>
                      <a:pt x="11529" y="14203"/>
                    </a:moveTo>
                    <a:cubicBezTo>
                      <a:pt x="11674" y="14223"/>
                      <a:pt x="11825" y="14239"/>
                      <a:pt x="11977" y="14253"/>
                    </a:cubicBezTo>
                    <a:cubicBezTo>
                      <a:pt x="12098" y="14565"/>
                      <a:pt x="12197" y="14902"/>
                      <a:pt x="12280" y="15274"/>
                    </a:cubicBezTo>
                    <a:cubicBezTo>
                      <a:pt x="12357" y="15624"/>
                      <a:pt x="12135" y="15967"/>
                      <a:pt x="11788" y="16044"/>
                    </a:cubicBezTo>
                    <a:cubicBezTo>
                      <a:pt x="11741" y="16055"/>
                      <a:pt x="11695" y="16060"/>
                      <a:pt x="11649" y="16060"/>
                    </a:cubicBezTo>
                    <a:cubicBezTo>
                      <a:pt x="11348" y="16060"/>
                      <a:pt x="11083" y="15847"/>
                      <a:pt x="11019" y="15552"/>
                    </a:cubicBezTo>
                    <a:cubicBezTo>
                      <a:pt x="10906" y="15042"/>
                      <a:pt x="10757" y="14618"/>
                      <a:pt x="10537" y="14203"/>
                    </a:cubicBezTo>
                    <a:close/>
                    <a:moveTo>
                      <a:pt x="8549" y="12695"/>
                    </a:moveTo>
                    <a:cubicBezTo>
                      <a:pt x="8783" y="13021"/>
                      <a:pt x="9085" y="13299"/>
                      <a:pt x="9455" y="13526"/>
                    </a:cubicBezTo>
                    <a:cubicBezTo>
                      <a:pt x="9542" y="13581"/>
                      <a:pt x="9634" y="13633"/>
                      <a:pt x="9731" y="13681"/>
                    </a:cubicBezTo>
                    <a:lnTo>
                      <a:pt x="8428" y="13681"/>
                    </a:lnTo>
                    <a:cubicBezTo>
                      <a:pt x="8444" y="13587"/>
                      <a:pt x="8407" y="13487"/>
                      <a:pt x="8324" y="13427"/>
                    </a:cubicBezTo>
                    <a:cubicBezTo>
                      <a:pt x="8277" y="13394"/>
                      <a:pt x="8224" y="13378"/>
                      <a:pt x="8171" y="13378"/>
                    </a:cubicBezTo>
                    <a:cubicBezTo>
                      <a:pt x="8090" y="13378"/>
                      <a:pt x="8010" y="13416"/>
                      <a:pt x="7960" y="13487"/>
                    </a:cubicBezTo>
                    <a:cubicBezTo>
                      <a:pt x="7464" y="14176"/>
                      <a:pt x="7205" y="14755"/>
                      <a:pt x="7029" y="15552"/>
                    </a:cubicBezTo>
                    <a:cubicBezTo>
                      <a:pt x="6965" y="15847"/>
                      <a:pt x="6700" y="16060"/>
                      <a:pt x="6400" y="16060"/>
                    </a:cubicBezTo>
                    <a:cubicBezTo>
                      <a:pt x="6353" y="16060"/>
                      <a:pt x="6306" y="16055"/>
                      <a:pt x="6260" y="16044"/>
                    </a:cubicBezTo>
                    <a:cubicBezTo>
                      <a:pt x="5913" y="15967"/>
                      <a:pt x="5691" y="15624"/>
                      <a:pt x="5768" y="15274"/>
                    </a:cubicBezTo>
                    <a:cubicBezTo>
                      <a:pt x="5982" y="14302"/>
                      <a:pt x="6313" y="13567"/>
                      <a:pt x="6911" y="12734"/>
                    </a:cubicBezTo>
                    <a:cubicBezTo>
                      <a:pt x="6921" y="12720"/>
                      <a:pt x="6931" y="12708"/>
                      <a:pt x="6942" y="12695"/>
                    </a:cubicBezTo>
                    <a:close/>
                    <a:moveTo>
                      <a:pt x="6304" y="12695"/>
                    </a:moveTo>
                    <a:cubicBezTo>
                      <a:pt x="6082" y="13026"/>
                      <a:pt x="5898" y="13349"/>
                      <a:pt x="5745" y="13681"/>
                    </a:cubicBezTo>
                    <a:lnTo>
                      <a:pt x="4547" y="13681"/>
                    </a:lnTo>
                    <a:cubicBezTo>
                      <a:pt x="4563" y="13587"/>
                      <a:pt x="4525" y="13487"/>
                      <a:pt x="4442" y="13427"/>
                    </a:cubicBezTo>
                    <a:cubicBezTo>
                      <a:pt x="4396" y="13394"/>
                      <a:pt x="4342" y="13378"/>
                      <a:pt x="4289" y="13378"/>
                    </a:cubicBezTo>
                    <a:cubicBezTo>
                      <a:pt x="4209" y="13378"/>
                      <a:pt x="4128" y="13416"/>
                      <a:pt x="4078" y="13487"/>
                    </a:cubicBezTo>
                    <a:cubicBezTo>
                      <a:pt x="3585" y="14176"/>
                      <a:pt x="3323" y="14755"/>
                      <a:pt x="3147" y="15552"/>
                    </a:cubicBezTo>
                    <a:cubicBezTo>
                      <a:pt x="3083" y="15847"/>
                      <a:pt x="2817" y="16060"/>
                      <a:pt x="2517" y="16060"/>
                    </a:cubicBezTo>
                    <a:cubicBezTo>
                      <a:pt x="2471" y="16060"/>
                      <a:pt x="2425" y="16055"/>
                      <a:pt x="2378" y="16044"/>
                    </a:cubicBezTo>
                    <a:cubicBezTo>
                      <a:pt x="2031" y="15967"/>
                      <a:pt x="1809" y="15624"/>
                      <a:pt x="1886" y="15274"/>
                    </a:cubicBezTo>
                    <a:cubicBezTo>
                      <a:pt x="2100" y="14302"/>
                      <a:pt x="2431" y="13567"/>
                      <a:pt x="3030" y="12734"/>
                    </a:cubicBezTo>
                    <a:cubicBezTo>
                      <a:pt x="3039" y="12720"/>
                      <a:pt x="3049" y="12708"/>
                      <a:pt x="3060" y="12695"/>
                    </a:cubicBezTo>
                    <a:close/>
                    <a:moveTo>
                      <a:pt x="12906" y="7088"/>
                    </a:moveTo>
                    <a:cubicBezTo>
                      <a:pt x="13460" y="7088"/>
                      <a:pt x="13980" y="7147"/>
                      <a:pt x="14460" y="7260"/>
                    </a:cubicBezTo>
                    <a:cubicBezTo>
                      <a:pt x="14403" y="7350"/>
                      <a:pt x="14345" y="7433"/>
                      <a:pt x="14286" y="7513"/>
                    </a:cubicBezTo>
                    <a:cubicBezTo>
                      <a:pt x="14080" y="7791"/>
                      <a:pt x="13995" y="8132"/>
                      <a:pt x="14047" y="8474"/>
                    </a:cubicBezTo>
                    <a:cubicBezTo>
                      <a:pt x="14098" y="8816"/>
                      <a:pt x="14278" y="9118"/>
                      <a:pt x="14556" y="9323"/>
                    </a:cubicBezTo>
                    <a:cubicBezTo>
                      <a:pt x="14781" y="9489"/>
                      <a:pt x="15048" y="9576"/>
                      <a:pt x="15326" y="9576"/>
                    </a:cubicBezTo>
                    <a:cubicBezTo>
                      <a:pt x="15735" y="9576"/>
                      <a:pt x="16125" y="9381"/>
                      <a:pt x="16367" y="9052"/>
                    </a:cubicBezTo>
                    <a:cubicBezTo>
                      <a:pt x="16466" y="8918"/>
                      <a:pt x="16577" y="8762"/>
                      <a:pt x="16688" y="8579"/>
                    </a:cubicBezTo>
                    <a:cubicBezTo>
                      <a:pt x="17117" y="9135"/>
                      <a:pt x="17335" y="9827"/>
                      <a:pt x="17335" y="10638"/>
                    </a:cubicBezTo>
                    <a:cubicBezTo>
                      <a:pt x="17335" y="11765"/>
                      <a:pt x="16927" y="12564"/>
                      <a:pt x="16086" y="13084"/>
                    </a:cubicBezTo>
                    <a:cubicBezTo>
                      <a:pt x="15349" y="13539"/>
                      <a:pt x="14280" y="13769"/>
                      <a:pt x="12906" y="13769"/>
                    </a:cubicBezTo>
                    <a:cubicBezTo>
                      <a:pt x="11534" y="13769"/>
                      <a:pt x="10464" y="13539"/>
                      <a:pt x="9728" y="13084"/>
                    </a:cubicBezTo>
                    <a:cubicBezTo>
                      <a:pt x="9389" y="12875"/>
                      <a:pt x="9120" y="12621"/>
                      <a:pt x="8922" y="12316"/>
                    </a:cubicBezTo>
                    <a:cubicBezTo>
                      <a:pt x="8914" y="12302"/>
                      <a:pt x="8906" y="12289"/>
                      <a:pt x="8895" y="12277"/>
                    </a:cubicBezTo>
                    <a:cubicBezTo>
                      <a:pt x="8887" y="12260"/>
                      <a:pt x="8877" y="12245"/>
                      <a:pt x="8865" y="12230"/>
                    </a:cubicBezTo>
                    <a:cubicBezTo>
                      <a:pt x="8606" y="11797"/>
                      <a:pt x="8477" y="11269"/>
                      <a:pt x="8477" y="10638"/>
                    </a:cubicBezTo>
                    <a:cubicBezTo>
                      <a:pt x="8477" y="9470"/>
                      <a:pt x="8942" y="8534"/>
                      <a:pt x="9826" y="7917"/>
                    </a:cubicBezTo>
                    <a:cubicBezTo>
                      <a:pt x="10025" y="8402"/>
                      <a:pt x="10278" y="8779"/>
                      <a:pt x="10480" y="9052"/>
                    </a:cubicBezTo>
                    <a:cubicBezTo>
                      <a:pt x="10724" y="9381"/>
                      <a:pt x="11112" y="9576"/>
                      <a:pt x="11521" y="9576"/>
                    </a:cubicBezTo>
                    <a:cubicBezTo>
                      <a:pt x="11800" y="9576"/>
                      <a:pt x="12066" y="9489"/>
                      <a:pt x="12291" y="9323"/>
                    </a:cubicBezTo>
                    <a:cubicBezTo>
                      <a:pt x="12568" y="9118"/>
                      <a:pt x="12750" y="8816"/>
                      <a:pt x="12800" y="8474"/>
                    </a:cubicBezTo>
                    <a:cubicBezTo>
                      <a:pt x="12852" y="8132"/>
                      <a:pt x="12767" y="7791"/>
                      <a:pt x="12561" y="7513"/>
                    </a:cubicBezTo>
                    <a:cubicBezTo>
                      <a:pt x="12474" y="7395"/>
                      <a:pt x="12383" y="7262"/>
                      <a:pt x="12306" y="7114"/>
                    </a:cubicBezTo>
                    <a:cubicBezTo>
                      <a:pt x="12503" y="7098"/>
                      <a:pt x="12703" y="7088"/>
                      <a:pt x="12906" y="7088"/>
                    </a:cubicBezTo>
                    <a:close/>
                    <a:moveTo>
                      <a:pt x="2421" y="12695"/>
                    </a:moveTo>
                    <a:cubicBezTo>
                      <a:pt x="2264" y="12930"/>
                      <a:pt x="2126" y="13160"/>
                      <a:pt x="2005" y="13393"/>
                    </a:cubicBezTo>
                    <a:cubicBezTo>
                      <a:pt x="1728" y="13218"/>
                      <a:pt x="1505" y="12976"/>
                      <a:pt x="1360" y="12695"/>
                    </a:cubicBezTo>
                    <a:close/>
                    <a:moveTo>
                      <a:pt x="4614" y="2541"/>
                    </a:moveTo>
                    <a:cubicBezTo>
                      <a:pt x="4816" y="2541"/>
                      <a:pt x="5017" y="2551"/>
                      <a:pt x="5218" y="2574"/>
                    </a:cubicBezTo>
                    <a:cubicBezTo>
                      <a:pt x="6427" y="2711"/>
                      <a:pt x="7567" y="3260"/>
                      <a:pt x="8426" y="4120"/>
                    </a:cubicBezTo>
                    <a:lnTo>
                      <a:pt x="9584" y="5276"/>
                    </a:lnTo>
                    <a:cubicBezTo>
                      <a:pt x="9466" y="5886"/>
                      <a:pt x="9460" y="6477"/>
                      <a:pt x="9566" y="7044"/>
                    </a:cubicBezTo>
                    <a:cubicBezTo>
                      <a:pt x="9589" y="7170"/>
                      <a:pt x="9618" y="7291"/>
                      <a:pt x="9649" y="7406"/>
                    </a:cubicBezTo>
                    <a:cubicBezTo>
                      <a:pt x="8541" y="8122"/>
                      <a:pt x="7957" y="9234"/>
                      <a:pt x="7957" y="10638"/>
                    </a:cubicBezTo>
                    <a:cubicBezTo>
                      <a:pt x="7957" y="11067"/>
                      <a:pt x="8012" y="11458"/>
                      <a:pt x="8118" y="11813"/>
                    </a:cubicBezTo>
                    <a:cubicBezTo>
                      <a:pt x="8108" y="11802"/>
                      <a:pt x="8097" y="11793"/>
                      <a:pt x="8086" y="11783"/>
                    </a:cubicBezTo>
                    <a:lnTo>
                      <a:pt x="1532" y="5229"/>
                    </a:lnTo>
                    <a:cubicBezTo>
                      <a:pt x="1271" y="4968"/>
                      <a:pt x="1147" y="4610"/>
                      <a:pt x="1188" y="4245"/>
                    </a:cubicBezTo>
                    <a:cubicBezTo>
                      <a:pt x="1230" y="3880"/>
                      <a:pt x="1432" y="3557"/>
                      <a:pt x="1744" y="3363"/>
                    </a:cubicBezTo>
                    <a:cubicBezTo>
                      <a:pt x="2605" y="2825"/>
                      <a:pt x="3605" y="2541"/>
                      <a:pt x="4614" y="2541"/>
                    </a:cubicBezTo>
                    <a:close/>
                    <a:moveTo>
                      <a:pt x="11198" y="3672"/>
                    </a:moveTo>
                    <a:cubicBezTo>
                      <a:pt x="11304" y="3672"/>
                      <a:pt x="11410" y="3694"/>
                      <a:pt x="11509" y="3739"/>
                    </a:cubicBezTo>
                    <a:cubicBezTo>
                      <a:pt x="11790" y="3863"/>
                      <a:pt x="11972" y="4141"/>
                      <a:pt x="11971" y="4449"/>
                    </a:cubicBezTo>
                    <a:cubicBezTo>
                      <a:pt x="11971" y="4538"/>
                      <a:pt x="12015" y="4622"/>
                      <a:pt x="12091" y="4669"/>
                    </a:cubicBezTo>
                    <a:cubicBezTo>
                      <a:pt x="12287" y="4794"/>
                      <a:pt x="12380" y="4945"/>
                      <a:pt x="12367" y="5004"/>
                    </a:cubicBezTo>
                    <a:cubicBezTo>
                      <a:pt x="12360" y="5039"/>
                      <a:pt x="12259" y="5151"/>
                      <a:pt x="11874" y="5224"/>
                    </a:cubicBezTo>
                    <a:cubicBezTo>
                      <a:pt x="11756" y="5246"/>
                      <a:pt x="11669" y="5346"/>
                      <a:pt x="11663" y="5465"/>
                    </a:cubicBezTo>
                    <a:cubicBezTo>
                      <a:pt x="11656" y="5584"/>
                      <a:pt x="11730" y="5692"/>
                      <a:pt x="11844" y="5730"/>
                    </a:cubicBezTo>
                    <a:cubicBezTo>
                      <a:pt x="12119" y="5816"/>
                      <a:pt x="12254" y="5963"/>
                      <a:pt x="12264" y="6011"/>
                    </a:cubicBezTo>
                    <a:cubicBezTo>
                      <a:pt x="12254" y="6025"/>
                      <a:pt x="12180" y="6140"/>
                      <a:pt x="11771" y="6245"/>
                    </a:cubicBezTo>
                    <a:cubicBezTo>
                      <a:pt x="11642" y="6277"/>
                      <a:pt x="11560" y="6400"/>
                      <a:pt x="11576" y="6531"/>
                    </a:cubicBezTo>
                    <a:cubicBezTo>
                      <a:pt x="11598" y="6687"/>
                      <a:pt x="11634" y="6834"/>
                      <a:pt x="11679" y="6969"/>
                    </a:cubicBezTo>
                    <a:cubicBezTo>
                      <a:pt x="11680" y="6974"/>
                      <a:pt x="11681" y="6977"/>
                      <a:pt x="11682" y="6982"/>
                    </a:cubicBezTo>
                    <a:cubicBezTo>
                      <a:pt x="11800" y="7329"/>
                      <a:pt x="11982" y="7607"/>
                      <a:pt x="12142" y="7823"/>
                    </a:cubicBezTo>
                    <a:cubicBezTo>
                      <a:pt x="12264" y="7988"/>
                      <a:pt x="12315" y="8193"/>
                      <a:pt x="12284" y="8396"/>
                    </a:cubicBezTo>
                    <a:cubicBezTo>
                      <a:pt x="12254" y="8602"/>
                      <a:pt x="12146" y="8780"/>
                      <a:pt x="11981" y="8904"/>
                    </a:cubicBezTo>
                    <a:cubicBezTo>
                      <a:pt x="11845" y="9003"/>
                      <a:pt x="11688" y="9055"/>
                      <a:pt x="11521" y="9055"/>
                    </a:cubicBezTo>
                    <a:cubicBezTo>
                      <a:pt x="11273" y="9055"/>
                      <a:pt x="11047" y="8941"/>
                      <a:pt x="10899" y="8742"/>
                    </a:cubicBezTo>
                    <a:cubicBezTo>
                      <a:pt x="10620" y="8365"/>
                      <a:pt x="10231" y="7768"/>
                      <a:pt x="10079" y="6947"/>
                    </a:cubicBezTo>
                    <a:cubicBezTo>
                      <a:pt x="9916" y="6076"/>
                      <a:pt x="10054" y="5130"/>
                      <a:pt x="10490" y="4135"/>
                    </a:cubicBezTo>
                    <a:cubicBezTo>
                      <a:pt x="10573" y="3945"/>
                      <a:pt x="10725" y="3801"/>
                      <a:pt x="10917" y="3726"/>
                    </a:cubicBezTo>
                    <a:cubicBezTo>
                      <a:pt x="11009" y="3691"/>
                      <a:pt x="11103" y="3672"/>
                      <a:pt x="11198" y="3672"/>
                    </a:cubicBezTo>
                    <a:close/>
                    <a:moveTo>
                      <a:pt x="14731" y="522"/>
                    </a:moveTo>
                    <a:cubicBezTo>
                      <a:pt x="15000" y="522"/>
                      <a:pt x="15262" y="613"/>
                      <a:pt x="15477" y="783"/>
                    </a:cubicBezTo>
                    <a:cubicBezTo>
                      <a:pt x="15765" y="1011"/>
                      <a:pt x="15930" y="1354"/>
                      <a:pt x="15930" y="1722"/>
                    </a:cubicBezTo>
                    <a:lnTo>
                      <a:pt x="15930" y="3181"/>
                    </a:lnTo>
                    <a:cubicBezTo>
                      <a:pt x="15838" y="3160"/>
                      <a:pt x="15743" y="3151"/>
                      <a:pt x="15650" y="3151"/>
                    </a:cubicBezTo>
                    <a:cubicBezTo>
                      <a:pt x="15473" y="3151"/>
                      <a:pt x="15296" y="3187"/>
                      <a:pt x="15130" y="3260"/>
                    </a:cubicBezTo>
                    <a:cubicBezTo>
                      <a:pt x="14701" y="3449"/>
                      <a:pt x="14413" y="3850"/>
                      <a:pt x="14363" y="4309"/>
                    </a:cubicBezTo>
                    <a:cubicBezTo>
                      <a:pt x="14117" y="4500"/>
                      <a:pt x="13908" y="4788"/>
                      <a:pt x="13967" y="5100"/>
                    </a:cubicBezTo>
                    <a:cubicBezTo>
                      <a:pt x="14001" y="5278"/>
                      <a:pt x="14114" y="5424"/>
                      <a:pt x="14300" y="5537"/>
                    </a:cubicBezTo>
                    <a:cubicBezTo>
                      <a:pt x="14132" y="5694"/>
                      <a:pt x="14057" y="5873"/>
                      <a:pt x="14062" y="6027"/>
                    </a:cubicBezTo>
                    <a:cubicBezTo>
                      <a:pt x="14070" y="6309"/>
                      <a:pt x="14288" y="6528"/>
                      <a:pt x="14712" y="6678"/>
                    </a:cubicBezTo>
                    <a:cubicBezTo>
                      <a:pt x="14703" y="6713"/>
                      <a:pt x="14694" y="6745"/>
                      <a:pt x="14684" y="6777"/>
                    </a:cubicBezTo>
                    <a:cubicBezTo>
                      <a:pt x="14137" y="6639"/>
                      <a:pt x="13540" y="6568"/>
                      <a:pt x="12906" y="6568"/>
                    </a:cubicBezTo>
                    <a:cubicBezTo>
                      <a:pt x="12719" y="6568"/>
                      <a:pt x="12532" y="6574"/>
                      <a:pt x="12351" y="6587"/>
                    </a:cubicBezTo>
                    <a:cubicBezTo>
                      <a:pt x="12634" y="6444"/>
                      <a:pt x="12780" y="6256"/>
                      <a:pt x="12785" y="6027"/>
                    </a:cubicBezTo>
                    <a:cubicBezTo>
                      <a:pt x="12790" y="5873"/>
                      <a:pt x="12715" y="5694"/>
                      <a:pt x="12547" y="5537"/>
                    </a:cubicBezTo>
                    <a:cubicBezTo>
                      <a:pt x="12735" y="5424"/>
                      <a:pt x="12846" y="5278"/>
                      <a:pt x="12881" y="5100"/>
                    </a:cubicBezTo>
                    <a:cubicBezTo>
                      <a:pt x="12940" y="4788"/>
                      <a:pt x="12732" y="4500"/>
                      <a:pt x="12484" y="4309"/>
                    </a:cubicBezTo>
                    <a:cubicBezTo>
                      <a:pt x="12437" y="3850"/>
                      <a:pt x="12146" y="3449"/>
                      <a:pt x="11717" y="3260"/>
                    </a:cubicBezTo>
                    <a:cubicBezTo>
                      <a:pt x="11552" y="3187"/>
                      <a:pt x="11375" y="3151"/>
                      <a:pt x="11199" y="3151"/>
                    </a:cubicBezTo>
                    <a:cubicBezTo>
                      <a:pt x="11120" y="3151"/>
                      <a:pt x="11040" y="3158"/>
                      <a:pt x="10962" y="3173"/>
                    </a:cubicBezTo>
                    <a:cubicBezTo>
                      <a:pt x="11699" y="1854"/>
                      <a:pt x="12961" y="898"/>
                      <a:pt x="14461" y="553"/>
                    </a:cubicBezTo>
                    <a:cubicBezTo>
                      <a:pt x="14550" y="532"/>
                      <a:pt x="14641" y="522"/>
                      <a:pt x="14731" y="52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</p:grpSp>
      </p:grpSp>
      <p:sp>
        <p:nvSpPr>
          <p:cNvPr id="226" name="Google Shape;226;p22"/>
          <p:cNvSpPr/>
          <p:nvPr/>
        </p:nvSpPr>
        <p:spPr>
          <a:xfrm>
            <a:off x="8010600" y="219016"/>
            <a:ext cx="1846023" cy="1723421"/>
          </a:xfrm>
          <a:custGeom>
            <a:avLst/>
            <a:gdLst/>
            <a:ahLst/>
            <a:cxnLst/>
            <a:rect l="l" t="t" r="r" b="b"/>
            <a:pathLst>
              <a:path w="23986" h="22393" extrusionOk="0">
                <a:moveTo>
                  <a:pt x="17046" y="0"/>
                </a:moveTo>
                <a:cubicBezTo>
                  <a:pt x="16242" y="0"/>
                  <a:pt x="15415" y="87"/>
                  <a:pt x="14614" y="167"/>
                </a:cubicBezTo>
                <a:cubicBezTo>
                  <a:pt x="12588" y="371"/>
                  <a:pt x="10554" y="496"/>
                  <a:pt x="8551" y="926"/>
                </a:cubicBezTo>
                <a:cubicBezTo>
                  <a:pt x="6439" y="1380"/>
                  <a:pt x="4381" y="2201"/>
                  <a:pt x="2824" y="3680"/>
                </a:cubicBezTo>
                <a:cubicBezTo>
                  <a:pt x="1533" y="4908"/>
                  <a:pt x="853" y="6230"/>
                  <a:pt x="556" y="7607"/>
                </a:cubicBezTo>
                <a:cubicBezTo>
                  <a:pt x="0" y="10196"/>
                  <a:pt x="837" y="12966"/>
                  <a:pt x="1541" y="15579"/>
                </a:cubicBezTo>
                <a:cubicBezTo>
                  <a:pt x="2073" y="17519"/>
                  <a:pt x="2535" y="19694"/>
                  <a:pt x="4076" y="21172"/>
                </a:cubicBezTo>
                <a:cubicBezTo>
                  <a:pt x="5019" y="22075"/>
                  <a:pt x="6315" y="22392"/>
                  <a:pt x="7723" y="22392"/>
                </a:cubicBezTo>
                <a:cubicBezTo>
                  <a:pt x="9880" y="22392"/>
                  <a:pt x="12297" y="21648"/>
                  <a:pt x="14105" y="21117"/>
                </a:cubicBezTo>
                <a:cubicBezTo>
                  <a:pt x="16288" y="20484"/>
                  <a:pt x="18870" y="19788"/>
                  <a:pt x="20528" y="18184"/>
                </a:cubicBezTo>
                <a:cubicBezTo>
                  <a:pt x="22046" y="16729"/>
                  <a:pt x="22781" y="14648"/>
                  <a:pt x="23219" y="12778"/>
                </a:cubicBezTo>
                <a:cubicBezTo>
                  <a:pt x="23986" y="9438"/>
                  <a:pt x="23563" y="5941"/>
                  <a:pt x="21991" y="2991"/>
                </a:cubicBezTo>
                <a:cubicBezTo>
                  <a:pt x="21482" y="2037"/>
                  <a:pt x="20825" y="1106"/>
                  <a:pt x="19824" y="574"/>
                </a:cubicBezTo>
                <a:cubicBezTo>
                  <a:pt x="18998" y="133"/>
                  <a:pt x="18040" y="0"/>
                  <a:pt x="170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227" name="Google Shape;227;p22"/>
          <p:cNvSpPr/>
          <p:nvPr/>
        </p:nvSpPr>
        <p:spPr>
          <a:xfrm rot="900026" flipH="1">
            <a:off x="8605059" y="-50906"/>
            <a:ext cx="868750" cy="1913501"/>
          </a:xfrm>
          <a:custGeom>
            <a:avLst/>
            <a:gdLst/>
            <a:ahLst/>
            <a:cxnLst/>
            <a:rect l="l" t="t" r="r" b="b"/>
            <a:pathLst>
              <a:path w="8184" h="18026" extrusionOk="0">
                <a:moveTo>
                  <a:pt x="6009" y="1"/>
                </a:moveTo>
                <a:lnTo>
                  <a:pt x="5962" y="40"/>
                </a:lnTo>
                <a:cubicBezTo>
                  <a:pt x="6329" y="580"/>
                  <a:pt x="6525" y="1432"/>
                  <a:pt x="6728" y="2074"/>
                </a:cubicBezTo>
                <a:cubicBezTo>
                  <a:pt x="7237" y="3631"/>
                  <a:pt x="7894" y="5281"/>
                  <a:pt x="8082" y="6909"/>
                </a:cubicBezTo>
                <a:cubicBezTo>
                  <a:pt x="8105" y="7128"/>
                  <a:pt x="8113" y="7347"/>
                  <a:pt x="8113" y="7558"/>
                </a:cubicBezTo>
                <a:cubicBezTo>
                  <a:pt x="8113" y="9013"/>
                  <a:pt x="7573" y="10327"/>
                  <a:pt x="6916" y="11642"/>
                </a:cubicBezTo>
                <a:cubicBezTo>
                  <a:pt x="6494" y="12487"/>
                  <a:pt x="6142" y="13136"/>
                  <a:pt x="5344" y="13668"/>
                </a:cubicBezTo>
                <a:cubicBezTo>
                  <a:pt x="4624" y="14145"/>
                  <a:pt x="3787" y="14372"/>
                  <a:pt x="3044" y="14833"/>
                </a:cubicBezTo>
                <a:cubicBezTo>
                  <a:pt x="2011" y="15475"/>
                  <a:pt x="1330" y="16179"/>
                  <a:pt x="603" y="17133"/>
                </a:cubicBezTo>
                <a:cubicBezTo>
                  <a:pt x="415" y="17392"/>
                  <a:pt x="87" y="17673"/>
                  <a:pt x="0" y="18010"/>
                </a:cubicBezTo>
                <a:lnTo>
                  <a:pt x="63" y="18025"/>
                </a:lnTo>
                <a:cubicBezTo>
                  <a:pt x="133" y="17720"/>
                  <a:pt x="454" y="17439"/>
                  <a:pt x="658" y="17180"/>
                </a:cubicBezTo>
                <a:cubicBezTo>
                  <a:pt x="1377" y="16218"/>
                  <a:pt x="2050" y="15530"/>
                  <a:pt x="3083" y="14888"/>
                </a:cubicBezTo>
                <a:cubicBezTo>
                  <a:pt x="3810" y="14435"/>
                  <a:pt x="4647" y="14208"/>
                  <a:pt x="5383" y="13723"/>
                </a:cubicBezTo>
                <a:cubicBezTo>
                  <a:pt x="6189" y="13183"/>
                  <a:pt x="6556" y="12518"/>
                  <a:pt x="6979" y="11673"/>
                </a:cubicBezTo>
                <a:cubicBezTo>
                  <a:pt x="7628" y="10351"/>
                  <a:pt x="8183" y="9029"/>
                  <a:pt x="8183" y="7558"/>
                </a:cubicBezTo>
                <a:cubicBezTo>
                  <a:pt x="8183" y="7347"/>
                  <a:pt x="8168" y="7128"/>
                  <a:pt x="8144" y="6901"/>
                </a:cubicBezTo>
                <a:cubicBezTo>
                  <a:pt x="7957" y="5266"/>
                  <a:pt x="7299" y="3607"/>
                  <a:pt x="6791" y="2058"/>
                </a:cubicBezTo>
                <a:cubicBezTo>
                  <a:pt x="6588" y="1417"/>
                  <a:pt x="6392" y="556"/>
                  <a:pt x="60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grpSp>
        <p:nvGrpSpPr>
          <p:cNvPr id="228" name="Google Shape;228;p22"/>
          <p:cNvGrpSpPr/>
          <p:nvPr/>
        </p:nvGrpSpPr>
        <p:grpSpPr>
          <a:xfrm>
            <a:off x="7217437" y="-414148"/>
            <a:ext cx="1289555" cy="1564622"/>
            <a:chOff x="7464612" y="2"/>
            <a:chExt cx="1289555" cy="1564622"/>
          </a:xfrm>
        </p:grpSpPr>
        <p:sp>
          <p:nvSpPr>
            <p:cNvPr id="229" name="Google Shape;229;p22"/>
            <p:cNvSpPr/>
            <p:nvPr/>
          </p:nvSpPr>
          <p:spPr>
            <a:xfrm>
              <a:off x="7464612" y="2"/>
              <a:ext cx="1289555" cy="1564622"/>
            </a:xfrm>
            <a:custGeom>
              <a:avLst/>
              <a:gdLst/>
              <a:ahLst/>
              <a:cxnLst/>
              <a:rect l="l" t="t" r="r" b="b"/>
              <a:pathLst>
                <a:path w="172458" h="209244" extrusionOk="0">
                  <a:moveTo>
                    <a:pt x="169176" y="139802"/>
                  </a:moveTo>
                  <a:cubicBezTo>
                    <a:pt x="164884" y="135168"/>
                    <a:pt x="155039" y="129686"/>
                    <a:pt x="144508" y="127847"/>
                  </a:cubicBezTo>
                  <a:cubicBezTo>
                    <a:pt x="144598" y="126567"/>
                    <a:pt x="144634" y="125304"/>
                    <a:pt x="144634" y="123988"/>
                  </a:cubicBezTo>
                  <a:lnTo>
                    <a:pt x="144634" y="122546"/>
                  </a:lnTo>
                  <a:cubicBezTo>
                    <a:pt x="155381" y="119949"/>
                    <a:pt x="165137" y="113349"/>
                    <a:pt x="169176" y="108102"/>
                  </a:cubicBezTo>
                  <a:cubicBezTo>
                    <a:pt x="170600" y="106245"/>
                    <a:pt x="171231" y="103955"/>
                    <a:pt x="170943" y="101628"/>
                  </a:cubicBezTo>
                  <a:cubicBezTo>
                    <a:pt x="170618" y="99302"/>
                    <a:pt x="169446" y="97247"/>
                    <a:pt x="167571" y="95822"/>
                  </a:cubicBezTo>
                  <a:cubicBezTo>
                    <a:pt x="166038" y="94614"/>
                    <a:pt x="164181" y="93983"/>
                    <a:pt x="162251" y="93983"/>
                  </a:cubicBezTo>
                  <a:cubicBezTo>
                    <a:pt x="161873" y="93983"/>
                    <a:pt x="161494" y="94019"/>
                    <a:pt x="161115" y="94055"/>
                  </a:cubicBezTo>
                  <a:cubicBezTo>
                    <a:pt x="158789" y="94362"/>
                    <a:pt x="156734" y="95552"/>
                    <a:pt x="155291" y="97409"/>
                  </a:cubicBezTo>
                  <a:cubicBezTo>
                    <a:pt x="153740" y="99410"/>
                    <a:pt x="148060" y="103414"/>
                    <a:pt x="141479" y="105235"/>
                  </a:cubicBezTo>
                  <a:cubicBezTo>
                    <a:pt x="140649" y="102837"/>
                    <a:pt x="139639" y="100474"/>
                    <a:pt x="138467" y="98220"/>
                  </a:cubicBezTo>
                  <a:cubicBezTo>
                    <a:pt x="142452" y="94614"/>
                    <a:pt x="145139" y="90485"/>
                    <a:pt x="146383" y="85941"/>
                  </a:cubicBezTo>
                  <a:cubicBezTo>
                    <a:pt x="147610" y="81577"/>
                    <a:pt x="147519" y="77015"/>
                    <a:pt x="146113" y="72399"/>
                  </a:cubicBezTo>
                  <a:cubicBezTo>
                    <a:pt x="145770" y="71263"/>
                    <a:pt x="144724" y="70541"/>
                    <a:pt x="143606" y="70541"/>
                  </a:cubicBezTo>
                  <a:cubicBezTo>
                    <a:pt x="143354" y="70541"/>
                    <a:pt x="143102" y="70559"/>
                    <a:pt x="142849" y="70649"/>
                  </a:cubicBezTo>
                  <a:cubicBezTo>
                    <a:pt x="142795" y="70667"/>
                    <a:pt x="142759" y="70685"/>
                    <a:pt x="142723" y="70704"/>
                  </a:cubicBezTo>
                  <a:cubicBezTo>
                    <a:pt x="141839" y="68558"/>
                    <a:pt x="140667" y="66412"/>
                    <a:pt x="139207" y="64230"/>
                  </a:cubicBezTo>
                  <a:cubicBezTo>
                    <a:pt x="139225" y="64212"/>
                    <a:pt x="139261" y="64194"/>
                    <a:pt x="139279" y="64176"/>
                  </a:cubicBezTo>
                  <a:cubicBezTo>
                    <a:pt x="140451" y="63310"/>
                    <a:pt x="140649" y="61651"/>
                    <a:pt x="139766" y="60497"/>
                  </a:cubicBezTo>
                  <a:cubicBezTo>
                    <a:pt x="139351" y="59938"/>
                    <a:pt x="138900" y="59379"/>
                    <a:pt x="138431" y="58802"/>
                  </a:cubicBezTo>
                  <a:cubicBezTo>
                    <a:pt x="136700" y="56711"/>
                    <a:pt x="134176" y="55629"/>
                    <a:pt x="131651" y="55629"/>
                  </a:cubicBezTo>
                  <a:cubicBezTo>
                    <a:pt x="129686" y="55629"/>
                    <a:pt x="127720" y="56260"/>
                    <a:pt x="126079" y="57612"/>
                  </a:cubicBezTo>
                  <a:cubicBezTo>
                    <a:pt x="122365" y="60678"/>
                    <a:pt x="121806" y="66214"/>
                    <a:pt x="124889" y="69946"/>
                  </a:cubicBezTo>
                  <a:cubicBezTo>
                    <a:pt x="128694" y="74544"/>
                    <a:pt x="130263" y="78457"/>
                    <a:pt x="129506" y="81252"/>
                  </a:cubicBezTo>
                  <a:cubicBezTo>
                    <a:pt x="129235" y="82172"/>
                    <a:pt x="128694" y="83128"/>
                    <a:pt x="127883" y="84065"/>
                  </a:cubicBezTo>
                  <a:cubicBezTo>
                    <a:pt x="127684" y="83885"/>
                    <a:pt x="127504" y="83687"/>
                    <a:pt x="127288" y="83506"/>
                  </a:cubicBezTo>
                  <a:cubicBezTo>
                    <a:pt x="117009" y="73877"/>
                    <a:pt x="103449" y="68341"/>
                    <a:pt x="88862" y="67728"/>
                  </a:cubicBezTo>
                  <a:lnTo>
                    <a:pt x="88862" y="33431"/>
                  </a:lnTo>
                  <a:lnTo>
                    <a:pt x="88862" y="32277"/>
                  </a:lnTo>
                  <a:lnTo>
                    <a:pt x="88862" y="2633"/>
                  </a:lnTo>
                  <a:cubicBezTo>
                    <a:pt x="88862" y="1172"/>
                    <a:pt x="87690" y="0"/>
                    <a:pt x="86229" y="0"/>
                  </a:cubicBezTo>
                  <a:cubicBezTo>
                    <a:pt x="84786" y="0"/>
                    <a:pt x="83614" y="1172"/>
                    <a:pt x="83614" y="2633"/>
                  </a:cubicBezTo>
                  <a:lnTo>
                    <a:pt x="83614" y="32133"/>
                  </a:lnTo>
                  <a:cubicBezTo>
                    <a:pt x="83596" y="32187"/>
                    <a:pt x="83596" y="32241"/>
                    <a:pt x="83596" y="32277"/>
                  </a:cubicBezTo>
                  <a:lnTo>
                    <a:pt x="83596" y="67728"/>
                  </a:lnTo>
                  <a:cubicBezTo>
                    <a:pt x="69008" y="68323"/>
                    <a:pt x="55430" y="73877"/>
                    <a:pt x="45152" y="83506"/>
                  </a:cubicBezTo>
                  <a:cubicBezTo>
                    <a:pt x="44954" y="83687"/>
                    <a:pt x="44774" y="83885"/>
                    <a:pt x="44575" y="84065"/>
                  </a:cubicBezTo>
                  <a:cubicBezTo>
                    <a:pt x="43746" y="83128"/>
                    <a:pt x="43205" y="82172"/>
                    <a:pt x="42952" y="81252"/>
                  </a:cubicBezTo>
                  <a:cubicBezTo>
                    <a:pt x="42177" y="78457"/>
                    <a:pt x="43764" y="74544"/>
                    <a:pt x="47550" y="69946"/>
                  </a:cubicBezTo>
                  <a:cubicBezTo>
                    <a:pt x="50616" y="66214"/>
                    <a:pt x="50075" y="60678"/>
                    <a:pt x="46360" y="57612"/>
                  </a:cubicBezTo>
                  <a:cubicBezTo>
                    <a:pt x="44719" y="56260"/>
                    <a:pt x="42754" y="55629"/>
                    <a:pt x="40789" y="55629"/>
                  </a:cubicBezTo>
                  <a:cubicBezTo>
                    <a:pt x="38246" y="55629"/>
                    <a:pt x="35740" y="56711"/>
                    <a:pt x="34009" y="58802"/>
                  </a:cubicBezTo>
                  <a:cubicBezTo>
                    <a:pt x="26345" y="68161"/>
                    <a:pt x="23658" y="77267"/>
                    <a:pt x="26056" y="85941"/>
                  </a:cubicBezTo>
                  <a:cubicBezTo>
                    <a:pt x="27319" y="90485"/>
                    <a:pt x="29987" y="94614"/>
                    <a:pt x="33990" y="98220"/>
                  </a:cubicBezTo>
                  <a:cubicBezTo>
                    <a:pt x="32800" y="100474"/>
                    <a:pt x="31809" y="102837"/>
                    <a:pt x="30961" y="105235"/>
                  </a:cubicBezTo>
                  <a:cubicBezTo>
                    <a:pt x="24379" y="103414"/>
                    <a:pt x="18699" y="99410"/>
                    <a:pt x="17149" y="97409"/>
                  </a:cubicBezTo>
                  <a:cubicBezTo>
                    <a:pt x="15742" y="95552"/>
                    <a:pt x="13669" y="94362"/>
                    <a:pt x="11342" y="94055"/>
                  </a:cubicBezTo>
                  <a:cubicBezTo>
                    <a:pt x="10964" y="94019"/>
                    <a:pt x="10585" y="93983"/>
                    <a:pt x="10206" y="93983"/>
                  </a:cubicBezTo>
                  <a:cubicBezTo>
                    <a:pt x="8277" y="93983"/>
                    <a:pt x="6420" y="94614"/>
                    <a:pt x="4869" y="95822"/>
                  </a:cubicBezTo>
                  <a:cubicBezTo>
                    <a:pt x="3012" y="97247"/>
                    <a:pt x="1822" y="99302"/>
                    <a:pt x="1515" y="101628"/>
                  </a:cubicBezTo>
                  <a:cubicBezTo>
                    <a:pt x="1227" y="103955"/>
                    <a:pt x="1840" y="106245"/>
                    <a:pt x="3264" y="108102"/>
                  </a:cubicBezTo>
                  <a:cubicBezTo>
                    <a:pt x="7321" y="113349"/>
                    <a:pt x="17077" y="119949"/>
                    <a:pt x="27842" y="122546"/>
                  </a:cubicBezTo>
                  <a:cubicBezTo>
                    <a:pt x="27824" y="123032"/>
                    <a:pt x="27824" y="123501"/>
                    <a:pt x="27824" y="123988"/>
                  </a:cubicBezTo>
                  <a:cubicBezTo>
                    <a:pt x="27824" y="125304"/>
                    <a:pt x="27860" y="126567"/>
                    <a:pt x="27932" y="127847"/>
                  </a:cubicBezTo>
                  <a:cubicBezTo>
                    <a:pt x="17419" y="129686"/>
                    <a:pt x="7574" y="135168"/>
                    <a:pt x="3264" y="139802"/>
                  </a:cubicBezTo>
                  <a:cubicBezTo>
                    <a:pt x="0" y="143336"/>
                    <a:pt x="199" y="148908"/>
                    <a:pt x="3733" y="152190"/>
                  </a:cubicBezTo>
                  <a:cubicBezTo>
                    <a:pt x="5356" y="153705"/>
                    <a:pt x="7466" y="154534"/>
                    <a:pt x="9683" y="154534"/>
                  </a:cubicBezTo>
                  <a:cubicBezTo>
                    <a:pt x="12136" y="154534"/>
                    <a:pt x="14462" y="153525"/>
                    <a:pt x="16121" y="151739"/>
                  </a:cubicBezTo>
                  <a:cubicBezTo>
                    <a:pt x="17996" y="149720"/>
                    <a:pt x="24884" y="145879"/>
                    <a:pt x="32133" y="144959"/>
                  </a:cubicBezTo>
                  <a:cubicBezTo>
                    <a:pt x="32656" y="146131"/>
                    <a:pt x="33251" y="147267"/>
                    <a:pt x="33882" y="148385"/>
                  </a:cubicBezTo>
                  <a:cubicBezTo>
                    <a:pt x="33936" y="148530"/>
                    <a:pt x="34027" y="148656"/>
                    <a:pt x="34099" y="148782"/>
                  </a:cubicBezTo>
                  <a:cubicBezTo>
                    <a:pt x="27012" y="154480"/>
                    <a:pt x="22306" y="162685"/>
                    <a:pt x="19403" y="174315"/>
                  </a:cubicBezTo>
                  <a:cubicBezTo>
                    <a:pt x="18231" y="179022"/>
                    <a:pt x="21098" y="183782"/>
                    <a:pt x="25786" y="184954"/>
                  </a:cubicBezTo>
                  <a:cubicBezTo>
                    <a:pt x="26471" y="185135"/>
                    <a:pt x="27192" y="185225"/>
                    <a:pt x="27914" y="185225"/>
                  </a:cubicBezTo>
                  <a:cubicBezTo>
                    <a:pt x="31953" y="185225"/>
                    <a:pt x="35433" y="182484"/>
                    <a:pt x="36407" y="178571"/>
                  </a:cubicBezTo>
                  <a:cubicBezTo>
                    <a:pt x="38462" y="170403"/>
                    <a:pt x="41275" y="165336"/>
                    <a:pt x="45693" y="162018"/>
                  </a:cubicBezTo>
                  <a:cubicBezTo>
                    <a:pt x="46487" y="162631"/>
                    <a:pt x="47298" y="163226"/>
                    <a:pt x="48146" y="163785"/>
                  </a:cubicBezTo>
                  <a:cubicBezTo>
                    <a:pt x="47082" y="166472"/>
                    <a:pt x="46306" y="169303"/>
                    <a:pt x="45874" y="172350"/>
                  </a:cubicBezTo>
                  <a:cubicBezTo>
                    <a:pt x="44701" y="180555"/>
                    <a:pt x="47082" y="188380"/>
                    <a:pt x="52798" y="194980"/>
                  </a:cubicBezTo>
                  <a:cubicBezTo>
                    <a:pt x="53321" y="195593"/>
                    <a:pt x="54042" y="195900"/>
                    <a:pt x="54799" y="195900"/>
                  </a:cubicBezTo>
                  <a:cubicBezTo>
                    <a:pt x="55394" y="195900"/>
                    <a:pt x="56007" y="195683"/>
                    <a:pt x="56494" y="195269"/>
                  </a:cubicBezTo>
                  <a:cubicBezTo>
                    <a:pt x="56530" y="195233"/>
                    <a:pt x="56548" y="195197"/>
                    <a:pt x="56584" y="195178"/>
                  </a:cubicBezTo>
                  <a:cubicBezTo>
                    <a:pt x="58298" y="196855"/>
                    <a:pt x="60227" y="198388"/>
                    <a:pt x="62319" y="199741"/>
                  </a:cubicBezTo>
                  <a:cubicBezTo>
                    <a:pt x="62301" y="199759"/>
                    <a:pt x="62283" y="199777"/>
                    <a:pt x="62265" y="199813"/>
                  </a:cubicBezTo>
                  <a:cubicBezTo>
                    <a:pt x="61543" y="201075"/>
                    <a:pt x="62012" y="202680"/>
                    <a:pt x="63274" y="203383"/>
                  </a:cubicBezTo>
                  <a:cubicBezTo>
                    <a:pt x="70072" y="207152"/>
                    <a:pt x="78241" y="209243"/>
                    <a:pt x="86229" y="209243"/>
                  </a:cubicBezTo>
                  <a:cubicBezTo>
                    <a:pt x="99230" y="209243"/>
                    <a:pt x="112015" y="203798"/>
                    <a:pt x="119624" y="195016"/>
                  </a:cubicBezTo>
                  <a:cubicBezTo>
                    <a:pt x="125340" y="188398"/>
                    <a:pt x="127738" y="180573"/>
                    <a:pt x="126566" y="172350"/>
                  </a:cubicBezTo>
                  <a:cubicBezTo>
                    <a:pt x="126134" y="169303"/>
                    <a:pt x="125376" y="166472"/>
                    <a:pt x="124312" y="163785"/>
                  </a:cubicBezTo>
                  <a:cubicBezTo>
                    <a:pt x="125160" y="163226"/>
                    <a:pt x="125971" y="162631"/>
                    <a:pt x="126765" y="162018"/>
                  </a:cubicBezTo>
                  <a:cubicBezTo>
                    <a:pt x="131183" y="165336"/>
                    <a:pt x="134014" y="170403"/>
                    <a:pt x="136033" y="178571"/>
                  </a:cubicBezTo>
                  <a:cubicBezTo>
                    <a:pt x="137025" y="182484"/>
                    <a:pt x="140505" y="185225"/>
                    <a:pt x="144526" y="185225"/>
                  </a:cubicBezTo>
                  <a:cubicBezTo>
                    <a:pt x="145247" y="185225"/>
                    <a:pt x="145969" y="185135"/>
                    <a:pt x="146672" y="184954"/>
                  </a:cubicBezTo>
                  <a:cubicBezTo>
                    <a:pt x="151360" y="183782"/>
                    <a:pt x="154227" y="179022"/>
                    <a:pt x="153037" y="174315"/>
                  </a:cubicBezTo>
                  <a:cubicBezTo>
                    <a:pt x="150152" y="162685"/>
                    <a:pt x="145428" y="154480"/>
                    <a:pt x="138359" y="148782"/>
                  </a:cubicBezTo>
                  <a:cubicBezTo>
                    <a:pt x="138431" y="148656"/>
                    <a:pt x="138503" y="148530"/>
                    <a:pt x="138576" y="148385"/>
                  </a:cubicBezTo>
                  <a:cubicBezTo>
                    <a:pt x="139225" y="147285"/>
                    <a:pt x="139784" y="146131"/>
                    <a:pt x="140325" y="144959"/>
                  </a:cubicBezTo>
                  <a:cubicBezTo>
                    <a:pt x="147537" y="145879"/>
                    <a:pt x="154462" y="149720"/>
                    <a:pt x="156337" y="151739"/>
                  </a:cubicBezTo>
                  <a:cubicBezTo>
                    <a:pt x="157978" y="153525"/>
                    <a:pt x="160322" y="154534"/>
                    <a:pt x="162756" y="154534"/>
                  </a:cubicBezTo>
                  <a:cubicBezTo>
                    <a:pt x="164974" y="154534"/>
                    <a:pt x="167102" y="153705"/>
                    <a:pt x="168725" y="152190"/>
                  </a:cubicBezTo>
                  <a:cubicBezTo>
                    <a:pt x="172259" y="148908"/>
                    <a:pt x="172458" y="143336"/>
                    <a:pt x="169176" y="139802"/>
                  </a:cubicBezTo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7486319" y="970941"/>
              <a:ext cx="347607" cy="164909"/>
            </a:xfrm>
            <a:custGeom>
              <a:avLst/>
              <a:gdLst/>
              <a:ahLst/>
              <a:cxnLst/>
              <a:rect l="l" t="t" r="r" b="b"/>
              <a:pathLst>
                <a:path w="46487" h="22054" extrusionOk="0">
                  <a:moveTo>
                    <a:pt x="32314" y="1"/>
                  </a:moveTo>
                  <a:cubicBezTo>
                    <a:pt x="19096" y="1"/>
                    <a:pt x="6654" y="7051"/>
                    <a:pt x="2309" y="11739"/>
                  </a:cubicBezTo>
                  <a:cubicBezTo>
                    <a:pt x="0" y="14228"/>
                    <a:pt x="145" y="18123"/>
                    <a:pt x="2633" y="20413"/>
                  </a:cubicBezTo>
                  <a:cubicBezTo>
                    <a:pt x="3805" y="21513"/>
                    <a:pt x="5302" y="22054"/>
                    <a:pt x="6780" y="22054"/>
                  </a:cubicBezTo>
                  <a:cubicBezTo>
                    <a:pt x="8439" y="22054"/>
                    <a:pt x="10080" y="21405"/>
                    <a:pt x="11288" y="20106"/>
                  </a:cubicBezTo>
                  <a:cubicBezTo>
                    <a:pt x="13921" y="17257"/>
                    <a:pt x="23226" y="12262"/>
                    <a:pt x="32350" y="12262"/>
                  </a:cubicBezTo>
                  <a:cubicBezTo>
                    <a:pt x="34261" y="12262"/>
                    <a:pt x="36191" y="12497"/>
                    <a:pt x="38030" y="13002"/>
                  </a:cubicBezTo>
                  <a:cubicBezTo>
                    <a:pt x="38571" y="13164"/>
                    <a:pt x="39112" y="13218"/>
                    <a:pt x="39671" y="13218"/>
                  </a:cubicBezTo>
                  <a:cubicBezTo>
                    <a:pt x="42357" y="13218"/>
                    <a:pt x="44828" y="11451"/>
                    <a:pt x="45585" y="8728"/>
                  </a:cubicBezTo>
                  <a:cubicBezTo>
                    <a:pt x="46487" y="5464"/>
                    <a:pt x="44557" y="2074"/>
                    <a:pt x="41294" y="1173"/>
                  </a:cubicBezTo>
                  <a:cubicBezTo>
                    <a:pt x="38318" y="343"/>
                    <a:pt x="35307" y="1"/>
                    <a:pt x="32314" y="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31" name="Google Shape;231;p22"/>
            <p:cNvSpPr/>
            <p:nvPr/>
          </p:nvSpPr>
          <p:spPr>
            <a:xfrm>
              <a:off x="7489153" y="722441"/>
              <a:ext cx="340189" cy="183251"/>
            </a:xfrm>
            <a:custGeom>
              <a:avLst/>
              <a:gdLst/>
              <a:ahLst/>
              <a:cxnLst/>
              <a:rect l="l" t="t" r="r" b="b"/>
              <a:pathLst>
                <a:path w="45495" h="24507" extrusionOk="0">
                  <a:moveTo>
                    <a:pt x="6924" y="1"/>
                  </a:moveTo>
                  <a:cubicBezTo>
                    <a:pt x="5626" y="1"/>
                    <a:pt x="4310" y="415"/>
                    <a:pt x="3192" y="1281"/>
                  </a:cubicBezTo>
                  <a:cubicBezTo>
                    <a:pt x="505" y="3336"/>
                    <a:pt x="0" y="7195"/>
                    <a:pt x="2074" y="9900"/>
                  </a:cubicBezTo>
                  <a:cubicBezTo>
                    <a:pt x="6311" y="15364"/>
                    <a:pt x="19691" y="24506"/>
                    <a:pt x="34171" y="24506"/>
                  </a:cubicBezTo>
                  <a:cubicBezTo>
                    <a:pt x="36082" y="24506"/>
                    <a:pt x="38011" y="24344"/>
                    <a:pt x="39941" y="23983"/>
                  </a:cubicBezTo>
                  <a:cubicBezTo>
                    <a:pt x="43277" y="23406"/>
                    <a:pt x="45495" y="20196"/>
                    <a:pt x="44882" y="16860"/>
                  </a:cubicBezTo>
                  <a:cubicBezTo>
                    <a:pt x="44341" y="13885"/>
                    <a:pt x="41762" y="11811"/>
                    <a:pt x="38859" y="11811"/>
                  </a:cubicBezTo>
                  <a:cubicBezTo>
                    <a:pt x="38480" y="11811"/>
                    <a:pt x="38120" y="11848"/>
                    <a:pt x="37759" y="11920"/>
                  </a:cubicBezTo>
                  <a:cubicBezTo>
                    <a:pt x="36587" y="12118"/>
                    <a:pt x="35397" y="12226"/>
                    <a:pt x="34207" y="12226"/>
                  </a:cubicBezTo>
                  <a:cubicBezTo>
                    <a:pt x="24397" y="12226"/>
                    <a:pt x="14372" y="5717"/>
                    <a:pt x="11793" y="2381"/>
                  </a:cubicBezTo>
                  <a:cubicBezTo>
                    <a:pt x="10585" y="830"/>
                    <a:pt x="8764" y="1"/>
                    <a:pt x="69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32" name="Google Shape;232;p22"/>
            <p:cNvSpPr/>
            <p:nvPr/>
          </p:nvSpPr>
          <p:spPr>
            <a:xfrm>
              <a:off x="7662279" y="435514"/>
              <a:ext cx="245808" cy="348960"/>
            </a:xfrm>
            <a:custGeom>
              <a:avLst/>
              <a:gdLst/>
              <a:ahLst/>
              <a:cxnLst/>
              <a:rect l="l" t="t" r="r" b="b"/>
              <a:pathLst>
                <a:path w="32873" h="46668" extrusionOk="0">
                  <a:moveTo>
                    <a:pt x="14354" y="0"/>
                  </a:moveTo>
                  <a:cubicBezTo>
                    <a:pt x="12586" y="0"/>
                    <a:pt x="10819" y="758"/>
                    <a:pt x="9593" y="2254"/>
                  </a:cubicBezTo>
                  <a:cubicBezTo>
                    <a:pt x="2507" y="10874"/>
                    <a:pt x="0" y="19204"/>
                    <a:pt x="2146" y="26994"/>
                  </a:cubicBezTo>
                  <a:cubicBezTo>
                    <a:pt x="4454" y="35271"/>
                    <a:pt x="12190" y="42141"/>
                    <a:pt x="23910" y="46325"/>
                  </a:cubicBezTo>
                  <a:cubicBezTo>
                    <a:pt x="24596" y="46559"/>
                    <a:pt x="25281" y="46667"/>
                    <a:pt x="25966" y="46667"/>
                  </a:cubicBezTo>
                  <a:cubicBezTo>
                    <a:pt x="28491" y="46667"/>
                    <a:pt x="30853" y="45098"/>
                    <a:pt x="31736" y="42592"/>
                  </a:cubicBezTo>
                  <a:cubicBezTo>
                    <a:pt x="32872" y="39400"/>
                    <a:pt x="31213" y="35884"/>
                    <a:pt x="28022" y="34748"/>
                  </a:cubicBezTo>
                  <a:cubicBezTo>
                    <a:pt x="20286" y="31989"/>
                    <a:pt x="15165" y="27968"/>
                    <a:pt x="13993" y="23712"/>
                  </a:cubicBezTo>
                  <a:cubicBezTo>
                    <a:pt x="12947" y="19998"/>
                    <a:pt x="14678" y="15400"/>
                    <a:pt x="19096" y="10026"/>
                  </a:cubicBezTo>
                  <a:cubicBezTo>
                    <a:pt x="21242" y="7412"/>
                    <a:pt x="20863" y="3571"/>
                    <a:pt x="18248" y="1389"/>
                  </a:cubicBezTo>
                  <a:cubicBezTo>
                    <a:pt x="17112" y="451"/>
                    <a:pt x="15724" y="0"/>
                    <a:pt x="143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7622634" y="1084875"/>
              <a:ext cx="246219" cy="280466"/>
            </a:xfrm>
            <a:custGeom>
              <a:avLst/>
              <a:gdLst/>
              <a:ahLst/>
              <a:cxnLst/>
              <a:rect l="l" t="t" r="r" b="b"/>
              <a:pathLst>
                <a:path w="32928" h="37508" extrusionOk="0">
                  <a:moveTo>
                    <a:pt x="25967" y="1"/>
                  </a:moveTo>
                  <a:cubicBezTo>
                    <a:pt x="25173" y="1"/>
                    <a:pt x="24362" y="145"/>
                    <a:pt x="23586" y="487"/>
                  </a:cubicBezTo>
                  <a:cubicBezTo>
                    <a:pt x="11667" y="5500"/>
                    <a:pt x="4635" y="14570"/>
                    <a:pt x="812" y="29880"/>
                  </a:cubicBezTo>
                  <a:cubicBezTo>
                    <a:pt x="1" y="33161"/>
                    <a:pt x="2002" y="36497"/>
                    <a:pt x="5302" y="37327"/>
                  </a:cubicBezTo>
                  <a:cubicBezTo>
                    <a:pt x="5789" y="37453"/>
                    <a:pt x="6294" y="37507"/>
                    <a:pt x="6781" y="37507"/>
                  </a:cubicBezTo>
                  <a:cubicBezTo>
                    <a:pt x="9522" y="37507"/>
                    <a:pt x="12046" y="35632"/>
                    <a:pt x="12731" y="32837"/>
                  </a:cubicBezTo>
                  <a:cubicBezTo>
                    <a:pt x="15598" y="21369"/>
                    <a:pt x="20124" y="15256"/>
                    <a:pt x="28347" y="11775"/>
                  </a:cubicBezTo>
                  <a:cubicBezTo>
                    <a:pt x="31466" y="10459"/>
                    <a:pt x="32927" y="6871"/>
                    <a:pt x="31611" y="3751"/>
                  </a:cubicBezTo>
                  <a:cubicBezTo>
                    <a:pt x="30619" y="1407"/>
                    <a:pt x="28347" y="1"/>
                    <a:pt x="25967" y="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7692212" y="525715"/>
              <a:ext cx="834354" cy="759669"/>
            </a:xfrm>
            <a:custGeom>
              <a:avLst/>
              <a:gdLst/>
              <a:ahLst/>
              <a:cxnLst/>
              <a:rect l="l" t="t" r="r" b="b"/>
              <a:pathLst>
                <a:path w="111582" h="101594" extrusionOk="0">
                  <a:moveTo>
                    <a:pt x="55791" y="1"/>
                  </a:moveTo>
                  <a:cubicBezTo>
                    <a:pt x="25425" y="1"/>
                    <a:pt x="0" y="22415"/>
                    <a:pt x="0" y="53682"/>
                  </a:cubicBezTo>
                  <a:cubicBezTo>
                    <a:pt x="0" y="84932"/>
                    <a:pt x="25425" y="101593"/>
                    <a:pt x="55791" y="101593"/>
                  </a:cubicBezTo>
                  <a:cubicBezTo>
                    <a:pt x="86139" y="101593"/>
                    <a:pt x="111582" y="84932"/>
                    <a:pt x="111582" y="53682"/>
                  </a:cubicBezTo>
                  <a:cubicBezTo>
                    <a:pt x="111582" y="22415"/>
                    <a:pt x="86139" y="1"/>
                    <a:pt x="55791" y="1"/>
                  </a:cubicBezTo>
                  <a:close/>
                </a:path>
              </a:pathLst>
            </a:custGeom>
            <a:solidFill>
              <a:srgbClr val="EDF2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35" name="Google Shape;235;p22"/>
            <p:cNvSpPr/>
            <p:nvPr/>
          </p:nvSpPr>
          <p:spPr>
            <a:xfrm>
              <a:off x="7699757" y="1084875"/>
              <a:ext cx="169096" cy="143605"/>
            </a:xfrm>
            <a:custGeom>
              <a:avLst/>
              <a:gdLst/>
              <a:ahLst/>
              <a:cxnLst/>
              <a:rect l="l" t="t" r="r" b="b"/>
              <a:pathLst>
                <a:path w="22614" h="19205" extrusionOk="0">
                  <a:moveTo>
                    <a:pt x="15653" y="1"/>
                  </a:moveTo>
                  <a:cubicBezTo>
                    <a:pt x="14859" y="1"/>
                    <a:pt x="14048" y="145"/>
                    <a:pt x="13272" y="487"/>
                  </a:cubicBezTo>
                  <a:cubicBezTo>
                    <a:pt x="7899" y="2723"/>
                    <a:pt x="3535" y="5825"/>
                    <a:pt x="1" y="9918"/>
                  </a:cubicBezTo>
                  <a:cubicBezTo>
                    <a:pt x="2345" y="13290"/>
                    <a:pt x="5104" y="16392"/>
                    <a:pt x="8278" y="19205"/>
                  </a:cubicBezTo>
                  <a:cubicBezTo>
                    <a:pt x="10802" y="15869"/>
                    <a:pt x="13958" y="13507"/>
                    <a:pt x="18033" y="11775"/>
                  </a:cubicBezTo>
                  <a:cubicBezTo>
                    <a:pt x="21152" y="10459"/>
                    <a:pt x="22613" y="6871"/>
                    <a:pt x="21297" y="3751"/>
                  </a:cubicBezTo>
                  <a:cubicBezTo>
                    <a:pt x="20305" y="1407"/>
                    <a:pt x="18033" y="1"/>
                    <a:pt x="15653" y="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36" name="Google Shape;236;p22"/>
            <p:cNvSpPr/>
            <p:nvPr/>
          </p:nvSpPr>
          <p:spPr>
            <a:xfrm>
              <a:off x="7634635" y="970941"/>
              <a:ext cx="199290" cy="103833"/>
            </a:xfrm>
            <a:custGeom>
              <a:avLst/>
              <a:gdLst/>
              <a:ahLst/>
              <a:cxnLst/>
              <a:rect l="l" t="t" r="r" b="b"/>
              <a:pathLst>
                <a:path w="26652" h="13886" extrusionOk="0">
                  <a:moveTo>
                    <a:pt x="12497" y="1"/>
                  </a:moveTo>
                  <a:cubicBezTo>
                    <a:pt x="8169" y="1"/>
                    <a:pt x="3914" y="740"/>
                    <a:pt x="1" y="1948"/>
                  </a:cubicBezTo>
                  <a:cubicBezTo>
                    <a:pt x="524" y="6131"/>
                    <a:pt x="1497" y="10116"/>
                    <a:pt x="2868" y="13885"/>
                  </a:cubicBezTo>
                  <a:cubicBezTo>
                    <a:pt x="5897" y="12929"/>
                    <a:pt x="9215" y="12262"/>
                    <a:pt x="12515" y="12262"/>
                  </a:cubicBezTo>
                  <a:cubicBezTo>
                    <a:pt x="14426" y="12262"/>
                    <a:pt x="16356" y="12497"/>
                    <a:pt x="18195" y="13002"/>
                  </a:cubicBezTo>
                  <a:cubicBezTo>
                    <a:pt x="18736" y="13164"/>
                    <a:pt x="19277" y="13218"/>
                    <a:pt x="19836" y="13218"/>
                  </a:cubicBezTo>
                  <a:cubicBezTo>
                    <a:pt x="22504" y="13218"/>
                    <a:pt x="24975" y="11451"/>
                    <a:pt x="25750" y="8728"/>
                  </a:cubicBezTo>
                  <a:cubicBezTo>
                    <a:pt x="26652" y="5464"/>
                    <a:pt x="24722" y="2074"/>
                    <a:pt x="21459" y="1173"/>
                  </a:cubicBezTo>
                  <a:cubicBezTo>
                    <a:pt x="18483" y="343"/>
                    <a:pt x="15472" y="1"/>
                    <a:pt x="12497" y="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37" name="Google Shape;237;p22"/>
            <p:cNvSpPr/>
            <p:nvPr/>
          </p:nvSpPr>
          <p:spPr>
            <a:xfrm>
              <a:off x="7633020" y="791339"/>
              <a:ext cx="196322" cy="114353"/>
            </a:xfrm>
            <a:custGeom>
              <a:avLst/>
              <a:gdLst/>
              <a:ahLst/>
              <a:cxnLst/>
              <a:rect l="l" t="t" r="r" b="b"/>
              <a:pathLst>
                <a:path w="26255" h="15293" extrusionOk="0">
                  <a:moveTo>
                    <a:pt x="2398" y="1"/>
                  </a:moveTo>
                  <a:cubicBezTo>
                    <a:pt x="1208" y="3950"/>
                    <a:pt x="397" y="8061"/>
                    <a:pt x="0" y="12299"/>
                  </a:cubicBezTo>
                  <a:cubicBezTo>
                    <a:pt x="4580" y="14084"/>
                    <a:pt x="9683" y="15292"/>
                    <a:pt x="14931" y="15292"/>
                  </a:cubicBezTo>
                  <a:cubicBezTo>
                    <a:pt x="16842" y="15292"/>
                    <a:pt x="18771" y="15130"/>
                    <a:pt x="20701" y="14769"/>
                  </a:cubicBezTo>
                  <a:cubicBezTo>
                    <a:pt x="24037" y="14192"/>
                    <a:pt x="26255" y="10982"/>
                    <a:pt x="25642" y="7646"/>
                  </a:cubicBezTo>
                  <a:cubicBezTo>
                    <a:pt x="25101" y="4671"/>
                    <a:pt x="22522" y="2597"/>
                    <a:pt x="19619" y="2597"/>
                  </a:cubicBezTo>
                  <a:cubicBezTo>
                    <a:pt x="19240" y="2597"/>
                    <a:pt x="18880" y="2634"/>
                    <a:pt x="18519" y="2706"/>
                  </a:cubicBezTo>
                  <a:cubicBezTo>
                    <a:pt x="17347" y="2904"/>
                    <a:pt x="16139" y="3012"/>
                    <a:pt x="14949" y="3012"/>
                  </a:cubicBezTo>
                  <a:cubicBezTo>
                    <a:pt x="10585" y="3012"/>
                    <a:pt x="6185" y="1732"/>
                    <a:pt x="2398" y="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38" name="Google Shape;238;p22"/>
            <p:cNvSpPr/>
            <p:nvPr/>
          </p:nvSpPr>
          <p:spPr>
            <a:xfrm>
              <a:off x="7700033" y="602711"/>
              <a:ext cx="208189" cy="181763"/>
            </a:xfrm>
            <a:custGeom>
              <a:avLst/>
              <a:gdLst/>
              <a:ahLst/>
              <a:cxnLst/>
              <a:rect l="l" t="t" r="r" b="b"/>
              <a:pathLst>
                <a:path w="27842" h="24308" extrusionOk="0">
                  <a:moveTo>
                    <a:pt x="8691" y="0"/>
                  </a:moveTo>
                  <a:cubicBezTo>
                    <a:pt x="5338" y="3300"/>
                    <a:pt x="2452" y="6924"/>
                    <a:pt x="0" y="10819"/>
                  </a:cubicBezTo>
                  <a:cubicBezTo>
                    <a:pt x="3715" y="16319"/>
                    <a:pt x="10188" y="20863"/>
                    <a:pt x="18861" y="23965"/>
                  </a:cubicBezTo>
                  <a:cubicBezTo>
                    <a:pt x="19547" y="24199"/>
                    <a:pt x="20232" y="24307"/>
                    <a:pt x="20917" y="24307"/>
                  </a:cubicBezTo>
                  <a:cubicBezTo>
                    <a:pt x="23442" y="24307"/>
                    <a:pt x="25804" y="22738"/>
                    <a:pt x="26687" y="20232"/>
                  </a:cubicBezTo>
                  <a:cubicBezTo>
                    <a:pt x="27841" y="17040"/>
                    <a:pt x="26164" y="13524"/>
                    <a:pt x="22973" y="12388"/>
                  </a:cubicBezTo>
                  <a:cubicBezTo>
                    <a:pt x="15237" y="9629"/>
                    <a:pt x="10116" y="5608"/>
                    <a:pt x="8944" y="1352"/>
                  </a:cubicBezTo>
                  <a:cubicBezTo>
                    <a:pt x="8818" y="920"/>
                    <a:pt x="8728" y="451"/>
                    <a:pt x="869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39" name="Google Shape;239;p22"/>
            <p:cNvSpPr/>
            <p:nvPr/>
          </p:nvSpPr>
          <p:spPr>
            <a:xfrm>
              <a:off x="8384987" y="970941"/>
              <a:ext cx="347607" cy="164909"/>
            </a:xfrm>
            <a:custGeom>
              <a:avLst/>
              <a:gdLst/>
              <a:ahLst/>
              <a:cxnLst/>
              <a:rect l="l" t="t" r="r" b="b"/>
              <a:pathLst>
                <a:path w="46487" h="22054" extrusionOk="0">
                  <a:moveTo>
                    <a:pt x="14137" y="1"/>
                  </a:moveTo>
                  <a:cubicBezTo>
                    <a:pt x="11162" y="1"/>
                    <a:pt x="8151" y="343"/>
                    <a:pt x="5175" y="1173"/>
                  </a:cubicBezTo>
                  <a:cubicBezTo>
                    <a:pt x="1912" y="2074"/>
                    <a:pt x="0" y="5464"/>
                    <a:pt x="884" y="8728"/>
                  </a:cubicBezTo>
                  <a:cubicBezTo>
                    <a:pt x="1641" y="11451"/>
                    <a:pt x="4111" y="13218"/>
                    <a:pt x="6798" y="13218"/>
                  </a:cubicBezTo>
                  <a:cubicBezTo>
                    <a:pt x="7339" y="13218"/>
                    <a:pt x="7898" y="13164"/>
                    <a:pt x="8439" y="13002"/>
                  </a:cubicBezTo>
                  <a:cubicBezTo>
                    <a:pt x="10278" y="12497"/>
                    <a:pt x="12190" y="12262"/>
                    <a:pt x="14119" y="12262"/>
                  </a:cubicBezTo>
                  <a:cubicBezTo>
                    <a:pt x="23225" y="12262"/>
                    <a:pt x="32512" y="17257"/>
                    <a:pt x="35162" y="20106"/>
                  </a:cubicBezTo>
                  <a:cubicBezTo>
                    <a:pt x="36389" y="21405"/>
                    <a:pt x="38029" y="22054"/>
                    <a:pt x="39670" y="22054"/>
                  </a:cubicBezTo>
                  <a:cubicBezTo>
                    <a:pt x="41167" y="22054"/>
                    <a:pt x="42664" y="21513"/>
                    <a:pt x="43854" y="20413"/>
                  </a:cubicBezTo>
                  <a:cubicBezTo>
                    <a:pt x="46324" y="18123"/>
                    <a:pt x="46486" y="14228"/>
                    <a:pt x="44160" y="11739"/>
                  </a:cubicBezTo>
                  <a:cubicBezTo>
                    <a:pt x="39797" y="7051"/>
                    <a:pt x="27373" y="1"/>
                    <a:pt x="14137" y="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40" name="Google Shape;240;p22"/>
            <p:cNvSpPr/>
            <p:nvPr/>
          </p:nvSpPr>
          <p:spPr>
            <a:xfrm>
              <a:off x="8389436" y="722441"/>
              <a:ext cx="340189" cy="183251"/>
            </a:xfrm>
            <a:custGeom>
              <a:avLst/>
              <a:gdLst/>
              <a:ahLst/>
              <a:cxnLst/>
              <a:rect l="l" t="t" r="r" b="b"/>
              <a:pathLst>
                <a:path w="45495" h="24507" extrusionOk="0">
                  <a:moveTo>
                    <a:pt x="38552" y="1"/>
                  </a:moveTo>
                  <a:cubicBezTo>
                    <a:pt x="36713" y="1"/>
                    <a:pt x="34892" y="830"/>
                    <a:pt x="33684" y="2381"/>
                  </a:cubicBezTo>
                  <a:cubicBezTo>
                    <a:pt x="31123" y="5717"/>
                    <a:pt x="21080" y="12226"/>
                    <a:pt x="11288" y="12226"/>
                  </a:cubicBezTo>
                  <a:cubicBezTo>
                    <a:pt x="10098" y="12226"/>
                    <a:pt x="8908" y="12118"/>
                    <a:pt x="7736" y="11920"/>
                  </a:cubicBezTo>
                  <a:cubicBezTo>
                    <a:pt x="7375" y="11848"/>
                    <a:pt x="6997" y="11811"/>
                    <a:pt x="6636" y="11811"/>
                  </a:cubicBezTo>
                  <a:cubicBezTo>
                    <a:pt x="3733" y="11811"/>
                    <a:pt x="1136" y="13885"/>
                    <a:pt x="595" y="16860"/>
                  </a:cubicBezTo>
                  <a:cubicBezTo>
                    <a:pt x="0" y="20196"/>
                    <a:pt x="2218" y="23406"/>
                    <a:pt x="5554" y="23983"/>
                  </a:cubicBezTo>
                  <a:cubicBezTo>
                    <a:pt x="7483" y="24344"/>
                    <a:pt x="9413" y="24506"/>
                    <a:pt x="11324" y="24506"/>
                  </a:cubicBezTo>
                  <a:cubicBezTo>
                    <a:pt x="25804" y="24506"/>
                    <a:pt x="39184" y="15364"/>
                    <a:pt x="43421" y="9900"/>
                  </a:cubicBezTo>
                  <a:cubicBezTo>
                    <a:pt x="45495" y="7195"/>
                    <a:pt x="44990" y="3336"/>
                    <a:pt x="42285" y="1281"/>
                  </a:cubicBezTo>
                  <a:cubicBezTo>
                    <a:pt x="41185" y="415"/>
                    <a:pt x="39851" y="1"/>
                    <a:pt x="38552" y="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41" name="Google Shape;241;p22"/>
            <p:cNvSpPr/>
            <p:nvPr/>
          </p:nvSpPr>
          <p:spPr>
            <a:xfrm>
              <a:off x="8310422" y="435514"/>
              <a:ext cx="246077" cy="348960"/>
            </a:xfrm>
            <a:custGeom>
              <a:avLst/>
              <a:gdLst/>
              <a:ahLst/>
              <a:cxnLst/>
              <a:rect l="l" t="t" r="r" b="b"/>
              <a:pathLst>
                <a:path w="32909" h="46668" extrusionOk="0">
                  <a:moveTo>
                    <a:pt x="18555" y="0"/>
                  </a:moveTo>
                  <a:cubicBezTo>
                    <a:pt x="17167" y="0"/>
                    <a:pt x="15796" y="451"/>
                    <a:pt x="14660" y="1389"/>
                  </a:cubicBezTo>
                  <a:cubicBezTo>
                    <a:pt x="12046" y="3571"/>
                    <a:pt x="11649" y="7412"/>
                    <a:pt x="13831" y="10026"/>
                  </a:cubicBezTo>
                  <a:cubicBezTo>
                    <a:pt x="18231" y="15400"/>
                    <a:pt x="19944" y="19998"/>
                    <a:pt x="18934" y="23712"/>
                  </a:cubicBezTo>
                  <a:cubicBezTo>
                    <a:pt x="17744" y="27968"/>
                    <a:pt x="12623" y="31989"/>
                    <a:pt x="4869" y="34748"/>
                  </a:cubicBezTo>
                  <a:cubicBezTo>
                    <a:pt x="1677" y="35884"/>
                    <a:pt x="1" y="39400"/>
                    <a:pt x="1155" y="42592"/>
                  </a:cubicBezTo>
                  <a:cubicBezTo>
                    <a:pt x="2056" y="45098"/>
                    <a:pt x="4400" y="46667"/>
                    <a:pt x="6925" y="46667"/>
                  </a:cubicBezTo>
                  <a:cubicBezTo>
                    <a:pt x="7610" y="46667"/>
                    <a:pt x="8313" y="46559"/>
                    <a:pt x="8998" y="46325"/>
                  </a:cubicBezTo>
                  <a:cubicBezTo>
                    <a:pt x="20719" y="42141"/>
                    <a:pt x="28437" y="35271"/>
                    <a:pt x="30763" y="26994"/>
                  </a:cubicBezTo>
                  <a:cubicBezTo>
                    <a:pt x="32909" y="19204"/>
                    <a:pt x="30384" y="10874"/>
                    <a:pt x="23298" y="2254"/>
                  </a:cubicBezTo>
                  <a:cubicBezTo>
                    <a:pt x="22090" y="758"/>
                    <a:pt x="20322" y="0"/>
                    <a:pt x="185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42" name="Google Shape;242;p22"/>
            <p:cNvSpPr/>
            <p:nvPr/>
          </p:nvSpPr>
          <p:spPr>
            <a:xfrm>
              <a:off x="8349791" y="1084875"/>
              <a:ext cx="246354" cy="280466"/>
            </a:xfrm>
            <a:custGeom>
              <a:avLst/>
              <a:gdLst/>
              <a:ahLst/>
              <a:cxnLst/>
              <a:rect l="l" t="t" r="r" b="b"/>
              <a:pathLst>
                <a:path w="32946" h="37508" extrusionOk="0">
                  <a:moveTo>
                    <a:pt x="6979" y="1"/>
                  </a:moveTo>
                  <a:cubicBezTo>
                    <a:pt x="4581" y="1"/>
                    <a:pt x="2309" y="1407"/>
                    <a:pt x="1317" y="3751"/>
                  </a:cubicBezTo>
                  <a:cubicBezTo>
                    <a:pt x="1" y="6871"/>
                    <a:pt x="1479" y="10459"/>
                    <a:pt x="4617" y="11775"/>
                  </a:cubicBezTo>
                  <a:cubicBezTo>
                    <a:pt x="12822" y="15256"/>
                    <a:pt x="17348" y="21369"/>
                    <a:pt x="20197" y="32837"/>
                  </a:cubicBezTo>
                  <a:cubicBezTo>
                    <a:pt x="20918" y="35632"/>
                    <a:pt x="23406" y="37507"/>
                    <a:pt x="26147" y="37507"/>
                  </a:cubicBezTo>
                  <a:cubicBezTo>
                    <a:pt x="26652" y="37507"/>
                    <a:pt x="27157" y="37453"/>
                    <a:pt x="27644" y="37327"/>
                  </a:cubicBezTo>
                  <a:cubicBezTo>
                    <a:pt x="30944" y="36497"/>
                    <a:pt x="32945" y="33161"/>
                    <a:pt x="32134" y="29880"/>
                  </a:cubicBezTo>
                  <a:cubicBezTo>
                    <a:pt x="28293" y="14570"/>
                    <a:pt x="21279" y="5500"/>
                    <a:pt x="9359" y="487"/>
                  </a:cubicBezTo>
                  <a:cubicBezTo>
                    <a:pt x="8584" y="145"/>
                    <a:pt x="7773" y="1"/>
                    <a:pt x="6979" y="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43" name="Google Shape;243;p22"/>
            <p:cNvSpPr/>
            <p:nvPr/>
          </p:nvSpPr>
          <p:spPr>
            <a:xfrm>
              <a:off x="8349791" y="1084875"/>
              <a:ext cx="169223" cy="143605"/>
            </a:xfrm>
            <a:custGeom>
              <a:avLst/>
              <a:gdLst/>
              <a:ahLst/>
              <a:cxnLst/>
              <a:rect l="l" t="t" r="r" b="b"/>
              <a:pathLst>
                <a:path w="22631" h="19205" extrusionOk="0">
                  <a:moveTo>
                    <a:pt x="6979" y="1"/>
                  </a:moveTo>
                  <a:cubicBezTo>
                    <a:pt x="4581" y="1"/>
                    <a:pt x="2309" y="1407"/>
                    <a:pt x="1317" y="3751"/>
                  </a:cubicBezTo>
                  <a:cubicBezTo>
                    <a:pt x="1" y="6871"/>
                    <a:pt x="1479" y="10459"/>
                    <a:pt x="4617" y="11775"/>
                  </a:cubicBezTo>
                  <a:cubicBezTo>
                    <a:pt x="8674" y="13507"/>
                    <a:pt x="11830" y="15869"/>
                    <a:pt x="14336" y="19205"/>
                  </a:cubicBezTo>
                  <a:cubicBezTo>
                    <a:pt x="17510" y="16392"/>
                    <a:pt x="20287" y="13290"/>
                    <a:pt x="22631" y="9918"/>
                  </a:cubicBezTo>
                  <a:cubicBezTo>
                    <a:pt x="19097" y="5825"/>
                    <a:pt x="14733" y="2723"/>
                    <a:pt x="9359" y="487"/>
                  </a:cubicBezTo>
                  <a:cubicBezTo>
                    <a:pt x="8584" y="145"/>
                    <a:pt x="7773" y="1"/>
                    <a:pt x="6979" y="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44" name="Google Shape;244;p22"/>
            <p:cNvSpPr/>
            <p:nvPr/>
          </p:nvSpPr>
          <p:spPr>
            <a:xfrm>
              <a:off x="8384987" y="970941"/>
              <a:ext cx="199021" cy="103833"/>
            </a:xfrm>
            <a:custGeom>
              <a:avLst/>
              <a:gdLst/>
              <a:ahLst/>
              <a:cxnLst/>
              <a:rect l="l" t="t" r="r" b="b"/>
              <a:pathLst>
                <a:path w="26616" h="13886" extrusionOk="0">
                  <a:moveTo>
                    <a:pt x="14137" y="1"/>
                  </a:moveTo>
                  <a:cubicBezTo>
                    <a:pt x="11144" y="1"/>
                    <a:pt x="8133" y="343"/>
                    <a:pt x="5175" y="1173"/>
                  </a:cubicBezTo>
                  <a:cubicBezTo>
                    <a:pt x="1912" y="2074"/>
                    <a:pt x="0" y="5464"/>
                    <a:pt x="884" y="8728"/>
                  </a:cubicBezTo>
                  <a:cubicBezTo>
                    <a:pt x="1641" y="11451"/>
                    <a:pt x="4111" y="13218"/>
                    <a:pt x="6798" y="13218"/>
                  </a:cubicBezTo>
                  <a:cubicBezTo>
                    <a:pt x="7339" y="13218"/>
                    <a:pt x="7898" y="13164"/>
                    <a:pt x="8439" y="13002"/>
                  </a:cubicBezTo>
                  <a:cubicBezTo>
                    <a:pt x="10278" y="12497"/>
                    <a:pt x="12190" y="12262"/>
                    <a:pt x="14119" y="12262"/>
                  </a:cubicBezTo>
                  <a:cubicBezTo>
                    <a:pt x="17401" y="12262"/>
                    <a:pt x="20737" y="12929"/>
                    <a:pt x="23766" y="13885"/>
                  </a:cubicBezTo>
                  <a:cubicBezTo>
                    <a:pt x="25137" y="10116"/>
                    <a:pt x="26110" y="6131"/>
                    <a:pt x="26615" y="1948"/>
                  </a:cubicBezTo>
                  <a:cubicBezTo>
                    <a:pt x="22720" y="740"/>
                    <a:pt x="18465" y="1"/>
                    <a:pt x="14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45" name="Google Shape;245;p22"/>
            <p:cNvSpPr/>
            <p:nvPr/>
          </p:nvSpPr>
          <p:spPr>
            <a:xfrm>
              <a:off x="8389436" y="791339"/>
              <a:ext cx="196187" cy="114353"/>
            </a:xfrm>
            <a:custGeom>
              <a:avLst/>
              <a:gdLst/>
              <a:ahLst/>
              <a:cxnLst/>
              <a:rect l="l" t="t" r="r" b="b"/>
              <a:pathLst>
                <a:path w="26237" h="15293" extrusionOk="0">
                  <a:moveTo>
                    <a:pt x="23856" y="1"/>
                  </a:moveTo>
                  <a:cubicBezTo>
                    <a:pt x="20070" y="1732"/>
                    <a:pt x="15652" y="3012"/>
                    <a:pt x="11288" y="3012"/>
                  </a:cubicBezTo>
                  <a:cubicBezTo>
                    <a:pt x="10098" y="3012"/>
                    <a:pt x="8908" y="2904"/>
                    <a:pt x="7736" y="2706"/>
                  </a:cubicBezTo>
                  <a:cubicBezTo>
                    <a:pt x="7375" y="2634"/>
                    <a:pt x="6997" y="2597"/>
                    <a:pt x="6636" y="2597"/>
                  </a:cubicBezTo>
                  <a:cubicBezTo>
                    <a:pt x="3733" y="2597"/>
                    <a:pt x="1136" y="4671"/>
                    <a:pt x="595" y="7646"/>
                  </a:cubicBezTo>
                  <a:cubicBezTo>
                    <a:pt x="0" y="10982"/>
                    <a:pt x="2218" y="14192"/>
                    <a:pt x="5554" y="14769"/>
                  </a:cubicBezTo>
                  <a:cubicBezTo>
                    <a:pt x="7483" y="15130"/>
                    <a:pt x="9413" y="15292"/>
                    <a:pt x="11324" y="15292"/>
                  </a:cubicBezTo>
                  <a:cubicBezTo>
                    <a:pt x="16554" y="15292"/>
                    <a:pt x="21657" y="14084"/>
                    <a:pt x="26237" y="12299"/>
                  </a:cubicBezTo>
                  <a:cubicBezTo>
                    <a:pt x="25858" y="8061"/>
                    <a:pt x="25047" y="3950"/>
                    <a:pt x="23856" y="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46" name="Google Shape;246;p22"/>
            <p:cNvSpPr/>
            <p:nvPr/>
          </p:nvSpPr>
          <p:spPr>
            <a:xfrm>
              <a:off x="8310422" y="602711"/>
              <a:ext cx="208323" cy="181763"/>
            </a:xfrm>
            <a:custGeom>
              <a:avLst/>
              <a:gdLst/>
              <a:ahLst/>
              <a:cxnLst/>
              <a:rect l="l" t="t" r="r" b="b"/>
              <a:pathLst>
                <a:path w="27860" h="24308" extrusionOk="0">
                  <a:moveTo>
                    <a:pt x="19150" y="0"/>
                  </a:moveTo>
                  <a:cubicBezTo>
                    <a:pt x="19114" y="451"/>
                    <a:pt x="19042" y="920"/>
                    <a:pt x="18934" y="1352"/>
                  </a:cubicBezTo>
                  <a:cubicBezTo>
                    <a:pt x="17744" y="5608"/>
                    <a:pt x="12623" y="9629"/>
                    <a:pt x="4869" y="12388"/>
                  </a:cubicBezTo>
                  <a:cubicBezTo>
                    <a:pt x="1677" y="13524"/>
                    <a:pt x="1" y="17040"/>
                    <a:pt x="1155" y="20232"/>
                  </a:cubicBezTo>
                  <a:cubicBezTo>
                    <a:pt x="2056" y="22738"/>
                    <a:pt x="4400" y="24307"/>
                    <a:pt x="6925" y="24307"/>
                  </a:cubicBezTo>
                  <a:cubicBezTo>
                    <a:pt x="7610" y="24307"/>
                    <a:pt x="8313" y="24199"/>
                    <a:pt x="8998" y="23965"/>
                  </a:cubicBezTo>
                  <a:cubicBezTo>
                    <a:pt x="17654" y="20863"/>
                    <a:pt x="24127" y="16319"/>
                    <a:pt x="27860" y="10819"/>
                  </a:cubicBezTo>
                  <a:cubicBezTo>
                    <a:pt x="25407" y="6924"/>
                    <a:pt x="22522" y="3300"/>
                    <a:pt x="1915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47" name="Google Shape;247;p22"/>
            <p:cNvSpPr/>
            <p:nvPr/>
          </p:nvSpPr>
          <p:spPr>
            <a:xfrm>
              <a:off x="7692212" y="525715"/>
              <a:ext cx="834354" cy="759669"/>
            </a:xfrm>
            <a:custGeom>
              <a:avLst/>
              <a:gdLst/>
              <a:ahLst/>
              <a:cxnLst/>
              <a:rect l="l" t="t" r="r" b="b"/>
              <a:pathLst>
                <a:path w="111582" h="101594" extrusionOk="0">
                  <a:moveTo>
                    <a:pt x="55791" y="1"/>
                  </a:moveTo>
                  <a:cubicBezTo>
                    <a:pt x="25425" y="1"/>
                    <a:pt x="0" y="22415"/>
                    <a:pt x="0" y="53682"/>
                  </a:cubicBezTo>
                  <a:cubicBezTo>
                    <a:pt x="0" y="84932"/>
                    <a:pt x="25425" y="101593"/>
                    <a:pt x="55791" y="101593"/>
                  </a:cubicBezTo>
                  <a:cubicBezTo>
                    <a:pt x="86139" y="101593"/>
                    <a:pt x="111582" y="84932"/>
                    <a:pt x="111582" y="53682"/>
                  </a:cubicBezTo>
                  <a:cubicBezTo>
                    <a:pt x="111582" y="22415"/>
                    <a:pt x="86139" y="1"/>
                    <a:pt x="55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48" name="Google Shape;248;p22"/>
            <p:cNvSpPr/>
            <p:nvPr/>
          </p:nvSpPr>
          <p:spPr>
            <a:xfrm>
              <a:off x="7692212" y="547153"/>
              <a:ext cx="801999" cy="738231"/>
            </a:xfrm>
            <a:custGeom>
              <a:avLst/>
              <a:gdLst/>
              <a:ahLst/>
              <a:cxnLst/>
              <a:rect l="l" t="t" r="r" b="b"/>
              <a:pathLst>
                <a:path w="107255" h="98727" extrusionOk="0">
                  <a:moveTo>
                    <a:pt x="37471" y="1"/>
                  </a:moveTo>
                  <a:lnTo>
                    <a:pt x="37471" y="1"/>
                  </a:lnTo>
                  <a:cubicBezTo>
                    <a:pt x="15868" y="6961"/>
                    <a:pt x="0" y="26129"/>
                    <a:pt x="0" y="50815"/>
                  </a:cubicBezTo>
                  <a:cubicBezTo>
                    <a:pt x="0" y="82065"/>
                    <a:pt x="25425" y="98726"/>
                    <a:pt x="55791" y="98726"/>
                  </a:cubicBezTo>
                  <a:cubicBezTo>
                    <a:pt x="78655" y="98726"/>
                    <a:pt x="98725" y="89259"/>
                    <a:pt x="107254" y="71245"/>
                  </a:cubicBezTo>
                  <a:lnTo>
                    <a:pt x="107254" y="71245"/>
                  </a:lnTo>
                  <a:cubicBezTo>
                    <a:pt x="99482" y="72435"/>
                    <a:pt x="92432" y="72976"/>
                    <a:pt x="86048" y="72976"/>
                  </a:cubicBezTo>
                  <a:cubicBezTo>
                    <a:pt x="23929" y="72976"/>
                    <a:pt x="25750" y="20630"/>
                    <a:pt x="37471" y="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49" name="Google Shape;249;p22"/>
            <p:cNvSpPr/>
            <p:nvPr/>
          </p:nvSpPr>
          <p:spPr>
            <a:xfrm>
              <a:off x="7918324" y="525715"/>
              <a:ext cx="382130" cy="402491"/>
            </a:xfrm>
            <a:custGeom>
              <a:avLst/>
              <a:gdLst/>
              <a:ahLst/>
              <a:cxnLst/>
              <a:rect l="l" t="t" r="r" b="b"/>
              <a:pathLst>
                <a:path w="51104" h="53827" extrusionOk="0">
                  <a:moveTo>
                    <a:pt x="25552" y="1"/>
                  </a:moveTo>
                  <a:cubicBezTo>
                    <a:pt x="16392" y="1"/>
                    <a:pt x="7682" y="2056"/>
                    <a:pt x="1" y="5753"/>
                  </a:cubicBezTo>
                  <a:cubicBezTo>
                    <a:pt x="2092" y="15148"/>
                    <a:pt x="12533" y="18754"/>
                    <a:pt x="8512" y="30781"/>
                  </a:cubicBezTo>
                  <a:cubicBezTo>
                    <a:pt x="5302" y="40429"/>
                    <a:pt x="6871" y="53826"/>
                    <a:pt x="25552" y="53826"/>
                  </a:cubicBezTo>
                  <a:cubicBezTo>
                    <a:pt x="44233" y="53826"/>
                    <a:pt x="45802" y="40429"/>
                    <a:pt x="42574" y="30781"/>
                  </a:cubicBezTo>
                  <a:cubicBezTo>
                    <a:pt x="38571" y="18754"/>
                    <a:pt x="48993" y="15148"/>
                    <a:pt x="51103" y="5753"/>
                  </a:cubicBezTo>
                  <a:cubicBezTo>
                    <a:pt x="43422" y="2056"/>
                    <a:pt x="34694" y="1"/>
                    <a:pt x="255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50" name="Google Shape;250;p22"/>
            <p:cNvSpPr/>
            <p:nvPr/>
          </p:nvSpPr>
          <p:spPr>
            <a:xfrm>
              <a:off x="7806281" y="1076919"/>
              <a:ext cx="606216" cy="468151"/>
            </a:xfrm>
            <a:custGeom>
              <a:avLst/>
              <a:gdLst/>
              <a:ahLst/>
              <a:cxnLst/>
              <a:rect l="l" t="t" r="r" b="b"/>
              <a:pathLst>
                <a:path w="81072" h="62608" extrusionOk="0">
                  <a:moveTo>
                    <a:pt x="40536" y="1"/>
                  </a:moveTo>
                  <a:cubicBezTo>
                    <a:pt x="19691" y="1"/>
                    <a:pt x="5374" y="10838"/>
                    <a:pt x="2795" y="28708"/>
                  </a:cubicBezTo>
                  <a:cubicBezTo>
                    <a:pt x="0" y="48038"/>
                    <a:pt x="19691" y="62608"/>
                    <a:pt x="40536" y="62608"/>
                  </a:cubicBezTo>
                  <a:cubicBezTo>
                    <a:pt x="61381" y="62608"/>
                    <a:pt x="81072" y="48038"/>
                    <a:pt x="78277" y="28708"/>
                  </a:cubicBezTo>
                  <a:cubicBezTo>
                    <a:pt x="75680" y="10838"/>
                    <a:pt x="61381" y="1"/>
                    <a:pt x="405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51" name="Google Shape;251;p22"/>
            <p:cNvSpPr/>
            <p:nvPr/>
          </p:nvSpPr>
          <p:spPr>
            <a:xfrm>
              <a:off x="7856029" y="1315579"/>
              <a:ext cx="136599" cy="108820"/>
            </a:xfrm>
            <a:custGeom>
              <a:avLst/>
              <a:gdLst/>
              <a:ahLst/>
              <a:cxnLst/>
              <a:rect l="l" t="t" r="r" b="b"/>
              <a:pathLst>
                <a:path w="18268" h="14553" extrusionOk="0">
                  <a:moveTo>
                    <a:pt x="9143" y="0"/>
                  </a:moveTo>
                  <a:cubicBezTo>
                    <a:pt x="4094" y="0"/>
                    <a:pt x="1" y="3264"/>
                    <a:pt x="1" y="7285"/>
                  </a:cubicBezTo>
                  <a:cubicBezTo>
                    <a:pt x="1" y="11288"/>
                    <a:pt x="4094" y="14552"/>
                    <a:pt x="9143" y="14552"/>
                  </a:cubicBezTo>
                  <a:cubicBezTo>
                    <a:pt x="14174" y="14552"/>
                    <a:pt x="18267" y="11288"/>
                    <a:pt x="18267" y="7285"/>
                  </a:cubicBezTo>
                  <a:cubicBezTo>
                    <a:pt x="18267" y="3264"/>
                    <a:pt x="14174" y="0"/>
                    <a:pt x="9143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52" name="Google Shape;252;p22"/>
            <p:cNvSpPr/>
            <p:nvPr/>
          </p:nvSpPr>
          <p:spPr>
            <a:xfrm>
              <a:off x="8226150" y="1315579"/>
              <a:ext cx="136591" cy="108820"/>
            </a:xfrm>
            <a:custGeom>
              <a:avLst/>
              <a:gdLst/>
              <a:ahLst/>
              <a:cxnLst/>
              <a:rect l="l" t="t" r="r" b="b"/>
              <a:pathLst>
                <a:path w="18267" h="14553" extrusionOk="0">
                  <a:moveTo>
                    <a:pt x="9143" y="0"/>
                  </a:moveTo>
                  <a:cubicBezTo>
                    <a:pt x="4094" y="0"/>
                    <a:pt x="1" y="3264"/>
                    <a:pt x="1" y="7285"/>
                  </a:cubicBezTo>
                  <a:cubicBezTo>
                    <a:pt x="1" y="11288"/>
                    <a:pt x="4094" y="14552"/>
                    <a:pt x="9143" y="14552"/>
                  </a:cubicBezTo>
                  <a:cubicBezTo>
                    <a:pt x="14174" y="14552"/>
                    <a:pt x="18267" y="11288"/>
                    <a:pt x="18267" y="7285"/>
                  </a:cubicBezTo>
                  <a:cubicBezTo>
                    <a:pt x="18267" y="3264"/>
                    <a:pt x="14174" y="0"/>
                    <a:pt x="9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sp>
          <p:nvSpPr>
            <p:cNvPr id="253" name="Google Shape;253;p22"/>
            <p:cNvSpPr/>
            <p:nvPr/>
          </p:nvSpPr>
          <p:spPr>
            <a:xfrm>
              <a:off x="7918324" y="547153"/>
              <a:ext cx="54077" cy="72689"/>
            </a:xfrm>
            <a:custGeom>
              <a:avLst/>
              <a:gdLst/>
              <a:ahLst/>
              <a:cxnLst/>
              <a:rect l="l" t="t" r="r" b="b"/>
              <a:pathLst>
                <a:path w="7232" h="9721" extrusionOk="0">
                  <a:moveTo>
                    <a:pt x="7232" y="1"/>
                  </a:moveTo>
                  <a:lnTo>
                    <a:pt x="7232" y="1"/>
                  </a:lnTo>
                  <a:cubicBezTo>
                    <a:pt x="4743" y="794"/>
                    <a:pt x="2309" y="1768"/>
                    <a:pt x="1" y="2886"/>
                  </a:cubicBezTo>
                  <a:cubicBezTo>
                    <a:pt x="578" y="5519"/>
                    <a:pt x="1822" y="7683"/>
                    <a:pt x="3210" y="9720"/>
                  </a:cubicBezTo>
                  <a:cubicBezTo>
                    <a:pt x="4292" y="6042"/>
                    <a:pt x="5681" y="2742"/>
                    <a:pt x="7232" y="1"/>
                  </a:cubicBezTo>
                  <a:close/>
                </a:path>
              </a:pathLst>
            </a:custGeom>
            <a:solidFill>
              <a:srgbClr val="A96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grpSp>
          <p:nvGrpSpPr>
            <p:cNvPr id="254" name="Google Shape;254;p22"/>
            <p:cNvGrpSpPr/>
            <p:nvPr/>
          </p:nvGrpSpPr>
          <p:grpSpPr>
            <a:xfrm>
              <a:off x="7464612" y="2"/>
              <a:ext cx="1289555" cy="1564622"/>
              <a:chOff x="7464612" y="2"/>
              <a:chExt cx="1289555" cy="1564622"/>
            </a:xfrm>
          </p:grpSpPr>
          <p:sp>
            <p:nvSpPr>
              <p:cNvPr id="255" name="Google Shape;255;p22"/>
              <p:cNvSpPr/>
              <p:nvPr/>
            </p:nvSpPr>
            <p:spPr>
              <a:xfrm>
                <a:off x="7464612" y="221665"/>
                <a:ext cx="1289555" cy="1342959"/>
              </a:xfrm>
              <a:custGeom>
                <a:avLst/>
                <a:gdLst/>
                <a:ahLst/>
                <a:cxnLst/>
                <a:rect l="l" t="t" r="r" b="b"/>
                <a:pathLst>
                  <a:path w="172458" h="179600" extrusionOk="0">
                    <a:moveTo>
                      <a:pt x="83596" y="38084"/>
                    </a:moveTo>
                    <a:cubicBezTo>
                      <a:pt x="69008" y="38679"/>
                      <a:pt x="55430" y="44233"/>
                      <a:pt x="45152" y="53862"/>
                    </a:cubicBezTo>
                    <a:cubicBezTo>
                      <a:pt x="44954" y="54043"/>
                      <a:pt x="44774" y="54241"/>
                      <a:pt x="44575" y="54421"/>
                    </a:cubicBezTo>
                    <a:cubicBezTo>
                      <a:pt x="43746" y="53484"/>
                      <a:pt x="43205" y="52528"/>
                      <a:pt x="42952" y="51608"/>
                    </a:cubicBezTo>
                    <a:cubicBezTo>
                      <a:pt x="42177" y="48813"/>
                      <a:pt x="43764" y="44900"/>
                      <a:pt x="47550" y="40302"/>
                    </a:cubicBezTo>
                    <a:cubicBezTo>
                      <a:pt x="50616" y="36570"/>
                      <a:pt x="50075" y="31034"/>
                      <a:pt x="46360" y="27968"/>
                    </a:cubicBezTo>
                    <a:cubicBezTo>
                      <a:pt x="44719" y="26616"/>
                      <a:pt x="42754" y="25985"/>
                      <a:pt x="40789" y="25985"/>
                    </a:cubicBezTo>
                    <a:cubicBezTo>
                      <a:pt x="38246" y="25985"/>
                      <a:pt x="35740" y="27067"/>
                      <a:pt x="34009" y="29158"/>
                    </a:cubicBezTo>
                    <a:cubicBezTo>
                      <a:pt x="26345" y="38517"/>
                      <a:pt x="23658" y="47623"/>
                      <a:pt x="26056" y="56297"/>
                    </a:cubicBezTo>
                    <a:cubicBezTo>
                      <a:pt x="27319" y="60841"/>
                      <a:pt x="29987" y="64970"/>
                      <a:pt x="33990" y="68576"/>
                    </a:cubicBezTo>
                    <a:cubicBezTo>
                      <a:pt x="32800" y="70830"/>
                      <a:pt x="31809" y="73193"/>
                      <a:pt x="30961" y="75591"/>
                    </a:cubicBezTo>
                    <a:cubicBezTo>
                      <a:pt x="24379" y="73770"/>
                      <a:pt x="18699" y="69766"/>
                      <a:pt x="17149" y="67765"/>
                    </a:cubicBezTo>
                    <a:cubicBezTo>
                      <a:pt x="15742" y="65908"/>
                      <a:pt x="13669" y="64718"/>
                      <a:pt x="11342" y="64411"/>
                    </a:cubicBezTo>
                    <a:cubicBezTo>
                      <a:pt x="10964" y="64375"/>
                      <a:pt x="10585" y="64339"/>
                      <a:pt x="10206" y="64339"/>
                    </a:cubicBezTo>
                    <a:cubicBezTo>
                      <a:pt x="8277" y="64339"/>
                      <a:pt x="6420" y="64970"/>
                      <a:pt x="4869" y="66178"/>
                    </a:cubicBezTo>
                    <a:cubicBezTo>
                      <a:pt x="3012" y="67603"/>
                      <a:pt x="1822" y="69658"/>
                      <a:pt x="1515" y="71984"/>
                    </a:cubicBezTo>
                    <a:cubicBezTo>
                      <a:pt x="1227" y="74311"/>
                      <a:pt x="1840" y="76601"/>
                      <a:pt x="3264" y="78458"/>
                    </a:cubicBezTo>
                    <a:cubicBezTo>
                      <a:pt x="7321" y="83705"/>
                      <a:pt x="17077" y="90305"/>
                      <a:pt x="27842" y="92902"/>
                    </a:cubicBezTo>
                    <a:cubicBezTo>
                      <a:pt x="27824" y="93388"/>
                      <a:pt x="27824" y="93857"/>
                      <a:pt x="27824" y="94344"/>
                    </a:cubicBezTo>
                    <a:cubicBezTo>
                      <a:pt x="27824" y="95660"/>
                      <a:pt x="27860" y="96923"/>
                      <a:pt x="27932" y="98203"/>
                    </a:cubicBezTo>
                    <a:cubicBezTo>
                      <a:pt x="17419" y="100042"/>
                      <a:pt x="7574" y="105524"/>
                      <a:pt x="3264" y="110158"/>
                    </a:cubicBezTo>
                    <a:cubicBezTo>
                      <a:pt x="0" y="113692"/>
                      <a:pt x="199" y="119264"/>
                      <a:pt x="3733" y="122546"/>
                    </a:cubicBezTo>
                    <a:cubicBezTo>
                      <a:pt x="5356" y="124061"/>
                      <a:pt x="7466" y="124890"/>
                      <a:pt x="9683" y="124890"/>
                    </a:cubicBezTo>
                    <a:cubicBezTo>
                      <a:pt x="12136" y="124890"/>
                      <a:pt x="14462" y="123881"/>
                      <a:pt x="16121" y="122095"/>
                    </a:cubicBezTo>
                    <a:cubicBezTo>
                      <a:pt x="17996" y="120076"/>
                      <a:pt x="24884" y="116235"/>
                      <a:pt x="32133" y="115315"/>
                    </a:cubicBezTo>
                    <a:cubicBezTo>
                      <a:pt x="32656" y="116487"/>
                      <a:pt x="33251" y="117623"/>
                      <a:pt x="33882" y="118741"/>
                    </a:cubicBezTo>
                    <a:cubicBezTo>
                      <a:pt x="33936" y="118886"/>
                      <a:pt x="34027" y="119012"/>
                      <a:pt x="34099" y="119138"/>
                    </a:cubicBezTo>
                    <a:cubicBezTo>
                      <a:pt x="27012" y="124836"/>
                      <a:pt x="22306" y="133041"/>
                      <a:pt x="19403" y="144671"/>
                    </a:cubicBezTo>
                    <a:cubicBezTo>
                      <a:pt x="18231" y="149378"/>
                      <a:pt x="21098" y="154138"/>
                      <a:pt x="25786" y="155310"/>
                    </a:cubicBezTo>
                    <a:cubicBezTo>
                      <a:pt x="26471" y="155491"/>
                      <a:pt x="27192" y="155581"/>
                      <a:pt x="27914" y="155581"/>
                    </a:cubicBezTo>
                    <a:cubicBezTo>
                      <a:pt x="31953" y="155581"/>
                      <a:pt x="35433" y="152840"/>
                      <a:pt x="36407" y="148927"/>
                    </a:cubicBezTo>
                    <a:cubicBezTo>
                      <a:pt x="38462" y="140759"/>
                      <a:pt x="41275" y="135692"/>
                      <a:pt x="45693" y="132374"/>
                    </a:cubicBezTo>
                    <a:cubicBezTo>
                      <a:pt x="46487" y="132987"/>
                      <a:pt x="47298" y="133582"/>
                      <a:pt x="48146" y="134141"/>
                    </a:cubicBezTo>
                    <a:cubicBezTo>
                      <a:pt x="47082" y="136828"/>
                      <a:pt x="46306" y="139659"/>
                      <a:pt x="45874" y="142706"/>
                    </a:cubicBezTo>
                    <a:cubicBezTo>
                      <a:pt x="44701" y="150911"/>
                      <a:pt x="47082" y="158736"/>
                      <a:pt x="52798" y="165336"/>
                    </a:cubicBezTo>
                    <a:cubicBezTo>
                      <a:pt x="53321" y="165949"/>
                      <a:pt x="54042" y="166256"/>
                      <a:pt x="54799" y="166256"/>
                    </a:cubicBezTo>
                    <a:cubicBezTo>
                      <a:pt x="55394" y="166256"/>
                      <a:pt x="56007" y="166039"/>
                      <a:pt x="56494" y="165625"/>
                    </a:cubicBezTo>
                    <a:cubicBezTo>
                      <a:pt x="57594" y="164669"/>
                      <a:pt x="57720" y="163010"/>
                      <a:pt x="56765" y="161910"/>
                    </a:cubicBezTo>
                    <a:cubicBezTo>
                      <a:pt x="52095" y="156482"/>
                      <a:pt x="50129" y="150099"/>
                      <a:pt x="51085" y="143445"/>
                    </a:cubicBezTo>
                    <a:cubicBezTo>
                      <a:pt x="51554" y="140181"/>
                      <a:pt x="52455" y="137152"/>
                      <a:pt x="53753" y="134411"/>
                    </a:cubicBezTo>
                    <a:cubicBezTo>
                      <a:pt x="53790" y="134357"/>
                      <a:pt x="53826" y="134285"/>
                      <a:pt x="53862" y="134213"/>
                    </a:cubicBezTo>
                    <a:cubicBezTo>
                      <a:pt x="59109" y="123285"/>
                      <a:pt x="70595" y="117010"/>
                      <a:pt x="86229" y="117010"/>
                    </a:cubicBezTo>
                    <a:cubicBezTo>
                      <a:pt x="101845" y="117010"/>
                      <a:pt x="113349" y="123285"/>
                      <a:pt x="118596" y="134213"/>
                    </a:cubicBezTo>
                    <a:cubicBezTo>
                      <a:pt x="118632" y="134285"/>
                      <a:pt x="118650" y="134357"/>
                      <a:pt x="118704" y="134411"/>
                    </a:cubicBezTo>
                    <a:cubicBezTo>
                      <a:pt x="119985" y="137152"/>
                      <a:pt x="120886" y="140181"/>
                      <a:pt x="121355" y="143445"/>
                    </a:cubicBezTo>
                    <a:cubicBezTo>
                      <a:pt x="122311" y="150117"/>
                      <a:pt x="120363" y="156500"/>
                      <a:pt x="115639" y="161928"/>
                    </a:cubicBezTo>
                    <a:cubicBezTo>
                      <a:pt x="109021" y="169592"/>
                      <a:pt x="97733" y="174352"/>
                      <a:pt x="86229" y="174352"/>
                    </a:cubicBezTo>
                    <a:cubicBezTo>
                      <a:pt x="79106" y="174352"/>
                      <a:pt x="71876" y="172495"/>
                      <a:pt x="65835" y="169141"/>
                    </a:cubicBezTo>
                    <a:cubicBezTo>
                      <a:pt x="65420" y="168906"/>
                      <a:pt x="64987" y="168798"/>
                      <a:pt x="64555" y="168798"/>
                    </a:cubicBezTo>
                    <a:cubicBezTo>
                      <a:pt x="63635" y="168798"/>
                      <a:pt x="62733" y="169303"/>
                      <a:pt x="62265" y="170169"/>
                    </a:cubicBezTo>
                    <a:cubicBezTo>
                      <a:pt x="61543" y="171431"/>
                      <a:pt x="62012" y="173036"/>
                      <a:pt x="63274" y="173739"/>
                    </a:cubicBezTo>
                    <a:cubicBezTo>
                      <a:pt x="70072" y="177508"/>
                      <a:pt x="78241" y="179599"/>
                      <a:pt x="86229" y="179599"/>
                    </a:cubicBezTo>
                    <a:cubicBezTo>
                      <a:pt x="99230" y="179599"/>
                      <a:pt x="112015" y="174154"/>
                      <a:pt x="119624" y="165372"/>
                    </a:cubicBezTo>
                    <a:cubicBezTo>
                      <a:pt x="125340" y="158754"/>
                      <a:pt x="127738" y="150929"/>
                      <a:pt x="126566" y="142706"/>
                    </a:cubicBezTo>
                    <a:cubicBezTo>
                      <a:pt x="126134" y="139659"/>
                      <a:pt x="125376" y="136828"/>
                      <a:pt x="124312" y="134141"/>
                    </a:cubicBezTo>
                    <a:cubicBezTo>
                      <a:pt x="125160" y="133582"/>
                      <a:pt x="125971" y="132987"/>
                      <a:pt x="126765" y="132374"/>
                    </a:cubicBezTo>
                    <a:cubicBezTo>
                      <a:pt x="131183" y="135692"/>
                      <a:pt x="134014" y="140759"/>
                      <a:pt x="136033" y="148927"/>
                    </a:cubicBezTo>
                    <a:cubicBezTo>
                      <a:pt x="137025" y="152840"/>
                      <a:pt x="140505" y="155581"/>
                      <a:pt x="144526" y="155581"/>
                    </a:cubicBezTo>
                    <a:cubicBezTo>
                      <a:pt x="145247" y="155581"/>
                      <a:pt x="145969" y="155491"/>
                      <a:pt x="146672" y="155310"/>
                    </a:cubicBezTo>
                    <a:cubicBezTo>
                      <a:pt x="151360" y="154138"/>
                      <a:pt x="154227" y="149378"/>
                      <a:pt x="153037" y="144671"/>
                    </a:cubicBezTo>
                    <a:cubicBezTo>
                      <a:pt x="150152" y="133041"/>
                      <a:pt x="145428" y="124836"/>
                      <a:pt x="138359" y="119138"/>
                    </a:cubicBezTo>
                    <a:cubicBezTo>
                      <a:pt x="138431" y="119012"/>
                      <a:pt x="138503" y="118886"/>
                      <a:pt x="138576" y="118741"/>
                    </a:cubicBezTo>
                    <a:cubicBezTo>
                      <a:pt x="139225" y="117641"/>
                      <a:pt x="139784" y="116487"/>
                      <a:pt x="140325" y="115315"/>
                    </a:cubicBezTo>
                    <a:cubicBezTo>
                      <a:pt x="147537" y="116235"/>
                      <a:pt x="154462" y="120076"/>
                      <a:pt x="156337" y="122095"/>
                    </a:cubicBezTo>
                    <a:cubicBezTo>
                      <a:pt x="157978" y="123881"/>
                      <a:pt x="160322" y="124890"/>
                      <a:pt x="162756" y="124890"/>
                    </a:cubicBezTo>
                    <a:cubicBezTo>
                      <a:pt x="164974" y="124890"/>
                      <a:pt x="167102" y="124061"/>
                      <a:pt x="168725" y="122546"/>
                    </a:cubicBezTo>
                    <a:cubicBezTo>
                      <a:pt x="172259" y="119264"/>
                      <a:pt x="172458" y="113692"/>
                      <a:pt x="169176" y="110158"/>
                    </a:cubicBezTo>
                    <a:cubicBezTo>
                      <a:pt x="164884" y="105524"/>
                      <a:pt x="155039" y="100042"/>
                      <a:pt x="144508" y="98203"/>
                    </a:cubicBezTo>
                    <a:cubicBezTo>
                      <a:pt x="144598" y="96923"/>
                      <a:pt x="144634" y="95660"/>
                      <a:pt x="144634" y="94344"/>
                    </a:cubicBezTo>
                    <a:lnTo>
                      <a:pt x="144634" y="92902"/>
                    </a:lnTo>
                    <a:cubicBezTo>
                      <a:pt x="155381" y="90305"/>
                      <a:pt x="165137" y="83705"/>
                      <a:pt x="169176" y="78458"/>
                    </a:cubicBezTo>
                    <a:cubicBezTo>
                      <a:pt x="170600" y="76601"/>
                      <a:pt x="171231" y="74311"/>
                      <a:pt x="170943" y="71984"/>
                    </a:cubicBezTo>
                    <a:cubicBezTo>
                      <a:pt x="170618" y="69658"/>
                      <a:pt x="169446" y="67603"/>
                      <a:pt x="167571" y="66178"/>
                    </a:cubicBezTo>
                    <a:cubicBezTo>
                      <a:pt x="166038" y="64970"/>
                      <a:pt x="164181" y="64339"/>
                      <a:pt x="162251" y="64339"/>
                    </a:cubicBezTo>
                    <a:cubicBezTo>
                      <a:pt x="161873" y="64339"/>
                      <a:pt x="161494" y="64375"/>
                      <a:pt x="161115" y="64411"/>
                    </a:cubicBezTo>
                    <a:cubicBezTo>
                      <a:pt x="158789" y="64718"/>
                      <a:pt x="156734" y="65908"/>
                      <a:pt x="155291" y="67765"/>
                    </a:cubicBezTo>
                    <a:cubicBezTo>
                      <a:pt x="153740" y="69766"/>
                      <a:pt x="148060" y="73770"/>
                      <a:pt x="141479" y="75591"/>
                    </a:cubicBezTo>
                    <a:cubicBezTo>
                      <a:pt x="140649" y="73193"/>
                      <a:pt x="139639" y="70830"/>
                      <a:pt x="138467" y="68576"/>
                    </a:cubicBezTo>
                    <a:cubicBezTo>
                      <a:pt x="142452" y="64970"/>
                      <a:pt x="145139" y="60841"/>
                      <a:pt x="146383" y="56297"/>
                    </a:cubicBezTo>
                    <a:cubicBezTo>
                      <a:pt x="147610" y="51933"/>
                      <a:pt x="147519" y="47371"/>
                      <a:pt x="146113" y="42755"/>
                    </a:cubicBezTo>
                    <a:cubicBezTo>
                      <a:pt x="145770" y="41619"/>
                      <a:pt x="144724" y="40897"/>
                      <a:pt x="143606" y="40897"/>
                    </a:cubicBezTo>
                    <a:cubicBezTo>
                      <a:pt x="143354" y="40897"/>
                      <a:pt x="143102" y="40915"/>
                      <a:pt x="142849" y="41005"/>
                    </a:cubicBezTo>
                    <a:cubicBezTo>
                      <a:pt x="141443" y="41420"/>
                      <a:pt x="140667" y="42899"/>
                      <a:pt x="141082" y="44287"/>
                    </a:cubicBezTo>
                    <a:cubicBezTo>
                      <a:pt x="142182" y="47930"/>
                      <a:pt x="142272" y="51500"/>
                      <a:pt x="141334" y="54890"/>
                    </a:cubicBezTo>
                    <a:cubicBezTo>
                      <a:pt x="140415" y="58154"/>
                      <a:pt x="138558" y="61183"/>
                      <a:pt x="135745" y="63906"/>
                    </a:cubicBezTo>
                    <a:cubicBezTo>
                      <a:pt x="134464" y="61941"/>
                      <a:pt x="133058" y="60047"/>
                      <a:pt x="131507" y="58262"/>
                    </a:cubicBezTo>
                    <a:cubicBezTo>
                      <a:pt x="133040" y="56603"/>
                      <a:pt x="134068" y="54854"/>
                      <a:pt x="134554" y="53015"/>
                    </a:cubicBezTo>
                    <a:cubicBezTo>
                      <a:pt x="135835" y="48435"/>
                      <a:pt x="133959" y="43025"/>
                      <a:pt x="128947" y="36966"/>
                    </a:cubicBezTo>
                    <a:cubicBezTo>
                      <a:pt x="127738" y="35470"/>
                      <a:pt x="127937" y="33252"/>
                      <a:pt x="129451" y="32025"/>
                    </a:cubicBezTo>
                    <a:cubicBezTo>
                      <a:pt x="130101" y="31503"/>
                      <a:pt x="130894" y="31232"/>
                      <a:pt x="131669" y="31232"/>
                    </a:cubicBezTo>
                    <a:cubicBezTo>
                      <a:pt x="132679" y="31232"/>
                      <a:pt x="133689" y="31665"/>
                      <a:pt x="134374" y="32512"/>
                    </a:cubicBezTo>
                    <a:cubicBezTo>
                      <a:pt x="134789" y="33017"/>
                      <a:pt x="135204" y="33522"/>
                      <a:pt x="135582" y="34027"/>
                    </a:cubicBezTo>
                    <a:cubicBezTo>
                      <a:pt x="136105" y="34712"/>
                      <a:pt x="136881" y="35073"/>
                      <a:pt x="137674" y="35073"/>
                    </a:cubicBezTo>
                    <a:cubicBezTo>
                      <a:pt x="138233" y="35073"/>
                      <a:pt x="138792" y="34893"/>
                      <a:pt x="139279" y="34532"/>
                    </a:cubicBezTo>
                    <a:cubicBezTo>
                      <a:pt x="140451" y="33666"/>
                      <a:pt x="140649" y="32007"/>
                      <a:pt x="139766" y="30853"/>
                    </a:cubicBezTo>
                    <a:cubicBezTo>
                      <a:pt x="139351" y="30294"/>
                      <a:pt x="138900" y="29735"/>
                      <a:pt x="138431" y="29158"/>
                    </a:cubicBezTo>
                    <a:cubicBezTo>
                      <a:pt x="136700" y="27067"/>
                      <a:pt x="134176" y="25985"/>
                      <a:pt x="131651" y="25985"/>
                    </a:cubicBezTo>
                    <a:cubicBezTo>
                      <a:pt x="129686" y="25985"/>
                      <a:pt x="127720" y="26616"/>
                      <a:pt x="126079" y="27968"/>
                    </a:cubicBezTo>
                    <a:cubicBezTo>
                      <a:pt x="122365" y="31034"/>
                      <a:pt x="121806" y="36570"/>
                      <a:pt x="124889" y="40302"/>
                    </a:cubicBezTo>
                    <a:cubicBezTo>
                      <a:pt x="128694" y="44900"/>
                      <a:pt x="130263" y="48813"/>
                      <a:pt x="129506" y="51608"/>
                    </a:cubicBezTo>
                    <a:cubicBezTo>
                      <a:pt x="129235" y="52528"/>
                      <a:pt x="128694" y="53484"/>
                      <a:pt x="127883" y="54421"/>
                    </a:cubicBezTo>
                    <a:cubicBezTo>
                      <a:pt x="127684" y="54241"/>
                      <a:pt x="127504" y="54043"/>
                      <a:pt x="127288" y="53862"/>
                    </a:cubicBezTo>
                    <a:cubicBezTo>
                      <a:pt x="117009" y="44233"/>
                      <a:pt x="103449" y="38697"/>
                      <a:pt x="88862" y="38084"/>
                    </a:cubicBezTo>
                    <a:lnTo>
                      <a:pt x="88862" y="2633"/>
                    </a:lnTo>
                    <a:cubicBezTo>
                      <a:pt x="88862" y="1191"/>
                      <a:pt x="87672" y="1"/>
                      <a:pt x="86229" y="1"/>
                    </a:cubicBezTo>
                    <a:cubicBezTo>
                      <a:pt x="84768" y="1"/>
                      <a:pt x="83596" y="1191"/>
                      <a:pt x="83596" y="2633"/>
                    </a:cubicBezTo>
                    <a:moveTo>
                      <a:pt x="81108" y="143824"/>
                    </a:moveTo>
                    <a:cubicBezTo>
                      <a:pt x="80495" y="143824"/>
                      <a:pt x="79882" y="144040"/>
                      <a:pt x="79377" y="144473"/>
                    </a:cubicBezTo>
                    <a:cubicBezTo>
                      <a:pt x="78277" y="145429"/>
                      <a:pt x="78169" y="147106"/>
                      <a:pt x="79124" y="148188"/>
                    </a:cubicBezTo>
                    <a:cubicBezTo>
                      <a:pt x="80910" y="150243"/>
                      <a:pt x="83506" y="151415"/>
                      <a:pt x="86229" y="151415"/>
                    </a:cubicBezTo>
                    <a:cubicBezTo>
                      <a:pt x="88952" y="151415"/>
                      <a:pt x="91530" y="150243"/>
                      <a:pt x="93334" y="148188"/>
                    </a:cubicBezTo>
                    <a:cubicBezTo>
                      <a:pt x="94289" y="147106"/>
                      <a:pt x="94163" y="145429"/>
                      <a:pt x="93081" y="144473"/>
                    </a:cubicBezTo>
                    <a:cubicBezTo>
                      <a:pt x="92576" y="144040"/>
                      <a:pt x="91963" y="143824"/>
                      <a:pt x="91350" y="143824"/>
                    </a:cubicBezTo>
                    <a:cubicBezTo>
                      <a:pt x="90611" y="143824"/>
                      <a:pt x="89889" y="144130"/>
                      <a:pt x="89367" y="144726"/>
                    </a:cubicBezTo>
                    <a:cubicBezTo>
                      <a:pt x="88573" y="145645"/>
                      <a:pt x="87437" y="146150"/>
                      <a:pt x="86229" y="146150"/>
                    </a:cubicBezTo>
                    <a:cubicBezTo>
                      <a:pt x="85021" y="146150"/>
                      <a:pt x="83885" y="145645"/>
                      <a:pt x="83091" y="144726"/>
                    </a:cubicBezTo>
                    <a:cubicBezTo>
                      <a:pt x="82568" y="144130"/>
                      <a:pt x="81847" y="143824"/>
                      <a:pt x="81108" y="143824"/>
                    </a:cubicBezTo>
                    <a:close/>
                    <a:moveTo>
                      <a:pt x="135438" y="123574"/>
                    </a:moveTo>
                    <a:cubicBezTo>
                      <a:pt x="141389" y="128515"/>
                      <a:pt x="145392" y="135728"/>
                      <a:pt x="147952" y="145952"/>
                    </a:cubicBezTo>
                    <a:cubicBezTo>
                      <a:pt x="148403" y="147827"/>
                      <a:pt x="147267" y="149738"/>
                      <a:pt x="145392" y="150207"/>
                    </a:cubicBezTo>
                    <a:cubicBezTo>
                      <a:pt x="145103" y="150279"/>
                      <a:pt x="144815" y="150315"/>
                      <a:pt x="144526" y="150315"/>
                    </a:cubicBezTo>
                    <a:cubicBezTo>
                      <a:pt x="142939" y="150315"/>
                      <a:pt x="141533" y="149234"/>
                      <a:pt x="141136" y="147665"/>
                    </a:cubicBezTo>
                    <a:cubicBezTo>
                      <a:pt x="138954" y="138847"/>
                      <a:pt x="135709" y="132897"/>
                      <a:pt x="130804" y="128857"/>
                    </a:cubicBezTo>
                    <a:cubicBezTo>
                      <a:pt x="132481" y="127198"/>
                      <a:pt x="134050" y="125431"/>
                      <a:pt x="135438" y="123574"/>
                    </a:cubicBezTo>
                    <a:close/>
                    <a:moveTo>
                      <a:pt x="37002" y="123574"/>
                    </a:moveTo>
                    <a:cubicBezTo>
                      <a:pt x="38408" y="125431"/>
                      <a:pt x="39959" y="127198"/>
                      <a:pt x="41654" y="128857"/>
                    </a:cubicBezTo>
                    <a:cubicBezTo>
                      <a:pt x="36749" y="132897"/>
                      <a:pt x="33504" y="138847"/>
                      <a:pt x="31304" y="147665"/>
                    </a:cubicBezTo>
                    <a:cubicBezTo>
                      <a:pt x="30925" y="149234"/>
                      <a:pt x="29519" y="150315"/>
                      <a:pt x="27914" y="150315"/>
                    </a:cubicBezTo>
                    <a:cubicBezTo>
                      <a:pt x="27625" y="150315"/>
                      <a:pt x="27337" y="150279"/>
                      <a:pt x="27048" y="150207"/>
                    </a:cubicBezTo>
                    <a:cubicBezTo>
                      <a:pt x="25191" y="149738"/>
                      <a:pt x="24037" y="147827"/>
                      <a:pt x="24506" y="145952"/>
                    </a:cubicBezTo>
                    <a:cubicBezTo>
                      <a:pt x="27066" y="135728"/>
                      <a:pt x="31051" y="128515"/>
                      <a:pt x="37002" y="123574"/>
                    </a:cubicBezTo>
                    <a:close/>
                    <a:moveTo>
                      <a:pt x="105649" y="140452"/>
                    </a:moveTo>
                    <a:cubicBezTo>
                      <a:pt x="104189" y="140452"/>
                      <a:pt x="103017" y="141642"/>
                      <a:pt x="103017" y="143085"/>
                    </a:cubicBezTo>
                    <a:lnTo>
                      <a:pt x="103017" y="146312"/>
                    </a:lnTo>
                    <a:cubicBezTo>
                      <a:pt x="103017" y="147773"/>
                      <a:pt x="104189" y="148945"/>
                      <a:pt x="105649" y="148945"/>
                    </a:cubicBezTo>
                    <a:cubicBezTo>
                      <a:pt x="107110" y="148945"/>
                      <a:pt x="108282" y="147773"/>
                      <a:pt x="108282" y="146312"/>
                    </a:cubicBezTo>
                    <a:lnTo>
                      <a:pt x="108282" y="143085"/>
                    </a:lnTo>
                    <a:cubicBezTo>
                      <a:pt x="108282" y="141642"/>
                      <a:pt x="107110" y="140452"/>
                      <a:pt x="105649" y="140452"/>
                    </a:cubicBezTo>
                    <a:close/>
                    <a:moveTo>
                      <a:pt x="66809" y="140452"/>
                    </a:moveTo>
                    <a:cubicBezTo>
                      <a:pt x="65348" y="140452"/>
                      <a:pt x="64176" y="141642"/>
                      <a:pt x="64176" y="143085"/>
                    </a:cubicBezTo>
                    <a:lnTo>
                      <a:pt x="64176" y="146312"/>
                    </a:lnTo>
                    <a:cubicBezTo>
                      <a:pt x="64176" y="147773"/>
                      <a:pt x="65348" y="148945"/>
                      <a:pt x="66809" y="148945"/>
                    </a:cubicBezTo>
                    <a:cubicBezTo>
                      <a:pt x="68251" y="148945"/>
                      <a:pt x="69423" y="147773"/>
                      <a:pt x="69423" y="146312"/>
                    </a:cubicBezTo>
                    <a:lnTo>
                      <a:pt x="69423" y="143085"/>
                    </a:lnTo>
                    <a:cubicBezTo>
                      <a:pt x="69423" y="141642"/>
                      <a:pt x="68251" y="140452"/>
                      <a:pt x="66809" y="140452"/>
                    </a:cubicBezTo>
                    <a:close/>
                    <a:moveTo>
                      <a:pt x="113313" y="50148"/>
                    </a:moveTo>
                    <a:cubicBezTo>
                      <a:pt x="117064" y="52221"/>
                      <a:pt x="120562" y="54764"/>
                      <a:pt x="123699" y="57703"/>
                    </a:cubicBezTo>
                    <a:cubicBezTo>
                      <a:pt x="133815" y="67170"/>
                      <a:pt x="139387" y="80189"/>
                      <a:pt x="139387" y="94344"/>
                    </a:cubicBezTo>
                    <a:cubicBezTo>
                      <a:pt x="139387" y="96292"/>
                      <a:pt x="139279" y="98203"/>
                      <a:pt x="139062" y="100060"/>
                    </a:cubicBezTo>
                    <a:lnTo>
                      <a:pt x="139062" y="100150"/>
                    </a:lnTo>
                    <a:cubicBezTo>
                      <a:pt x="139044" y="100186"/>
                      <a:pt x="139044" y="100223"/>
                      <a:pt x="139044" y="100241"/>
                    </a:cubicBezTo>
                    <a:cubicBezTo>
                      <a:pt x="138612" y="104172"/>
                      <a:pt x="137674" y="107886"/>
                      <a:pt x="136322" y="111330"/>
                    </a:cubicBezTo>
                    <a:cubicBezTo>
                      <a:pt x="136249" y="111475"/>
                      <a:pt x="136177" y="111619"/>
                      <a:pt x="136159" y="111745"/>
                    </a:cubicBezTo>
                    <a:cubicBezTo>
                      <a:pt x="135222" y="113999"/>
                      <a:pt x="134122" y="116127"/>
                      <a:pt x="132823" y="118128"/>
                    </a:cubicBezTo>
                    <a:cubicBezTo>
                      <a:pt x="132787" y="118200"/>
                      <a:pt x="132751" y="118237"/>
                      <a:pt x="132697" y="118309"/>
                    </a:cubicBezTo>
                    <a:cubicBezTo>
                      <a:pt x="132643" y="118399"/>
                      <a:pt x="132571" y="118507"/>
                      <a:pt x="132517" y="118615"/>
                    </a:cubicBezTo>
                    <a:cubicBezTo>
                      <a:pt x="130443" y="121717"/>
                      <a:pt x="127919" y="124548"/>
                      <a:pt x="124961" y="127054"/>
                    </a:cubicBezTo>
                    <a:cubicBezTo>
                      <a:pt x="124925" y="127090"/>
                      <a:pt x="124907" y="127108"/>
                      <a:pt x="124871" y="127126"/>
                    </a:cubicBezTo>
                    <a:cubicBezTo>
                      <a:pt x="123934" y="127920"/>
                      <a:pt x="122996" y="128677"/>
                      <a:pt x="121950" y="129398"/>
                    </a:cubicBezTo>
                    <a:cubicBezTo>
                      <a:pt x="115332" y="118255"/>
                      <a:pt x="102620" y="111745"/>
                      <a:pt x="86229" y="111745"/>
                    </a:cubicBezTo>
                    <a:cubicBezTo>
                      <a:pt x="69838" y="111745"/>
                      <a:pt x="57125" y="118255"/>
                      <a:pt x="50490" y="129398"/>
                    </a:cubicBezTo>
                    <a:cubicBezTo>
                      <a:pt x="49480" y="128677"/>
                      <a:pt x="48506" y="127920"/>
                      <a:pt x="47587" y="127126"/>
                    </a:cubicBezTo>
                    <a:cubicBezTo>
                      <a:pt x="47550" y="127108"/>
                      <a:pt x="47514" y="127090"/>
                      <a:pt x="47496" y="127054"/>
                    </a:cubicBezTo>
                    <a:cubicBezTo>
                      <a:pt x="44521" y="124548"/>
                      <a:pt x="41997" y="121717"/>
                      <a:pt x="39941" y="118615"/>
                    </a:cubicBezTo>
                    <a:cubicBezTo>
                      <a:pt x="39887" y="118507"/>
                      <a:pt x="39815" y="118399"/>
                      <a:pt x="39743" y="118309"/>
                    </a:cubicBezTo>
                    <a:cubicBezTo>
                      <a:pt x="39707" y="118237"/>
                      <a:pt x="39671" y="118200"/>
                      <a:pt x="39616" y="118128"/>
                    </a:cubicBezTo>
                    <a:cubicBezTo>
                      <a:pt x="38318" y="116127"/>
                      <a:pt x="37236" y="113999"/>
                      <a:pt x="36317" y="111763"/>
                    </a:cubicBezTo>
                    <a:cubicBezTo>
                      <a:pt x="36263" y="111619"/>
                      <a:pt x="36208" y="111475"/>
                      <a:pt x="36136" y="111312"/>
                    </a:cubicBezTo>
                    <a:cubicBezTo>
                      <a:pt x="34766" y="107868"/>
                      <a:pt x="33846" y="104172"/>
                      <a:pt x="33395" y="100241"/>
                    </a:cubicBezTo>
                    <a:cubicBezTo>
                      <a:pt x="33395" y="100223"/>
                      <a:pt x="33395" y="100186"/>
                      <a:pt x="33395" y="100150"/>
                    </a:cubicBezTo>
                    <a:cubicBezTo>
                      <a:pt x="33395" y="100132"/>
                      <a:pt x="33377" y="100096"/>
                      <a:pt x="33377" y="100060"/>
                    </a:cubicBezTo>
                    <a:cubicBezTo>
                      <a:pt x="33179" y="98203"/>
                      <a:pt x="33071" y="96292"/>
                      <a:pt x="33071" y="94344"/>
                    </a:cubicBezTo>
                    <a:cubicBezTo>
                      <a:pt x="33071" y="80189"/>
                      <a:pt x="38643" y="67170"/>
                      <a:pt x="48759" y="57703"/>
                    </a:cubicBezTo>
                    <a:cubicBezTo>
                      <a:pt x="51896" y="54764"/>
                      <a:pt x="55376" y="52221"/>
                      <a:pt x="59127" y="50148"/>
                    </a:cubicBezTo>
                    <a:cubicBezTo>
                      <a:pt x="60245" y="52762"/>
                      <a:pt x="61832" y="54944"/>
                      <a:pt x="63292" y="56928"/>
                    </a:cubicBezTo>
                    <a:cubicBezTo>
                      <a:pt x="66340" y="61111"/>
                      <a:pt x="68756" y="64411"/>
                      <a:pt x="66700" y="70596"/>
                    </a:cubicBezTo>
                    <a:cubicBezTo>
                      <a:pt x="64266" y="77917"/>
                      <a:pt x="64879" y="84913"/>
                      <a:pt x="68359" y="89782"/>
                    </a:cubicBezTo>
                    <a:cubicBezTo>
                      <a:pt x="71894" y="94669"/>
                      <a:pt x="77898" y="97121"/>
                      <a:pt x="86229" y="97121"/>
                    </a:cubicBezTo>
                    <a:cubicBezTo>
                      <a:pt x="94560" y="97121"/>
                      <a:pt x="100564" y="94669"/>
                      <a:pt x="104081" y="89782"/>
                    </a:cubicBezTo>
                    <a:cubicBezTo>
                      <a:pt x="107597" y="84913"/>
                      <a:pt x="108192" y="77917"/>
                      <a:pt x="105758" y="70596"/>
                    </a:cubicBezTo>
                    <a:cubicBezTo>
                      <a:pt x="103702" y="64411"/>
                      <a:pt x="106118" y="61111"/>
                      <a:pt x="109166" y="56928"/>
                    </a:cubicBezTo>
                    <a:cubicBezTo>
                      <a:pt x="110626" y="54944"/>
                      <a:pt x="112213" y="52762"/>
                      <a:pt x="113313" y="50148"/>
                    </a:cubicBezTo>
                    <a:close/>
                    <a:moveTo>
                      <a:pt x="143913" y="103450"/>
                    </a:moveTo>
                    <a:cubicBezTo>
                      <a:pt x="153704" y="105199"/>
                      <a:pt x="162161" y="110339"/>
                      <a:pt x="165335" y="113747"/>
                    </a:cubicBezTo>
                    <a:cubicBezTo>
                      <a:pt x="166651" y="115153"/>
                      <a:pt x="166543" y="117389"/>
                      <a:pt x="165137" y="118705"/>
                    </a:cubicBezTo>
                    <a:cubicBezTo>
                      <a:pt x="164487" y="119300"/>
                      <a:pt x="163658" y="119625"/>
                      <a:pt x="162756" y="119625"/>
                    </a:cubicBezTo>
                    <a:cubicBezTo>
                      <a:pt x="161765" y="119625"/>
                      <a:pt x="160863" y="119228"/>
                      <a:pt x="160178" y="118525"/>
                    </a:cubicBezTo>
                    <a:cubicBezTo>
                      <a:pt x="157527" y="115658"/>
                      <a:pt x="150206" y="111583"/>
                      <a:pt x="142272" y="110266"/>
                    </a:cubicBezTo>
                    <a:cubicBezTo>
                      <a:pt x="142957" y="108066"/>
                      <a:pt x="143498" y="105794"/>
                      <a:pt x="143913" y="103450"/>
                    </a:cubicBezTo>
                    <a:close/>
                    <a:moveTo>
                      <a:pt x="28563" y="103450"/>
                    </a:moveTo>
                    <a:cubicBezTo>
                      <a:pt x="28942" y="105794"/>
                      <a:pt x="29483" y="108066"/>
                      <a:pt x="30186" y="110266"/>
                    </a:cubicBezTo>
                    <a:cubicBezTo>
                      <a:pt x="22252" y="111583"/>
                      <a:pt x="14931" y="115658"/>
                      <a:pt x="12262" y="118525"/>
                    </a:cubicBezTo>
                    <a:cubicBezTo>
                      <a:pt x="11595" y="119228"/>
                      <a:pt x="10693" y="119625"/>
                      <a:pt x="9683" y="119625"/>
                    </a:cubicBezTo>
                    <a:cubicBezTo>
                      <a:pt x="8818" y="119625"/>
                      <a:pt x="7952" y="119300"/>
                      <a:pt x="7321" y="118705"/>
                    </a:cubicBezTo>
                    <a:cubicBezTo>
                      <a:pt x="5897" y="117389"/>
                      <a:pt x="5807" y="115153"/>
                      <a:pt x="7123" y="113747"/>
                    </a:cubicBezTo>
                    <a:cubicBezTo>
                      <a:pt x="10297" y="110339"/>
                      <a:pt x="18772" y="105199"/>
                      <a:pt x="28563" y="103450"/>
                    </a:cubicBezTo>
                    <a:close/>
                    <a:moveTo>
                      <a:pt x="86229" y="43295"/>
                    </a:moveTo>
                    <a:cubicBezTo>
                      <a:pt x="94109" y="43295"/>
                      <a:pt x="101700" y="44864"/>
                      <a:pt x="108607" y="47840"/>
                    </a:cubicBezTo>
                    <a:cubicBezTo>
                      <a:pt x="107723" y="49967"/>
                      <a:pt x="106353" y="51861"/>
                      <a:pt x="104910" y="53826"/>
                    </a:cubicBezTo>
                    <a:cubicBezTo>
                      <a:pt x="101610" y="58370"/>
                      <a:pt x="97842" y="63509"/>
                      <a:pt x="100763" y="72255"/>
                    </a:cubicBezTo>
                    <a:cubicBezTo>
                      <a:pt x="102638" y="77881"/>
                      <a:pt x="102277" y="83290"/>
                      <a:pt x="99807" y="86699"/>
                    </a:cubicBezTo>
                    <a:cubicBezTo>
                      <a:pt x="97337" y="90125"/>
                      <a:pt x="92775" y="91874"/>
                      <a:pt x="86229" y="91874"/>
                    </a:cubicBezTo>
                    <a:cubicBezTo>
                      <a:pt x="79683" y="91874"/>
                      <a:pt x="75103" y="90125"/>
                      <a:pt x="72633" y="86699"/>
                    </a:cubicBezTo>
                    <a:cubicBezTo>
                      <a:pt x="70181" y="83290"/>
                      <a:pt x="69820" y="77881"/>
                      <a:pt x="71695" y="72255"/>
                    </a:cubicBezTo>
                    <a:cubicBezTo>
                      <a:pt x="74616" y="63509"/>
                      <a:pt x="70848" y="58370"/>
                      <a:pt x="67530" y="53826"/>
                    </a:cubicBezTo>
                    <a:cubicBezTo>
                      <a:pt x="66105" y="51861"/>
                      <a:pt x="64735" y="49967"/>
                      <a:pt x="63851" y="47840"/>
                    </a:cubicBezTo>
                    <a:cubicBezTo>
                      <a:pt x="70758" y="44864"/>
                      <a:pt x="78331" y="43295"/>
                      <a:pt x="86229" y="43295"/>
                    </a:cubicBezTo>
                    <a:close/>
                    <a:moveTo>
                      <a:pt x="10206" y="69604"/>
                    </a:moveTo>
                    <a:cubicBezTo>
                      <a:pt x="10351" y="69604"/>
                      <a:pt x="10513" y="69622"/>
                      <a:pt x="10657" y="69640"/>
                    </a:cubicBezTo>
                    <a:cubicBezTo>
                      <a:pt x="11595" y="69748"/>
                      <a:pt x="12424" y="70235"/>
                      <a:pt x="12983" y="70975"/>
                    </a:cubicBezTo>
                    <a:cubicBezTo>
                      <a:pt x="15165" y="73788"/>
                      <a:pt x="21639" y="78458"/>
                      <a:pt x="29464" y="80658"/>
                    </a:cubicBezTo>
                    <a:cubicBezTo>
                      <a:pt x="28905" y="82912"/>
                      <a:pt x="28491" y="85220"/>
                      <a:pt x="28202" y="87582"/>
                    </a:cubicBezTo>
                    <a:cubicBezTo>
                      <a:pt x="18465" y="84985"/>
                      <a:pt x="10351" y="79035"/>
                      <a:pt x="7429" y="75248"/>
                    </a:cubicBezTo>
                    <a:cubicBezTo>
                      <a:pt x="6871" y="74509"/>
                      <a:pt x="6618" y="73589"/>
                      <a:pt x="6744" y="72670"/>
                    </a:cubicBezTo>
                    <a:cubicBezTo>
                      <a:pt x="6871" y="71732"/>
                      <a:pt x="7339" y="70902"/>
                      <a:pt x="8079" y="70325"/>
                    </a:cubicBezTo>
                    <a:cubicBezTo>
                      <a:pt x="8692" y="69857"/>
                      <a:pt x="9431" y="69604"/>
                      <a:pt x="10206" y="69604"/>
                    </a:cubicBezTo>
                    <a:close/>
                    <a:moveTo>
                      <a:pt x="162251" y="69604"/>
                    </a:moveTo>
                    <a:cubicBezTo>
                      <a:pt x="163027" y="69604"/>
                      <a:pt x="163748" y="69857"/>
                      <a:pt x="164361" y="70325"/>
                    </a:cubicBezTo>
                    <a:cubicBezTo>
                      <a:pt x="165119" y="70902"/>
                      <a:pt x="165587" y="71732"/>
                      <a:pt x="165714" y="72670"/>
                    </a:cubicBezTo>
                    <a:cubicBezTo>
                      <a:pt x="165822" y="73589"/>
                      <a:pt x="165569" y="74509"/>
                      <a:pt x="164992" y="75248"/>
                    </a:cubicBezTo>
                    <a:cubicBezTo>
                      <a:pt x="162107" y="79035"/>
                      <a:pt x="153975" y="84985"/>
                      <a:pt x="144256" y="87582"/>
                    </a:cubicBezTo>
                    <a:cubicBezTo>
                      <a:pt x="143967" y="85220"/>
                      <a:pt x="143534" y="82912"/>
                      <a:pt x="142993" y="80658"/>
                    </a:cubicBezTo>
                    <a:cubicBezTo>
                      <a:pt x="150819" y="78458"/>
                      <a:pt x="157293" y="73788"/>
                      <a:pt x="159457" y="70975"/>
                    </a:cubicBezTo>
                    <a:cubicBezTo>
                      <a:pt x="160034" y="70235"/>
                      <a:pt x="160863" y="69748"/>
                      <a:pt x="161783" y="69640"/>
                    </a:cubicBezTo>
                    <a:cubicBezTo>
                      <a:pt x="161945" y="69622"/>
                      <a:pt x="162089" y="69604"/>
                      <a:pt x="162251" y="69604"/>
                    </a:cubicBezTo>
                    <a:close/>
                    <a:moveTo>
                      <a:pt x="40789" y="31232"/>
                    </a:moveTo>
                    <a:cubicBezTo>
                      <a:pt x="41564" y="31232"/>
                      <a:pt x="42357" y="31503"/>
                      <a:pt x="43006" y="32025"/>
                    </a:cubicBezTo>
                    <a:cubicBezTo>
                      <a:pt x="44503" y="33252"/>
                      <a:pt x="44719" y="35470"/>
                      <a:pt x="43493" y="36966"/>
                    </a:cubicBezTo>
                    <a:cubicBezTo>
                      <a:pt x="38498" y="43025"/>
                      <a:pt x="36605" y="48435"/>
                      <a:pt x="37885" y="53015"/>
                    </a:cubicBezTo>
                    <a:cubicBezTo>
                      <a:pt x="38390" y="54854"/>
                      <a:pt x="39436" y="56603"/>
                      <a:pt x="40951" y="58262"/>
                    </a:cubicBezTo>
                    <a:cubicBezTo>
                      <a:pt x="39400" y="60047"/>
                      <a:pt x="37994" y="61941"/>
                      <a:pt x="36713" y="63906"/>
                    </a:cubicBezTo>
                    <a:cubicBezTo>
                      <a:pt x="33918" y="61183"/>
                      <a:pt x="32043" y="58154"/>
                      <a:pt x="31123" y="54890"/>
                    </a:cubicBezTo>
                    <a:cubicBezTo>
                      <a:pt x="29194" y="47984"/>
                      <a:pt x="31556" y="40446"/>
                      <a:pt x="38066" y="32512"/>
                    </a:cubicBezTo>
                    <a:cubicBezTo>
                      <a:pt x="38769" y="31665"/>
                      <a:pt x="39779" y="31232"/>
                      <a:pt x="40789" y="3123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56" name="Google Shape;256;p22"/>
              <p:cNvSpPr/>
              <p:nvPr/>
            </p:nvSpPr>
            <p:spPr>
              <a:xfrm>
                <a:off x="8089835" y="2"/>
                <a:ext cx="39242" cy="249988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33432" extrusionOk="0">
                    <a:moveTo>
                      <a:pt x="5248" y="33431"/>
                    </a:moveTo>
                    <a:lnTo>
                      <a:pt x="0" y="33431"/>
                    </a:lnTo>
                    <a:lnTo>
                      <a:pt x="0" y="938"/>
                    </a:lnTo>
                    <a:cubicBezTo>
                      <a:pt x="0" y="415"/>
                      <a:pt x="415" y="0"/>
                      <a:pt x="938" y="0"/>
                    </a:cubicBezTo>
                    <a:lnTo>
                      <a:pt x="4310" y="0"/>
                    </a:lnTo>
                    <a:cubicBezTo>
                      <a:pt x="4815" y="0"/>
                      <a:pt x="5248" y="415"/>
                      <a:pt x="5248" y="938"/>
                    </a:cubicBezTo>
                    <a:lnTo>
                      <a:pt x="5248" y="33431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</p:grpSp>
      </p:grpSp>
      <p:sp>
        <p:nvSpPr>
          <p:cNvPr id="257" name="Google Shape;257;p22"/>
          <p:cNvSpPr/>
          <p:nvPr/>
        </p:nvSpPr>
        <p:spPr>
          <a:xfrm>
            <a:off x="7417985" y="4515576"/>
            <a:ext cx="1655512" cy="1455601"/>
          </a:xfrm>
          <a:custGeom>
            <a:avLst/>
            <a:gdLst/>
            <a:ahLst/>
            <a:cxnLst/>
            <a:rect l="l" t="t" r="r" b="b"/>
            <a:pathLst>
              <a:path w="19817" h="17424" extrusionOk="0">
                <a:moveTo>
                  <a:pt x="6643" y="1"/>
                </a:moveTo>
                <a:cubicBezTo>
                  <a:pt x="6606" y="1"/>
                  <a:pt x="6569" y="1"/>
                  <a:pt x="6532" y="2"/>
                </a:cubicBezTo>
                <a:cubicBezTo>
                  <a:pt x="4717" y="41"/>
                  <a:pt x="2957" y="1191"/>
                  <a:pt x="1674" y="2388"/>
                </a:cubicBezTo>
                <a:cubicBezTo>
                  <a:pt x="1267" y="2763"/>
                  <a:pt x="853" y="3170"/>
                  <a:pt x="579" y="3647"/>
                </a:cubicBezTo>
                <a:cubicBezTo>
                  <a:pt x="423" y="3929"/>
                  <a:pt x="297" y="4234"/>
                  <a:pt x="219" y="4563"/>
                </a:cubicBezTo>
                <a:cubicBezTo>
                  <a:pt x="0" y="5470"/>
                  <a:pt x="31" y="6479"/>
                  <a:pt x="344" y="7371"/>
                </a:cubicBezTo>
                <a:cubicBezTo>
                  <a:pt x="822" y="8709"/>
                  <a:pt x="1471" y="9961"/>
                  <a:pt x="1987" y="11267"/>
                </a:cubicBezTo>
                <a:cubicBezTo>
                  <a:pt x="2558" y="12691"/>
                  <a:pt x="2629" y="14130"/>
                  <a:pt x="3614" y="15390"/>
                </a:cubicBezTo>
                <a:cubicBezTo>
                  <a:pt x="4512" y="16548"/>
                  <a:pt x="5896" y="17424"/>
                  <a:pt x="7385" y="17424"/>
                </a:cubicBezTo>
                <a:cubicBezTo>
                  <a:pt x="7466" y="17424"/>
                  <a:pt x="7547" y="17421"/>
                  <a:pt x="7628" y="17416"/>
                </a:cubicBezTo>
                <a:cubicBezTo>
                  <a:pt x="8433" y="17369"/>
                  <a:pt x="9208" y="17119"/>
                  <a:pt x="9951" y="16821"/>
                </a:cubicBezTo>
                <a:cubicBezTo>
                  <a:pt x="12423" y="15844"/>
                  <a:pt x="14747" y="14326"/>
                  <a:pt x="16483" y="12300"/>
                </a:cubicBezTo>
                <a:cubicBezTo>
                  <a:pt x="17438" y="11189"/>
                  <a:pt x="18471" y="9968"/>
                  <a:pt x="19135" y="8654"/>
                </a:cubicBezTo>
                <a:cubicBezTo>
                  <a:pt x="19566" y="7809"/>
                  <a:pt x="19816" y="6855"/>
                  <a:pt x="19793" y="5908"/>
                </a:cubicBezTo>
                <a:cubicBezTo>
                  <a:pt x="19761" y="4508"/>
                  <a:pt x="19112" y="3428"/>
                  <a:pt x="18158" y="2466"/>
                </a:cubicBezTo>
                <a:cubicBezTo>
                  <a:pt x="17688" y="1989"/>
                  <a:pt x="17101" y="1566"/>
                  <a:pt x="16437" y="1433"/>
                </a:cubicBezTo>
                <a:cubicBezTo>
                  <a:pt x="16050" y="1352"/>
                  <a:pt x="15660" y="1329"/>
                  <a:pt x="15267" y="1329"/>
                </a:cubicBezTo>
                <a:cubicBezTo>
                  <a:pt x="14789" y="1329"/>
                  <a:pt x="14307" y="1362"/>
                  <a:pt x="13824" y="1362"/>
                </a:cubicBezTo>
                <a:cubicBezTo>
                  <a:pt x="13490" y="1362"/>
                  <a:pt x="13156" y="1346"/>
                  <a:pt x="12822" y="1293"/>
                </a:cubicBezTo>
                <a:cubicBezTo>
                  <a:pt x="11531" y="1089"/>
                  <a:pt x="10280" y="675"/>
                  <a:pt x="9012" y="354"/>
                </a:cubicBezTo>
                <a:cubicBezTo>
                  <a:pt x="8235" y="159"/>
                  <a:pt x="7443" y="1"/>
                  <a:pt x="66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sp>
        <p:nvSpPr>
          <p:cNvPr id="258" name="Google Shape;258;p22"/>
          <p:cNvSpPr/>
          <p:nvPr/>
        </p:nvSpPr>
        <p:spPr>
          <a:xfrm rot="-9899962">
            <a:off x="7121210" y="4899275"/>
            <a:ext cx="1989207" cy="688204"/>
          </a:xfrm>
          <a:custGeom>
            <a:avLst/>
            <a:gdLst/>
            <a:ahLst/>
            <a:cxnLst/>
            <a:rect l="l" t="t" r="r" b="b"/>
            <a:pathLst>
              <a:path w="14701" h="5086" extrusionOk="0">
                <a:moveTo>
                  <a:pt x="4937" y="2762"/>
                </a:moveTo>
                <a:cubicBezTo>
                  <a:pt x="5046" y="2762"/>
                  <a:pt x="5171" y="2856"/>
                  <a:pt x="5273" y="2965"/>
                </a:cubicBezTo>
                <a:cubicBezTo>
                  <a:pt x="5383" y="3083"/>
                  <a:pt x="5461" y="3216"/>
                  <a:pt x="5492" y="3278"/>
                </a:cubicBezTo>
                <a:cubicBezTo>
                  <a:pt x="5527" y="3367"/>
                  <a:pt x="5552" y="3456"/>
                  <a:pt x="5566" y="3544"/>
                </a:cubicBezTo>
                <a:lnTo>
                  <a:pt x="5566" y="3544"/>
                </a:lnTo>
                <a:cubicBezTo>
                  <a:pt x="5509" y="3534"/>
                  <a:pt x="5453" y="3522"/>
                  <a:pt x="5398" y="3505"/>
                </a:cubicBezTo>
                <a:cubicBezTo>
                  <a:pt x="5328" y="3482"/>
                  <a:pt x="5156" y="3403"/>
                  <a:pt x="5015" y="3294"/>
                </a:cubicBezTo>
                <a:cubicBezTo>
                  <a:pt x="4937" y="3239"/>
                  <a:pt x="4866" y="3184"/>
                  <a:pt x="4819" y="3122"/>
                </a:cubicBezTo>
                <a:cubicBezTo>
                  <a:pt x="4773" y="3059"/>
                  <a:pt x="4741" y="3004"/>
                  <a:pt x="4741" y="2950"/>
                </a:cubicBezTo>
                <a:cubicBezTo>
                  <a:pt x="4741" y="2911"/>
                  <a:pt x="4757" y="2871"/>
                  <a:pt x="4788" y="2832"/>
                </a:cubicBezTo>
                <a:cubicBezTo>
                  <a:pt x="4843" y="2785"/>
                  <a:pt x="4890" y="2762"/>
                  <a:pt x="4937" y="2762"/>
                </a:cubicBezTo>
                <a:close/>
                <a:moveTo>
                  <a:pt x="14450" y="0"/>
                </a:moveTo>
                <a:lnTo>
                  <a:pt x="14395" y="24"/>
                </a:lnTo>
                <a:cubicBezTo>
                  <a:pt x="14528" y="313"/>
                  <a:pt x="14630" y="728"/>
                  <a:pt x="14630" y="1127"/>
                </a:cubicBezTo>
                <a:cubicBezTo>
                  <a:pt x="14630" y="1416"/>
                  <a:pt x="14575" y="1698"/>
                  <a:pt x="14442" y="1925"/>
                </a:cubicBezTo>
                <a:cubicBezTo>
                  <a:pt x="14278" y="2191"/>
                  <a:pt x="14066" y="2347"/>
                  <a:pt x="13816" y="2441"/>
                </a:cubicBezTo>
                <a:cubicBezTo>
                  <a:pt x="13574" y="2527"/>
                  <a:pt x="13292" y="2558"/>
                  <a:pt x="12995" y="2558"/>
                </a:cubicBezTo>
                <a:cubicBezTo>
                  <a:pt x="12603" y="2558"/>
                  <a:pt x="12197" y="2512"/>
                  <a:pt x="11829" y="2512"/>
                </a:cubicBezTo>
                <a:cubicBezTo>
                  <a:pt x="11712" y="2512"/>
                  <a:pt x="11602" y="2512"/>
                  <a:pt x="11493" y="2527"/>
                </a:cubicBezTo>
                <a:cubicBezTo>
                  <a:pt x="10812" y="2605"/>
                  <a:pt x="10170" y="2707"/>
                  <a:pt x="9592" y="3114"/>
                </a:cubicBezTo>
                <a:cubicBezTo>
                  <a:pt x="9419" y="3231"/>
                  <a:pt x="9247" y="3403"/>
                  <a:pt x="9075" y="3560"/>
                </a:cubicBezTo>
                <a:cubicBezTo>
                  <a:pt x="8903" y="3724"/>
                  <a:pt x="8723" y="3865"/>
                  <a:pt x="8535" y="3928"/>
                </a:cubicBezTo>
                <a:cubicBezTo>
                  <a:pt x="8465" y="3951"/>
                  <a:pt x="8410" y="3959"/>
                  <a:pt x="8355" y="3959"/>
                </a:cubicBezTo>
                <a:cubicBezTo>
                  <a:pt x="8349" y="3959"/>
                  <a:pt x="8343" y="3959"/>
                  <a:pt x="8337" y="3959"/>
                </a:cubicBezTo>
                <a:cubicBezTo>
                  <a:pt x="8198" y="3959"/>
                  <a:pt x="8092" y="3876"/>
                  <a:pt x="7980" y="3779"/>
                </a:cubicBezTo>
                <a:cubicBezTo>
                  <a:pt x="7863" y="3677"/>
                  <a:pt x="7737" y="3560"/>
                  <a:pt x="7565" y="3521"/>
                </a:cubicBezTo>
                <a:cubicBezTo>
                  <a:pt x="7425" y="3482"/>
                  <a:pt x="7284" y="3474"/>
                  <a:pt x="7143" y="3474"/>
                </a:cubicBezTo>
                <a:cubicBezTo>
                  <a:pt x="6728" y="3474"/>
                  <a:pt x="6298" y="3568"/>
                  <a:pt x="5891" y="3568"/>
                </a:cubicBezTo>
                <a:cubicBezTo>
                  <a:pt x="5802" y="3568"/>
                  <a:pt x="5716" y="3563"/>
                  <a:pt x="5631" y="3553"/>
                </a:cubicBezTo>
                <a:lnTo>
                  <a:pt x="5631" y="3553"/>
                </a:lnTo>
                <a:cubicBezTo>
                  <a:pt x="5617" y="3455"/>
                  <a:pt x="5589" y="3355"/>
                  <a:pt x="5547" y="3255"/>
                </a:cubicBezTo>
                <a:cubicBezTo>
                  <a:pt x="5516" y="3177"/>
                  <a:pt x="5437" y="3044"/>
                  <a:pt x="5328" y="2926"/>
                </a:cubicBezTo>
                <a:cubicBezTo>
                  <a:pt x="5211" y="2809"/>
                  <a:pt x="5078" y="2699"/>
                  <a:pt x="4937" y="2699"/>
                </a:cubicBezTo>
                <a:cubicBezTo>
                  <a:pt x="4866" y="2699"/>
                  <a:pt x="4804" y="2731"/>
                  <a:pt x="4741" y="2793"/>
                </a:cubicBezTo>
                <a:cubicBezTo>
                  <a:pt x="4702" y="2840"/>
                  <a:pt x="4679" y="2895"/>
                  <a:pt x="4679" y="2950"/>
                </a:cubicBezTo>
                <a:cubicBezTo>
                  <a:pt x="4679" y="3020"/>
                  <a:pt x="4718" y="3098"/>
                  <a:pt x="4773" y="3161"/>
                </a:cubicBezTo>
                <a:cubicBezTo>
                  <a:pt x="4937" y="3364"/>
                  <a:pt x="5258" y="3529"/>
                  <a:pt x="5383" y="3568"/>
                </a:cubicBezTo>
                <a:cubicBezTo>
                  <a:pt x="5446" y="3586"/>
                  <a:pt x="5510" y="3600"/>
                  <a:pt x="5575" y="3611"/>
                </a:cubicBezTo>
                <a:lnTo>
                  <a:pt x="5575" y="3611"/>
                </a:lnTo>
                <a:cubicBezTo>
                  <a:pt x="5577" y="3639"/>
                  <a:pt x="5578" y="3666"/>
                  <a:pt x="5578" y="3693"/>
                </a:cubicBezTo>
                <a:cubicBezTo>
                  <a:pt x="5578" y="4006"/>
                  <a:pt x="5430" y="4287"/>
                  <a:pt x="5203" y="4514"/>
                </a:cubicBezTo>
                <a:cubicBezTo>
                  <a:pt x="4976" y="4741"/>
                  <a:pt x="4671" y="4905"/>
                  <a:pt x="4350" y="4984"/>
                </a:cubicBezTo>
                <a:cubicBezTo>
                  <a:pt x="4233" y="5007"/>
                  <a:pt x="4139" y="5023"/>
                  <a:pt x="4053" y="5023"/>
                </a:cubicBezTo>
                <a:cubicBezTo>
                  <a:pt x="3857" y="5023"/>
                  <a:pt x="3709" y="4968"/>
                  <a:pt x="3552" y="4882"/>
                </a:cubicBezTo>
                <a:cubicBezTo>
                  <a:pt x="3396" y="4804"/>
                  <a:pt x="3231" y="4686"/>
                  <a:pt x="3012" y="4577"/>
                </a:cubicBezTo>
                <a:cubicBezTo>
                  <a:pt x="2324" y="4217"/>
                  <a:pt x="1651" y="4186"/>
                  <a:pt x="931" y="3998"/>
                </a:cubicBezTo>
                <a:cubicBezTo>
                  <a:pt x="658" y="3928"/>
                  <a:pt x="392" y="3810"/>
                  <a:pt x="94" y="3810"/>
                </a:cubicBezTo>
                <a:cubicBezTo>
                  <a:pt x="63" y="3810"/>
                  <a:pt x="32" y="3810"/>
                  <a:pt x="0" y="3818"/>
                </a:cubicBezTo>
                <a:lnTo>
                  <a:pt x="8" y="3881"/>
                </a:lnTo>
                <a:cubicBezTo>
                  <a:pt x="32" y="3881"/>
                  <a:pt x="63" y="3873"/>
                  <a:pt x="94" y="3873"/>
                </a:cubicBezTo>
                <a:cubicBezTo>
                  <a:pt x="376" y="3873"/>
                  <a:pt x="634" y="3990"/>
                  <a:pt x="916" y="4061"/>
                </a:cubicBezTo>
                <a:cubicBezTo>
                  <a:pt x="1643" y="4256"/>
                  <a:pt x="2308" y="4280"/>
                  <a:pt x="2981" y="4632"/>
                </a:cubicBezTo>
                <a:cubicBezTo>
                  <a:pt x="3192" y="4741"/>
                  <a:pt x="3357" y="4858"/>
                  <a:pt x="3521" y="4945"/>
                </a:cubicBezTo>
                <a:cubicBezTo>
                  <a:pt x="3685" y="5031"/>
                  <a:pt x="3849" y="5085"/>
                  <a:pt x="4053" y="5085"/>
                </a:cubicBezTo>
                <a:cubicBezTo>
                  <a:pt x="4147" y="5085"/>
                  <a:pt x="4248" y="5070"/>
                  <a:pt x="4366" y="5046"/>
                </a:cubicBezTo>
                <a:cubicBezTo>
                  <a:pt x="4694" y="4968"/>
                  <a:pt x="5015" y="4796"/>
                  <a:pt x="5250" y="4561"/>
                </a:cubicBezTo>
                <a:cubicBezTo>
                  <a:pt x="5484" y="4327"/>
                  <a:pt x="5641" y="4029"/>
                  <a:pt x="5641" y="3693"/>
                </a:cubicBezTo>
                <a:cubicBezTo>
                  <a:pt x="5641" y="3669"/>
                  <a:pt x="5640" y="3645"/>
                  <a:pt x="5638" y="3621"/>
                </a:cubicBezTo>
                <a:lnTo>
                  <a:pt x="5638" y="3621"/>
                </a:lnTo>
                <a:cubicBezTo>
                  <a:pt x="5722" y="3632"/>
                  <a:pt x="5807" y="3638"/>
                  <a:pt x="5891" y="3638"/>
                </a:cubicBezTo>
                <a:cubicBezTo>
                  <a:pt x="6314" y="3638"/>
                  <a:pt x="6744" y="3536"/>
                  <a:pt x="7143" y="3536"/>
                </a:cubicBezTo>
                <a:cubicBezTo>
                  <a:pt x="7276" y="3536"/>
                  <a:pt x="7417" y="3544"/>
                  <a:pt x="7550" y="3583"/>
                </a:cubicBezTo>
                <a:cubicBezTo>
                  <a:pt x="7706" y="3622"/>
                  <a:pt x="7824" y="3724"/>
                  <a:pt x="7941" y="3826"/>
                </a:cubicBezTo>
                <a:cubicBezTo>
                  <a:pt x="8058" y="3928"/>
                  <a:pt x="8183" y="4029"/>
                  <a:pt x="8355" y="4029"/>
                </a:cubicBezTo>
                <a:cubicBezTo>
                  <a:pt x="8418" y="4029"/>
                  <a:pt x="8481" y="4014"/>
                  <a:pt x="8551" y="3990"/>
                </a:cubicBezTo>
                <a:cubicBezTo>
                  <a:pt x="8754" y="3920"/>
                  <a:pt x="8942" y="3771"/>
                  <a:pt x="9122" y="3607"/>
                </a:cubicBezTo>
                <a:cubicBezTo>
                  <a:pt x="9294" y="3450"/>
                  <a:pt x="9466" y="3278"/>
                  <a:pt x="9631" y="3161"/>
                </a:cubicBezTo>
                <a:cubicBezTo>
                  <a:pt x="10194" y="2770"/>
                  <a:pt x="10820" y="2668"/>
                  <a:pt x="11500" y="2590"/>
                </a:cubicBezTo>
                <a:cubicBezTo>
                  <a:pt x="11602" y="2582"/>
                  <a:pt x="11712" y="2574"/>
                  <a:pt x="11829" y="2574"/>
                </a:cubicBezTo>
                <a:cubicBezTo>
                  <a:pt x="12189" y="2574"/>
                  <a:pt x="12603" y="2621"/>
                  <a:pt x="12995" y="2621"/>
                </a:cubicBezTo>
                <a:cubicBezTo>
                  <a:pt x="13292" y="2621"/>
                  <a:pt x="13581" y="2598"/>
                  <a:pt x="13839" y="2496"/>
                </a:cubicBezTo>
                <a:cubicBezTo>
                  <a:pt x="14098" y="2402"/>
                  <a:pt x="14332" y="2238"/>
                  <a:pt x="14497" y="1956"/>
                </a:cubicBezTo>
                <a:cubicBezTo>
                  <a:pt x="14637" y="1721"/>
                  <a:pt x="14700" y="1424"/>
                  <a:pt x="14700" y="1127"/>
                </a:cubicBezTo>
                <a:cubicBezTo>
                  <a:pt x="14700" y="712"/>
                  <a:pt x="14591" y="298"/>
                  <a:pt x="1445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700000000000000" pitchFamily="2" charset="-78"/>
            </a:endParaRPr>
          </a:p>
        </p:txBody>
      </p:sp>
      <p:grpSp>
        <p:nvGrpSpPr>
          <p:cNvPr id="259" name="Google Shape;259;p22"/>
          <p:cNvGrpSpPr/>
          <p:nvPr/>
        </p:nvGrpSpPr>
        <p:grpSpPr>
          <a:xfrm rot="734017">
            <a:off x="8089883" y="3630798"/>
            <a:ext cx="1182720" cy="1181396"/>
            <a:chOff x="746578" y="3262926"/>
            <a:chExt cx="1182710" cy="1181386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746908" y="3263037"/>
              <a:ext cx="1182381" cy="1181274"/>
            </a:xfrm>
            <a:custGeom>
              <a:avLst/>
              <a:gdLst/>
              <a:ahLst/>
              <a:cxnLst/>
              <a:rect l="l" t="t" r="r" b="b"/>
              <a:pathLst>
                <a:path w="17817" h="17801" extrusionOk="0">
                  <a:moveTo>
                    <a:pt x="1615" y="17683"/>
                  </a:moveTo>
                  <a:cubicBezTo>
                    <a:pt x="1644" y="17692"/>
                    <a:pt x="1669" y="17696"/>
                    <a:pt x="1698" y="17696"/>
                  </a:cubicBezTo>
                  <a:cubicBezTo>
                    <a:pt x="1808" y="17696"/>
                    <a:pt x="1908" y="17627"/>
                    <a:pt x="1946" y="17516"/>
                  </a:cubicBezTo>
                  <a:cubicBezTo>
                    <a:pt x="1948" y="17512"/>
                    <a:pt x="1950" y="17506"/>
                    <a:pt x="1950" y="17501"/>
                  </a:cubicBezTo>
                  <a:cubicBezTo>
                    <a:pt x="2080" y="17527"/>
                    <a:pt x="2215" y="17541"/>
                    <a:pt x="2353" y="17541"/>
                  </a:cubicBezTo>
                  <a:lnTo>
                    <a:pt x="2674" y="17541"/>
                  </a:lnTo>
                  <a:cubicBezTo>
                    <a:pt x="2674" y="17684"/>
                    <a:pt x="2789" y="17800"/>
                    <a:pt x="2934" y="17800"/>
                  </a:cubicBezTo>
                  <a:lnTo>
                    <a:pt x="7692" y="17800"/>
                  </a:lnTo>
                  <a:cubicBezTo>
                    <a:pt x="9225" y="17800"/>
                    <a:pt x="10719" y="17267"/>
                    <a:pt x="11902" y="16297"/>
                  </a:cubicBezTo>
                  <a:cubicBezTo>
                    <a:pt x="13086" y="15328"/>
                    <a:pt x="13903" y="13969"/>
                    <a:pt x="14204" y="12469"/>
                  </a:cubicBezTo>
                  <a:lnTo>
                    <a:pt x="14264" y="12183"/>
                  </a:lnTo>
                  <a:cubicBezTo>
                    <a:pt x="14392" y="12160"/>
                    <a:pt x="14517" y="12109"/>
                    <a:pt x="14630" y="12035"/>
                  </a:cubicBezTo>
                  <a:cubicBezTo>
                    <a:pt x="14850" y="11886"/>
                    <a:pt x="15003" y="11664"/>
                    <a:pt x="15052" y="11403"/>
                  </a:cubicBezTo>
                  <a:lnTo>
                    <a:pt x="15409" y="9641"/>
                  </a:lnTo>
                  <a:cubicBezTo>
                    <a:pt x="15491" y="9233"/>
                    <a:pt x="15310" y="8831"/>
                    <a:pt x="14980" y="8614"/>
                  </a:cubicBezTo>
                  <a:lnTo>
                    <a:pt x="15135" y="7846"/>
                  </a:lnTo>
                  <a:cubicBezTo>
                    <a:pt x="15213" y="7462"/>
                    <a:pt x="15468" y="7136"/>
                    <a:pt x="15817" y="6971"/>
                  </a:cubicBezTo>
                  <a:cubicBezTo>
                    <a:pt x="16431" y="6683"/>
                    <a:pt x="16920" y="6288"/>
                    <a:pt x="17263" y="5797"/>
                  </a:cubicBezTo>
                  <a:cubicBezTo>
                    <a:pt x="17632" y="5275"/>
                    <a:pt x="17816" y="4671"/>
                    <a:pt x="17816" y="4003"/>
                  </a:cubicBezTo>
                  <a:cubicBezTo>
                    <a:pt x="17816" y="3270"/>
                    <a:pt x="17604" y="2556"/>
                    <a:pt x="17198" y="1937"/>
                  </a:cubicBezTo>
                  <a:cubicBezTo>
                    <a:pt x="17149" y="1860"/>
                    <a:pt x="17064" y="1817"/>
                    <a:pt x="16980" y="1817"/>
                  </a:cubicBezTo>
                  <a:cubicBezTo>
                    <a:pt x="16931" y="1817"/>
                    <a:pt x="16880" y="1832"/>
                    <a:pt x="16836" y="1862"/>
                  </a:cubicBezTo>
                  <a:cubicBezTo>
                    <a:pt x="16834" y="1863"/>
                    <a:pt x="16833" y="1865"/>
                    <a:pt x="16828" y="1867"/>
                  </a:cubicBezTo>
                  <a:cubicBezTo>
                    <a:pt x="16675" y="1664"/>
                    <a:pt x="16497" y="1476"/>
                    <a:pt x="16302" y="1305"/>
                  </a:cubicBezTo>
                  <a:cubicBezTo>
                    <a:pt x="16304" y="1301"/>
                    <a:pt x="16305" y="1299"/>
                    <a:pt x="16307" y="1297"/>
                  </a:cubicBezTo>
                  <a:cubicBezTo>
                    <a:pt x="16394" y="1183"/>
                    <a:pt x="16371" y="1019"/>
                    <a:pt x="16258" y="931"/>
                  </a:cubicBezTo>
                  <a:cubicBezTo>
                    <a:pt x="15457" y="322"/>
                    <a:pt x="14454" y="0"/>
                    <a:pt x="13362" y="0"/>
                  </a:cubicBezTo>
                  <a:cubicBezTo>
                    <a:pt x="12132" y="0"/>
                    <a:pt x="10998" y="419"/>
                    <a:pt x="10171" y="1179"/>
                  </a:cubicBezTo>
                  <a:cubicBezTo>
                    <a:pt x="9355" y="1929"/>
                    <a:pt x="8906" y="2931"/>
                    <a:pt x="8906" y="4003"/>
                  </a:cubicBezTo>
                  <a:cubicBezTo>
                    <a:pt x="8906" y="4948"/>
                    <a:pt x="9283" y="5774"/>
                    <a:pt x="10001" y="6391"/>
                  </a:cubicBezTo>
                  <a:cubicBezTo>
                    <a:pt x="10351" y="6692"/>
                    <a:pt x="10512" y="7151"/>
                    <a:pt x="10423" y="7590"/>
                  </a:cubicBezTo>
                  <a:lnTo>
                    <a:pt x="10403" y="7694"/>
                  </a:lnTo>
                  <a:cubicBezTo>
                    <a:pt x="10018" y="7765"/>
                    <a:pt x="9694" y="8065"/>
                    <a:pt x="9610" y="8473"/>
                  </a:cubicBezTo>
                  <a:lnTo>
                    <a:pt x="9257" y="10236"/>
                  </a:lnTo>
                  <a:cubicBezTo>
                    <a:pt x="9203" y="10496"/>
                    <a:pt x="9255" y="10763"/>
                    <a:pt x="9403" y="10983"/>
                  </a:cubicBezTo>
                  <a:cubicBezTo>
                    <a:pt x="9479" y="11095"/>
                    <a:pt x="9575" y="11190"/>
                    <a:pt x="9684" y="11264"/>
                  </a:cubicBezTo>
                  <a:lnTo>
                    <a:pt x="9627" y="11547"/>
                  </a:lnTo>
                  <a:cubicBezTo>
                    <a:pt x="9441" y="12466"/>
                    <a:pt x="8628" y="13131"/>
                    <a:pt x="7692" y="13131"/>
                  </a:cubicBezTo>
                  <a:lnTo>
                    <a:pt x="2387" y="13131"/>
                  </a:lnTo>
                  <a:cubicBezTo>
                    <a:pt x="1101" y="13131"/>
                    <a:pt x="38" y="14161"/>
                    <a:pt x="17" y="15426"/>
                  </a:cubicBezTo>
                  <a:cubicBezTo>
                    <a:pt x="0" y="16452"/>
                    <a:pt x="641" y="17359"/>
                    <a:pt x="1615" y="17683"/>
                  </a:cubicBezTo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700000000000000" pitchFamily="2" charset="-78"/>
              </a:endParaRPr>
            </a:p>
          </p:txBody>
        </p:sp>
        <p:grpSp>
          <p:nvGrpSpPr>
            <p:cNvPr id="261" name="Google Shape;261;p22"/>
            <p:cNvGrpSpPr/>
            <p:nvPr/>
          </p:nvGrpSpPr>
          <p:grpSpPr>
            <a:xfrm flipH="1">
              <a:off x="746578" y="3262926"/>
              <a:ext cx="1182394" cy="1181229"/>
              <a:chOff x="7293912" y="1644021"/>
              <a:chExt cx="516871" cy="516407"/>
            </a:xfrm>
          </p:grpSpPr>
          <p:sp>
            <p:nvSpPr>
              <p:cNvPr id="262" name="Google Shape;262;p22"/>
              <p:cNvSpPr/>
              <p:nvPr/>
            </p:nvSpPr>
            <p:spPr>
              <a:xfrm>
                <a:off x="7301397" y="1651592"/>
                <a:ext cx="501844" cy="501293"/>
              </a:xfrm>
              <a:custGeom>
                <a:avLst/>
                <a:gdLst/>
                <a:ahLst/>
                <a:cxnLst/>
                <a:rect l="l" t="t" r="r" b="b"/>
                <a:pathLst>
                  <a:path w="17299" h="17280" extrusionOk="0">
                    <a:moveTo>
                      <a:pt x="13104" y="0"/>
                    </a:moveTo>
                    <a:cubicBezTo>
                      <a:pt x="10656" y="0"/>
                      <a:pt x="8909" y="1714"/>
                      <a:pt x="8909" y="3742"/>
                    </a:cubicBezTo>
                    <a:cubicBezTo>
                      <a:pt x="8909" y="4652"/>
                      <a:pt x="9286" y="5393"/>
                      <a:pt x="9913" y="5932"/>
                    </a:cubicBezTo>
                    <a:cubicBezTo>
                      <a:pt x="10330" y="6292"/>
                      <a:pt x="10527" y="6841"/>
                      <a:pt x="10421" y="7380"/>
                    </a:cubicBezTo>
                    <a:lnTo>
                      <a:pt x="9623" y="11338"/>
                    </a:lnTo>
                    <a:cubicBezTo>
                      <a:pt x="9415" y="12377"/>
                      <a:pt x="8496" y="13131"/>
                      <a:pt x="7434" y="13131"/>
                    </a:cubicBezTo>
                    <a:lnTo>
                      <a:pt x="2129" y="13131"/>
                    </a:lnTo>
                    <a:cubicBezTo>
                      <a:pt x="991" y="13131"/>
                      <a:pt x="39" y="14032"/>
                      <a:pt x="20" y="15170"/>
                    </a:cubicBezTo>
                    <a:cubicBezTo>
                      <a:pt x="1" y="16331"/>
                      <a:pt x="937" y="17280"/>
                      <a:pt x="2095" y="17280"/>
                    </a:cubicBezTo>
                    <a:lnTo>
                      <a:pt x="7434" y="17280"/>
                    </a:lnTo>
                    <a:cubicBezTo>
                      <a:pt x="8904" y="17280"/>
                      <a:pt x="10341" y="16766"/>
                      <a:pt x="11478" y="15835"/>
                    </a:cubicBezTo>
                    <a:cubicBezTo>
                      <a:pt x="12616" y="14904"/>
                      <a:pt x="13400" y="13598"/>
                      <a:pt x="13691" y="12155"/>
                    </a:cubicBezTo>
                    <a:lnTo>
                      <a:pt x="14621" y="7533"/>
                    </a:lnTo>
                    <a:cubicBezTo>
                      <a:pt x="14714" y="7070"/>
                      <a:pt x="15021" y="6676"/>
                      <a:pt x="15448" y="6475"/>
                    </a:cubicBezTo>
                    <a:cubicBezTo>
                      <a:pt x="16564" y="5950"/>
                      <a:pt x="17299" y="5011"/>
                      <a:pt x="17299" y="3742"/>
                    </a:cubicBezTo>
                    <a:cubicBezTo>
                      <a:pt x="17299" y="1714"/>
                      <a:pt x="15552" y="0"/>
                      <a:pt x="13104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63" name="Google Shape;263;p22"/>
              <p:cNvSpPr/>
              <p:nvPr/>
            </p:nvSpPr>
            <p:spPr>
              <a:xfrm>
                <a:off x="7301397" y="2032494"/>
                <a:ext cx="218677" cy="120392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4150" extrusionOk="0">
                    <a:moveTo>
                      <a:pt x="2129" y="1"/>
                    </a:moveTo>
                    <a:cubicBezTo>
                      <a:pt x="991" y="1"/>
                      <a:pt x="39" y="902"/>
                      <a:pt x="20" y="2040"/>
                    </a:cubicBezTo>
                    <a:cubicBezTo>
                      <a:pt x="1" y="3201"/>
                      <a:pt x="937" y="4150"/>
                      <a:pt x="2095" y="4150"/>
                    </a:cubicBezTo>
                    <a:lnTo>
                      <a:pt x="7434" y="4150"/>
                    </a:lnTo>
                    <a:cubicBezTo>
                      <a:pt x="7468" y="4150"/>
                      <a:pt x="7503" y="4148"/>
                      <a:pt x="7537" y="4148"/>
                    </a:cubicBezTo>
                    <a:cubicBezTo>
                      <a:pt x="6444" y="3300"/>
                      <a:pt x="6048" y="1547"/>
                      <a:pt x="6266" y="1"/>
                    </a:cubicBezTo>
                    <a:lnTo>
                      <a:pt x="2129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64" name="Google Shape;264;p22"/>
              <p:cNvSpPr/>
              <p:nvPr/>
            </p:nvSpPr>
            <p:spPr>
              <a:xfrm>
                <a:off x="7567505" y="1874244"/>
                <a:ext cx="168316" cy="116185"/>
              </a:xfrm>
              <a:custGeom>
                <a:avLst/>
                <a:gdLst/>
                <a:ahLst/>
                <a:cxnLst/>
                <a:rect l="l" t="t" r="r" b="b"/>
                <a:pathLst>
                  <a:path w="5802" h="4005" extrusionOk="0">
                    <a:moveTo>
                      <a:pt x="1151" y="1"/>
                    </a:moveTo>
                    <a:cubicBezTo>
                      <a:pt x="811" y="1"/>
                      <a:pt x="506" y="242"/>
                      <a:pt x="433" y="590"/>
                    </a:cubicBezTo>
                    <a:lnTo>
                      <a:pt x="81" y="2351"/>
                    </a:lnTo>
                    <a:cubicBezTo>
                      <a:pt x="1" y="2748"/>
                      <a:pt x="257" y="3133"/>
                      <a:pt x="653" y="3215"/>
                    </a:cubicBezTo>
                    <a:lnTo>
                      <a:pt x="4506" y="3990"/>
                    </a:lnTo>
                    <a:cubicBezTo>
                      <a:pt x="4555" y="4000"/>
                      <a:pt x="4601" y="4005"/>
                      <a:pt x="4649" y="4005"/>
                    </a:cubicBezTo>
                    <a:cubicBezTo>
                      <a:pt x="4992" y="4005"/>
                      <a:pt x="5298" y="3764"/>
                      <a:pt x="5367" y="3416"/>
                    </a:cubicBezTo>
                    <a:lnTo>
                      <a:pt x="5721" y="1654"/>
                    </a:lnTo>
                    <a:cubicBezTo>
                      <a:pt x="5802" y="1257"/>
                      <a:pt x="5546" y="871"/>
                      <a:pt x="5147" y="790"/>
                    </a:cubicBezTo>
                    <a:lnTo>
                      <a:pt x="1299" y="16"/>
                    </a:lnTo>
                    <a:cubicBezTo>
                      <a:pt x="1249" y="5"/>
                      <a:pt x="1202" y="1"/>
                      <a:pt x="11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65" name="Google Shape;265;p22"/>
              <p:cNvSpPr/>
              <p:nvPr/>
            </p:nvSpPr>
            <p:spPr>
              <a:xfrm>
                <a:off x="7587116" y="1754143"/>
                <a:ext cx="56802" cy="45256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1560" extrusionOk="0">
                    <a:moveTo>
                      <a:pt x="980" y="0"/>
                    </a:moveTo>
                    <a:cubicBezTo>
                      <a:pt x="439" y="0"/>
                      <a:pt x="0" y="351"/>
                      <a:pt x="0" y="779"/>
                    </a:cubicBezTo>
                    <a:cubicBezTo>
                      <a:pt x="0" y="1210"/>
                      <a:pt x="439" y="1560"/>
                      <a:pt x="980" y="1560"/>
                    </a:cubicBezTo>
                    <a:cubicBezTo>
                      <a:pt x="1521" y="1560"/>
                      <a:pt x="1957" y="1210"/>
                      <a:pt x="1957" y="779"/>
                    </a:cubicBezTo>
                    <a:cubicBezTo>
                      <a:pt x="1957" y="351"/>
                      <a:pt x="1521" y="0"/>
                      <a:pt x="9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66" name="Google Shape;266;p22"/>
              <p:cNvSpPr/>
              <p:nvPr/>
            </p:nvSpPr>
            <p:spPr>
              <a:xfrm>
                <a:off x="7740956" y="1754143"/>
                <a:ext cx="56831" cy="45256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560" extrusionOk="0">
                    <a:moveTo>
                      <a:pt x="980" y="0"/>
                    </a:moveTo>
                    <a:cubicBezTo>
                      <a:pt x="440" y="0"/>
                      <a:pt x="1" y="351"/>
                      <a:pt x="1" y="779"/>
                    </a:cubicBezTo>
                    <a:cubicBezTo>
                      <a:pt x="1" y="1210"/>
                      <a:pt x="440" y="1560"/>
                      <a:pt x="980" y="1560"/>
                    </a:cubicBezTo>
                    <a:cubicBezTo>
                      <a:pt x="1521" y="1560"/>
                      <a:pt x="1958" y="1210"/>
                      <a:pt x="1958" y="779"/>
                    </a:cubicBezTo>
                    <a:cubicBezTo>
                      <a:pt x="1958" y="351"/>
                      <a:pt x="1521" y="0"/>
                      <a:pt x="9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67" name="Google Shape;267;p22"/>
              <p:cNvSpPr/>
              <p:nvPr/>
            </p:nvSpPr>
            <p:spPr>
              <a:xfrm>
                <a:off x="7669562" y="1743931"/>
                <a:ext cx="45836" cy="41078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416" extrusionOk="0">
                    <a:moveTo>
                      <a:pt x="790" y="0"/>
                    </a:moveTo>
                    <a:cubicBezTo>
                      <a:pt x="353" y="0"/>
                      <a:pt x="0" y="46"/>
                      <a:pt x="0" y="533"/>
                    </a:cubicBezTo>
                    <a:cubicBezTo>
                      <a:pt x="0" y="1021"/>
                      <a:pt x="353" y="1415"/>
                      <a:pt x="790" y="1415"/>
                    </a:cubicBezTo>
                    <a:cubicBezTo>
                      <a:pt x="1224" y="1415"/>
                      <a:pt x="1579" y="1021"/>
                      <a:pt x="1579" y="533"/>
                    </a:cubicBezTo>
                    <a:cubicBezTo>
                      <a:pt x="1579" y="46"/>
                      <a:pt x="1224" y="0"/>
                      <a:pt x="7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68" name="Google Shape;268;p22"/>
              <p:cNvSpPr/>
              <p:nvPr/>
            </p:nvSpPr>
            <p:spPr>
              <a:xfrm>
                <a:off x="7523613" y="2028635"/>
                <a:ext cx="85928" cy="106380"/>
              </a:xfrm>
              <a:custGeom>
                <a:avLst/>
                <a:gdLst/>
                <a:ahLst/>
                <a:cxnLst/>
                <a:rect l="l" t="t" r="r" b="b"/>
                <a:pathLst>
                  <a:path w="2962" h="3667" extrusionOk="0">
                    <a:moveTo>
                      <a:pt x="535" y="1"/>
                    </a:moveTo>
                    <a:cubicBezTo>
                      <a:pt x="364" y="62"/>
                      <a:pt x="182" y="103"/>
                      <a:pt x="0" y="121"/>
                    </a:cubicBezTo>
                    <a:lnTo>
                      <a:pt x="2508" y="3667"/>
                    </a:lnTo>
                    <a:cubicBezTo>
                      <a:pt x="2663" y="3593"/>
                      <a:pt x="2812" y="3515"/>
                      <a:pt x="2962" y="3430"/>
                    </a:cubicBezTo>
                    <a:lnTo>
                      <a:pt x="535" y="1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69" name="Google Shape;269;p22"/>
              <p:cNvSpPr/>
              <p:nvPr/>
            </p:nvSpPr>
            <p:spPr>
              <a:xfrm>
                <a:off x="7425849" y="2032494"/>
                <a:ext cx="14708" cy="120392"/>
              </a:xfrm>
              <a:custGeom>
                <a:avLst/>
                <a:gdLst/>
                <a:ahLst/>
                <a:cxnLst/>
                <a:rect l="l" t="t" r="r" b="b"/>
                <a:pathLst>
                  <a:path w="507" h="4150" extrusionOk="0">
                    <a:moveTo>
                      <a:pt x="1" y="1"/>
                    </a:moveTo>
                    <a:lnTo>
                      <a:pt x="1" y="4150"/>
                    </a:lnTo>
                    <a:lnTo>
                      <a:pt x="506" y="4150"/>
                    </a:lnTo>
                    <a:lnTo>
                      <a:pt x="506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70" name="Google Shape;270;p22"/>
              <p:cNvSpPr/>
              <p:nvPr/>
            </p:nvSpPr>
            <p:spPr>
              <a:xfrm>
                <a:off x="7657233" y="1929015"/>
                <a:ext cx="22686" cy="21206"/>
              </a:xfrm>
              <a:custGeom>
                <a:avLst/>
                <a:gdLst/>
                <a:ahLst/>
                <a:cxnLst/>
                <a:rect l="l" t="t" r="r" b="b"/>
                <a:pathLst>
                  <a:path w="782" h="731" extrusionOk="0">
                    <a:moveTo>
                      <a:pt x="497" y="1"/>
                    </a:moveTo>
                    <a:cubicBezTo>
                      <a:pt x="430" y="1"/>
                      <a:pt x="364" y="27"/>
                      <a:pt x="310" y="78"/>
                    </a:cubicBezTo>
                    <a:lnTo>
                      <a:pt x="104" y="286"/>
                    </a:lnTo>
                    <a:cubicBezTo>
                      <a:pt x="0" y="387"/>
                      <a:pt x="0" y="552"/>
                      <a:pt x="104" y="655"/>
                    </a:cubicBezTo>
                    <a:cubicBezTo>
                      <a:pt x="154" y="705"/>
                      <a:pt x="221" y="731"/>
                      <a:pt x="286" y="731"/>
                    </a:cubicBezTo>
                    <a:cubicBezTo>
                      <a:pt x="353" y="731"/>
                      <a:pt x="422" y="705"/>
                      <a:pt x="471" y="655"/>
                    </a:cubicBezTo>
                    <a:lnTo>
                      <a:pt x="680" y="447"/>
                    </a:lnTo>
                    <a:cubicBezTo>
                      <a:pt x="782" y="344"/>
                      <a:pt x="782" y="179"/>
                      <a:pt x="680" y="78"/>
                    </a:cubicBezTo>
                    <a:cubicBezTo>
                      <a:pt x="629" y="27"/>
                      <a:pt x="562" y="1"/>
                      <a:pt x="4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71" name="Google Shape;271;p22"/>
              <p:cNvSpPr/>
              <p:nvPr/>
            </p:nvSpPr>
            <p:spPr>
              <a:xfrm>
                <a:off x="7685692" y="1929015"/>
                <a:ext cx="22715" cy="2120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731" extrusionOk="0">
                    <a:moveTo>
                      <a:pt x="495" y="1"/>
                    </a:moveTo>
                    <a:cubicBezTo>
                      <a:pt x="427" y="1"/>
                      <a:pt x="363" y="27"/>
                      <a:pt x="311" y="78"/>
                    </a:cubicBezTo>
                    <a:lnTo>
                      <a:pt x="102" y="286"/>
                    </a:lnTo>
                    <a:cubicBezTo>
                      <a:pt x="1" y="387"/>
                      <a:pt x="1" y="552"/>
                      <a:pt x="102" y="655"/>
                    </a:cubicBezTo>
                    <a:cubicBezTo>
                      <a:pt x="153" y="705"/>
                      <a:pt x="219" y="731"/>
                      <a:pt x="288" y="731"/>
                    </a:cubicBezTo>
                    <a:cubicBezTo>
                      <a:pt x="352" y="731"/>
                      <a:pt x="420" y="705"/>
                      <a:pt x="472" y="655"/>
                    </a:cubicBezTo>
                    <a:lnTo>
                      <a:pt x="680" y="447"/>
                    </a:lnTo>
                    <a:cubicBezTo>
                      <a:pt x="782" y="344"/>
                      <a:pt x="782" y="179"/>
                      <a:pt x="680" y="78"/>
                    </a:cubicBezTo>
                    <a:cubicBezTo>
                      <a:pt x="628" y="27"/>
                      <a:pt x="564" y="1"/>
                      <a:pt x="4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  <p:sp>
            <p:nvSpPr>
              <p:cNvPr id="272" name="Google Shape;272;p22"/>
              <p:cNvSpPr/>
              <p:nvPr/>
            </p:nvSpPr>
            <p:spPr>
              <a:xfrm>
                <a:off x="7293912" y="1644021"/>
                <a:ext cx="516871" cy="516407"/>
              </a:xfrm>
              <a:custGeom>
                <a:avLst/>
                <a:gdLst/>
                <a:ahLst/>
                <a:cxnLst/>
                <a:rect l="l" t="t" r="r" b="b"/>
                <a:pathLst>
                  <a:path w="17817" h="17801" extrusionOk="0">
                    <a:moveTo>
                      <a:pt x="13362" y="0"/>
                    </a:moveTo>
                    <a:cubicBezTo>
                      <a:pt x="12132" y="0"/>
                      <a:pt x="10998" y="419"/>
                      <a:pt x="10171" y="1179"/>
                    </a:cubicBezTo>
                    <a:cubicBezTo>
                      <a:pt x="9355" y="1929"/>
                      <a:pt x="8906" y="2931"/>
                      <a:pt x="8906" y="4003"/>
                    </a:cubicBezTo>
                    <a:cubicBezTo>
                      <a:pt x="8906" y="4948"/>
                      <a:pt x="9283" y="5774"/>
                      <a:pt x="10001" y="6391"/>
                    </a:cubicBezTo>
                    <a:cubicBezTo>
                      <a:pt x="10351" y="6692"/>
                      <a:pt x="10512" y="7151"/>
                      <a:pt x="10423" y="7590"/>
                    </a:cubicBezTo>
                    <a:lnTo>
                      <a:pt x="10403" y="7694"/>
                    </a:lnTo>
                    <a:cubicBezTo>
                      <a:pt x="10018" y="7765"/>
                      <a:pt x="9694" y="8065"/>
                      <a:pt x="9610" y="8473"/>
                    </a:cubicBezTo>
                    <a:lnTo>
                      <a:pt x="9257" y="10236"/>
                    </a:lnTo>
                    <a:cubicBezTo>
                      <a:pt x="9203" y="10496"/>
                      <a:pt x="9255" y="10763"/>
                      <a:pt x="9403" y="10983"/>
                    </a:cubicBezTo>
                    <a:cubicBezTo>
                      <a:pt x="9479" y="11095"/>
                      <a:pt x="9575" y="11190"/>
                      <a:pt x="9684" y="11264"/>
                    </a:cubicBezTo>
                    <a:lnTo>
                      <a:pt x="9627" y="11547"/>
                    </a:lnTo>
                    <a:cubicBezTo>
                      <a:pt x="9441" y="12466"/>
                      <a:pt x="8628" y="13131"/>
                      <a:pt x="7692" y="13131"/>
                    </a:cubicBezTo>
                    <a:lnTo>
                      <a:pt x="2387" y="13131"/>
                    </a:lnTo>
                    <a:cubicBezTo>
                      <a:pt x="1101" y="13131"/>
                      <a:pt x="38" y="14161"/>
                      <a:pt x="17" y="15426"/>
                    </a:cubicBezTo>
                    <a:cubicBezTo>
                      <a:pt x="0" y="16452"/>
                      <a:pt x="641" y="17359"/>
                      <a:pt x="1615" y="17683"/>
                    </a:cubicBezTo>
                    <a:cubicBezTo>
                      <a:pt x="1644" y="17692"/>
                      <a:pt x="1669" y="17696"/>
                      <a:pt x="1698" y="17696"/>
                    </a:cubicBezTo>
                    <a:cubicBezTo>
                      <a:pt x="1808" y="17696"/>
                      <a:pt x="1908" y="17627"/>
                      <a:pt x="1946" y="17516"/>
                    </a:cubicBezTo>
                    <a:cubicBezTo>
                      <a:pt x="1991" y="17381"/>
                      <a:pt x="1917" y="17234"/>
                      <a:pt x="1779" y="17187"/>
                    </a:cubicBezTo>
                    <a:cubicBezTo>
                      <a:pt x="1025" y="16936"/>
                      <a:pt x="527" y="16232"/>
                      <a:pt x="538" y="15435"/>
                    </a:cubicBezTo>
                    <a:cubicBezTo>
                      <a:pt x="555" y="14453"/>
                      <a:pt x="1385" y="13653"/>
                      <a:pt x="2387" y="13653"/>
                    </a:cubicBezTo>
                    <a:lnTo>
                      <a:pt x="7692" y="13653"/>
                    </a:lnTo>
                    <a:cubicBezTo>
                      <a:pt x="8878" y="13653"/>
                      <a:pt x="9904" y="12810"/>
                      <a:pt x="10138" y="11650"/>
                    </a:cubicBezTo>
                    <a:lnTo>
                      <a:pt x="10182" y="11435"/>
                    </a:lnTo>
                    <a:lnTo>
                      <a:pt x="13739" y="12152"/>
                    </a:lnTo>
                    <a:lnTo>
                      <a:pt x="13695" y="12366"/>
                    </a:lnTo>
                    <a:cubicBezTo>
                      <a:pt x="13415" y="13749"/>
                      <a:pt x="12661" y="15001"/>
                      <a:pt x="11570" y="15895"/>
                    </a:cubicBezTo>
                    <a:cubicBezTo>
                      <a:pt x="10481" y="16788"/>
                      <a:pt x="9102" y="17280"/>
                      <a:pt x="7692" y="17280"/>
                    </a:cubicBezTo>
                    <a:lnTo>
                      <a:pt x="2934" y="17280"/>
                    </a:lnTo>
                    <a:cubicBezTo>
                      <a:pt x="2789" y="17280"/>
                      <a:pt x="2674" y="17397"/>
                      <a:pt x="2674" y="17541"/>
                    </a:cubicBezTo>
                    <a:cubicBezTo>
                      <a:pt x="2674" y="17684"/>
                      <a:pt x="2789" y="17800"/>
                      <a:pt x="2934" y="17800"/>
                    </a:cubicBezTo>
                    <a:lnTo>
                      <a:pt x="7692" y="17800"/>
                    </a:lnTo>
                    <a:cubicBezTo>
                      <a:pt x="9225" y="17800"/>
                      <a:pt x="10719" y="17267"/>
                      <a:pt x="11902" y="16297"/>
                    </a:cubicBezTo>
                    <a:cubicBezTo>
                      <a:pt x="13086" y="15328"/>
                      <a:pt x="13903" y="13969"/>
                      <a:pt x="14204" y="12469"/>
                    </a:cubicBezTo>
                    <a:lnTo>
                      <a:pt x="14264" y="12183"/>
                    </a:lnTo>
                    <a:cubicBezTo>
                      <a:pt x="14392" y="12160"/>
                      <a:pt x="14517" y="12109"/>
                      <a:pt x="14630" y="12035"/>
                    </a:cubicBezTo>
                    <a:cubicBezTo>
                      <a:pt x="14850" y="11886"/>
                      <a:pt x="15003" y="11664"/>
                      <a:pt x="15052" y="11403"/>
                    </a:cubicBezTo>
                    <a:lnTo>
                      <a:pt x="15409" y="9641"/>
                    </a:lnTo>
                    <a:cubicBezTo>
                      <a:pt x="15491" y="9232"/>
                      <a:pt x="15310" y="8831"/>
                      <a:pt x="14980" y="8614"/>
                    </a:cubicBezTo>
                    <a:lnTo>
                      <a:pt x="15135" y="7846"/>
                    </a:lnTo>
                    <a:cubicBezTo>
                      <a:pt x="15213" y="7462"/>
                      <a:pt x="15468" y="7136"/>
                      <a:pt x="15817" y="6971"/>
                    </a:cubicBezTo>
                    <a:cubicBezTo>
                      <a:pt x="16431" y="6683"/>
                      <a:pt x="16920" y="6288"/>
                      <a:pt x="17263" y="5797"/>
                    </a:cubicBezTo>
                    <a:cubicBezTo>
                      <a:pt x="17632" y="5275"/>
                      <a:pt x="17816" y="4671"/>
                      <a:pt x="17816" y="4003"/>
                    </a:cubicBezTo>
                    <a:cubicBezTo>
                      <a:pt x="17816" y="3270"/>
                      <a:pt x="17604" y="2556"/>
                      <a:pt x="17198" y="1937"/>
                    </a:cubicBezTo>
                    <a:cubicBezTo>
                      <a:pt x="17149" y="1860"/>
                      <a:pt x="17064" y="1817"/>
                      <a:pt x="16980" y="1817"/>
                    </a:cubicBezTo>
                    <a:cubicBezTo>
                      <a:pt x="16931" y="1817"/>
                      <a:pt x="16880" y="1832"/>
                      <a:pt x="16836" y="1862"/>
                    </a:cubicBezTo>
                    <a:cubicBezTo>
                      <a:pt x="16715" y="1939"/>
                      <a:pt x="16683" y="2101"/>
                      <a:pt x="16761" y="2222"/>
                    </a:cubicBezTo>
                    <a:cubicBezTo>
                      <a:pt x="17114" y="2757"/>
                      <a:pt x="17298" y="3372"/>
                      <a:pt x="17298" y="4003"/>
                    </a:cubicBezTo>
                    <a:cubicBezTo>
                      <a:pt x="17298" y="5096"/>
                      <a:pt x="16692" y="5984"/>
                      <a:pt x="15593" y="6499"/>
                    </a:cubicBezTo>
                    <a:cubicBezTo>
                      <a:pt x="15097" y="6733"/>
                      <a:pt x="14735" y="7199"/>
                      <a:pt x="14624" y="7744"/>
                    </a:cubicBezTo>
                    <a:lnTo>
                      <a:pt x="14484" y="8441"/>
                    </a:lnTo>
                    <a:lnTo>
                      <a:pt x="10929" y="7724"/>
                    </a:lnTo>
                    <a:lnTo>
                      <a:pt x="10933" y="7694"/>
                    </a:lnTo>
                    <a:cubicBezTo>
                      <a:pt x="11061" y="7069"/>
                      <a:pt x="10831" y="6419"/>
                      <a:pt x="10341" y="5997"/>
                    </a:cubicBezTo>
                    <a:cubicBezTo>
                      <a:pt x="9742" y="5481"/>
                      <a:pt x="9426" y="4791"/>
                      <a:pt x="9426" y="4003"/>
                    </a:cubicBezTo>
                    <a:cubicBezTo>
                      <a:pt x="9426" y="3079"/>
                      <a:pt x="9814" y="2213"/>
                      <a:pt x="10523" y="1563"/>
                    </a:cubicBezTo>
                    <a:cubicBezTo>
                      <a:pt x="11254" y="891"/>
                      <a:pt x="12262" y="522"/>
                      <a:pt x="13362" y="522"/>
                    </a:cubicBezTo>
                    <a:cubicBezTo>
                      <a:pt x="14340" y="522"/>
                      <a:pt x="15231" y="807"/>
                      <a:pt x="15940" y="1347"/>
                    </a:cubicBezTo>
                    <a:cubicBezTo>
                      <a:pt x="15988" y="1383"/>
                      <a:pt x="16043" y="1399"/>
                      <a:pt x="16098" y="1399"/>
                    </a:cubicBezTo>
                    <a:cubicBezTo>
                      <a:pt x="16179" y="1399"/>
                      <a:pt x="16256" y="1363"/>
                      <a:pt x="16307" y="1297"/>
                    </a:cubicBezTo>
                    <a:cubicBezTo>
                      <a:pt x="16394" y="1183"/>
                      <a:pt x="16371" y="1019"/>
                      <a:pt x="16258" y="931"/>
                    </a:cubicBezTo>
                    <a:cubicBezTo>
                      <a:pt x="15457" y="322"/>
                      <a:pt x="14454" y="0"/>
                      <a:pt x="13362" y="0"/>
                    </a:cubicBezTo>
                    <a:close/>
                    <a:moveTo>
                      <a:pt x="10584" y="8198"/>
                    </a:moveTo>
                    <a:cubicBezTo>
                      <a:pt x="10615" y="8198"/>
                      <a:pt x="10648" y="8201"/>
                      <a:pt x="10679" y="8207"/>
                    </a:cubicBezTo>
                    <a:lnTo>
                      <a:pt x="14528" y="8981"/>
                    </a:lnTo>
                    <a:cubicBezTo>
                      <a:pt x="14782" y="9033"/>
                      <a:pt x="14949" y="9282"/>
                      <a:pt x="14896" y="9539"/>
                    </a:cubicBezTo>
                    <a:lnTo>
                      <a:pt x="14543" y="11300"/>
                    </a:lnTo>
                    <a:cubicBezTo>
                      <a:pt x="14518" y="11425"/>
                      <a:pt x="14448" y="11530"/>
                      <a:pt x="14340" y="11599"/>
                    </a:cubicBezTo>
                    <a:cubicBezTo>
                      <a:pt x="14264" y="11652"/>
                      <a:pt x="14172" y="11680"/>
                      <a:pt x="14080" y="11680"/>
                    </a:cubicBezTo>
                    <a:cubicBezTo>
                      <a:pt x="14049" y="11680"/>
                      <a:pt x="14018" y="11676"/>
                      <a:pt x="13988" y="11670"/>
                    </a:cubicBezTo>
                    <a:lnTo>
                      <a:pt x="10136" y="10896"/>
                    </a:lnTo>
                    <a:cubicBezTo>
                      <a:pt x="10012" y="10871"/>
                      <a:pt x="9906" y="10799"/>
                      <a:pt x="9837" y="10694"/>
                    </a:cubicBezTo>
                    <a:cubicBezTo>
                      <a:pt x="9766" y="10588"/>
                      <a:pt x="9742" y="10463"/>
                      <a:pt x="9766" y="10339"/>
                    </a:cubicBezTo>
                    <a:lnTo>
                      <a:pt x="10121" y="8577"/>
                    </a:lnTo>
                    <a:cubicBezTo>
                      <a:pt x="10165" y="8353"/>
                      <a:pt x="10364" y="8198"/>
                      <a:pt x="10584" y="8198"/>
                    </a:cubicBezTo>
                    <a:close/>
                    <a:moveTo>
                      <a:pt x="13739" y="3184"/>
                    </a:moveTo>
                    <a:cubicBezTo>
                      <a:pt x="13423" y="3184"/>
                      <a:pt x="12690" y="3184"/>
                      <a:pt x="12690" y="3977"/>
                    </a:cubicBezTo>
                    <a:cubicBezTo>
                      <a:pt x="12690" y="4607"/>
                      <a:pt x="13159" y="5120"/>
                      <a:pt x="13739" y="5120"/>
                    </a:cubicBezTo>
                    <a:cubicBezTo>
                      <a:pt x="14317" y="5120"/>
                      <a:pt x="14788" y="4607"/>
                      <a:pt x="14788" y="3977"/>
                    </a:cubicBezTo>
                    <a:cubicBezTo>
                      <a:pt x="14788" y="3184"/>
                      <a:pt x="14053" y="3184"/>
                      <a:pt x="13739" y="3184"/>
                    </a:cubicBezTo>
                    <a:close/>
                    <a:moveTo>
                      <a:pt x="13739" y="3705"/>
                    </a:moveTo>
                    <a:cubicBezTo>
                      <a:pt x="14247" y="3705"/>
                      <a:pt x="14268" y="3782"/>
                      <a:pt x="14268" y="3977"/>
                    </a:cubicBezTo>
                    <a:cubicBezTo>
                      <a:pt x="14268" y="4320"/>
                      <a:pt x="14028" y="4599"/>
                      <a:pt x="13739" y="4599"/>
                    </a:cubicBezTo>
                    <a:cubicBezTo>
                      <a:pt x="13446" y="4599"/>
                      <a:pt x="13210" y="4320"/>
                      <a:pt x="13210" y="3977"/>
                    </a:cubicBezTo>
                    <a:cubicBezTo>
                      <a:pt x="13210" y="3782"/>
                      <a:pt x="13231" y="3705"/>
                      <a:pt x="13739" y="3705"/>
                    </a:cubicBezTo>
                    <a:close/>
                    <a:moveTo>
                      <a:pt x="16225" y="2974"/>
                    </a:moveTo>
                    <a:cubicBezTo>
                      <a:pt x="16081" y="2974"/>
                      <a:pt x="15965" y="3093"/>
                      <a:pt x="15965" y="3236"/>
                    </a:cubicBezTo>
                    <a:lnTo>
                      <a:pt x="15965" y="3656"/>
                    </a:lnTo>
                    <a:cubicBezTo>
                      <a:pt x="15965" y="3800"/>
                      <a:pt x="16081" y="3917"/>
                      <a:pt x="16225" y="3917"/>
                    </a:cubicBezTo>
                    <a:cubicBezTo>
                      <a:pt x="16371" y="3917"/>
                      <a:pt x="16488" y="3800"/>
                      <a:pt x="16488" y="3656"/>
                    </a:cubicBezTo>
                    <a:lnTo>
                      <a:pt x="16488" y="3236"/>
                    </a:lnTo>
                    <a:cubicBezTo>
                      <a:pt x="16488" y="3093"/>
                      <a:pt x="16371" y="2974"/>
                      <a:pt x="16225" y="2974"/>
                    </a:cubicBezTo>
                    <a:close/>
                    <a:moveTo>
                      <a:pt x="11249" y="2974"/>
                    </a:moveTo>
                    <a:cubicBezTo>
                      <a:pt x="11105" y="2974"/>
                      <a:pt x="10989" y="3093"/>
                      <a:pt x="10989" y="3236"/>
                    </a:cubicBezTo>
                    <a:lnTo>
                      <a:pt x="10989" y="3656"/>
                    </a:lnTo>
                    <a:cubicBezTo>
                      <a:pt x="10989" y="3800"/>
                      <a:pt x="11105" y="3917"/>
                      <a:pt x="11249" y="3917"/>
                    </a:cubicBezTo>
                    <a:cubicBezTo>
                      <a:pt x="11397" y="3917"/>
                      <a:pt x="11509" y="3800"/>
                      <a:pt x="11509" y="3656"/>
                    </a:cubicBezTo>
                    <a:lnTo>
                      <a:pt x="11509" y="3236"/>
                    </a:lnTo>
                    <a:cubicBezTo>
                      <a:pt x="11509" y="3093"/>
                      <a:pt x="11397" y="2974"/>
                      <a:pt x="11249" y="29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700000000000000" pitchFamily="2" charset="-78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همه چیز درباره اینفوگرافیک حشرات</a:t>
            </a:r>
            <a:endParaRPr dirty="0">
              <a:cs typeface="B Nazanin" panose="00000400000000000000" pitchFamily="2" charset="-78"/>
            </a:endParaRPr>
          </a:p>
        </p:txBody>
      </p:sp>
      <p:graphicFrame>
        <p:nvGraphicFramePr>
          <p:cNvPr id="692" name="Google Shape;692;p31"/>
          <p:cNvGraphicFramePr/>
          <p:nvPr/>
        </p:nvGraphicFramePr>
        <p:xfrm>
          <a:off x="2114663" y="1618594"/>
          <a:ext cx="4914675" cy="2468700"/>
        </p:xfrm>
        <a:graphic>
          <a:graphicData uri="http://schemas.openxmlformats.org/drawingml/2006/table">
            <a:tbl>
              <a:tblPr>
                <a:noFill/>
                <a:tableStyleId>{96DA3E28-3A7D-483B-A9D4-B574C91BDB5E}</a:tableStyleId>
              </a:tblPr>
              <a:tblGrid>
                <a:gridCol w="55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5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5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5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5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5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5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5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a</a:t>
                      </a:r>
                      <a:endParaRPr sz="1500"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n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f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c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a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e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t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y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i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n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l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a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d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y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b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u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g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f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t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j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c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k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b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g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a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z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q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w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f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e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l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t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e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e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b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a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a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e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p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u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r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d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l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p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u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b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u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t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t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e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r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f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l</a:t>
                      </a:r>
                      <a:endParaRPr sz="150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Actor"/>
                          <a:sym typeface="Actor"/>
                        </a:rPr>
                        <a:t>y</a:t>
                      </a:r>
                      <a:endParaRPr sz="1500"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Actor"/>
                        <a:sym typeface="Actor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93" name="Google Shape;693;p31"/>
          <p:cNvSpPr txBox="1"/>
          <p:nvPr/>
        </p:nvSpPr>
        <p:spPr>
          <a:xfrm>
            <a:off x="952625" y="4140900"/>
            <a:ext cx="72390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rPr>
              <a:t>مورچه - زنبور - پروانه - لیدی باگ - سوسک - کک</a:t>
            </a:r>
            <a:endParaRPr sz="2000" b="1" dirty="0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sp>
        <p:nvSpPr>
          <p:cNvPr id="694" name="Google Shape;694;p31"/>
          <p:cNvSpPr txBox="1"/>
          <p:nvPr/>
        </p:nvSpPr>
        <p:spPr>
          <a:xfrm>
            <a:off x="720075" y="1171888"/>
            <a:ext cx="77040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rPr>
              <a:t>کلمات زیر را در جستجوی کلمه جستجو کنید</a:t>
            </a:r>
            <a:endParaRPr sz="1500" dirty="0">
              <a:solidFill>
                <a:schemeClr val="dk1"/>
              </a:solidFill>
              <a:latin typeface="Actor"/>
              <a:ea typeface="Actor"/>
              <a:cs typeface="B Nazanin" panose="00000400000000000000" pitchFamily="2" charset="-78"/>
              <a:sym typeface="Actor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همه چیز درباره اینفوگرافیک حشرات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00" name="Google Shape;700;p32"/>
          <p:cNvSpPr/>
          <p:nvPr/>
        </p:nvSpPr>
        <p:spPr>
          <a:xfrm>
            <a:off x="1052019" y="2680021"/>
            <a:ext cx="2236200" cy="4716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rPr>
              <a:t>دگردیسی</a:t>
            </a:r>
            <a:endParaRPr sz="2300" b="1" dirty="0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sp>
        <p:nvSpPr>
          <p:cNvPr id="701" name="Google Shape;701;p32"/>
          <p:cNvSpPr/>
          <p:nvPr/>
        </p:nvSpPr>
        <p:spPr>
          <a:xfrm>
            <a:off x="3847881" y="1704471"/>
            <a:ext cx="1725900" cy="5727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rPr>
              <a:t>کامل</a:t>
            </a:r>
            <a:endParaRPr sz="2300" b="1" dirty="0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sp>
        <p:nvSpPr>
          <p:cNvPr id="702" name="Google Shape;702;p32"/>
          <p:cNvSpPr/>
          <p:nvPr/>
        </p:nvSpPr>
        <p:spPr>
          <a:xfrm>
            <a:off x="3847881" y="3560771"/>
            <a:ext cx="1725900" cy="5727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rPr>
              <a:t>ناقص</a:t>
            </a:r>
            <a:endParaRPr sz="2300" b="1" dirty="0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cxnSp>
        <p:nvCxnSpPr>
          <p:cNvPr id="703" name="Google Shape;703;p32"/>
          <p:cNvCxnSpPr>
            <a:stCxn id="700" idx="3"/>
            <a:endCxn id="701" idx="1"/>
          </p:cNvCxnSpPr>
          <p:nvPr/>
        </p:nvCxnSpPr>
        <p:spPr>
          <a:xfrm rot="10800000" flipH="1">
            <a:off x="3288219" y="1990921"/>
            <a:ext cx="559800" cy="924900"/>
          </a:xfrm>
          <a:prstGeom prst="bentConnector3">
            <a:avLst>
              <a:gd name="adj1" fmla="val 49988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04" name="Google Shape;704;p32"/>
          <p:cNvCxnSpPr>
            <a:stCxn id="700" idx="3"/>
            <a:endCxn id="702" idx="1"/>
          </p:cNvCxnSpPr>
          <p:nvPr/>
        </p:nvCxnSpPr>
        <p:spPr>
          <a:xfrm>
            <a:off x="3288219" y="2915821"/>
            <a:ext cx="559800" cy="931200"/>
          </a:xfrm>
          <a:prstGeom prst="bentConnector3">
            <a:avLst>
              <a:gd name="adj1" fmla="val 49988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05" name="Google Shape;705;p32"/>
          <p:cNvSpPr txBox="1"/>
          <p:nvPr/>
        </p:nvSpPr>
        <p:spPr>
          <a:xfrm>
            <a:off x="6132681" y="1550421"/>
            <a:ext cx="1959300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238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ctor"/>
              <a:buChar char="●"/>
            </a:pPr>
            <a:r>
              <a:rPr lang="fa-IR"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rPr>
              <a:t>عنوان در اینجا</a:t>
            </a:r>
            <a:endParaRPr lang="en-US" sz="1500" dirty="0">
              <a:solidFill>
                <a:schemeClr val="dk1"/>
              </a:solidFill>
              <a:latin typeface="Actor"/>
              <a:ea typeface="Actor"/>
              <a:cs typeface="B Nazanin" panose="00000400000000000000" pitchFamily="2" charset="-78"/>
              <a:sym typeface="Actor"/>
            </a:endParaRPr>
          </a:p>
          <a:p>
            <a:pPr marL="457200" marR="0" lvl="0" indent="-3238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ctor"/>
              <a:buChar char="●"/>
            </a:pPr>
            <a:r>
              <a:rPr lang="fa-IR"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rPr>
              <a:t>عنوان در اینجا</a:t>
            </a:r>
            <a:endParaRPr lang="en-US" sz="1500" dirty="0">
              <a:solidFill>
                <a:schemeClr val="dk1"/>
              </a:solidFill>
              <a:latin typeface="Actor"/>
              <a:ea typeface="Actor"/>
              <a:cs typeface="B Nazanin" panose="00000400000000000000" pitchFamily="2" charset="-78"/>
              <a:sym typeface="Actor"/>
            </a:endParaRPr>
          </a:p>
          <a:p>
            <a:pPr marL="457200" marR="0" lvl="0" indent="-3238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ctor"/>
              <a:buChar char="●"/>
            </a:pPr>
            <a:r>
              <a:rPr lang="fa-IR"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rPr>
              <a:t>عنوان در اینجا</a:t>
            </a:r>
            <a:endParaRPr lang="en-US" sz="1500" dirty="0">
              <a:solidFill>
                <a:schemeClr val="dk1"/>
              </a:solidFill>
              <a:latin typeface="Actor"/>
              <a:ea typeface="Actor"/>
              <a:cs typeface="B Nazanin" panose="00000400000000000000" pitchFamily="2" charset="-78"/>
              <a:sym typeface="Actor"/>
            </a:endParaRPr>
          </a:p>
        </p:txBody>
      </p:sp>
      <p:cxnSp>
        <p:nvCxnSpPr>
          <p:cNvPr id="706" name="Google Shape;706;p32"/>
          <p:cNvCxnSpPr>
            <a:stCxn id="701" idx="3"/>
            <a:endCxn id="705" idx="1"/>
          </p:cNvCxnSpPr>
          <p:nvPr/>
        </p:nvCxnSpPr>
        <p:spPr>
          <a:xfrm>
            <a:off x="5573781" y="1990821"/>
            <a:ext cx="5589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07" name="Google Shape;707;p32"/>
          <p:cNvSpPr txBox="1"/>
          <p:nvPr/>
        </p:nvSpPr>
        <p:spPr>
          <a:xfrm>
            <a:off x="6132681" y="3560771"/>
            <a:ext cx="1959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238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ctor"/>
              <a:buChar char="●"/>
            </a:pPr>
            <a:r>
              <a:rPr lang="fa-IR"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rPr>
              <a:t>عنوان در اینجا</a:t>
            </a:r>
            <a:endParaRPr lang="en-US" sz="1500" dirty="0">
              <a:solidFill>
                <a:schemeClr val="dk1"/>
              </a:solidFill>
              <a:latin typeface="Actor"/>
              <a:ea typeface="Actor"/>
              <a:cs typeface="B Nazanin" panose="00000400000000000000" pitchFamily="2" charset="-78"/>
              <a:sym typeface="Actor"/>
            </a:endParaRPr>
          </a:p>
          <a:p>
            <a:pPr marL="457200" marR="0" lvl="0" indent="-3238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ctor"/>
              <a:buChar char="●"/>
            </a:pPr>
            <a:r>
              <a:rPr lang="fa-IR"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rPr>
              <a:t>عنوان در اینجا</a:t>
            </a:r>
            <a:endParaRPr lang="en-US" sz="1500" dirty="0">
              <a:solidFill>
                <a:schemeClr val="dk1"/>
              </a:solidFill>
              <a:latin typeface="Actor"/>
              <a:ea typeface="Actor"/>
              <a:cs typeface="B Nazanin" panose="00000400000000000000" pitchFamily="2" charset="-78"/>
              <a:sym typeface="Actor"/>
            </a:endParaRPr>
          </a:p>
        </p:txBody>
      </p:sp>
      <p:cxnSp>
        <p:nvCxnSpPr>
          <p:cNvPr id="708" name="Google Shape;708;p32"/>
          <p:cNvCxnSpPr>
            <a:stCxn id="702" idx="3"/>
            <a:endCxn id="707" idx="1"/>
          </p:cNvCxnSpPr>
          <p:nvPr/>
        </p:nvCxnSpPr>
        <p:spPr>
          <a:xfrm>
            <a:off x="5573781" y="3847121"/>
            <a:ext cx="5589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709" name="Google Shape;709;p32"/>
          <p:cNvGrpSpPr/>
          <p:nvPr/>
        </p:nvGrpSpPr>
        <p:grpSpPr>
          <a:xfrm rot="1012866">
            <a:off x="1543693" y="1642056"/>
            <a:ext cx="1252878" cy="1006260"/>
            <a:chOff x="2286678" y="3471805"/>
            <a:chExt cx="1820915" cy="1462485"/>
          </a:xfrm>
        </p:grpSpPr>
        <p:sp>
          <p:nvSpPr>
            <p:cNvPr id="710" name="Google Shape;710;p32"/>
            <p:cNvSpPr/>
            <p:nvPr/>
          </p:nvSpPr>
          <p:spPr>
            <a:xfrm rot="-900001">
              <a:off x="2400195" y="3659548"/>
              <a:ext cx="1593881" cy="1086998"/>
            </a:xfrm>
            <a:custGeom>
              <a:avLst/>
              <a:gdLst/>
              <a:ahLst/>
              <a:cxnLst/>
              <a:rect l="l" t="t" r="r" b="b"/>
              <a:pathLst>
                <a:path w="18173" h="12394" extrusionOk="0">
                  <a:moveTo>
                    <a:pt x="16984" y="1917"/>
                  </a:moveTo>
                  <a:cubicBezTo>
                    <a:pt x="16643" y="1917"/>
                    <a:pt x="16148" y="1984"/>
                    <a:pt x="15604" y="2101"/>
                  </a:cubicBezTo>
                  <a:cubicBezTo>
                    <a:pt x="15601" y="2101"/>
                    <a:pt x="15600" y="2101"/>
                    <a:pt x="15598" y="2101"/>
                  </a:cubicBezTo>
                  <a:cubicBezTo>
                    <a:pt x="15436" y="2137"/>
                    <a:pt x="15269" y="2176"/>
                    <a:pt x="15100" y="2220"/>
                  </a:cubicBezTo>
                  <a:cubicBezTo>
                    <a:pt x="14960" y="2254"/>
                    <a:pt x="14876" y="2397"/>
                    <a:pt x="14912" y="2536"/>
                  </a:cubicBezTo>
                  <a:cubicBezTo>
                    <a:pt x="14912" y="2537"/>
                    <a:pt x="14912" y="2538"/>
                    <a:pt x="14913" y="2538"/>
                  </a:cubicBezTo>
                  <a:cubicBezTo>
                    <a:pt x="14692" y="2599"/>
                    <a:pt x="14467" y="2668"/>
                    <a:pt x="14241" y="2744"/>
                  </a:cubicBezTo>
                  <a:cubicBezTo>
                    <a:pt x="14240" y="2743"/>
                    <a:pt x="14240" y="2743"/>
                    <a:pt x="14240" y="2741"/>
                  </a:cubicBezTo>
                  <a:cubicBezTo>
                    <a:pt x="14202" y="2635"/>
                    <a:pt x="14102" y="2568"/>
                    <a:pt x="13995" y="2568"/>
                  </a:cubicBezTo>
                  <a:cubicBezTo>
                    <a:pt x="13966" y="2568"/>
                    <a:pt x="13936" y="2572"/>
                    <a:pt x="13907" y="2584"/>
                  </a:cubicBezTo>
                  <a:cubicBezTo>
                    <a:pt x="13572" y="2702"/>
                    <a:pt x="13251" y="2832"/>
                    <a:pt x="12954" y="2970"/>
                  </a:cubicBezTo>
                  <a:cubicBezTo>
                    <a:pt x="12703" y="2079"/>
                    <a:pt x="12085" y="1319"/>
                    <a:pt x="11256" y="831"/>
                  </a:cubicBezTo>
                  <a:cubicBezTo>
                    <a:pt x="11430" y="692"/>
                    <a:pt x="11615" y="577"/>
                    <a:pt x="11787" y="499"/>
                  </a:cubicBezTo>
                  <a:cubicBezTo>
                    <a:pt x="11919" y="442"/>
                    <a:pt x="11978" y="287"/>
                    <a:pt x="11920" y="156"/>
                  </a:cubicBezTo>
                  <a:cubicBezTo>
                    <a:pt x="11877" y="59"/>
                    <a:pt x="11781" y="1"/>
                    <a:pt x="11683" y="1"/>
                  </a:cubicBezTo>
                  <a:cubicBezTo>
                    <a:pt x="11647" y="1"/>
                    <a:pt x="11610" y="9"/>
                    <a:pt x="11577" y="24"/>
                  </a:cubicBezTo>
                  <a:cubicBezTo>
                    <a:pt x="11299" y="145"/>
                    <a:pt x="11007" y="344"/>
                    <a:pt x="10746" y="577"/>
                  </a:cubicBezTo>
                  <a:cubicBezTo>
                    <a:pt x="10240" y="367"/>
                    <a:pt x="9678" y="250"/>
                    <a:pt x="9087" y="250"/>
                  </a:cubicBezTo>
                  <a:cubicBezTo>
                    <a:pt x="8494" y="250"/>
                    <a:pt x="7933" y="366"/>
                    <a:pt x="7426" y="577"/>
                  </a:cubicBezTo>
                  <a:cubicBezTo>
                    <a:pt x="7165" y="344"/>
                    <a:pt x="6876" y="145"/>
                    <a:pt x="6597" y="24"/>
                  </a:cubicBezTo>
                  <a:cubicBezTo>
                    <a:pt x="6562" y="9"/>
                    <a:pt x="6526" y="1"/>
                    <a:pt x="6492" y="1"/>
                  </a:cubicBezTo>
                  <a:cubicBezTo>
                    <a:pt x="6391" y="1"/>
                    <a:pt x="6295" y="59"/>
                    <a:pt x="6254" y="156"/>
                  </a:cubicBezTo>
                  <a:cubicBezTo>
                    <a:pt x="6194" y="287"/>
                    <a:pt x="6254" y="442"/>
                    <a:pt x="6386" y="499"/>
                  </a:cubicBezTo>
                  <a:cubicBezTo>
                    <a:pt x="6559" y="577"/>
                    <a:pt x="6743" y="692"/>
                    <a:pt x="6918" y="831"/>
                  </a:cubicBezTo>
                  <a:cubicBezTo>
                    <a:pt x="6088" y="1319"/>
                    <a:pt x="5470" y="2079"/>
                    <a:pt x="5220" y="2969"/>
                  </a:cubicBezTo>
                  <a:cubicBezTo>
                    <a:pt x="4323" y="2556"/>
                    <a:pt x="3366" y="2270"/>
                    <a:pt x="2574" y="2101"/>
                  </a:cubicBezTo>
                  <a:lnTo>
                    <a:pt x="2571" y="2101"/>
                  </a:lnTo>
                  <a:cubicBezTo>
                    <a:pt x="1991" y="1978"/>
                    <a:pt x="1502" y="1917"/>
                    <a:pt x="1190" y="1917"/>
                  </a:cubicBezTo>
                  <a:cubicBezTo>
                    <a:pt x="907" y="1917"/>
                    <a:pt x="405" y="2094"/>
                    <a:pt x="237" y="3278"/>
                  </a:cubicBezTo>
                  <a:cubicBezTo>
                    <a:pt x="1" y="4932"/>
                    <a:pt x="577" y="7590"/>
                    <a:pt x="2234" y="8071"/>
                  </a:cubicBezTo>
                  <a:cubicBezTo>
                    <a:pt x="2404" y="8121"/>
                    <a:pt x="2590" y="8167"/>
                    <a:pt x="2787" y="8208"/>
                  </a:cubicBezTo>
                  <a:cubicBezTo>
                    <a:pt x="2649" y="8699"/>
                    <a:pt x="2583" y="9215"/>
                    <a:pt x="2595" y="9717"/>
                  </a:cubicBezTo>
                  <a:cubicBezTo>
                    <a:pt x="2599" y="9858"/>
                    <a:pt x="2714" y="9971"/>
                    <a:pt x="2856" y="9971"/>
                  </a:cubicBezTo>
                  <a:lnTo>
                    <a:pt x="2862" y="9971"/>
                  </a:lnTo>
                  <a:cubicBezTo>
                    <a:pt x="2865" y="9971"/>
                    <a:pt x="2867" y="9970"/>
                    <a:pt x="2869" y="9970"/>
                  </a:cubicBezTo>
                  <a:cubicBezTo>
                    <a:pt x="2891" y="10227"/>
                    <a:pt x="2934" y="10474"/>
                    <a:pt x="2997" y="10704"/>
                  </a:cubicBezTo>
                  <a:cubicBezTo>
                    <a:pt x="2993" y="10705"/>
                    <a:pt x="2990" y="10706"/>
                    <a:pt x="2987" y="10708"/>
                  </a:cubicBezTo>
                  <a:cubicBezTo>
                    <a:pt x="2851" y="10756"/>
                    <a:pt x="2781" y="10906"/>
                    <a:pt x="2828" y="11040"/>
                  </a:cubicBezTo>
                  <a:cubicBezTo>
                    <a:pt x="2888" y="11212"/>
                    <a:pt x="2960" y="11373"/>
                    <a:pt x="3043" y="11520"/>
                  </a:cubicBezTo>
                  <a:cubicBezTo>
                    <a:pt x="3306" y="11996"/>
                    <a:pt x="3934" y="12319"/>
                    <a:pt x="4722" y="12383"/>
                  </a:cubicBezTo>
                  <a:cubicBezTo>
                    <a:pt x="4813" y="12391"/>
                    <a:pt x="4909" y="12394"/>
                    <a:pt x="5007" y="12394"/>
                  </a:cubicBezTo>
                  <a:cubicBezTo>
                    <a:pt x="5879" y="12394"/>
                    <a:pt x="6957" y="12091"/>
                    <a:pt x="7725" y="11241"/>
                  </a:cubicBezTo>
                  <a:cubicBezTo>
                    <a:pt x="8155" y="11473"/>
                    <a:pt x="8623" y="11602"/>
                    <a:pt x="9087" y="11602"/>
                  </a:cubicBezTo>
                  <a:cubicBezTo>
                    <a:pt x="9551" y="11602"/>
                    <a:pt x="10019" y="11473"/>
                    <a:pt x="10448" y="11241"/>
                  </a:cubicBezTo>
                  <a:cubicBezTo>
                    <a:pt x="11217" y="12091"/>
                    <a:pt x="12295" y="12394"/>
                    <a:pt x="13166" y="12394"/>
                  </a:cubicBezTo>
                  <a:cubicBezTo>
                    <a:pt x="13265" y="12394"/>
                    <a:pt x="13360" y="12391"/>
                    <a:pt x="13452" y="12383"/>
                  </a:cubicBezTo>
                  <a:cubicBezTo>
                    <a:pt x="14238" y="12319"/>
                    <a:pt x="14867" y="11996"/>
                    <a:pt x="15131" y="11520"/>
                  </a:cubicBezTo>
                  <a:cubicBezTo>
                    <a:pt x="15617" y="10641"/>
                    <a:pt x="15711" y="9368"/>
                    <a:pt x="15386" y="8208"/>
                  </a:cubicBezTo>
                  <a:cubicBezTo>
                    <a:pt x="15584" y="8167"/>
                    <a:pt x="15770" y="8121"/>
                    <a:pt x="15940" y="8071"/>
                  </a:cubicBezTo>
                  <a:cubicBezTo>
                    <a:pt x="17596" y="7590"/>
                    <a:pt x="18172" y="4932"/>
                    <a:pt x="17937" y="3278"/>
                  </a:cubicBezTo>
                  <a:cubicBezTo>
                    <a:pt x="17769" y="2094"/>
                    <a:pt x="17267" y="1917"/>
                    <a:pt x="16984" y="1917"/>
                  </a:cubicBezTo>
                </a:path>
              </a:pathLst>
            </a:custGeom>
            <a:solidFill>
              <a:srgbClr val="FFFFFF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1" name="Google Shape;711;p32"/>
            <p:cNvSpPr/>
            <p:nvPr/>
          </p:nvSpPr>
          <p:spPr>
            <a:xfrm rot="-900001">
              <a:off x="2701684" y="4252415"/>
              <a:ext cx="564388" cy="537272"/>
            </a:xfrm>
            <a:custGeom>
              <a:avLst/>
              <a:gdLst/>
              <a:ahLst/>
              <a:cxnLst/>
              <a:rect l="l" t="t" r="r" b="b"/>
              <a:pathLst>
                <a:path w="6435" h="6126" extrusionOk="0">
                  <a:moveTo>
                    <a:pt x="5036" y="0"/>
                  </a:moveTo>
                  <a:lnTo>
                    <a:pt x="1454" y="433"/>
                  </a:lnTo>
                  <a:cubicBezTo>
                    <a:pt x="107" y="1936"/>
                    <a:pt x="0" y="4143"/>
                    <a:pt x="688" y="5386"/>
                  </a:cubicBezTo>
                  <a:cubicBezTo>
                    <a:pt x="948" y="5854"/>
                    <a:pt x="1638" y="6126"/>
                    <a:pt x="2427" y="6126"/>
                  </a:cubicBezTo>
                  <a:cubicBezTo>
                    <a:pt x="3618" y="6126"/>
                    <a:pt x="5036" y="5511"/>
                    <a:pt x="5561" y="4030"/>
                  </a:cubicBezTo>
                  <a:cubicBezTo>
                    <a:pt x="6434" y="1564"/>
                    <a:pt x="5644" y="523"/>
                    <a:pt x="5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2" name="Google Shape;712;p32"/>
            <p:cNvSpPr/>
            <p:nvPr/>
          </p:nvSpPr>
          <p:spPr>
            <a:xfrm rot="-900001">
              <a:off x="2723991" y="4249479"/>
              <a:ext cx="533691" cy="476494"/>
            </a:xfrm>
            <a:custGeom>
              <a:avLst/>
              <a:gdLst/>
              <a:ahLst/>
              <a:cxnLst/>
              <a:rect l="l" t="t" r="r" b="b"/>
              <a:pathLst>
                <a:path w="6085" h="5433" extrusionOk="0">
                  <a:moveTo>
                    <a:pt x="4686" y="0"/>
                  </a:moveTo>
                  <a:lnTo>
                    <a:pt x="1104" y="433"/>
                  </a:lnTo>
                  <a:cubicBezTo>
                    <a:pt x="499" y="1106"/>
                    <a:pt x="145" y="1922"/>
                    <a:pt x="1" y="2729"/>
                  </a:cubicBezTo>
                  <a:cubicBezTo>
                    <a:pt x="486" y="2815"/>
                    <a:pt x="988" y="2861"/>
                    <a:pt x="1468" y="2861"/>
                  </a:cubicBezTo>
                  <a:cubicBezTo>
                    <a:pt x="1874" y="2861"/>
                    <a:pt x="2254" y="2830"/>
                    <a:pt x="2606" y="2769"/>
                  </a:cubicBezTo>
                  <a:cubicBezTo>
                    <a:pt x="2731" y="3654"/>
                    <a:pt x="3120" y="4447"/>
                    <a:pt x="3730" y="5047"/>
                  </a:cubicBezTo>
                  <a:cubicBezTo>
                    <a:pt x="3873" y="5189"/>
                    <a:pt x="4029" y="5318"/>
                    <a:pt x="4191" y="5433"/>
                  </a:cubicBezTo>
                  <a:cubicBezTo>
                    <a:pt x="4630" y="5099"/>
                    <a:pt x="4995" y="4637"/>
                    <a:pt x="5211" y="4030"/>
                  </a:cubicBezTo>
                  <a:cubicBezTo>
                    <a:pt x="6084" y="1564"/>
                    <a:pt x="5294" y="523"/>
                    <a:pt x="4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3" name="Google Shape;713;p32"/>
            <p:cNvSpPr/>
            <p:nvPr/>
          </p:nvSpPr>
          <p:spPr>
            <a:xfrm rot="-900001">
              <a:off x="2392410" y="3971539"/>
              <a:ext cx="682265" cy="520872"/>
            </a:xfrm>
            <a:custGeom>
              <a:avLst/>
              <a:gdLst/>
              <a:ahLst/>
              <a:cxnLst/>
              <a:rect l="l" t="t" r="r" b="b"/>
              <a:pathLst>
                <a:path w="7779" h="5939" extrusionOk="0">
                  <a:moveTo>
                    <a:pt x="1184" y="0"/>
                  </a:moveTo>
                  <a:cubicBezTo>
                    <a:pt x="1" y="0"/>
                    <a:pt x="134" y="5013"/>
                    <a:pt x="2300" y="5644"/>
                  </a:cubicBezTo>
                  <a:cubicBezTo>
                    <a:pt x="2924" y="5824"/>
                    <a:pt x="3667" y="5938"/>
                    <a:pt x="4395" y="5938"/>
                  </a:cubicBezTo>
                  <a:cubicBezTo>
                    <a:pt x="5982" y="5938"/>
                    <a:pt x="7506" y="5397"/>
                    <a:pt x="7612" y="3829"/>
                  </a:cubicBezTo>
                  <a:cubicBezTo>
                    <a:pt x="7779" y="1352"/>
                    <a:pt x="2650" y="0"/>
                    <a:pt x="1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4" name="Google Shape;714;p32"/>
            <p:cNvSpPr/>
            <p:nvPr/>
          </p:nvSpPr>
          <p:spPr>
            <a:xfrm rot="-900001">
              <a:off x="2797538" y="3993554"/>
              <a:ext cx="272152" cy="437904"/>
            </a:xfrm>
            <a:custGeom>
              <a:avLst/>
              <a:gdLst/>
              <a:ahLst/>
              <a:cxnLst/>
              <a:rect l="l" t="t" r="r" b="b"/>
              <a:pathLst>
                <a:path w="3103" h="4993" extrusionOk="0">
                  <a:moveTo>
                    <a:pt x="94" y="1"/>
                  </a:moveTo>
                  <a:cubicBezTo>
                    <a:pt x="33" y="271"/>
                    <a:pt x="1" y="551"/>
                    <a:pt x="1" y="837"/>
                  </a:cubicBezTo>
                  <a:cubicBezTo>
                    <a:pt x="1" y="1859"/>
                    <a:pt x="412" y="2831"/>
                    <a:pt x="1148" y="3579"/>
                  </a:cubicBezTo>
                  <a:cubicBezTo>
                    <a:pt x="989" y="4011"/>
                    <a:pt x="902" y="4485"/>
                    <a:pt x="891" y="4993"/>
                  </a:cubicBezTo>
                  <a:cubicBezTo>
                    <a:pt x="2023" y="4775"/>
                    <a:pt x="2932" y="4177"/>
                    <a:pt x="3013" y="2980"/>
                  </a:cubicBezTo>
                  <a:cubicBezTo>
                    <a:pt x="3103" y="1652"/>
                    <a:pt x="1668" y="646"/>
                    <a:pt x="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5" name="Google Shape;715;p32"/>
            <p:cNvSpPr/>
            <p:nvPr/>
          </p:nvSpPr>
          <p:spPr>
            <a:xfrm rot="-900001">
              <a:off x="2397005" y="4006360"/>
              <a:ext cx="413183" cy="520959"/>
            </a:xfrm>
            <a:custGeom>
              <a:avLst/>
              <a:gdLst/>
              <a:ahLst/>
              <a:cxnLst/>
              <a:rect l="l" t="t" r="r" b="b"/>
              <a:pathLst>
                <a:path w="4711" h="5940" extrusionOk="0">
                  <a:moveTo>
                    <a:pt x="1184" y="0"/>
                  </a:moveTo>
                  <a:cubicBezTo>
                    <a:pt x="1" y="0"/>
                    <a:pt x="134" y="5013"/>
                    <a:pt x="2300" y="5644"/>
                  </a:cubicBezTo>
                  <a:cubicBezTo>
                    <a:pt x="2924" y="5824"/>
                    <a:pt x="3663" y="5939"/>
                    <a:pt x="4391" y="5939"/>
                  </a:cubicBezTo>
                  <a:cubicBezTo>
                    <a:pt x="4498" y="5939"/>
                    <a:pt x="4604" y="5936"/>
                    <a:pt x="4710" y="5931"/>
                  </a:cubicBezTo>
                  <a:cubicBezTo>
                    <a:pt x="2874" y="5173"/>
                    <a:pt x="1815" y="2381"/>
                    <a:pt x="2514" y="178"/>
                  </a:cubicBezTo>
                  <a:cubicBezTo>
                    <a:pt x="1964" y="61"/>
                    <a:pt x="1492" y="0"/>
                    <a:pt x="1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6" name="Google Shape;716;p32"/>
            <p:cNvSpPr/>
            <p:nvPr/>
          </p:nvSpPr>
          <p:spPr>
            <a:xfrm rot="-900001">
              <a:off x="2844087" y="4562222"/>
              <a:ext cx="154801" cy="140589"/>
            </a:xfrm>
            <a:custGeom>
              <a:avLst/>
              <a:gdLst/>
              <a:ahLst/>
              <a:cxnLst/>
              <a:rect l="l" t="t" r="r" b="b"/>
              <a:pathLst>
                <a:path w="1765" h="1603" extrusionOk="0">
                  <a:moveTo>
                    <a:pt x="882" y="1"/>
                  </a:moveTo>
                  <a:cubicBezTo>
                    <a:pt x="520" y="1"/>
                    <a:pt x="190" y="249"/>
                    <a:pt x="103" y="615"/>
                  </a:cubicBezTo>
                  <a:cubicBezTo>
                    <a:pt x="0" y="1047"/>
                    <a:pt x="266" y="1477"/>
                    <a:pt x="697" y="1581"/>
                  </a:cubicBezTo>
                  <a:cubicBezTo>
                    <a:pt x="759" y="1596"/>
                    <a:pt x="822" y="1603"/>
                    <a:pt x="882" y="1603"/>
                  </a:cubicBezTo>
                  <a:cubicBezTo>
                    <a:pt x="1245" y="1603"/>
                    <a:pt x="1574" y="1355"/>
                    <a:pt x="1661" y="988"/>
                  </a:cubicBezTo>
                  <a:cubicBezTo>
                    <a:pt x="1764" y="557"/>
                    <a:pt x="1498" y="126"/>
                    <a:pt x="1068" y="22"/>
                  </a:cubicBezTo>
                  <a:cubicBezTo>
                    <a:pt x="1006" y="7"/>
                    <a:pt x="943" y="1"/>
                    <a:pt x="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7" name="Google Shape;717;p32"/>
            <p:cNvSpPr/>
            <p:nvPr/>
          </p:nvSpPr>
          <p:spPr>
            <a:xfrm rot="-900001">
              <a:off x="2687973" y="4196123"/>
              <a:ext cx="146469" cy="78670"/>
            </a:xfrm>
            <a:custGeom>
              <a:avLst/>
              <a:gdLst/>
              <a:ahLst/>
              <a:cxnLst/>
              <a:rect l="l" t="t" r="r" b="b"/>
              <a:pathLst>
                <a:path w="1670" h="897" extrusionOk="0">
                  <a:moveTo>
                    <a:pt x="292" y="0"/>
                  </a:moveTo>
                  <a:cubicBezTo>
                    <a:pt x="180" y="0"/>
                    <a:pt x="76" y="73"/>
                    <a:pt x="43" y="185"/>
                  </a:cubicBezTo>
                  <a:cubicBezTo>
                    <a:pt x="0" y="323"/>
                    <a:pt x="79" y="469"/>
                    <a:pt x="218" y="509"/>
                  </a:cubicBezTo>
                  <a:cubicBezTo>
                    <a:pt x="494" y="592"/>
                    <a:pt x="1112" y="797"/>
                    <a:pt x="1255" y="869"/>
                  </a:cubicBezTo>
                  <a:cubicBezTo>
                    <a:pt x="1293" y="887"/>
                    <a:pt x="1334" y="897"/>
                    <a:pt x="1373" y="897"/>
                  </a:cubicBezTo>
                  <a:cubicBezTo>
                    <a:pt x="1467" y="897"/>
                    <a:pt x="1561" y="844"/>
                    <a:pt x="1606" y="752"/>
                  </a:cubicBezTo>
                  <a:cubicBezTo>
                    <a:pt x="1669" y="623"/>
                    <a:pt x="1617" y="467"/>
                    <a:pt x="1488" y="402"/>
                  </a:cubicBezTo>
                  <a:cubicBezTo>
                    <a:pt x="1278" y="298"/>
                    <a:pt x="553" y="67"/>
                    <a:pt x="367" y="10"/>
                  </a:cubicBezTo>
                  <a:cubicBezTo>
                    <a:pt x="342" y="2"/>
                    <a:pt x="317" y="0"/>
                    <a:pt x="292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8" name="Google Shape;718;p32"/>
            <p:cNvSpPr/>
            <p:nvPr/>
          </p:nvSpPr>
          <p:spPr>
            <a:xfrm rot="-900001">
              <a:off x="3258602" y="4103178"/>
              <a:ext cx="564476" cy="537272"/>
            </a:xfrm>
            <a:custGeom>
              <a:avLst/>
              <a:gdLst/>
              <a:ahLst/>
              <a:cxnLst/>
              <a:rect l="l" t="t" r="r" b="b"/>
              <a:pathLst>
                <a:path w="6436" h="6126" extrusionOk="0">
                  <a:moveTo>
                    <a:pt x="1399" y="0"/>
                  </a:moveTo>
                  <a:cubicBezTo>
                    <a:pt x="791" y="523"/>
                    <a:pt x="1" y="1564"/>
                    <a:pt x="874" y="4030"/>
                  </a:cubicBezTo>
                  <a:cubicBezTo>
                    <a:pt x="1399" y="5511"/>
                    <a:pt x="2817" y="6126"/>
                    <a:pt x="4008" y="6126"/>
                  </a:cubicBezTo>
                  <a:cubicBezTo>
                    <a:pt x="4797" y="6126"/>
                    <a:pt x="5487" y="5854"/>
                    <a:pt x="5747" y="5386"/>
                  </a:cubicBezTo>
                  <a:cubicBezTo>
                    <a:pt x="6435" y="4143"/>
                    <a:pt x="6328" y="1936"/>
                    <a:pt x="4984" y="433"/>
                  </a:cubicBezTo>
                  <a:lnTo>
                    <a:pt x="13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19" name="Google Shape;719;p32"/>
            <p:cNvSpPr/>
            <p:nvPr/>
          </p:nvSpPr>
          <p:spPr>
            <a:xfrm rot="-900001">
              <a:off x="3251261" y="4108197"/>
              <a:ext cx="533691" cy="476494"/>
            </a:xfrm>
            <a:custGeom>
              <a:avLst/>
              <a:gdLst/>
              <a:ahLst/>
              <a:cxnLst/>
              <a:rect l="l" t="t" r="r" b="b"/>
              <a:pathLst>
                <a:path w="6085" h="5433" extrusionOk="0">
                  <a:moveTo>
                    <a:pt x="1399" y="0"/>
                  </a:moveTo>
                  <a:cubicBezTo>
                    <a:pt x="791" y="523"/>
                    <a:pt x="1" y="1564"/>
                    <a:pt x="874" y="4030"/>
                  </a:cubicBezTo>
                  <a:cubicBezTo>
                    <a:pt x="1090" y="4637"/>
                    <a:pt x="1457" y="5099"/>
                    <a:pt x="1896" y="5433"/>
                  </a:cubicBezTo>
                  <a:cubicBezTo>
                    <a:pt x="2057" y="5318"/>
                    <a:pt x="2212" y="5189"/>
                    <a:pt x="2357" y="5047"/>
                  </a:cubicBezTo>
                  <a:cubicBezTo>
                    <a:pt x="2967" y="4447"/>
                    <a:pt x="3353" y="3654"/>
                    <a:pt x="3479" y="2769"/>
                  </a:cubicBezTo>
                  <a:cubicBezTo>
                    <a:pt x="3831" y="2830"/>
                    <a:pt x="4210" y="2861"/>
                    <a:pt x="4617" y="2861"/>
                  </a:cubicBezTo>
                  <a:lnTo>
                    <a:pt x="4617" y="2861"/>
                  </a:lnTo>
                  <a:cubicBezTo>
                    <a:pt x="5097" y="2861"/>
                    <a:pt x="5600" y="2815"/>
                    <a:pt x="6085" y="2729"/>
                  </a:cubicBezTo>
                  <a:cubicBezTo>
                    <a:pt x="5939" y="1922"/>
                    <a:pt x="5587" y="1106"/>
                    <a:pt x="4982" y="433"/>
                  </a:cubicBezTo>
                  <a:lnTo>
                    <a:pt x="1399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0" name="Google Shape;720;p32"/>
            <p:cNvSpPr/>
            <p:nvPr/>
          </p:nvSpPr>
          <p:spPr>
            <a:xfrm rot="-900001">
              <a:off x="3271926" y="3735874"/>
              <a:ext cx="682265" cy="520872"/>
            </a:xfrm>
            <a:custGeom>
              <a:avLst/>
              <a:gdLst/>
              <a:ahLst/>
              <a:cxnLst/>
              <a:rect l="l" t="t" r="r" b="b"/>
              <a:pathLst>
                <a:path w="7779" h="5939" extrusionOk="0">
                  <a:moveTo>
                    <a:pt x="6596" y="0"/>
                  </a:moveTo>
                  <a:cubicBezTo>
                    <a:pt x="5129" y="0"/>
                    <a:pt x="1" y="1352"/>
                    <a:pt x="167" y="3829"/>
                  </a:cubicBezTo>
                  <a:cubicBezTo>
                    <a:pt x="273" y="5397"/>
                    <a:pt x="1797" y="5938"/>
                    <a:pt x="3385" y="5938"/>
                  </a:cubicBezTo>
                  <a:cubicBezTo>
                    <a:pt x="4112" y="5938"/>
                    <a:pt x="4855" y="5824"/>
                    <a:pt x="5479" y="5644"/>
                  </a:cubicBezTo>
                  <a:cubicBezTo>
                    <a:pt x="7645" y="5013"/>
                    <a:pt x="7778" y="0"/>
                    <a:pt x="6596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1" name="Google Shape;721;p32"/>
            <p:cNvSpPr/>
            <p:nvPr/>
          </p:nvSpPr>
          <p:spPr>
            <a:xfrm rot="-900001">
              <a:off x="3293971" y="3860535"/>
              <a:ext cx="272152" cy="437904"/>
            </a:xfrm>
            <a:custGeom>
              <a:avLst/>
              <a:gdLst/>
              <a:ahLst/>
              <a:cxnLst/>
              <a:rect l="l" t="t" r="r" b="b"/>
              <a:pathLst>
                <a:path w="3103" h="4993" extrusionOk="0">
                  <a:moveTo>
                    <a:pt x="3009" y="1"/>
                  </a:moveTo>
                  <a:cubicBezTo>
                    <a:pt x="1435" y="646"/>
                    <a:pt x="1" y="1652"/>
                    <a:pt x="90" y="2980"/>
                  </a:cubicBezTo>
                  <a:cubicBezTo>
                    <a:pt x="172" y="4177"/>
                    <a:pt x="1080" y="4775"/>
                    <a:pt x="2212" y="4993"/>
                  </a:cubicBezTo>
                  <a:cubicBezTo>
                    <a:pt x="2200" y="4485"/>
                    <a:pt x="2115" y="4011"/>
                    <a:pt x="1955" y="3579"/>
                  </a:cubicBezTo>
                  <a:cubicBezTo>
                    <a:pt x="2690" y="2831"/>
                    <a:pt x="3102" y="1859"/>
                    <a:pt x="3102" y="837"/>
                  </a:cubicBezTo>
                  <a:cubicBezTo>
                    <a:pt x="3102" y="551"/>
                    <a:pt x="3070" y="271"/>
                    <a:pt x="30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2" name="Google Shape;722;p32"/>
            <p:cNvSpPr/>
            <p:nvPr/>
          </p:nvSpPr>
          <p:spPr>
            <a:xfrm rot="-900001">
              <a:off x="3536343" y="3701064"/>
              <a:ext cx="413271" cy="520959"/>
            </a:xfrm>
            <a:custGeom>
              <a:avLst/>
              <a:gdLst/>
              <a:ahLst/>
              <a:cxnLst/>
              <a:rect l="l" t="t" r="r" b="b"/>
              <a:pathLst>
                <a:path w="4712" h="5940" extrusionOk="0">
                  <a:moveTo>
                    <a:pt x="3529" y="0"/>
                  </a:moveTo>
                  <a:cubicBezTo>
                    <a:pt x="3220" y="0"/>
                    <a:pt x="2749" y="61"/>
                    <a:pt x="2199" y="178"/>
                  </a:cubicBezTo>
                  <a:cubicBezTo>
                    <a:pt x="2897" y="2381"/>
                    <a:pt x="1837" y="5173"/>
                    <a:pt x="1" y="5931"/>
                  </a:cubicBezTo>
                  <a:cubicBezTo>
                    <a:pt x="108" y="5936"/>
                    <a:pt x="215" y="5939"/>
                    <a:pt x="321" y="5939"/>
                  </a:cubicBezTo>
                  <a:cubicBezTo>
                    <a:pt x="1050" y="5939"/>
                    <a:pt x="1789" y="5824"/>
                    <a:pt x="2412" y="5644"/>
                  </a:cubicBezTo>
                  <a:cubicBezTo>
                    <a:pt x="4578" y="5013"/>
                    <a:pt x="4711" y="0"/>
                    <a:pt x="3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3" name="Google Shape;723;p32"/>
            <p:cNvSpPr/>
            <p:nvPr/>
          </p:nvSpPr>
          <p:spPr>
            <a:xfrm rot="-900001">
              <a:off x="3573616" y="4367008"/>
              <a:ext cx="154187" cy="140501"/>
            </a:xfrm>
            <a:custGeom>
              <a:avLst/>
              <a:gdLst/>
              <a:ahLst/>
              <a:cxnLst/>
              <a:rect l="l" t="t" r="r" b="b"/>
              <a:pathLst>
                <a:path w="1758" h="1602" extrusionOk="0">
                  <a:moveTo>
                    <a:pt x="879" y="1"/>
                  </a:moveTo>
                  <a:cubicBezTo>
                    <a:pt x="674" y="1"/>
                    <a:pt x="469" y="79"/>
                    <a:pt x="313" y="235"/>
                  </a:cubicBezTo>
                  <a:cubicBezTo>
                    <a:pt x="0" y="548"/>
                    <a:pt x="0" y="1055"/>
                    <a:pt x="313" y="1368"/>
                  </a:cubicBezTo>
                  <a:cubicBezTo>
                    <a:pt x="469" y="1525"/>
                    <a:pt x="674" y="1602"/>
                    <a:pt x="879" y="1602"/>
                  </a:cubicBezTo>
                  <a:cubicBezTo>
                    <a:pt x="1084" y="1602"/>
                    <a:pt x="1290" y="1525"/>
                    <a:pt x="1446" y="1368"/>
                  </a:cubicBezTo>
                  <a:cubicBezTo>
                    <a:pt x="1757" y="1055"/>
                    <a:pt x="1757" y="548"/>
                    <a:pt x="1446" y="235"/>
                  </a:cubicBezTo>
                  <a:cubicBezTo>
                    <a:pt x="1290" y="79"/>
                    <a:pt x="1084" y="1"/>
                    <a:pt x="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4" name="Google Shape;724;p32"/>
            <p:cNvSpPr/>
            <p:nvPr/>
          </p:nvSpPr>
          <p:spPr>
            <a:xfrm rot="-900001">
              <a:off x="3517591" y="3973828"/>
              <a:ext cx="146469" cy="78670"/>
            </a:xfrm>
            <a:custGeom>
              <a:avLst/>
              <a:gdLst/>
              <a:ahLst/>
              <a:cxnLst/>
              <a:rect l="l" t="t" r="r" b="b"/>
              <a:pathLst>
                <a:path w="1670" h="897" extrusionOk="0">
                  <a:moveTo>
                    <a:pt x="1379" y="0"/>
                  </a:moveTo>
                  <a:cubicBezTo>
                    <a:pt x="1354" y="0"/>
                    <a:pt x="1327" y="2"/>
                    <a:pt x="1303" y="10"/>
                  </a:cubicBezTo>
                  <a:cubicBezTo>
                    <a:pt x="1117" y="67"/>
                    <a:pt x="393" y="298"/>
                    <a:pt x="183" y="402"/>
                  </a:cubicBezTo>
                  <a:cubicBezTo>
                    <a:pt x="53" y="467"/>
                    <a:pt x="1" y="623"/>
                    <a:pt x="64" y="752"/>
                  </a:cubicBezTo>
                  <a:cubicBezTo>
                    <a:pt x="110" y="844"/>
                    <a:pt x="202" y="897"/>
                    <a:pt x="297" y="897"/>
                  </a:cubicBezTo>
                  <a:cubicBezTo>
                    <a:pt x="338" y="897"/>
                    <a:pt x="378" y="887"/>
                    <a:pt x="414" y="869"/>
                  </a:cubicBezTo>
                  <a:cubicBezTo>
                    <a:pt x="558" y="797"/>
                    <a:pt x="1178" y="592"/>
                    <a:pt x="1454" y="509"/>
                  </a:cubicBezTo>
                  <a:cubicBezTo>
                    <a:pt x="1591" y="469"/>
                    <a:pt x="1670" y="323"/>
                    <a:pt x="1627" y="185"/>
                  </a:cubicBezTo>
                  <a:cubicBezTo>
                    <a:pt x="1595" y="73"/>
                    <a:pt x="1490" y="0"/>
                    <a:pt x="137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5" name="Google Shape;725;p32"/>
            <p:cNvSpPr/>
            <p:nvPr/>
          </p:nvSpPr>
          <p:spPr>
            <a:xfrm rot="-900001">
              <a:off x="2992907" y="4099058"/>
              <a:ext cx="499924" cy="549112"/>
            </a:xfrm>
            <a:custGeom>
              <a:avLst/>
              <a:gdLst/>
              <a:ahLst/>
              <a:cxnLst/>
              <a:rect l="l" t="t" r="r" b="b"/>
              <a:pathLst>
                <a:path w="5700" h="6261" extrusionOk="0">
                  <a:moveTo>
                    <a:pt x="2850" y="0"/>
                  </a:moveTo>
                  <a:cubicBezTo>
                    <a:pt x="1165" y="0"/>
                    <a:pt x="1" y="1216"/>
                    <a:pt x="9" y="3076"/>
                  </a:cubicBezTo>
                  <a:cubicBezTo>
                    <a:pt x="17" y="5128"/>
                    <a:pt x="1564" y="6261"/>
                    <a:pt x="2850" y="6261"/>
                  </a:cubicBezTo>
                  <a:cubicBezTo>
                    <a:pt x="4134" y="6261"/>
                    <a:pt x="5682" y="5128"/>
                    <a:pt x="5692" y="3076"/>
                  </a:cubicBezTo>
                  <a:cubicBezTo>
                    <a:pt x="5700" y="1216"/>
                    <a:pt x="4534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6" name="Google Shape;726;p32"/>
            <p:cNvSpPr/>
            <p:nvPr/>
          </p:nvSpPr>
          <p:spPr>
            <a:xfrm rot="-900001">
              <a:off x="2817042" y="3711244"/>
              <a:ext cx="654287" cy="588140"/>
            </a:xfrm>
            <a:custGeom>
              <a:avLst/>
              <a:gdLst/>
              <a:ahLst/>
              <a:cxnLst/>
              <a:rect l="l" t="t" r="r" b="b"/>
              <a:pathLst>
                <a:path w="7460" h="6706" extrusionOk="0">
                  <a:moveTo>
                    <a:pt x="3730" y="1"/>
                  </a:moveTo>
                  <a:cubicBezTo>
                    <a:pt x="1669" y="1"/>
                    <a:pt x="0" y="1502"/>
                    <a:pt x="0" y="3354"/>
                  </a:cubicBezTo>
                  <a:cubicBezTo>
                    <a:pt x="0" y="5204"/>
                    <a:pt x="1669" y="6705"/>
                    <a:pt x="3730" y="6705"/>
                  </a:cubicBezTo>
                  <a:cubicBezTo>
                    <a:pt x="5789" y="6705"/>
                    <a:pt x="7460" y="5204"/>
                    <a:pt x="7460" y="3354"/>
                  </a:cubicBezTo>
                  <a:cubicBezTo>
                    <a:pt x="7460" y="1502"/>
                    <a:pt x="5789" y="1"/>
                    <a:pt x="3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7" name="Google Shape;727;p32"/>
            <p:cNvSpPr/>
            <p:nvPr/>
          </p:nvSpPr>
          <p:spPr>
            <a:xfrm rot="-900001">
              <a:off x="2902459" y="4057452"/>
              <a:ext cx="142435" cy="113401"/>
            </a:xfrm>
            <a:custGeom>
              <a:avLst/>
              <a:gdLst/>
              <a:ahLst/>
              <a:cxnLst/>
              <a:rect l="l" t="t" r="r" b="b"/>
              <a:pathLst>
                <a:path w="1624" h="1293" extrusionOk="0">
                  <a:moveTo>
                    <a:pt x="812" y="0"/>
                  </a:moveTo>
                  <a:cubicBezTo>
                    <a:pt x="364" y="0"/>
                    <a:pt x="1" y="289"/>
                    <a:pt x="1" y="646"/>
                  </a:cubicBezTo>
                  <a:cubicBezTo>
                    <a:pt x="1" y="1003"/>
                    <a:pt x="364" y="1292"/>
                    <a:pt x="812" y="1292"/>
                  </a:cubicBezTo>
                  <a:cubicBezTo>
                    <a:pt x="1260" y="1292"/>
                    <a:pt x="1623" y="1003"/>
                    <a:pt x="1623" y="646"/>
                  </a:cubicBezTo>
                  <a:cubicBezTo>
                    <a:pt x="1623" y="289"/>
                    <a:pt x="1260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8" name="Google Shape;728;p32"/>
            <p:cNvSpPr/>
            <p:nvPr/>
          </p:nvSpPr>
          <p:spPr>
            <a:xfrm rot="-900001">
              <a:off x="3274953" y="3957642"/>
              <a:ext cx="142435" cy="113401"/>
            </a:xfrm>
            <a:custGeom>
              <a:avLst/>
              <a:gdLst/>
              <a:ahLst/>
              <a:cxnLst/>
              <a:rect l="l" t="t" r="r" b="b"/>
              <a:pathLst>
                <a:path w="1624" h="1293" extrusionOk="0">
                  <a:moveTo>
                    <a:pt x="812" y="0"/>
                  </a:moveTo>
                  <a:cubicBezTo>
                    <a:pt x="364" y="0"/>
                    <a:pt x="1" y="289"/>
                    <a:pt x="1" y="646"/>
                  </a:cubicBezTo>
                  <a:cubicBezTo>
                    <a:pt x="1" y="1003"/>
                    <a:pt x="364" y="1292"/>
                    <a:pt x="812" y="1292"/>
                  </a:cubicBezTo>
                  <a:cubicBezTo>
                    <a:pt x="1260" y="1292"/>
                    <a:pt x="1623" y="1003"/>
                    <a:pt x="1623" y="646"/>
                  </a:cubicBezTo>
                  <a:cubicBezTo>
                    <a:pt x="1623" y="289"/>
                    <a:pt x="1260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29" name="Google Shape;729;p32"/>
            <p:cNvSpPr/>
            <p:nvPr/>
          </p:nvSpPr>
          <p:spPr>
            <a:xfrm rot="-900001">
              <a:off x="3015350" y="4404974"/>
              <a:ext cx="493697" cy="81915"/>
            </a:xfrm>
            <a:custGeom>
              <a:avLst/>
              <a:gdLst/>
              <a:ahLst/>
              <a:cxnLst/>
              <a:rect l="l" t="t" r="r" b="b"/>
              <a:pathLst>
                <a:path w="5629" h="934" extrusionOk="0">
                  <a:moveTo>
                    <a:pt x="0" y="1"/>
                  </a:moveTo>
                  <a:lnTo>
                    <a:pt x="0" y="1"/>
                  </a:lnTo>
                  <a:cubicBezTo>
                    <a:pt x="24" y="200"/>
                    <a:pt x="63" y="389"/>
                    <a:pt x="115" y="568"/>
                  </a:cubicBezTo>
                  <a:cubicBezTo>
                    <a:pt x="939" y="807"/>
                    <a:pt x="2107" y="934"/>
                    <a:pt x="2815" y="934"/>
                  </a:cubicBezTo>
                  <a:cubicBezTo>
                    <a:pt x="3522" y="934"/>
                    <a:pt x="4690" y="807"/>
                    <a:pt x="5515" y="568"/>
                  </a:cubicBezTo>
                  <a:cubicBezTo>
                    <a:pt x="5567" y="389"/>
                    <a:pt x="5606" y="200"/>
                    <a:pt x="5629" y="1"/>
                  </a:cubicBezTo>
                  <a:lnTo>
                    <a:pt x="5629" y="1"/>
                  </a:lnTo>
                  <a:cubicBezTo>
                    <a:pt x="4936" y="256"/>
                    <a:pt x="3665" y="427"/>
                    <a:pt x="2815" y="427"/>
                  </a:cubicBezTo>
                  <a:cubicBezTo>
                    <a:pt x="1964" y="427"/>
                    <a:pt x="694" y="256"/>
                    <a:pt x="0" y="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30" name="Google Shape;730;p32"/>
            <p:cNvSpPr/>
            <p:nvPr/>
          </p:nvSpPr>
          <p:spPr>
            <a:xfrm rot="-900001">
              <a:off x="2400195" y="3659548"/>
              <a:ext cx="1593881" cy="1086998"/>
            </a:xfrm>
            <a:custGeom>
              <a:avLst/>
              <a:gdLst/>
              <a:ahLst/>
              <a:cxnLst/>
              <a:rect l="l" t="t" r="r" b="b"/>
              <a:pathLst>
                <a:path w="18173" h="12394" extrusionOk="0">
                  <a:moveTo>
                    <a:pt x="6492" y="1"/>
                  </a:moveTo>
                  <a:cubicBezTo>
                    <a:pt x="6391" y="1"/>
                    <a:pt x="6295" y="59"/>
                    <a:pt x="6254" y="156"/>
                  </a:cubicBezTo>
                  <a:cubicBezTo>
                    <a:pt x="6194" y="287"/>
                    <a:pt x="6254" y="442"/>
                    <a:pt x="6386" y="499"/>
                  </a:cubicBezTo>
                  <a:cubicBezTo>
                    <a:pt x="6559" y="577"/>
                    <a:pt x="6743" y="692"/>
                    <a:pt x="6918" y="831"/>
                  </a:cubicBezTo>
                  <a:cubicBezTo>
                    <a:pt x="6088" y="1319"/>
                    <a:pt x="5470" y="2079"/>
                    <a:pt x="5220" y="2969"/>
                  </a:cubicBezTo>
                  <a:cubicBezTo>
                    <a:pt x="4323" y="2556"/>
                    <a:pt x="3366" y="2270"/>
                    <a:pt x="2574" y="2101"/>
                  </a:cubicBezTo>
                  <a:lnTo>
                    <a:pt x="2571" y="2101"/>
                  </a:lnTo>
                  <a:cubicBezTo>
                    <a:pt x="1991" y="1978"/>
                    <a:pt x="1502" y="1917"/>
                    <a:pt x="1190" y="1917"/>
                  </a:cubicBezTo>
                  <a:cubicBezTo>
                    <a:pt x="907" y="1917"/>
                    <a:pt x="405" y="2094"/>
                    <a:pt x="237" y="3278"/>
                  </a:cubicBezTo>
                  <a:cubicBezTo>
                    <a:pt x="1" y="4932"/>
                    <a:pt x="577" y="7590"/>
                    <a:pt x="2234" y="8071"/>
                  </a:cubicBezTo>
                  <a:cubicBezTo>
                    <a:pt x="2404" y="8121"/>
                    <a:pt x="2590" y="8167"/>
                    <a:pt x="2787" y="8208"/>
                  </a:cubicBezTo>
                  <a:cubicBezTo>
                    <a:pt x="2649" y="8699"/>
                    <a:pt x="2583" y="9215"/>
                    <a:pt x="2595" y="9717"/>
                  </a:cubicBezTo>
                  <a:cubicBezTo>
                    <a:pt x="2599" y="9858"/>
                    <a:pt x="2714" y="9971"/>
                    <a:pt x="2856" y="9971"/>
                  </a:cubicBezTo>
                  <a:lnTo>
                    <a:pt x="2862" y="9971"/>
                  </a:lnTo>
                  <a:cubicBezTo>
                    <a:pt x="3006" y="9968"/>
                    <a:pt x="3120" y="9847"/>
                    <a:pt x="3116" y="9703"/>
                  </a:cubicBezTo>
                  <a:cubicBezTo>
                    <a:pt x="3105" y="9236"/>
                    <a:pt x="3169" y="8754"/>
                    <a:pt x="3304" y="8298"/>
                  </a:cubicBezTo>
                  <a:cubicBezTo>
                    <a:pt x="3655" y="8347"/>
                    <a:pt x="4030" y="8377"/>
                    <a:pt x="4409" y="8377"/>
                  </a:cubicBezTo>
                  <a:cubicBezTo>
                    <a:pt x="4512" y="8377"/>
                    <a:pt x="4614" y="8375"/>
                    <a:pt x="4715" y="8370"/>
                  </a:cubicBezTo>
                  <a:lnTo>
                    <a:pt x="4717" y="8370"/>
                  </a:lnTo>
                  <a:cubicBezTo>
                    <a:pt x="5153" y="8352"/>
                    <a:pt x="5583" y="8289"/>
                    <a:pt x="5985" y="8169"/>
                  </a:cubicBezTo>
                  <a:cubicBezTo>
                    <a:pt x="5994" y="9442"/>
                    <a:pt x="6543" y="10250"/>
                    <a:pt x="7005" y="10704"/>
                  </a:cubicBezTo>
                  <a:cubicBezTo>
                    <a:pt x="7094" y="10792"/>
                    <a:pt x="7187" y="10873"/>
                    <a:pt x="7283" y="10949"/>
                  </a:cubicBezTo>
                  <a:cubicBezTo>
                    <a:pt x="6626" y="11630"/>
                    <a:pt x="5703" y="11872"/>
                    <a:pt x="4994" y="11872"/>
                  </a:cubicBezTo>
                  <a:cubicBezTo>
                    <a:pt x="4914" y="11872"/>
                    <a:pt x="4836" y="11869"/>
                    <a:pt x="4762" y="11863"/>
                  </a:cubicBezTo>
                  <a:cubicBezTo>
                    <a:pt x="4160" y="11814"/>
                    <a:pt x="3676" y="11586"/>
                    <a:pt x="3498" y="11267"/>
                  </a:cubicBezTo>
                  <a:cubicBezTo>
                    <a:pt x="3430" y="11144"/>
                    <a:pt x="3370" y="11010"/>
                    <a:pt x="3319" y="10867"/>
                  </a:cubicBezTo>
                  <a:cubicBezTo>
                    <a:pt x="3281" y="10759"/>
                    <a:pt x="3181" y="10693"/>
                    <a:pt x="3074" y="10693"/>
                  </a:cubicBezTo>
                  <a:cubicBezTo>
                    <a:pt x="3045" y="10693"/>
                    <a:pt x="3015" y="10697"/>
                    <a:pt x="2987" y="10708"/>
                  </a:cubicBezTo>
                  <a:cubicBezTo>
                    <a:pt x="2851" y="10756"/>
                    <a:pt x="2781" y="10905"/>
                    <a:pt x="2828" y="11040"/>
                  </a:cubicBezTo>
                  <a:cubicBezTo>
                    <a:pt x="2888" y="11212"/>
                    <a:pt x="2960" y="11373"/>
                    <a:pt x="3043" y="11520"/>
                  </a:cubicBezTo>
                  <a:cubicBezTo>
                    <a:pt x="3306" y="11996"/>
                    <a:pt x="3934" y="12319"/>
                    <a:pt x="4722" y="12383"/>
                  </a:cubicBezTo>
                  <a:cubicBezTo>
                    <a:pt x="4813" y="12391"/>
                    <a:pt x="4909" y="12394"/>
                    <a:pt x="5007" y="12394"/>
                  </a:cubicBezTo>
                  <a:cubicBezTo>
                    <a:pt x="5879" y="12394"/>
                    <a:pt x="6957" y="12091"/>
                    <a:pt x="7725" y="11241"/>
                  </a:cubicBezTo>
                  <a:cubicBezTo>
                    <a:pt x="8155" y="11473"/>
                    <a:pt x="8623" y="11602"/>
                    <a:pt x="9087" y="11602"/>
                  </a:cubicBezTo>
                  <a:cubicBezTo>
                    <a:pt x="9551" y="11602"/>
                    <a:pt x="10019" y="11473"/>
                    <a:pt x="10448" y="11241"/>
                  </a:cubicBezTo>
                  <a:cubicBezTo>
                    <a:pt x="11217" y="12091"/>
                    <a:pt x="12295" y="12394"/>
                    <a:pt x="13166" y="12394"/>
                  </a:cubicBezTo>
                  <a:cubicBezTo>
                    <a:pt x="13265" y="12394"/>
                    <a:pt x="13360" y="12391"/>
                    <a:pt x="13452" y="12383"/>
                  </a:cubicBezTo>
                  <a:cubicBezTo>
                    <a:pt x="14238" y="12319"/>
                    <a:pt x="14867" y="11996"/>
                    <a:pt x="15131" y="11520"/>
                  </a:cubicBezTo>
                  <a:cubicBezTo>
                    <a:pt x="15617" y="10641"/>
                    <a:pt x="15711" y="9368"/>
                    <a:pt x="15386" y="8208"/>
                  </a:cubicBezTo>
                  <a:cubicBezTo>
                    <a:pt x="15584" y="8167"/>
                    <a:pt x="15770" y="8121"/>
                    <a:pt x="15940" y="8071"/>
                  </a:cubicBezTo>
                  <a:cubicBezTo>
                    <a:pt x="17596" y="7590"/>
                    <a:pt x="18172" y="4932"/>
                    <a:pt x="17937" y="3278"/>
                  </a:cubicBezTo>
                  <a:cubicBezTo>
                    <a:pt x="17769" y="2094"/>
                    <a:pt x="17267" y="1917"/>
                    <a:pt x="16984" y="1917"/>
                  </a:cubicBezTo>
                  <a:cubicBezTo>
                    <a:pt x="16643" y="1917"/>
                    <a:pt x="16148" y="1984"/>
                    <a:pt x="15604" y="2101"/>
                  </a:cubicBezTo>
                  <a:cubicBezTo>
                    <a:pt x="15601" y="2101"/>
                    <a:pt x="15600" y="2101"/>
                    <a:pt x="15598" y="2101"/>
                  </a:cubicBezTo>
                  <a:cubicBezTo>
                    <a:pt x="15436" y="2137"/>
                    <a:pt x="15269" y="2176"/>
                    <a:pt x="15100" y="2220"/>
                  </a:cubicBezTo>
                  <a:cubicBezTo>
                    <a:pt x="14960" y="2254"/>
                    <a:pt x="14876" y="2397"/>
                    <a:pt x="14912" y="2536"/>
                  </a:cubicBezTo>
                  <a:cubicBezTo>
                    <a:pt x="14943" y="2654"/>
                    <a:pt x="15049" y="2732"/>
                    <a:pt x="15165" y="2732"/>
                  </a:cubicBezTo>
                  <a:cubicBezTo>
                    <a:pt x="15185" y="2732"/>
                    <a:pt x="15207" y="2729"/>
                    <a:pt x="15229" y="2724"/>
                  </a:cubicBezTo>
                  <a:cubicBezTo>
                    <a:pt x="15312" y="2705"/>
                    <a:pt x="15390" y="2684"/>
                    <a:pt x="15470" y="2666"/>
                  </a:cubicBezTo>
                  <a:lnTo>
                    <a:pt x="15470" y="2666"/>
                  </a:lnTo>
                  <a:cubicBezTo>
                    <a:pt x="15712" y="3610"/>
                    <a:pt x="15638" y="4696"/>
                    <a:pt x="15262" y="5681"/>
                  </a:cubicBezTo>
                  <a:cubicBezTo>
                    <a:pt x="14870" y="6711"/>
                    <a:pt x="14201" y="7493"/>
                    <a:pt x="13419" y="7842"/>
                  </a:cubicBezTo>
                  <a:cubicBezTo>
                    <a:pt x="12925" y="7813"/>
                    <a:pt x="12493" y="7728"/>
                    <a:pt x="12158" y="7611"/>
                  </a:cubicBezTo>
                  <a:cubicBezTo>
                    <a:pt x="12108" y="7201"/>
                    <a:pt x="12001" y="6823"/>
                    <a:pt x="11835" y="6481"/>
                  </a:cubicBezTo>
                  <a:cubicBezTo>
                    <a:pt x="12600" y="5822"/>
                    <a:pt x="13078" y="4893"/>
                    <a:pt x="13078" y="3864"/>
                  </a:cubicBezTo>
                  <a:cubicBezTo>
                    <a:pt x="13078" y="3739"/>
                    <a:pt x="13071" y="3618"/>
                    <a:pt x="13056" y="3498"/>
                  </a:cubicBezTo>
                  <a:cubicBezTo>
                    <a:pt x="13374" y="3347"/>
                    <a:pt x="13718" y="3205"/>
                    <a:pt x="14082" y="3075"/>
                  </a:cubicBezTo>
                  <a:cubicBezTo>
                    <a:pt x="14218" y="3026"/>
                    <a:pt x="14289" y="2878"/>
                    <a:pt x="14240" y="2741"/>
                  </a:cubicBezTo>
                  <a:cubicBezTo>
                    <a:pt x="14202" y="2635"/>
                    <a:pt x="14102" y="2568"/>
                    <a:pt x="13995" y="2568"/>
                  </a:cubicBezTo>
                  <a:cubicBezTo>
                    <a:pt x="13966" y="2568"/>
                    <a:pt x="13936" y="2572"/>
                    <a:pt x="13907" y="2584"/>
                  </a:cubicBezTo>
                  <a:cubicBezTo>
                    <a:pt x="13572" y="2702"/>
                    <a:pt x="13251" y="2832"/>
                    <a:pt x="12954" y="2970"/>
                  </a:cubicBezTo>
                  <a:cubicBezTo>
                    <a:pt x="12703" y="2079"/>
                    <a:pt x="12085" y="1319"/>
                    <a:pt x="11256" y="831"/>
                  </a:cubicBezTo>
                  <a:cubicBezTo>
                    <a:pt x="11430" y="692"/>
                    <a:pt x="11615" y="577"/>
                    <a:pt x="11787" y="499"/>
                  </a:cubicBezTo>
                  <a:cubicBezTo>
                    <a:pt x="11919" y="442"/>
                    <a:pt x="11978" y="287"/>
                    <a:pt x="11920" y="156"/>
                  </a:cubicBezTo>
                  <a:cubicBezTo>
                    <a:pt x="11877" y="59"/>
                    <a:pt x="11781" y="1"/>
                    <a:pt x="11683" y="1"/>
                  </a:cubicBezTo>
                  <a:cubicBezTo>
                    <a:pt x="11647" y="1"/>
                    <a:pt x="11610" y="9"/>
                    <a:pt x="11577" y="24"/>
                  </a:cubicBezTo>
                  <a:cubicBezTo>
                    <a:pt x="11299" y="145"/>
                    <a:pt x="11007" y="344"/>
                    <a:pt x="10746" y="577"/>
                  </a:cubicBezTo>
                  <a:cubicBezTo>
                    <a:pt x="10240" y="367"/>
                    <a:pt x="9678" y="250"/>
                    <a:pt x="9087" y="250"/>
                  </a:cubicBezTo>
                  <a:cubicBezTo>
                    <a:pt x="8494" y="250"/>
                    <a:pt x="7933" y="366"/>
                    <a:pt x="7426" y="577"/>
                  </a:cubicBezTo>
                  <a:cubicBezTo>
                    <a:pt x="7165" y="344"/>
                    <a:pt x="6876" y="145"/>
                    <a:pt x="6597" y="24"/>
                  </a:cubicBezTo>
                  <a:cubicBezTo>
                    <a:pt x="6562" y="9"/>
                    <a:pt x="6526" y="1"/>
                    <a:pt x="6492" y="1"/>
                  </a:cubicBezTo>
                  <a:close/>
                  <a:moveTo>
                    <a:pt x="12189" y="8169"/>
                  </a:moveTo>
                  <a:cubicBezTo>
                    <a:pt x="12590" y="8289"/>
                    <a:pt x="13021" y="8352"/>
                    <a:pt x="13455" y="8370"/>
                  </a:cubicBezTo>
                  <a:lnTo>
                    <a:pt x="13457" y="8370"/>
                  </a:lnTo>
                  <a:cubicBezTo>
                    <a:pt x="13559" y="8375"/>
                    <a:pt x="13662" y="8377"/>
                    <a:pt x="13764" y="8377"/>
                  </a:cubicBezTo>
                  <a:cubicBezTo>
                    <a:pt x="14142" y="8377"/>
                    <a:pt x="14517" y="8347"/>
                    <a:pt x="14870" y="8298"/>
                  </a:cubicBezTo>
                  <a:lnTo>
                    <a:pt x="14870" y="8298"/>
                  </a:lnTo>
                  <a:cubicBezTo>
                    <a:pt x="15177" y="9345"/>
                    <a:pt x="15104" y="10490"/>
                    <a:pt x="14675" y="11267"/>
                  </a:cubicBezTo>
                  <a:cubicBezTo>
                    <a:pt x="14498" y="11586"/>
                    <a:pt x="14014" y="11814"/>
                    <a:pt x="13411" y="11863"/>
                  </a:cubicBezTo>
                  <a:cubicBezTo>
                    <a:pt x="13336" y="11869"/>
                    <a:pt x="13258" y="11872"/>
                    <a:pt x="13179" y="11872"/>
                  </a:cubicBezTo>
                  <a:cubicBezTo>
                    <a:pt x="12470" y="11872"/>
                    <a:pt x="11548" y="11630"/>
                    <a:pt x="10890" y="10949"/>
                  </a:cubicBezTo>
                  <a:cubicBezTo>
                    <a:pt x="10987" y="10873"/>
                    <a:pt x="11079" y="10792"/>
                    <a:pt x="11169" y="10704"/>
                  </a:cubicBezTo>
                  <a:cubicBezTo>
                    <a:pt x="11630" y="10250"/>
                    <a:pt x="12180" y="9442"/>
                    <a:pt x="12189" y="8169"/>
                  </a:cubicBezTo>
                  <a:close/>
                  <a:moveTo>
                    <a:pt x="11407" y="6800"/>
                  </a:moveTo>
                  <a:cubicBezTo>
                    <a:pt x="11541" y="7105"/>
                    <a:pt x="11624" y="7440"/>
                    <a:pt x="11653" y="7808"/>
                  </a:cubicBezTo>
                  <a:cubicBezTo>
                    <a:pt x="11655" y="7815"/>
                    <a:pt x="11655" y="7822"/>
                    <a:pt x="11656" y="7828"/>
                  </a:cubicBezTo>
                  <a:cubicBezTo>
                    <a:pt x="11664" y="7935"/>
                    <a:pt x="11668" y="8044"/>
                    <a:pt x="11668" y="8155"/>
                  </a:cubicBezTo>
                  <a:cubicBezTo>
                    <a:pt x="11663" y="9255"/>
                    <a:pt x="11195" y="9947"/>
                    <a:pt x="10802" y="10332"/>
                  </a:cubicBezTo>
                  <a:cubicBezTo>
                    <a:pt x="10328" y="10801"/>
                    <a:pt x="9685" y="11080"/>
                    <a:pt x="9087" y="11080"/>
                  </a:cubicBezTo>
                  <a:cubicBezTo>
                    <a:pt x="8487" y="11080"/>
                    <a:pt x="7847" y="10801"/>
                    <a:pt x="7370" y="10332"/>
                  </a:cubicBezTo>
                  <a:cubicBezTo>
                    <a:pt x="6978" y="9947"/>
                    <a:pt x="6510" y="9255"/>
                    <a:pt x="6507" y="8155"/>
                  </a:cubicBezTo>
                  <a:cubicBezTo>
                    <a:pt x="6507" y="8044"/>
                    <a:pt x="6509" y="7935"/>
                    <a:pt x="6517" y="7828"/>
                  </a:cubicBezTo>
                  <a:cubicBezTo>
                    <a:pt x="6518" y="7822"/>
                    <a:pt x="6519" y="7815"/>
                    <a:pt x="6519" y="7808"/>
                  </a:cubicBezTo>
                  <a:cubicBezTo>
                    <a:pt x="6550" y="7442"/>
                    <a:pt x="6632" y="7105"/>
                    <a:pt x="6765" y="6800"/>
                  </a:cubicBezTo>
                  <a:cubicBezTo>
                    <a:pt x="7420" y="7226"/>
                    <a:pt x="8221" y="7476"/>
                    <a:pt x="9087" y="7476"/>
                  </a:cubicBezTo>
                  <a:cubicBezTo>
                    <a:pt x="9952" y="7476"/>
                    <a:pt x="10754" y="7226"/>
                    <a:pt x="11407" y="6800"/>
                  </a:cubicBezTo>
                  <a:close/>
                  <a:moveTo>
                    <a:pt x="2704" y="2666"/>
                  </a:moveTo>
                  <a:lnTo>
                    <a:pt x="2704" y="2666"/>
                  </a:lnTo>
                  <a:cubicBezTo>
                    <a:pt x="3454" y="2841"/>
                    <a:pt x="4328" y="3123"/>
                    <a:pt x="5116" y="3498"/>
                  </a:cubicBezTo>
                  <a:cubicBezTo>
                    <a:pt x="5103" y="3618"/>
                    <a:pt x="5095" y="3739"/>
                    <a:pt x="5095" y="3864"/>
                  </a:cubicBezTo>
                  <a:cubicBezTo>
                    <a:pt x="5095" y="4893"/>
                    <a:pt x="5573" y="5822"/>
                    <a:pt x="6339" y="6481"/>
                  </a:cubicBezTo>
                  <a:cubicBezTo>
                    <a:pt x="6172" y="6823"/>
                    <a:pt x="6064" y="7201"/>
                    <a:pt x="6015" y="7611"/>
                  </a:cubicBezTo>
                  <a:cubicBezTo>
                    <a:pt x="5679" y="7728"/>
                    <a:pt x="5247" y="7813"/>
                    <a:pt x="4755" y="7842"/>
                  </a:cubicBezTo>
                  <a:cubicBezTo>
                    <a:pt x="3973" y="7493"/>
                    <a:pt x="3304" y="6711"/>
                    <a:pt x="2911" y="5681"/>
                  </a:cubicBezTo>
                  <a:cubicBezTo>
                    <a:pt x="2535" y="4696"/>
                    <a:pt x="2463" y="3610"/>
                    <a:pt x="2704" y="2666"/>
                  </a:cubicBezTo>
                  <a:close/>
                  <a:moveTo>
                    <a:pt x="16984" y="2439"/>
                  </a:moveTo>
                  <a:cubicBezTo>
                    <a:pt x="17132" y="2439"/>
                    <a:pt x="17331" y="2725"/>
                    <a:pt x="17421" y="3352"/>
                  </a:cubicBezTo>
                  <a:cubicBezTo>
                    <a:pt x="17630" y="4819"/>
                    <a:pt x="17100" y="7191"/>
                    <a:pt x="15794" y="7570"/>
                  </a:cubicBezTo>
                  <a:cubicBezTo>
                    <a:pt x="15537" y="7645"/>
                    <a:pt x="15283" y="7702"/>
                    <a:pt x="15034" y="7747"/>
                  </a:cubicBezTo>
                  <a:cubicBezTo>
                    <a:pt x="15016" y="7748"/>
                    <a:pt x="14998" y="7751"/>
                    <a:pt x="14983" y="7755"/>
                  </a:cubicBezTo>
                  <a:cubicBezTo>
                    <a:pt x="14787" y="7789"/>
                    <a:pt x="14595" y="7813"/>
                    <a:pt x="14406" y="7829"/>
                  </a:cubicBezTo>
                  <a:cubicBezTo>
                    <a:pt x="14970" y="7357"/>
                    <a:pt x="15439" y="6677"/>
                    <a:pt x="15748" y="5867"/>
                  </a:cubicBezTo>
                  <a:cubicBezTo>
                    <a:pt x="16161" y="4790"/>
                    <a:pt x="16241" y="3600"/>
                    <a:pt x="15982" y="2556"/>
                  </a:cubicBezTo>
                  <a:cubicBezTo>
                    <a:pt x="16379" y="2482"/>
                    <a:pt x="16731" y="2439"/>
                    <a:pt x="16984" y="2439"/>
                  </a:cubicBezTo>
                  <a:close/>
                  <a:moveTo>
                    <a:pt x="1190" y="2439"/>
                  </a:moveTo>
                  <a:cubicBezTo>
                    <a:pt x="1432" y="2439"/>
                    <a:pt x="1780" y="2479"/>
                    <a:pt x="2193" y="2556"/>
                  </a:cubicBezTo>
                  <a:cubicBezTo>
                    <a:pt x="1932" y="3600"/>
                    <a:pt x="2013" y="4790"/>
                    <a:pt x="2423" y="5867"/>
                  </a:cubicBezTo>
                  <a:cubicBezTo>
                    <a:pt x="2733" y="6677"/>
                    <a:pt x="3203" y="7357"/>
                    <a:pt x="3767" y="7829"/>
                  </a:cubicBezTo>
                  <a:cubicBezTo>
                    <a:pt x="3580" y="7813"/>
                    <a:pt x="3385" y="7789"/>
                    <a:pt x="3191" y="7755"/>
                  </a:cubicBezTo>
                  <a:cubicBezTo>
                    <a:pt x="3174" y="7751"/>
                    <a:pt x="3157" y="7748"/>
                    <a:pt x="3139" y="7747"/>
                  </a:cubicBezTo>
                  <a:cubicBezTo>
                    <a:pt x="2889" y="7702"/>
                    <a:pt x="2635" y="7645"/>
                    <a:pt x="2379" y="7570"/>
                  </a:cubicBezTo>
                  <a:cubicBezTo>
                    <a:pt x="1073" y="7191"/>
                    <a:pt x="543" y="4819"/>
                    <a:pt x="754" y="3352"/>
                  </a:cubicBezTo>
                  <a:cubicBezTo>
                    <a:pt x="841" y="2725"/>
                    <a:pt x="1041" y="2439"/>
                    <a:pt x="1190" y="2439"/>
                  </a:cubicBezTo>
                  <a:close/>
                  <a:moveTo>
                    <a:pt x="9087" y="772"/>
                  </a:moveTo>
                  <a:cubicBezTo>
                    <a:pt x="9531" y="772"/>
                    <a:pt x="9959" y="846"/>
                    <a:pt x="10351" y="983"/>
                  </a:cubicBezTo>
                  <a:cubicBezTo>
                    <a:pt x="10181" y="1188"/>
                    <a:pt x="10044" y="1398"/>
                    <a:pt x="9963" y="1593"/>
                  </a:cubicBezTo>
                  <a:cubicBezTo>
                    <a:pt x="9909" y="1728"/>
                    <a:pt x="9974" y="1878"/>
                    <a:pt x="10107" y="1933"/>
                  </a:cubicBezTo>
                  <a:cubicBezTo>
                    <a:pt x="10139" y="1946"/>
                    <a:pt x="10173" y="1952"/>
                    <a:pt x="10205" y="1952"/>
                  </a:cubicBezTo>
                  <a:cubicBezTo>
                    <a:pt x="10308" y="1952"/>
                    <a:pt x="10406" y="1892"/>
                    <a:pt x="10447" y="1791"/>
                  </a:cubicBezTo>
                  <a:cubicBezTo>
                    <a:pt x="10522" y="1607"/>
                    <a:pt x="10668" y="1399"/>
                    <a:pt x="10852" y="1201"/>
                  </a:cubicBezTo>
                  <a:cubicBezTo>
                    <a:pt x="11871" y="1740"/>
                    <a:pt x="12556" y="2732"/>
                    <a:pt x="12556" y="3864"/>
                  </a:cubicBezTo>
                  <a:cubicBezTo>
                    <a:pt x="12556" y="5568"/>
                    <a:pt x="10999" y="6956"/>
                    <a:pt x="9087" y="6956"/>
                  </a:cubicBezTo>
                  <a:cubicBezTo>
                    <a:pt x="7173" y="6956"/>
                    <a:pt x="5618" y="5568"/>
                    <a:pt x="5618" y="3864"/>
                  </a:cubicBezTo>
                  <a:cubicBezTo>
                    <a:pt x="5618" y="2732"/>
                    <a:pt x="6303" y="1740"/>
                    <a:pt x="7321" y="1201"/>
                  </a:cubicBezTo>
                  <a:cubicBezTo>
                    <a:pt x="7505" y="1399"/>
                    <a:pt x="7651" y="1607"/>
                    <a:pt x="7726" y="1791"/>
                  </a:cubicBezTo>
                  <a:cubicBezTo>
                    <a:pt x="7768" y="1892"/>
                    <a:pt x="7865" y="1952"/>
                    <a:pt x="7968" y="1952"/>
                  </a:cubicBezTo>
                  <a:cubicBezTo>
                    <a:pt x="8001" y="1952"/>
                    <a:pt x="8034" y="1946"/>
                    <a:pt x="8067" y="1933"/>
                  </a:cubicBezTo>
                  <a:cubicBezTo>
                    <a:pt x="8199" y="1878"/>
                    <a:pt x="8264" y="1728"/>
                    <a:pt x="8210" y="1593"/>
                  </a:cubicBezTo>
                  <a:cubicBezTo>
                    <a:pt x="8128" y="1398"/>
                    <a:pt x="7994" y="1188"/>
                    <a:pt x="7822" y="983"/>
                  </a:cubicBezTo>
                  <a:cubicBezTo>
                    <a:pt x="8214" y="846"/>
                    <a:pt x="8641" y="772"/>
                    <a:pt x="9087" y="772"/>
                  </a:cubicBezTo>
                  <a:close/>
                  <a:moveTo>
                    <a:pt x="8676" y="4046"/>
                  </a:moveTo>
                  <a:cubicBezTo>
                    <a:pt x="8615" y="4046"/>
                    <a:pt x="8554" y="4066"/>
                    <a:pt x="8506" y="4110"/>
                  </a:cubicBezTo>
                  <a:cubicBezTo>
                    <a:pt x="8397" y="4204"/>
                    <a:pt x="8387" y="4370"/>
                    <a:pt x="8481" y="4477"/>
                  </a:cubicBezTo>
                  <a:cubicBezTo>
                    <a:pt x="8634" y="4653"/>
                    <a:pt x="8853" y="4754"/>
                    <a:pt x="9087" y="4754"/>
                  </a:cubicBezTo>
                  <a:cubicBezTo>
                    <a:pt x="9319" y="4754"/>
                    <a:pt x="9539" y="4653"/>
                    <a:pt x="9692" y="4477"/>
                  </a:cubicBezTo>
                  <a:cubicBezTo>
                    <a:pt x="9788" y="4370"/>
                    <a:pt x="9776" y="4204"/>
                    <a:pt x="9667" y="4110"/>
                  </a:cubicBezTo>
                  <a:cubicBezTo>
                    <a:pt x="9617" y="4066"/>
                    <a:pt x="9557" y="4046"/>
                    <a:pt x="9496" y="4046"/>
                  </a:cubicBezTo>
                  <a:cubicBezTo>
                    <a:pt x="9423" y="4046"/>
                    <a:pt x="9352" y="4076"/>
                    <a:pt x="9300" y="4135"/>
                  </a:cubicBezTo>
                  <a:cubicBezTo>
                    <a:pt x="9245" y="4196"/>
                    <a:pt x="9168" y="4232"/>
                    <a:pt x="9087" y="4232"/>
                  </a:cubicBezTo>
                  <a:cubicBezTo>
                    <a:pt x="9005" y="4232"/>
                    <a:pt x="8927" y="4196"/>
                    <a:pt x="8874" y="4135"/>
                  </a:cubicBezTo>
                  <a:cubicBezTo>
                    <a:pt x="8822" y="4076"/>
                    <a:pt x="8749" y="4046"/>
                    <a:pt x="8676" y="4046"/>
                  </a:cubicBezTo>
                  <a:close/>
                  <a:moveTo>
                    <a:pt x="10812" y="3208"/>
                  </a:moveTo>
                  <a:cubicBezTo>
                    <a:pt x="10456" y="3208"/>
                    <a:pt x="10166" y="3498"/>
                    <a:pt x="10166" y="3856"/>
                  </a:cubicBezTo>
                  <a:cubicBezTo>
                    <a:pt x="10166" y="3999"/>
                    <a:pt x="10282" y="4117"/>
                    <a:pt x="10427" y="4117"/>
                  </a:cubicBezTo>
                  <a:cubicBezTo>
                    <a:pt x="10570" y="4117"/>
                    <a:pt x="10687" y="3999"/>
                    <a:pt x="10687" y="3856"/>
                  </a:cubicBezTo>
                  <a:cubicBezTo>
                    <a:pt x="10687" y="3786"/>
                    <a:pt x="10743" y="3730"/>
                    <a:pt x="10812" y="3730"/>
                  </a:cubicBezTo>
                  <a:cubicBezTo>
                    <a:pt x="10882" y="3730"/>
                    <a:pt x="10938" y="3786"/>
                    <a:pt x="10938" y="3856"/>
                  </a:cubicBezTo>
                  <a:cubicBezTo>
                    <a:pt x="10938" y="3999"/>
                    <a:pt x="11054" y="4117"/>
                    <a:pt x="11198" y="4117"/>
                  </a:cubicBezTo>
                  <a:cubicBezTo>
                    <a:pt x="11341" y="4117"/>
                    <a:pt x="11459" y="3999"/>
                    <a:pt x="11459" y="3856"/>
                  </a:cubicBezTo>
                  <a:cubicBezTo>
                    <a:pt x="11459" y="3498"/>
                    <a:pt x="11169" y="3208"/>
                    <a:pt x="10812" y="3208"/>
                  </a:cubicBezTo>
                  <a:close/>
                  <a:moveTo>
                    <a:pt x="7360" y="3208"/>
                  </a:moveTo>
                  <a:cubicBezTo>
                    <a:pt x="7005" y="3208"/>
                    <a:pt x="6715" y="3498"/>
                    <a:pt x="6715" y="3856"/>
                  </a:cubicBezTo>
                  <a:cubicBezTo>
                    <a:pt x="6715" y="3999"/>
                    <a:pt x="6831" y="4117"/>
                    <a:pt x="6975" y="4117"/>
                  </a:cubicBezTo>
                  <a:cubicBezTo>
                    <a:pt x="7119" y="4117"/>
                    <a:pt x="7236" y="3999"/>
                    <a:pt x="7236" y="3856"/>
                  </a:cubicBezTo>
                  <a:cubicBezTo>
                    <a:pt x="7236" y="3786"/>
                    <a:pt x="7292" y="3730"/>
                    <a:pt x="7360" y="3730"/>
                  </a:cubicBezTo>
                  <a:cubicBezTo>
                    <a:pt x="7431" y="3730"/>
                    <a:pt x="7486" y="3786"/>
                    <a:pt x="7486" y="3856"/>
                  </a:cubicBezTo>
                  <a:cubicBezTo>
                    <a:pt x="7486" y="3999"/>
                    <a:pt x="7603" y="4117"/>
                    <a:pt x="7747" y="4117"/>
                  </a:cubicBezTo>
                  <a:cubicBezTo>
                    <a:pt x="7890" y="4117"/>
                    <a:pt x="8009" y="3999"/>
                    <a:pt x="8009" y="3856"/>
                  </a:cubicBezTo>
                  <a:cubicBezTo>
                    <a:pt x="8009" y="3498"/>
                    <a:pt x="7718" y="3208"/>
                    <a:pt x="7360" y="3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همه چیز درباره اینفوگرافیک حشرات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736" name="Google Shape;736;p33"/>
          <p:cNvSpPr/>
          <p:nvPr/>
        </p:nvSpPr>
        <p:spPr>
          <a:xfrm>
            <a:off x="3686071" y="1397375"/>
            <a:ext cx="1787100" cy="17871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37" name="Google Shape;737;p33"/>
          <p:cNvSpPr/>
          <p:nvPr/>
        </p:nvSpPr>
        <p:spPr>
          <a:xfrm>
            <a:off x="4470246" y="2732702"/>
            <a:ext cx="1787100" cy="17871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738" name="Google Shape;738;p33"/>
          <p:cNvSpPr/>
          <p:nvPr/>
        </p:nvSpPr>
        <p:spPr>
          <a:xfrm>
            <a:off x="2886654" y="2732702"/>
            <a:ext cx="1787100" cy="17871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739" name="Google Shape;739;p33"/>
          <p:cNvGrpSpPr/>
          <p:nvPr/>
        </p:nvGrpSpPr>
        <p:grpSpPr>
          <a:xfrm>
            <a:off x="3325275" y="3336856"/>
            <a:ext cx="909858" cy="625118"/>
            <a:chOff x="4184843" y="3330925"/>
            <a:chExt cx="1547905" cy="1063488"/>
          </a:xfrm>
        </p:grpSpPr>
        <p:sp>
          <p:nvSpPr>
            <p:cNvPr id="740" name="Google Shape;740;p33"/>
            <p:cNvSpPr/>
            <p:nvPr/>
          </p:nvSpPr>
          <p:spPr>
            <a:xfrm>
              <a:off x="4191454" y="3330925"/>
              <a:ext cx="1534463" cy="1063467"/>
            </a:xfrm>
            <a:custGeom>
              <a:avLst/>
              <a:gdLst/>
              <a:ahLst/>
              <a:cxnLst/>
              <a:rect l="l" t="t" r="r" b="b"/>
              <a:pathLst>
                <a:path w="18217" h="12625" extrusionOk="0">
                  <a:moveTo>
                    <a:pt x="17935" y="8124"/>
                  </a:moveTo>
                  <a:cubicBezTo>
                    <a:pt x="18216" y="7086"/>
                    <a:pt x="17668" y="5707"/>
                    <a:pt x="16763" y="5170"/>
                  </a:cubicBezTo>
                  <a:cubicBezTo>
                    <a:pt x="16546" y="5043"/>
                    <a:pt x="16149" y="4951"/>
                    <a:pt x="15692" y="4891"/>
                  </a:cubicBezTo>
                  <a:cubicBezTo>
                    <a:pt x="15899" y="4783"/>
                    <a:pt x="16054" y="4693"/>
                    <a:pt x="16149" y="4621"/>
                  </a:cubicBezTo>
                  <a:cubicBezTo>
                    <a:pt x="16479" y="4382"/>
                    <a:pt x="16592" y="3869"/>
                    <a:pt x="16431" y="3344"/>
                  </a:cubicBezTo>
                  <a:cubicBezTo>
                    <a:pt x="16320" y="2971"/>
                    <a:pt x="15792" y="1755"/>
                    <a:pt x="13690" y="1665"/>
                  </a:cubicBezTo>
                  <a:cubicBezTo>
                    <a:pt x="13669" y="1663"/>
                    <a:pt x="13648" y="1662"/>
                    <a:pt x="13627" y="1662"/>
                  </a:cubicBezTo>
                  <a:cubicBezTo>
                    <a:pt x="12980" y="1662"/>
                    <a:pt x="12379" y="2120"/>
                    <a:pt x="11835" y="3023"/>
                  </a:cubicBezTo>
                  <a:cubicBezTo>
                    <a:pt x="11573" y="2269"/>
                    <a:pt x="11204" y="1583"/>
                    <a:pt x="10767" y="1045"/>
                  </a:cubicBezTo>
                  <a:cubicBezTo>
                    <a:pt x="10220" y="372"/>
                    <a:pt x="9632" y="0"/>
                    <a:pt x="9109" y="0"/>
                  </a:cubicBezTo>
                  <a:cubicBezTo>
                    <a:pt x="8586" y="0"/>
                    <a:pt x="7998" y="372"/>
                    <a:pt x="7451" y="1045"/>
                  </a:cubicBezTo>
                  <a:cubicBezTo>
                    <a:pt x="7014" y="1583"/>
                    <a:pt x="6646" y="2269"/>
                    <a:pt x="6383" y="3023"/>
                  </a:cubicBezTo>
                  <a:cubicBezTo>
                    <a:pt x="5855" y="2144"/>
                    <a:pt x="5270" y="1688"/>
                    <a:pt x="4639" y="1665"/>
                  </a:cubicBezTo>
                  <a:cubicBezTo>
                    <a:pt x="4634" y="1665"/>
                    <a:pt x="4631" y="1663"/>
                    <a:pt x="4626" y="1663"/>
                  </a:cubicBezTo>
                  <a:cubicBezTo>
                    <a:pt x="4488" y="1663"/>
                    <a:pt x="4373" y="1775"/>
                    <a:pt x="4367" y="1914"/>
                  </a:cubicBezTo>
                  <a:cubicBezTo>
                    <a:pt x="4367" y="1921"/>
                    <a:pt x="4367" y="1928"/>
                    <a:pt x="4367" y="1935"/>
                  </a:cubicBezTo>
                  <a:cubicBezTo>
                    <a:pt x="4118" y="1955"/>
                    <a:pt x="3891" y="1992"/>
                    <a:pt x="3685" y="2045"/>
                  </a:cubicBezTo>
                  <a:cubicBezTo>
                    <a:pt x="3684" y="2041"/>
                    <a:pt x="3684" y="2038"/>
                    <a:pt x="3683" y="2035"/>
                  </a:cubicBezTo>
                  <a:cubicBezTo>
                    <a:pt x="3646" y="1927"/>
                    <a:pt x="3543" y="1858"/>
                    <a:pt x="3434" y="1858"/>
                  </a:cubicBezTo>
                  <a:cubicBezTo>
                    <a:pt x="3407" y="1858"/>
                    <a:pt x="3378" y="1862"/>
                    <a:pt x="3350" y="1871"/>
                  </a:cubicBezTo>
                  <a:cubicBezTo>
                    <a:pt x="2021" y="2324"/>
                    <a:pt x="1776" y="3293"/>
                    <a:pt x="1732" y="3578"/>
                  </a:cubicBezTo>
                  <a:cubicBezTo>
                    <a:pt x="1666" y="4023"/>
                    <a:pt x="1792" y="4421"/>
                    <a:pt x="2066" y="4621"/>
                  </a:cubicBezTo>
                  <a:cubicBezTo>
                    <a:pt x="2164" y="4693"/>
                    <a:pt x="2318" y="4783"/>
                    <a:pt x="2526" y="4891"/>
                  </a:cubicBezTo>
                  <a:cubicBezTo>
                    <a:pt x="2067" y="4952"/>
                    <a:pt x="1671" y="5043"/>
                    <a:pt x="1455" y="5170"/>
                  </a:cubicBezTo>
                  <a:cubicBezTo>
                    <a:pt x="548" y="5707"/>
                    <a:pt x="0" y="7086"/>
                    <a:pt x="283" y="8124"/>
                  </a:cubicBezTo>
                  <a:cubicBezTo>
                    <a:pt x="465" y="8788"/>
                    <a:pt x="966" y="9170"/>
                    <a:pt x="1658" y="9170"/>
                  </a:cubicBezTo>
                  <a:cubicBezTo>
                    <a:pt x="2464" y="9170"/>
                    <a:pt x="3657" y="8888"/>
                    <a:pt x="4758" y="8472"/>
                  </a:cubicBezTo>
                  <a:cubicBezTo>
                    <a:pt x="4720" y="8552"/>
                    <a:pt x="4685" y="8632"/>
                    <a:pt x="4652" y="8714"/>
                  </a:cubicBezTo>
                  <a:cubicBezTo>
                    <a:pt x="4574" y="8901"/>
                    <a:pt x="4577" y="9106"/>
                    <a:pt x="4654" y="9292"/>
                  </a:cubicBezTo>
                  <a:cubicBezTo>
                    <a:pt x="4732" y="9478"/>
                    <a:pt x="4877" y="9624"/>
                    <a:pt x="5064" y="9701"/>
                  </a:cubicBezTo>
                  <a:cubicBezTo>
                    <a:pt x="5156" y="9739"/>
                    <a:pt x="5253" y="9759"/>
                    <a:pt x="5352" y="9759"/>
                  </a:cubicBezTo>
                  <a:cubicBezTo>
                    <a:pt x="5626" y="9759"/>
                    <a:pt x="5874" y="9612"/>
                    <a:pt x="6007" y="9379"/>
                  </a:cubicBezTo>
                  <a:cubicBezTo>
                    <a:pt x="6059" y="9471"/>
                    <a:pt x="6118" y="9558"/>
                    <a:pt x="6181" y="9646"/>
                  </a:cubicBezTo>
                  <a:cubicBezTo>
                    <a:pt x="6177" y="9707"/>
                    <a:pt x="6174" y="9768"/>
                    <a:pt x="6174" y="9831"/>
                  </a:cubicBezTo>
                  <a:cubicBezTo>
                    <a:pt x="6174" y="10610"/>
                    <a:pt x="6482" y="11325"/>
                    <a:pt x="7042" y="11842"/>
                  </a:cubicBezTo>
                  <a:cubicBezTo>
                    <a:pt x="7584" y="12346"/>
                    <a:pt x="8320" y="12624"/>
                    <a:pt x="9109" y="12624"/>
                  </a:cubicBezTo>
                  <a:cubicBezTo>
                    <a:pt x="9731" y="12624"/>
                    <a:pt x="10319" y="12453"/>
                    <a:pt x="10813" y="12128"/>
                  </a:cubicBezTo>
                  <a:cubicBezTo>
                    <a:pt x="10933" y="12050"/>
                    <a:pt x="10966" y="11888"/>
                    <a:pt x="10887" y="11767"/>
                  </a:cubicBezTo>
                  <a:cubicBezTo>
                    <a:pt x="10885" y="11763"/>
                    <a:pt x="10881" y="11760"/>
                    <a:pt x="10879" y="11757"/>
                  </a:cubicBezTo>
                  <a:cubicBezTo>
                    <a:pt x="11058" y="11611"/>
                    <a:pt x="11216" y="11442"/>
                    <a:pt x="11347" y="11252"/>
                  </a:cubicBezTo>
                  <a:cubicBezTo>
                    <a:pt x="11351" y="11255"/>
                    <a:pt x="11355" y="11258"/>
                    <a:pt x="11359" y="11260"/>
                  </a:cubicBezTo>
                  <a:cubicBezTo>
                    <a:pt x="11398" y="11281"/>
                    <a:pt x="11442" y="11291"/>
                    <a:pt x="11483" y="11291"/>
                  </a:cubicBezTo>
                  <a:cubicBezTo>
                    <a:pt x="11576" y="11291"/>
                    <a:pt x="11665" y="11243"/>
                    <a:pt x="11712" y="11156"/>
                  </a:cubicBezTo>
                  <a:cubicBezTo>
                    <a:pt x="11934" y="10752"/>
                    <a:pt x="12045" y="10307"/>
                    <a:pt x="12045" y="9831"/>
                  </a:cubicBezTo>
                  <a:cubicBezTo>
                    <a:pt x="12045" y="9768"/>
                    <a:pt x="12041" y="9707"/>
                    <a:pt x="12038" y="9647"/>
                  </a:cubicBezTo>
                  <a:cubicBezTo>
                    <a:pt x="12100" y="9558"/>
                    <a:pt x="12159" y="9471"/>
                    <a:pt x="12210" y="9379"/>
                  </a:cubicBezTo>
                  <a:cubicBezTo>
                    <a:pt x="12345" y="9612"/>
                    <a:pt x="12592" y="9759"/>
                    <a:pt x="12867" y="9759"/>
                  </a:cubicBezTo>
                  <a:cubicBezTo>
                    <a:pt x="12966" y="9759"/>
                    <a:pt x="13062" y="9739"/>
                    <a:pt x="13155" y="9701"/>
                  </a:cubicBezTo>
                  <a:cubicBezTo>
                    <a:pt x="13342" y="9624"/>
                    <a:pt x="13488" y="9478"/>
                    <a:pt x="13563" y="9292"/>
                  </a:cubicBezTo>
                  <a:cubicBezTo>
                    <a:pt x="13643" y="9106"/>
                    <a:pt x="13643" y="8901"/>
                    <a:pt x="13563" y="8714"/>
                  </a:cubicBezTo>
                  <a:cubicBezTo>
                    <a:pt x="13531" y="8632"/>
                    <a:pt x="13497" y="8552"/>
                    <a:pt x="13462" y="8472"/>
                  </a:cubicBezTo>
                  <a:cubicBezTo>
                    <a:pt x="14562" y="8888"/>
                    <a:pt x="15755" y="9170"/>
                    <a:pt x="16559" y="9170"/>
                  </a:cubicBezTo>
                  <a:cubicBezTo>
                    <a:pt x="17251" y="9170"/>
                    <a:pt x="17752" y="8788"/>
                    <a:pt x="17935" y="8124"/>
                  </a:cubicBezTo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741" name="Google Shape;741;p33"/>
            <p:cNvGrpSpPr/>
            <p:nvPr/>
          </p:nvGrpSpPr>
          <p:grpSpPr>
            <a:xfrm>
              <a:off x="4184843" y="3330930"/>
              <a:ext cx="1547905" cy="1063484"/>
              <a:chOff x="5563524" y="2512812"/>
              <a:chExt cx="533117" cy="366251"/>
            </a:xfrm>
          </p:grpSpPr>
          <p:sp>
            <p:nvSpPr>
              <p:cNvPr id="742" name="Google Shape;742;p33"/>
              <p:cNvSpPr/>
              <p:nvPr/>
            </p:nvSpPr>
            <p:spPr>
              <a:xfrm>
                <a:off x="5704773" y="2698273"/>
                <a:ext cx="80909" cy="90105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3106" extrusionOk="0">
                    <a:moveTo>
                      <a:pt x="2222" y="0"/>
                    </a:moveTo>
                    <a:cubicBezTo>
                      <a:pt x="2138" y="0"/>
                      <a:pt x="2053" y="21"/>
                      <a:pt x="1975" y="67"/>
                    </a:cubicBezTo>
                    <a:cubicBezTo>
                      <a:pt x="1234" y="492"/>
                      <a:pt x="536" y="1371"/>
                      <a:pt x="105" y="2418"/>
                    </a:cubicBezTo>
                    <a:cubicBezTo>
                      <a:pt x="0" y="2672"/>
                      <a:pt x="120" y="2963"/>
                      <a:pt x="375" y="3068"/>
                    </a:cubicBezTo>
                    <a:cubicBezTo>
                      <a:pt x="436" y="3092"/>
                      <a:pt x="500" y="3106"/>
                      <a:pt x="563" y="3106"/>
                    </a:cubicBezTo>
                    <a:cubicBezTo>
                      <a:pt x="759" y="3106"/>
                      <a:pt x="943" y="2990"/>
                      <a:pt x="1023" y="2798"/>
                    </a:cubicBezTo>
                    <a:cubicBezTo>
                      <a:pt x="1367" y="1959"/>
                      <a:pt x="1922" y="1243"/>
                      <a:pt x="2470" y="927"/>
                    </a:cubicBezTo>
                    <a:cubicBezTo>
                      <a:pt x="2707" y="790"/>
                      <a:pt x="2788" y="487"/>
                      <a:pt x="2653" y="250"/>
                    </a:cubicBezTo>
                    <a:cubicBezTo>
                      <a:pt x="2561" y="89"/>
                      <a:pt x="2394" y="0"/>
                      <a:pt x="2222" y="0"/>
                    </a:cubicBezTo>
                  </a:path>
                </a:pathLst>
              </a:custGeom>
              <a:solidFill>
                <a:srgbClr val="CA89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43" name="Google Shape;743;p33"/>
              <p:cNvSpPr/>
              <p:nvPr/>
            </p:nvSpPr>
            <p:spPr>
              <a:xfrm>
                <a:off x="5874511" y="2698273"/>
                <a:ext cx="80880" cy="90105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3106" extrusionOk="0">
                    <a:moveTo>
                      <a:pt x="567" y="0"/>
                    </a:moveTo>
                    <a:cubicBezTo>
                      <a:pt x="396" y="0"/>
                      <a:pt x="230" y="89"/>
                      <a:pt x="137" y="250"/>
                    </a:cubicBezTo>
                    <a:cubicBezTo>
                      <a:pt x="1" y="487"/>
                      <a:pt x="83" y="790"/>
                      <a:pt x="320" y="927"/>
                    </a:cubicBezTo>
                    <a:cubicBezTo>
                      <a:pt x="866" y="1243"/>
                      <a:pt x="1422" y="1959"/>
                      <a:pt x="1766" y="2798"/>
                    </a:cubicBezTo>
                    <a:cubicBezTo>
                      <a:pt x="1847" y="2990"/>
                      <a:pt x="2032" y="3106"/>
                      <a:pt x="2227" y="3106"/>
                    </a:cubicBezTo>
                    <a:cubicBezTo>
                      <a:pt x="2289" y="3106"/>
                      <a:pt x="2352" y="3092"/>
                      <a:pt x="2415" y="3068"/>
                    </a:cubicBezTo>
                    <a:cubicBezTo>
                      <a:pt x="2667" y="2963"/>
                      <a:pt x="2788" y="2672"/>
                      <a:pt x="2684" y="2418"/>
                    </a:cubicBezTo>
                    <a:cubicBezTo>
                      <a:pt x="2255" y="1371"/>
                      <a:pt x="1555" y="492"/>
                      <a:pt x="816" y="67"/>
                    </a:cubicBezTo>
                    <a:cubicBezTo>
                      <a:pt x="736" y="21"/>
                      <a:pt x="651" y="0"/>
                      <a:pt x="567" y="0"/>
                    </a:cubicBezTo>
                  </a:path>
                </a:pathLst>
              </a:custGeom>
              <a:solidFill>
                <a:srgbClr val="CA89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44" name="Google Shape;744;p33"/>
              <p:cNvSpPr/>
              <p:nvPr/>
            </p:nvSpPr>
            <p:spPr>
              <a:xfrm>
                <a:off x="5725631" y="2520384"/>
                <a:ext cx="208988" cy="210555"/>
              </a:xfrm>
              <a:custGeom>
                <a:avLst/>
                <a:gdLst/>
                <a:ahLst/>
                <a:cxnLst/>
                <a:rect l="l" t="t" r="r" b="b"/>
                <a:pathLst>
                  <a:path w="7204" h="7258" extrusionOk="0">
                    <a:moveTo>
                      <a:pt x="3601" y="0"/>
                    </a:moveTo>
                    <a:cubicBezTo>
                      <a:pt x="2255" y="0"/>
                      <a:pt x="1" y="3294"/>
                      <a:pt x="888" y="7258"/>
                    </a:cubicBezTo>
                    <a:lnTo>
                      <a:pt x="6315" y="7258"/>
                    </a:lnTo>
                    <a:cubicBezTo>
                      <a:pt x="7204" y="3294"/>
                      <a:pt x="4947" y="0"/>
                      <a:pt x="36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45" name="Google Shape;745;p33"/>
              <p:cNvSpPr/>
              <p:nvPr/>
            </p:nvSpPr>
            <p:spPr>
              <a:xfrm>
                <a:off x="5730795" y="2531350"/>
                <a:ext cx="99330" cy="199589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6880" extrusionOk="0">
                    <a:moveTo>
                      <a:pt x="2535" y="0"/>
                    </a:moveTo>
                    <a:lnTo>
                      <a:pt x="2535" y="0"/>
                    </a:lnTo>
                    <a:cubicBezTo>
                      <a:pt x="1298" y="974"/>
                      <a:pt x="1" y="3712"/>
                      <a:pt x="710" y="6880"/>
                    </a:cubicBezTo>
                    <a:lnTo>
                      <a:pt x="3423" y="6880"/>
                    </a:lnTo>
                    <a:cubicBezTo>
                      <a:pt x="1463" y="5700"/>
                      <a:pt x="1560" y="2038"/>
                      <a:pt x="2535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46" name="Google Shape;746;p33"/>
              <p:cNvSpPr/>
              <p:nvPr/>
            </p:nvSpPr>
            <p:spPr>
              <a:xfrm>
                <a:off x="5749391" y="2613158"/>
                <a:ext cx="161412" cy="22802"/>
              </a:xfrm>
              <a:custGeom>
                <a:avLst/>
                <a:gdLst/>
                <a:ahLst/>
                <a:cxnLst/>
                <a:rect l="l" t="t" r="r" b="b"/>
                <a:pathLst>
                  <a:path w="5564" h="786" extrusionOk="0">
                    <a:moveTo>
                      <a:pt x="2782" y="1"/>
                    </a:moveTo>
                    <a:cubicBezTo>
                      <a:pt x="1729" y="1"/>
                      <a:pt x="856" y="78"/>
                      <a:pt x="124" y="237"/>
                    </a:cubicBezTo>
                    <a:cubicBezTo>
                      <a:pt x="78" y="417"/>
                      <a:pt x="37" y="598"/>
                      <a:pt x="1" y="785"/>
                    </a:cubicBezTo>
                    <a:cubicBezTo>
                      <a:pt x="739" y="597"/>
                      <a:pt x="1648" y="507"/>
                      <a:pt x="2782" y="507"/>
                    </a:cubicBezTo>
                    <a:cubicBezTo>
                      <a:pt x="3916" y="507"/>
                      <a:pt x="4826" y="597"/>
                      <a:pt x="5563" y="785"/>
                    </a:cubicBezTo>
                    <a:cubicBezTo>
                      <a:pt x="5527" y="598"/>
                      <a:pt x="5488" y="417"/>
                      <a:pt x="5440" y="237"/>
                    </a:cubicBezTo>
                    <a:cubicBezTo>
                      <a:pt x="4708" y="78"/>
                      <a:pt x="3835" y="1"/>
                      <a:pt x="27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47" name="Google Shape;747;p33"/>
              <p:cNvSpPr/>
              <p:nvPr/>
            </p:nvSpPr>
            <p:spPr>
              <a:xfrm>
                <a:off x="5765433" y="2565378"/>
                <a:ext cx="129327" cy="19379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668" extrusionOk="0">
                    <a:moveTo>
                      <a:pt x="2229" y="1"/>
                    </a:moveTo>
                    <a:cubicBezTo>
                      <a:pt x="1500" y="1"/>
                      <a:pt x="856" y="36"/>
                      <a:pt x="286" y="113"/>
                    </a:cubicBezTo>
                    <a:cubicBezTo>
                      <a:pt x="186" y="286"/>
                      <a:pt x="89" y="472"/>
                      <a:pt x="1" y="667"/>
                    </a:cubicBezTo>
                    <a:cubicBezTo>
                      <a:pt x="627" y="558"/>
                      <a:pt x="1364" y="506"/>
                      <a:pt x="2229" y="506"/>
                    </a:cubicBezTo>
                    <a:cubicBezTo>
                      <a:pt x="3096" y="506"/>
                      <a:pt x="3830" y="558"/>
                      <a:pt x="4457" y="667"/>
                    </a:cubicBezTo>
                    <a:cubicBezTo>
                      <a:pt x="4369" y="472"/>
                      <a:pt x="4273" y="286"/>
                      <a:pt x="4172" y="113"/>
                    </a:cubicBezTo>
                    <a:cubicBezTo>
                      <a:pt x="3602" y="36"/>
                      <a:pt x="2960" y="1"/>
                      <a:pt x="22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48" name="Google Shape;748;p33"/>
              <p:cNvSpPr/>
              <p:nvPr/>
            </p:nvSpPr>
            <p:spPr>
              <a:xfrm>
                <a:off x="5737613" y="2670076"/>
                <a:ext cx="184968" cy="155174"/>
              </a:xfrm>
              <a:custGeom>
                <a:avLst/>
                <a:gdLst/>
                <a:ahLst/>
                <a:cxnLst/>
                <a:rect l="l" t="t" r="r" b="b"/>
                <a:pathLst>
                  <a:path w="6376" h="5349" extrusionOk="0">
                    <a:moveTo>
                      <a:pt x="3188" y="0"/>
                    </a:moveTo>
                    <a:cubicBezTo>
                      <a:pt x="1427" y="0"/>
                      <a:pt x="0" y="1197"/>
                      <a:pt x="0" y="2673"/>
                    </a:cubicBezTo>
                    <a:cubicBezTo>
                      <a:pt x="0" y="4151"/>
                      <a:pt x="1427" y="5349"/>
                      <a:pt x="3188" y="5349"/>
                    </a:cubicBezTo>
                    <a:cubicBezTo>
                      <a:pt x="4949" y="5349"/>
                      <a:pt x="6376" y="4151"/>
                      <a:pt x="6376" y="2673"/>
                    </a:cubicBezTo>
                    <a:cubicBezTo>
                      <a:pt x="6376" y="1197"/>
                      <a:pt x="4949" y="0"/>
                      <a:pt x="31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49" name="Google Shape;749;p33"/>
              <p:cNvSpPr/>
              <p:nvPr/>
            </p:nvSpPr>
            <p:spPr>
              <a:xfrm>
                <a:off x="5752495" y="2740193"/>
                <a:ext cx="155233" cy="131299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4526" extrusionOk="0">
                    <a:moveTo>
                      <a:pt x="2675" y="0"/>
                    </a:moveTo>
                    <a:cubicBezTo>
                      <a:pt x="1198" y="0"/>
                      <a:pt x="1" y="516"/>
                      <a:pt x="1" y="1993"/>
                    </a:cubicBezTo>
                    <a:cubicBezTo>
                      <a:pt x="1" y="3469"/>
                      <a:pt x="1198" y="4526"/>
                      <a:pt x="2675" y="4526"/>
                    </a:cubicBezTo>
                    <a:cubicBezTo>
                      <a:pt x="4152" y="4526"/>
                      <a:pt x="5350" y="3469"/>
                      <a:pt x="5350" y="1993"/>
                    </a:cubicBezTo>
                    <a:cubicBezTo>
                      <a:pt x="5350" y="516"/>
                      <a:pt x="4152" y="0"/>
                      <a:pt x="26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50" name="Google Shape;750;p33"/>
              <p:cNvSpPr/>
              <p:nvPr/>
            </p:nvSpPr>
            <p:spPr>
              <a:xfrm>
                <a:off x="5752495" y="2745037"/>
                <a:ext cx="121349" cy="126455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4359" extrusionOk="0">
                    <a:moveTo>
                      <a:pt x="1388" y="1"/>
                    </a:moveTo>
                    <a:lnTo>
                      <a:pt x="1388" y="1"/>
                    </a:lnTo>
                    <a:cubicBezTo>
                      <a:pt x="562" y="255"/>
                      <a:pt x="1" y="816"/>
                      <a:pt x="1" y="1826"/>
                    </a:cubicBezTo>
                    <a:cubicBezTo>
                      <a:pt x="1" y="3302"/>
                      <a:pt x="1198" y="4359"/>
                      <a:pt x="2675" y="4359"/>
                    </a:cubicBezTo>
                    <a:cubicBezTo>
                      <a:pt x="3235" y="4359"/>
                      <a:pt x="3754" y="4206"/>
                      <a:pt x="4183" y="3939"/>
                    </a:cubicBezTo>
                    <a:lnTo>
                      <a:pt x="4183" y="3939"/>
                    </a:lnTo>
                    <a:lnTo>
                      <a:pt x="4098" y="3939"/>
                    </a:lnTo>
                    <a:cubicBezTo>
                      <a:pt x="797" y="3939"/>
                      <a:pt x="356" y="1378"/>
                      <a:pt x="1388" y="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51" name="Google Shape;751;p33"/>
              <p:cNvSpPr/>
              <p:nvPr/>
            </p:nvSpPr>
            <p:spPr>
              <a:xfrm>
                <a:off x="5884345" y="2568599"/>
                <a:ext cx="162456" cy="127644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4400" extrusionOk="0">
                    <a:moveTo>
                      <a:pt x="2650" y="0"/>
                    </a:moveTo>
                    <a:cubicBezTo>
                      <a:pt x="1097" y="0"/>
                      <a:pt x="172" y="3339"/>
                      <a:pt x="96" y="3686"/>
                    </a:cubicBezTo>
                    <a:cubicBezTo>
                      <a:pt x="1" y="4129"/>
                      <a:pt x="120" y="4399"/>
                      <a:pt x="470" y="4399"/>
                    </a:cubicBezTo>
                    <a:cubicBezTo>
                      <a:pt x="563" y="4399"/>
                      <a:pt x="673" y="4379"/>
                      <a:pt x="802" y="4338"/>
                    </a:cubicBezTo>
                    <a:cubicBezTo>
                      <a:pt x="1616" y="4076"/>
                      <a:pt x="4439" y="2911"/>
                      <a:pt x="5017" y="2487"/>
                    </a:cubicBezTo>
                    <a:cubicBezTo>
                      <a:pt x="5600" y="2064"/>
                      <a:pt x="5268" y="115"/>
                      <a:pt x="2698" y="1"/>
                    </a:cubicBezTo>
                    <a:cubicBezTo>
                      <a:pt x="2682" y="0"/>
                      <a:pt x="2667" y="0"/>
                      <a:pt x="2650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52" name="Google Shape;752;p33"/>
              <p:cNvSpPr/>
              <p:nvPr/>
            </p:nvSpPr>
            <p:spPr>
              <a:xfrm>
                <a:off x="5924524" y="2568599"/>
                <a:ext cx="122277" cy="78994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2723" extrusionOk="0">
                    <a:moveTo>
                      <a:pt x="1267" y="0"/>
                    </a:moveTo>
                    <a:cubicBezTo>
                      <a:pt x="781" y="0"/>
                      <a:pt x="358" y="324"/>
                      <a:pt x="1" y="784"/>
                    </a:cubicBezTo>
                    <a:cubicBezTo>
                      <a:pt x="628" y="1183"/>
                      <a:pt x="1607" y="945"/>
                      <a:pt x="2469" y="1523"/>
                    </a:cubicBezTo>
                    <a:cubicBezTo>
                      <a:pt x="3173" y="1996"/>
                      <a:pt x="3129" y="2467"/>
                      <a:pt x="3236" y="2723"/>
                    </a:cubicBezTo>
                    <a:cubicBezTo>
                      <a:pt x="3408" y="2632"/>
                      <a:pt x="3548" y="2550"/>
                      <a:pt x="3632" y="2487"/>
                    </a:cubicBezTo>
                    <a:cubicBezTo>
                      <a:pt x="4215" y="2064"/>
                      <a:pt x="3883" y="115"/>
                      <a:pt x="1313" y="1"/>
                    </a:cubicBezTo>
                    <a:cubicBezTo>
                      <a:pt x="1297" y="0"/>
                      <a:pt x="1282" y="0"/>
                      <a:pt x="12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53" name="Google Shape;753;p33"/>
              <p:cNvSpPr/>
              <p:nvPr/>
            </p:nvSpPr>
            <p:spPr>
              <a:xfrm>
                <a:off x="5881821" y="2659806"/>
                <a:ext cx="214819" cy="111514"/>
              </a:xfrm>
              <a:custGeom>
                <a:avLst/>
                <a:gdLst/>
                <a:ahLst/>
                <a:cxnLst/>
                <a:rect l="l" t="t" r="r" b="b"/>
                <a:pathLst>
                  <a:path w="7405" h="3844" extrusionOk="0">
                    <a:moveTo>
                      <a:pt x="3371" y="0"/>
                    </a:moveTo>
                    <a:cubicBezTo>
                      <a:pt x="1776" y="0"/>
                      <a:pt x="1" y="307"/>
                      <a:pt x="1" y="1192"/>
                    </a:cubicBezTo>
                    <a:cubicBezTo>
                      <a:pt x="1" y="2394"/>
                      <a:pt x="3932" y="3843"/>
                      <a:pt x="5667" y="3843"/>
                    </a:cubicBezTo>
                    <a:cubicBezTo>
                      <a:pt x="7405" y="3843"/>
                      <a:pt x="7067" y="1114"/>
                      <a:pt x="5739" y="328"/>
                    </a:cubicBezTo>
                    <a:cubicBezTo>
                      <a:pt x="5412" y="137"/>
                      <a:pt x="4432" y="0"/>
                      <a:pt x="3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54" name="Google Shape;754;p33"/>
              <p:cNvSpPr/>
              <p:nvPr/>
            </p:nvSpPr>
            <p:spPr>
              <a:xfrm>
                <a:off x="6006448" y="2669727"/>
                <a:ext cx="84883" cy="92861"/>
              </a:xfrm>
              <a:custGeom>
                <a:avLst/>
                <a:gdLst/>
                <a:ahLst/>
                <a:cxnLst/>
                <a:rect l="l" t="t" r="r" b="b"/>
                <a:pathLst>
                  <a:path w="2926" h="3201" extrusionOk="0">
                    <a:moveTo>
                      <a:pt x="1466" y="1"/>
                    </a:moveTo>
                    <a:cubicBezTo>
                      <a:pt x="1266" y="665"/>
                      <a:pt x="136" y="527"/>
                      <a:pt x="182" y="856"/>
                    </a:cubicBezTo>
                    <a:cubicBezTo>
                      <a:pt x="236" y="1233"/>
                      <a:pt x="1391" y="1340"/>
                      <a:pt x="1455" y="1684"/>
                    </a:cubicBezTo>
                    <a:cubicBezTo>
                      <a:pt x="1521" y="2028"/>
                      <a:pt x="0" y="1641"/>
                      <a:pt x="0" y="2110"/>
                    </a:cubicBezTo>
                    <a:cubicBezTo>
                      <a:pt x="0" y="2507"/>
                      <a:pt x="1460" y="2912"/>
                      <a:pt x="2185" y="3200"/>
                    </a:cubicBezTo>
                    <a:cubicBezTo>
                      <a:pt x="2925" y="2475"/>
                      <a:pt x="2506" y="639"/>
                      <a:pt x="1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55" name="Google Shape;755;p33"/>
              <p:cNvSpPr/>
              <p:nvPr/>
            </p:nvSpPr>
            <p:spPr>
              <a:xfrm>
                <a:off x="5613392" y="2568599"/>
                <a:ext cx="162456" cy="127644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4400" extrusionOk="0">
                    <a:moveTo>
                      <a:pt x="2948" y="0"/>
                    </a:moveTo>
                    <a:cubicBezTo>
                      <a:pt x="2933" y="0"/>
                      <a:pt x="2917" y="0"/>
                      <a:pt x="2901" y="1"/>
                    </a:cubicBezTo>
                    <a:cubicBezTo>
                      <a:pt x="332" y="115"/>
                      <a:pt x="0" y="2064"/>
                      <a:pt x="581" y="2487"/>
                    </a:cubicBezTo>
                    <a:cubicBezTo>
                      <a:pt x="1161" y="2911"/>
                      <a:pt x="3985" y="4076"/>
                      <a:pt x="4799" y="4338"/>
                    </a:cubicBezTo>
                    <a:cubicBezTo>
                      <a:pt x="4927" y="4379"/>
                      <a:pt x="5037" y="4399"/>
                      <a:pt x="5130" y="4399"/>
                    </a:cubicBezTo>
                    <a:cubicBezTo>
                      <a:pt x="5480" y="4399"/>
                      <a:pt x="5599" y="4129"/>
                      <a:pt x="5504" y="3686"/>
                    </a:cubicBezTo>
                    <a:cubicBezTo>
                      <a:pt x="5429" y="3339"/>
                      <a:pt x="4504" y="0"/>
                      <a:pt x="2948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56" name="Google Shape;756;p33"/>
              <p:cNvSpPr/>
              <p:nvPr/>
            </p:nvSpPr>
            <p:spPr>
              <a:xfrm>
                <a:off x="5613392" y="2568599"/>
                <a:ext cx="122277" cy="78994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2723" extrusionOk="0">
                    <a:moveTo>
                      <a:pt x="2948" y="0"/>
                    </a:moveTo>
                    <a:cubicBezTo>
                      <a:pt x="2932" y="0"/>
                      <a:pt x="2917" y="0"/>
                      <a:pt x="2901" y="1"/>
                    </a:cubicBezTo>
                    <a:cubicBezTo>
                      <a:pt x="332" y="115"/>
                      <a:pt x="0" y="2064"/>
                      <a:pt x="581" y="2487"/>
                    </a:cubicBezTo>
                    <a:cubicBezTo>
                      <a:pt x="667" y="2550"/>
                      <a:pt x="805" y="2632"/>
                      <a:pt x="979" y="2723"/>
                    </a:cubicBezTo>
                    <a:cubicBezTo>
                      <a:pt x="1086" y="2467"/>
                      <a:pt x="1041" y="1996"/>
                      <a:pt x="1746" y="1523"/>
                    </a:cubicBezTo>
                    <a:cubicBezTo>
                      <a:pt x="2607" y="945"/>
                      <a:pt x="3586" y="1183"/>
                      <a:pt x="4214" y="784"/>
                    </a:cubicBezTo>
                    <a:cubicBezTo>
                      <a:pt x="3858" y="324"/>
                      <a:pt x="3433" y="0"/>
                      <a:pt x="29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57" name="Google Shape;757;p33"/>
              <p:cNvSpPr/>
              <p:nvPr/>
            </p:nvSpPr>
            <p:spPr>
              <a:xfrm>
                <a:off x="5563524" y="2659806"/>
                <a:ext cx="214877" cy="111514"/>
              </a:xfrm>
              <a:custGeom>
                <a:avLst/>
                <a:gdLst/>
                <a:ahLst/>
                <a:cxnLst/>
                <a:rect l="l" t="t" r="r" b="b"/>
                <a:pathLst>
                  <a:path w="7407" h="3844" extrusionOk="0">
                    <a:moveTo>
                      <a:pt x="4035" y="0"/>
                    </a:moveTo>
                    <a:cubicBezTo>
                      <a:pt x="2973" y="0"/>
                      <a:pt x="1994" y="137"/>
                      <a:pt x="1668" y="328"/>
                    </a:cubicBezTo>
                    <a:cubicBezTo>
                      <a:pt x="340" y="1114"/>
                      <a:pt x="0" y="3843"/>
                      <a:pt x="1738" y="3843"/>
                    </a:cubicBezTo>
                    <a:cubicBezTo>
                      <a:pt x="3474" y="3843"/>
                      <a:pt x="7407" y="2394"/>
                      <a:pt x="7407" y="1192"/>
                    </a:cubicBezTo>
                    <a:cubicBezTo>
                      <a:pt x="7407" y="307"/>
                      <a:pt x="5630" y="0"/>
                      <a:pt x="40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58" name="Google Shape;758;p33"/>
              <p:cNvSpPr/>
              <p:nvPr/>
            </p:nvSpPr>
            <p:spPr>
              <a:xfrm>
                <a:off x="5568919" y="2669727"/>
                <a:ext cx="84825" cy="92861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201" extrusionOk="0">
                    <a:moveTo>
                      <a:pt x="1461" y="1"/>
                    </a:moveTo>
                    <a:cubicBezTo>
                      <a:pt x="419" y="639"/>
                      <a:pt x="0" y="2475"/>
                      <a:pt x="739" y="3200"/>
                    </a:cubicBezTo>
                    <a:cubicBezTo>
                      <a:pt x="1464" y="2912"/>
                      <a:pt x="2924" y="2507"/>
                      <a:pt x="2924" y="2110"/>
                    </a:cubicBezTo>
                    <a:cubicBezTo>
                      <a:pt x="2924" y="1641"/>
                      <a:pt x="1403" y="2028"/>
                      <a:pt x="1469" y="1684"/>
                    </a:cubicBezTo>
                    <a:cubicBezTo>
                      <a:pt x="1534" y="1340"/>
                      <a:pt x="2689" y="1233"/>
                      <a:pt x="2742" y="856"/>
                    </a:cubicBezTo>
                    <a:cubicBezTo>
                      <a:pt x="2787" y="527"/>
                      <a:pt x="1659" y="665"/>
                      <a:pt x="14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59" name="Google Shape;759;p33"/>
              <p:cNvSpPr/>
              <p:nvPr/>
            </p:nvSpPr>
            <p:spPr>
              <a:xfrm>
                <a:off x="5718611" y="2686205"/>
                <a:ext cx="100810" cy="85347"/>
              </a:xfrm>
              <a:custGeom>
                <a:avLst/>
                <a:gdLst/>
                <a:ahLst/>
                <a:cxnLst/>
                <a:rect l="l" t="t" r="r" b="b"/>
                <a:pathLst>
                  <a:path w="3475" h="2942" extrusionOk="0">
                    <a:moveTo>
                      <a:pt x="525" y="0"/>
                    </a:moveTo>
                    <a:cubicBezTo>
                      <a:pt x="455" y="0"/>
                      <a:pt x="383" y="18"/>
                      <a:pt x="315" y="52"/>
                    </a:cubicBezTo>
                    <a:cubicBezTo>
                      <a:pt x="90" y="168"/>
                      <a:pt x="0" y="446"/>
                      <a:pt x="116" y="674"/>
                    </a:cubicBezTo>
                    <a:cubicBezTo>
                      <a:pt x="546" y="1505"/>
                      <a:pt x="1183" y="1859"/>
                      <a:pt x="1746" y="2170"/>
                    </a:cubicBezTo>
                    <a:cubicBezTo>
                      <a:pt x="2092" y="2363"/>
                      <a:pt x="2390" y="2528"/>
                      <a:pt x="2612" y="2783"/>
                    </a:cubicBezTo>
                    <a:cubicBezTo>
                      <a:pt x="2703" y="2887"/>
                      <a:pt x="2831" y="2941"/>
                      <a:pt x="2959" y="2941"/>
                    </a:cubicBezTo>
                    <a:cubicBezTo>
                      <a:pt x="3067" y="2941"/>
                      <a:pt x="3174" y="2903"/>
                      <a:pt x="3263" y="2828"/>
                    </a:cubicBezTo>
                    <a:cubicBezTo>
                      <a:pt x="3453" y="2660"/>
                      <a:pt x="3474" y="2369"/>
                      <a:pt x="3306" y="2177"/>
                    </a:cubicBezTo>
                    <a:cubicBezTo>
                      <a:pt x="2979" y="1800"/>
                      <a:pt x="2579" y="1579"/>
                      <a:pt x="2194" y="1365"/>
                    </a:cubicBezTo>
                    <a:cubicBezTo>
                      <a:pt x="1680" y="1080"/>
                      <a:pt x="1238" y="834"/>
                      <a:pt x="937" y="250"/>
                    </a:cubicBezTo>
                    <a:cubicBezTo>
                      <a:pt x="855" y="92"/>
                      <a:pt x="694" y="0"/>
                      <a:pt x="525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60" name="Google Shape;760;p33"/>
              <p:cNvSpPr/>
              <p:nvPr/>
            </p:nvSpPr>
            <p:spPr>
              <a:xfrm>
                <a:off x="5840772" y="2686205"/>
                <a:ext cx="100810" cy="85347"/>
              </a:xfrm>
              <a:custGeom>
                <a:avLst/>
                <a:gdLst/>
                <a:ahLst/>
                <a:cxnLst/>
                <a:rect l="l" t="t" r="r" b="b"/>
                <a:pathLst>
                  <a:path w="3475" h="2942" extrusionOk="0">
                    <a:moveTo>
                      <a:pt x="2950" y="0"/>
                    </a:moveTo>
                    <a:cubicBezTo>
                      <a:pt x="2782" y="0"/>
                      <a:pt x="2621" y="92"/>
                      <a:pt x="2538" y="250"/>
                    </a:cubicBezTo>
                    <a:cubicBezTo>
                      <a:pt x="2237" y="834"/>
                      <a:pt x="1795" y="1080"/>
                      <a:pt x="1281" y="1365"/>
                    </a:cubicBezTo>
                    <a:cubicBezTo>
                      <a:pt x="896" y="1579"/>
                      <a:pt x="496" y="1800"/>
                      <a:pt x="169" y="2177"/>
                    </a:cubicBezTo>
                    <a:cubicBezTo>
                      <a:pt x="1" y="2369"/>
                      <a:pt x="22" y="2660"/>
                      <a:pt x="212" y="2828"/>
                    </a:cubicBezTo>
                    <a:cubicBezTo>
                      <a:pt x="300" y="2903"/>
                      <a:pt x="408" y="2941"/>
                      <a:pt x="516" y="2941"/>
                    </a:cubicBezTo>
                    <a:cubicBezTo>
                      <a:pt x="643" y="2941"/>
                      <a:pt x="772" y="2887"/>
                      <a:pt x="863" y="2783"/>
                    </a:cubicBezTo>
                    <a:cubicBezTo>
                      <a:pt x="1085" y="2528"/>
                      <a:pt x="1385" y="2363"/>
                      <a:pt x="1728" y="2170"/>
                    </a:cubicBezTo>
                    <a:cubicBezTo>
                      <a:pt x="2292" y="1859"/>
                      <a:pt x="2929" y="1505"/>
                      <a:pt x="3359" y="674"/>
                    </a:cubicBezTo>
                    <a:cubicBezTo>
                      <a:pt x="3475" y="446"/>
                      <a:pt x="3386" y="168"/>
                      <a:pt x="3160" y="52"/>
                    </a:cubicBezTo>
                    <a:cubicBezTo>
                      <a:pt x="3092" y="18"/>
                      <a:pt x="3020" y="0"/>
                      <a:pt x="2950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61" name="Google Shape;761;p33"/>
              <p:cNvSpPr/>
              <p:nvPr/>
            </p:nvSpPr>
            <p:spPr>
              <a:xfrm>
                <a:off x="5764766" y="2807467"/>
                <a:ext cx="35247" cy="28053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967" extrusionOk="0">
                    <a:moveTo>
                      <a:pt x="608" y="0"/>
                    </a:moveTo>
                    <a:cubicBezTo>
                      <a:pt x="273" y="0"/>
                      <a:pt x="1" y="216"/>
                      <a:pt x="1" y="484"/>
                    </a:cubicBezTo>
                    <a:cubicBezTo>
                      <a:pt x="1" y="752"/>
                      <a:pt x="273" y="967"/>
                      <a:pt x="608" y="967"/>
                    </a:cubicBezTo>
                    <a:cubicBezTo>
                      <a:pt x="943" y="967"/>
                      <a:pt x="1214" y="752"/>
                      <a:pt x="1214" y="484"/>
                    </a:cubicBezTo>
                    <a:cubicBezTo>
                      <a:pt x="1214" y="216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62" name="Google Shape;762;p33"/>
              <p:cNvSpPr/>
              <p:nvPr/>
            </p:nvSpPr>
            <p:spPr>
              <a:xfrm>
                <a:off x="5860180" y="2807467"/>
                <a:ext cx="35247" cy="28053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967" extrusionOk="0">
                    <a:moveTo>
                      <a:pt x="609" y="0"/>
                    </a:moveTo>
                    <a:cubicBezTo>
                      <a:pt x="273" y="0"/>
                      <a:pt x="1" y="216"/>
                      <a:pt x="1" y="484"/>
                    </a:cubicBezTo>
                    <a:cubicBezTo>
                      <a:pt x="1" y="752"/>
                      <a:pt x="273" y="967"/>
                      <a:pt x="609" y="967"/>
                    </a:cubicBezTo>
                    <a:cubicBezTo>
                      <a:pt x="943" y="967"/>
                      <a:pt x="1214" y="752"/>
                      <a:pt x="1214" y="484"/>
                    </a:cubicBezTo>
                    <a:cubicBezTo>
                      <a:pt x="1214" y="216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763" name="Google Shape;763;p33"/>
              <p:cNvSpPr/>
              <p:nvPr/>
            </p:nvSpPr>
            <p:spPr>
              <a:xfrm>
                <a:off x="5565844" y="2512812"/>
                <a:ext cx="528475" cy="366251"/>
              </a:xfrm>
              <a:custGeom>
                <a:avLst/>
                <a:gdLst/>
                <a:ahLst/>
                <a:cxnLst/>
                <a:rect l="l" t="t" r="r" b="b"/>
                <a:pathLst>
                  <a:path w="18217" h="12625" extrusionOk="0">
                    <a:moveTo>
                      <a:pt x="9109" y="0"/>
                    </a:moveTo>
                    <a:cubicBezTo>
                      <a:pt x="8586" y="0"/>
                      <a:pt x="7998" y="372"/>
                      <a:pt x="7451" y="1045"/>
                    </a:cubicBezTo>
                    <a:cubicBezTo>
                      <a:pt x="7014" y="1583"/>
                      <a:pt x="6646" y="2269"/>
                      <a:pt x="6383" y="3023"/>
                    </a:cubicBezTo>
                    <a:cubicBezTo>
                      <a:pt x="5855" y="2144"/>
                      <a:pt x="5270" y="1688"/>
                      <a:pt x="4639" y="1665"/>
                    </a:cubicBezTo>
                    <a:cubicBezTo>
                      <a:pt x="4634" y="1665"/>
                      <a:pt x="4631" y="1663"/>
                      <a:pt x="4626" y="1663"/>
                    </a:cubicBezTo>
                    <a:cubicBezTo>
                      <a:pt x="4488" y="1663"/>
                      <a:pt x="4373" y="1775"/>
                      <a:pt x="4367" y="1914"/>
                    </a:cubicBezTo>
                    <a:cubicBezTo>
                      <a:pt x="4363" y="2059"/>
                      <a:pt x="4475" y="2179"/>
                      <a:pt x="4619" y="2185"/>
                    </a:cubicBezTo>
                    <a:cubicBezTo>
                      <a:pt x="5290" y="2209"/>
                      <a:pt x="5849" y="3062"/>
                      <a:pt x="6198" y="3773"/>
                    </a:cubicBezTo>
                    <a:cubicBezTo>
                      <a:pt x="6466" y="4318"/>
                      <a:pt x="6660" y="4878"/>
                      <a:pt x="6775" y="5250"/>
                    </a:cubicBezTo>
                    <a:cubicBezTo>
                      <a:pt x="6372" y="5071"/>
                      <a:pt x="5522" y="4809"/>
                      <a:pt x="3982" y="4806"/>
                    </a:cubicBezTo>
                    <a:cubicBezTo>
                      <a:pt x="3846" y="4806"/>
                      <a:pt x="3706" y="4809"/>
                      <a:pt x="3563" y="4813"/>
                    </a:cubicBezTo>
                    <a:cubicBezTo>
                      <a:pt x="2754" y="4444"/>
                      <a:pt x="2471" y="4271"/>
                      <a:pt x="2374" y="4201"/>
                    </a:cubicBezTo>
                    <a:cubicBezTo>
                      <a:pt x="2282" y="4135"/>
                      <a:pt x="2205" y="3935"/>
                      <a:pt x="2248" y="3657"/>
                    </a:cubicBezTo>
                    <a:cubicBezTo>
                      <a:pt x="2279" y="3445"/>
                      <a:pt x="2467" y="2722"/>
                      <a:pt x="3519" y="2366"/>
                    </a:cubicBezTo>
                    <a:cubicBezTo>
                      <a:pt x="3655" y="2318"/>
                      <a:pt x="3728" y="2171"/>
                      <a:pt x="3683" y="2035"/>
                    </a:cubicBezTo>
                    <a:cubicBezTo>
                      <a:pt x="3646" y="1927"/>
                      <a:pt x="3543" y="1858"/>
                      <a:pt x="3434" y="1858"/>
                    </a:cubicBezTo>
                    <a:cubicBezTo>
                      <a:pt x="3407" y="1858"/>
                      <a:pt x="3378" y="1862"/>
                      <a:pt x="3350" y="1871"/>
                    </a:cubicBezTo>
                    <a:cubicBezTo>
                      <a:pt x="2021" y="2324"/>
                      <a:pt x="1776" y="3293"/>
                      <a:pt x="1732" y="3578"/>
                    </a:cubicBezTo>
                    <a:cubicBezTo>
                      <a:pt x="1666" y="4023"/>
                      <a:pt x="1792" y="4421"/>
                      <a:pt x="2066" y="4621"/>
                    </a:cubicBezTo>
                    <a:cubicBezTo>
                      <a:pt x="2164" y="4693"/>
                      <a:pt x="2318" y="4783"/>
                      <a:pt x="2526" y="4891"/>
                    </a:cubicBezTo>
                    <a:cubicBezTo>
                      <a:pt x="2067" y="4952"/>
                      <a:pt x="1671" y="5043"/>
                      <a:pt x="1455" y="5170"/>
                    </a:cubicBezTo>
                    <a:cubicBezTo>
                      <a:pt x="548" y="5707"/>
                      <a:pt x="0" y="7086"/>
                      <a:pt x="283" y="8124"/>
                    </a:cubicBezTo>
                    <a:cubicBezTo>
                      <a:pt x="465" y="8788"/>
                      <a:pt x="966" y="9170"/>
                      <a:pt x="1658" y="9170"/>
                    </a:cubicBezTo>
                    <a:cubicBezTo>
                      <a:pt x="2464" y="9170"/>
                      <a:pt x="3657" y="8888"/>
                      <a:pt x="4758" y="8472"/>
                    </a:cubicBezTo>
                    <a:lnTo>
                      <a:pt x="4758" y="8472"/>
                    </a:lnTo>
                    <a:cubicBezTo>
                      <a:pt x="4720" y="8552"/>
                      <a:pt x="4685" y="8632"/>
                      <a:pt x="4652" y="8714"/>
                    </a:cubicBezTo>
                    <a:cubicBezTo>
                      <a:pt x="4574" y="8901"/>
                      <a:pt x="4577" y="9106"/>
                      <a:pt x="4654" y="9292"/>
                    </a:cubicBezTo>
                    <a:cubicBezTo>
                      <a:pt x="4732" y="9478"/>
                      <a:pt x="4877" y="9624"/>
                      <a:pt x="5064" y="9701"/>
                    </a:cubicBezTo>
                    <a:cubicBezTo>
                      <a:pt x="5156" y="9739"/>
                      <a:pt x="5253" y="9759"/>
                      <a:pt x="5352" y="9759"/>
                    </a:cubicBezTo>
                    <a:cubicBezTo>
                      <a:pt x="5626" y="9759"/>
                      <a:pt x="5874" y="9612"/>
                      <a:pt x="6007" y="9379"/>
                    </a:cubicBezTo>
                    <a:cubicBezTo>
                      <a:pt x="6059" y="9471"/>
                      <a:pt x="6118" y="9558"/>
                      <a:pt x="6181" y="9646"/>
                    </a:cubicBezTo>
                    <a:cubicBezTo>
                      <a:pt x="6177" y="9707"/>
                      <a:pt x="6174" y="9768"/>
                      <a:pt x="6174" y="9831"/>
                    </a:cubicBezTo>
                    <a:cubicBezTo>
                      <a:pt x="6174" y="10610"/>
                      <a:pt x="6482" y="11325"/>
                      <a:pt x="7042" y="11842"/>
                    </a:cubicBezTo>
                    <a:cubicBezTo>
                      <a:pt x="7584" y="12346"/>
                      <a:pt x="8320" y="12624"/>
                      <a:pt x="9109" y="12624"/>
                    </a:cubicBezTo>
                    <a:cubicBezTo>
                      <a:pt x="9731" y="12624"/>
                      <a:pt x="10319" y="12453"/>
                      <a:pt x="10813" y="12128"/>
                    </a:cubicBezTo>
                    <a:cubicBezTo>
                      <a:pt x="10933" y="12050"/>
                      <a:pt x="10966" y="11888"/>
                      <a:pt x="10887" y="11767"/>
                    </a:cubicBezTo>
                    <a:cubicBezTo>
                      <a:pt x="10837" y="11691"/>
                      <a:pt x="10754" y="11649"/>
                      <a:pt x="10669" y="11649"/>
                    </a:cubicBezTo>
                    <a:cubicBezTo>
                      <a:pt x="10619" y="11649"/>
                      <a:pt x="10569" y="11664"/>
                      <a:pt x="10525" y="11694"/>
                    </a:cubicBezTo>
                    <a:cubicBezTo>
                      <a:pt x="10118" y="11961"/>
                      <a:pt x="9628" y="12103"/>
                      <a:pt x="9109" y="12103"/>
                    </a:cubicBezTo>
                    <a:cubicBezTo>
                      <a:pt x="7732" y="12103"/>
                      <a:pt x="6695" y="11126"/>
                      <a:pt x="6695" y="9831"/>
                    </a:cubicBezTo>
                    <a:cubicBezTo>
                      <a:pt x="6695" y="9280"/>
                      <a:pt x="6877" y="8871"/>
                      <a:pt x="7245" y="8583"/>
                    </a:cubicBezTo>
                    <a:cubicBezTo>
                      <a:pt x="7417" y="8688"/>
                      <a:pt x="7566" y="8798"/>
                      <a:pt x="7682" y="8931"/>
                    </a:cubicBezTo>
                    <a:cubicBezTo>
                      <a:pt x="7732" y="8991"/>
                      <a:pt x="7806" y="9021"/>
                      <a:pt x="7878" y="9021"/>
                    </a:cubicBezTo>
                    <a:cubicBezTo>
                      <a:pt x="7940" y="9021"/>
                      <a:pt x="8000" y="9000"/>
                      <a:pt x="8049" y="8957"/>
                    </a:cubicBezTo>
                    <a:cubicBezTo>
                      <a:pt x="8159" y="8862"/>
                      <a:pt x="8169" y="8698"/>
                      <a:pt x="8075" y="8588"/>
                    </a:cubicBezTo>
                    <a:cubicBezTo>
                      <a:pt x="7876" y="8362"/>
                      <a:pt x="7629" y="8199"/>
                      <a:pt x="7361" y="8045"/>
                    </a:cubicBezTo>
                    <a:cubicBezTo>
                      <a:pt x="7360" y="8045"/>
                      <a:pt x="7359" y="8044"/>
                      <a:pt x="7358" y="8044"/>
                    </a:cubicBezTo>
                    <a:cubicBezTo>
                      <a:pt x="7286" y="8001"/>
                      <a:pt x="7213" y="7960"/>
                      <a:pt x="7139" y="7920"/>
                    </a:cubicBezTo>
                    <a:cubicBezTo>
                      <a:pt x="6850" y="7760"/>
                      <a:pt x="6557" y="7597"/>
                      <a:pt x="6287" y="7371"/>
                    </a:cubicBezTo>
                    <a:cubicBezTo>
                      <a:pt x="6279" y="7363"/>
                      <a:pt x="6271" y="7358"/>
                      <a:pt x="6262" y="7351"/>
                    </a:cubicBezTo>
                    <a:cubicBezTo>
                      <a:pt x="6021" y="7144"/>
                      <a:pt x="5797" y="6885"/>
                      <a:pt x="5615" y="6530"/>
                    </a:cubicBezTo>
                    <a:cubicBezTo>
                      <a:pt x="5565" y="6433"/>
                      <a:pt x="5603" y="6311"/>
                      <a:pt x="5701" y="6261"/>
                    </a:cubicBezTo>
                    <a:cubicBezTo>
                      <a:pt x="5730" y="6246"/>
                      <a:pt x="5761" y="6239"/>
                      <a:pt x="5792" y="6239"/>
                    </a:cubicBezTo>
                    <a:cubicBezTo>
                      <a:pt x="5865" y="6239"/>
                      <a:pt x="5936" y="6279"/>
                      <a:pt x="5972" y="6348"/>
                    </a:cubicBezTo>
                    <a:cubicBezTo>
                      <a:pt x="6177" y="6749"/>
                      <a:pt x="6445" y="7007"/>
                      <a:pt x="6742" y="7214"/>
                    </a:cubicBezTo>
                    <a:cubicBezTo>
                      <a:pt x="6744" y="7215"/>
                      <a:pt x="6745" y="7216"/>
                      <a:pt x="6746" y="7217"/>
                    </a:cubicBezTo>
                    <a:cubicBezTo>
                      <a:pt x="6931" y="7347"/>
                      <a:pt x="7131" y="7458"/>
                      <a:pt x="7332" y="7570"/>
                    </a:cubicBezTo>
                    <a:cubicBezTo>
                      <a:pt x="7699" y="7774"/>
                      <a:pt x="8078" y="7983"/>
                      <a:pt x="8376" y="8325"/>
                    </a:cubicBezTo>
                    <a:cubicBezTo>
                      <a:pt x="8400" y="8354"/>
                      <a:pt x="8417" y="8386"/>
                      <a:pt x="8423" y="8422"/>
                    </a:cubicBezTo>
                    <a:cubicBezTo>
                      <a:pt x="8445" y="8548"/>
                      <a:pt x="8555" y="8638"/>
                      <a:pt x="8679" y="8638"/>
                    </a:cubicBezTo>
                    <a:cubicBezTo>
                      <a:pt x="8694" y="8638"/>
                      <a:pt x="8709" y="8637"/>
                      <a:pt x="8724" y="8633"/>
                    </a:cubicBezTo>
                    <a:cubicBezTo>
                      <a:pt x="8865" y="8609"/>
                      <a:pt x="8962" y="8474"/>
                      <a:pt x="8937" y="8332"/>
                    </a:cubicBezTo>
                    <a:cubicBezTo>
                      <a:pt x="8923" y="8252"/>
                      <a:pt x="8895" y="8176"/>
                      <a:pt x="8855" y="8105"/>
                    </a:cubicBezTo>
                    <a:cubicBezTo>
                      <a:pt x="8938" y="8101"/>
                      <a:pt x="9023" y="8099"/>
                      <a:pt x="9109" y="8099"/>
                    </a:cubicBezTo>
                    <a:cubicBezTo>
                      <a:pt x="9195" y="8099"/>
                      <a:pt x="9280" y="8101"/>
                      <a:pt x="9363" y="8105"/>
                    </a:cubicBezTo>
                    <a:cubicBezTo>
                      <a:pt x="9323" y="8176"/>
                      <a:pt x="9296" y="8252"/>
                      <a:pt x="9281" y="8332"/>
                    </a:cubicBezTo>
                    <a:cubicBezTo>
                      <a:pt x="9257" y="8474"/>
                      <a:pt x="9352" y="8609"/>
                      <a:pt x="9493" y="8633"/>
                    </a:cubicBezTo>
                    <a:cubicBezTo>
                      <a:pt x="9509" y="8637"/>
                      <a:pt x="9524" y="8638"/>
                      <a:pt x="9539" y="8638"/>
                    </a:cubicBezTo>
                    <a:cubicBezTo>
                      <a:pt x="9663" y="8638"/>
                      <a:pt x="9773" y="8548"/>
                      <a:pt x="9795" y="8422"/>
                    </a:cubicBezTo>
                    <a:cubicBezTo>
                      <a:pt x="9802" y="8386"/>
                      <a:pt x="9818" y="8354"/>
                      <a:pt x="9842" y="8325"/>
                    </a:cubicBezTo>
                    <a:cubicBezTo>
                      <a:pt x="10140" y="7983"/>
                      <a:pt x="10519" y="7774"/>
                      <a:pt x="10887" y="7570"/>
                    </a:cubicBezTo>
                    <a:cubicBezTo>
                      <a:pt x="11089" y="7458"/>
                      <a:pt x="11287" y="7347"/>
                      <a:pt x="11472" y="7217"/>
                    </a:cubicBezTo>
                    <a:cubicBezTo>
                      <a:pt x="11474" y="7216"/>
                      <a:pt x="11476" y="7215"/>
                      <a:pt x="11476" y="7214"/>
                    </a:cubicBezTo>
                    <a:cubicBezTo>
                      <a:pt x="11775" y="7007"/>
                      <a:pt x="12041" y="6749"/>
                      <a:pt x="12249" y="6348"/>
                    </a:cubicBezTo>
                    <a:cubicBezTo>
                      <a:pt x="12284" y="6279"/>
                      <a:pt x="12353" y="6238"/>
                      <a:pt x="12428" y="6238"/>
                    </a:cubicBezTo>
                    <a:cubicBezTo>
                      <a:pt x="12458" y="6238"/>
                      <a:pt x="12489" y="6245"/>
                      <a:pt x="12518" y="6260"/>
                    </a:cubicBezTo>
                    <a:cubicBezTo>
                      <a:pt x="12616" y="6311"/>
                      <a:pt x="12654" y="6433"/>
                      <a:pt x="12603" y="6530"/>
                    </a:cubicBezTo>
                    <a:cubicBezTo>
                      <a:pt x="12421" y="6885"/>
                      <a:pt x="12198" y="7144"/>
                      <a:pt x="11957" y="7351"/>
                    </a:cubicBezTo>
                    <a:cubicBezTo>
                      <a:pt x="11948" y="7358"/>
                      <a:pt x="11940" y="7363"/>
                      <a:pt x="11931" y="7370"/>
                    </a:cubicBezTo>
                    <a:cubicBezTo>
                      <a:pt x="11661" y="7597"/>
                      <a:pt x="11368" y="7760"/>
                      <a:pt x="11080" y="7920"/>
                    </a:cubicBezTo>
                    <a:cubicBezTo>
                      <a:pt x="11006" y="7960"/>
                      <a:pt x="10934" y="8001"/>
                      <a:pt x="10862" y="8044"/>
                    </a:cubicBezTo>
                    <a:cubicBezTo>
                      <a:pt x="10859" y="8044"/>
                      <a:pt x="10858" y="8045"/>
                      <a:pt x="10856" y="8046"/>
                    </a:cubicBezTo>
                    <a:cubicBezTo>
                      <a:pt x="10590" y="8199"/>
                      <a:pt x="10342" y="8362"/>
                      <a:pt x="10143" y="8588"/>
                    </a:cubicBezTo>
                    <a:cubicBezTo>
                      <a:pt x="10049" y="8698"/>
                      <a:pt x="10061" y="8862"/>
                      <a:pt x="10169" y="8957"/>
                    </a:cubicBezTo>
                    <a:cubicBezTo>
                      <a:pt x="10218" y="9000"/>
                      <a:pt x="10280" y="9021"/>
                      <a:pt x="10340" y="9021"/>
                    </a:cubicBezTo>
                    <a:cubicBezTo>
                      <a:pt x="10413" y="9021"/>
                      <a:pt x="10486" y="8991"/>
                      <a:pt x="10538" y="8931"/>
                    </a:cubicBezTo>
                    <a:cubicBezTo>
                      <a:pt x="10652" y="8798"/>
                      <a:pt x="10803" y="8688"/>
                      <a:pt x="10973" y="8583"/>
                    </a:cubicBezTo>
                    <a:cubicBezTo>
                      <a:pt x="11342" y="8870"/>
                      <a:pt x="11524" y="9280"/>
                      <a:pt x="11524" y="9831"/>
                    </a:cubicBezTo>
                    <a:cubicBezTo>
                      <a:pt x="11524" y="10219"/>
                      <a:pt x="11433" y="10581"/>
                      <a:pt x="11256" y="10905"/>
                    </a:cubicBezTo>
                    <a:cubicBezTo>
                      <a:pt x="11188" y="11033"/>
                      <a:pt x="11233" y="11190"/>
                      <a:pt x="11359" y="11260"/>
                    </a:cubicBezTo>
                    <a:cubicBezTo>
                      <a:pt x="11398" y="11281"/>
                      <a:pt x="11442" y="11291"/>
                      <a:pt x="11483" y="11291"/>
                    </a:cubicBezTo>
                    <a:cubicBezTo>
                      <a:pt x="11576" y="11291"/>
                      <a:pt x="11665" y="11243"/>
                      <a:pt x="11712" y="11156"/>
                    </a:cubicBezTo>
                    <a:cubicBezTo>
                      <a:pt x="11934" y="10752"/>
                      <a:pt x="12045" y="10307"/>
                      <a:pt x="12045" y="9831"/>
                    </a:cubicBezTo>
                    <a:cubicBezTo>
                      <a:pt x="12045" y="9768"/>
                      <a:pt x="12041" y="9707"/>
                      <a:pt x="12038" y="9647"/>
                    </a:cubicBezTo>
                    <a:cubicBezTo>
                      <a:pt x="12100" y="9558"/>
                      <a:pt x="12159" y="9471"/>
                      <a:pt x="12210" y="9379"/>
                    </a:cubicBezTo>
                    <a:cubicBezTo>
                      <a:pt x="12345" y="9612"/>
                      <a:pt x="12592" y="9759"/>
                      <a:pt x="12867" y="9759"/>
                    </a:cubicBezTo>
                    <a:cubicBezTo>
                      <a:pt x="12966" y="9759"/>
                      <a:pt x="13062" y="9739"/>
                      <a:pt x="13155" y="9701"/>
                    </a:cubicBezTo>
                    <a:cubicBezTo>
                      <a:pt x="13342" y="9624"/>
                      <a:pt x="13488" y="9478"/>
                      <a:pt x="13563" y="9292"/>
                    </a:cubicBezTo>
                    <a:cubicBezTo>
                      <a:pt x="13643" y="9106"/>
                      <a:pt x="13643" y="8901"/>
                      <a:pt x="13563" y="8714"/>
                    </a:cubicBezTo>
                    <a:cubicBezTo>
                      <a:pt x="13531" y="8632"/>
                      <a:pt x="13497" y="8552"/>
                      <a:pt x="13462" y="8472"/>
                    </a:cubicBezTo>
                    <a:lnTo>
                      <a:pt x="13462" y="8472"/>
                    </a:lnTo>
                    <a:cubicBezTo>
                      <a:pt x="14562" y="8888"/>
                      <a:pt x="15755" y="9170"/>
                      <a:pt x="16559" y="9170"/>
                    </a:cubicBezTo>
                    <a:cubicBezTo>
                      <a:pt x="17251" y="9170"/>
                      <a:pt x="17752" y="8788"/>
                      <a:pt x="17935" y="8124"/>
                    </a:cubicBezTo>
                    <a:cubicBezTo>
                      <a:pt x="18216" y="7086"/>
                      <a:pt x="17668" y="5707"/>
                      <a:pt x="16763" y="5170"/>
                    </a:cubicBezTo>
                    <a:cubicBezTo>
                      <a:pt x="16546" y="5043"/>
                      <a:pt x="16149" y="4951"/>
                      <a:pt x="15692" y="4891"/>
                    </a:cubicBezTo>
                    <a:cubicBezTo>
                      <a:pt x="15899" y="4783"/>
                      <a:pt x="16054" y="4693"/>
                      <a:pt x="16149" y="4621"/>
                    </a:cubicBezTo>
                    <a:cubicBezTo>
                      <a:pt x="16479" y="4382"/>
                      <a:pt x="16592" y="3869"/>
                      <a:pt x="16431" y="3344"/>
                    </a:cubicBezTo>
                    <a:cubicBezTo>
                      <a:pt x="16320" y="2971"/>
                      <a:pt x="15792" y="1755"/>
                      <a:pt x="13690" y="1665"/>
                    </a:cubicBezTo>
                    <a:cubicBezTo>
                      <a:pt x="13669" y="1663"/>
                      <a:pt x="13648" y="1662"/>
                      <a:pt x="13627" y="1662"/>
                    </a:cubicBezTo>
                    <a:cubicBezTo>
                      <a:pt x="12980" y="1662"/>
                      <a:pt x="12379" y="2120"/>
                      <a:pt x="11835" y="3023"/>
                    </a:cubicBezTo>
                    <a:cubicBezTo>
                      <a:pt x="11573" y="2269"/>
                      <a:pt x="11204" y="1583"/>
                      <a:pt x="10767" y="1045"/>
                    </a:cubicBezTo>
                    <a:cubicBezTo>
                      <a:pt x="10220" y="372"/>
                      <a:pt x="9632" y="0"/>
                      <a:pt x="9109" y="0"/>
                    </a:cubicBezTo>
                    <a:close/>
                    <a:moveTo>
                      <a:pt x="8769" y="9908"/>
                    </a:moveTo>
                    <a:cubicBezTo>
                      <a:pt x="8709" y="9908"/>
                      <a:pt x="8647" y="9928"/>
                      <a:pt x="8597" y="9972"/>
                    </a:cubicBezTo>
                    <a:cubicBezTo>
                      <a:pt x="8488" y="10065"/>
                      <a:pt x="8478" y="10231"/>
                      <a:pt x="8572" y="10340"/>
                    </a:cubicBezTo>
                    <a:cubicBezTo>
                      <a:pt x="8708" y="10495"/>
                      <a:pt x="8903" y="10583"/>
                      <a:pt x="9109" y="10583"/>
                    </a:cubicBezTo>
                    <a:cubicBezTo>
                      <a:pt x="9314" y="10583"/>
                      <a:pt x="9510" y="10495"/>
                      <a:pt x="9646" y="10340"/>
                    </a:cubicBezTo>
                    <a:cubicBezTo>
                      <a:pt x="9741" y="10231"/>
                      <a:pt x="9730" y="10065"/>
                      <a:pt x="9620" y="9972"/>
                    </a:cubicBezTo>
                    <a:cubicBezTo>
                      <a:pt x="9571" y="9928"/>
                      <a:pt x="9510" y="9908"/>
                      <a:pt x="9449" y="9908"/>
                    </a:cubicBezTo>
                    <a:cubicBezTo>
                      <a:pt x="9377" y="9908"/>
                      <a:pt x="9304" y="9938"/>
                      <a:pt x="9254" y="9997"/>
                    </a:cubicBezTo>
                    <a:cubicBezTo>
                      <a:pt x="9216" y="10039"/>
                      <a:pt x="9164" y="10063"/>
                      <a:pt x="9109" y="10063"/>
                    </a:cubicBezTo>
                    <a:cubicBezTo>
                      <a:pt x="9053" y="10063"/>
                      <a:pt x="9002" y="10039"/>
                      <a:pt x="8964" y="9997"/>
                    </a:cubicBezTo>
                    <a:cubicBezTo>
                      <a:pt x="8914" y="9938"/>
                      <a:pt x="8842" y="9908"/>
                      <a:pt x="8769" y="9908"/>
                    </a:cubicBezTo>
                    <a:close/>
                    <a:moveTo>
                      <a:pt x="10400" y="9685"/>
                    </a:moveTo>
                    <a:cubicBezTo>
                      <a:pt x="10256" y="9685"/>
                      <a:pt x="10139" y="9801"/>
                      <a:pt x="10139" y="9943"/>
                    </a:cubicBezTo>
                    <a:lnTo>
                      <a:pt x="10139" y="10159"/>
                    </a:lnTo>
                    <a:cubicBezTo>
                      <a:pt x="10139" y="10302"/>
                      <a:pt x="10256" y="10419"/>
                      <a:pt x="10400" y="10419"/>
                    </a:cubicBezTo>
                    <a:cubicBezTo>
                      <a:pt x="10544" y="10419"/>
                      <a:pt x="10660" y="10302"/>
                      <a:pt x="10660" y="10159"/>
                    </a:cubicBezTo>
                    <a:lnTo>
                      <a:pt x="10660" y="9943"/>
                    </a:lnTo>
                    <a:cubicBezTo>
                      <a:pt x="10660" y="9801"/>
                      <a:pt x="10544" y="9685"/>
                      <a:pt x="10400" y="9685"/>
                    </a:cubicBezTo>
                    <a:close/>
                    <a:moveTo>
                      <a:pt x="7818" y="9685"/>
                    </a:moveTo>
                    <a:cubicBezTo>
                      <a:pt x="7674" y="9685"/>
                      <a:pt x="7558" y="9801"/>
                      <a:pt x="7558" y="9943"/>
                    </a:cubicBezTo>
                    <a:lnTo>
                      <a:pt x="7558" y="10159"/>
                    </a:lnTo>
                    <a:cubicBezTo>
                      <a:pt x="7558" y="10302"/>
                      <a:pt x="7674" y="10419"/>
                      <a:pt x="7818" y="10419"/>
                    </a:cubicBezTo>
                    <a:cubicBezTo>
                      <a:pt x="7962" y="10419"/>
                      <a:pt x="8079" y="10302"/>
                      <a:pt x="8079" y="10159"/>
                    </a:cubicBezTo>
                    <a:lnTo>
                      <a:pt x="8079" y="9943"/>
                    </a:lnTo>
                    <a:cubicBezTo>
                      <a:pt x="8079" y="9801"/>
                      <a:pt x="7962" y="9685"/>
                      <a:pt x="7818" y="9685"/>
                    </a:cubicBezTo>
                    <a:close/>
                    <a:moveTo>
                      <a:pt x="12558" y="8087"/>
                    </a:moveTo>
                    <a:cubicBezTo>
                      <a:pt x="12607" y="8112"/>
                      <a:pt x="12658" y="8136"/>
                      <a:pt x="12708" y="8159"/>
                    </a:cubicBezTo>
                    <a:cubicBezTo>
                      <a:pt x="12851" y="8398"/>
                      <a:pt x="12977" y="8651"/>
                      <a:pt x="13083" y="8911"/>
                    </a:cubicBezTo>
                    <a:cubicBezTo>
                      <a:pt x="13134" y="9032"/>
                      <a:pt x="13076" y="9170"/>
                      <a:pt x="12958" y="9219"/>
                    </a:cubicBezTo>
                    <a:cubicBezTo>
                      <a:pt x="12927" y="9231"/>
                      <a:pt x="12896" y="9237"/>
                      <a:pt x="12867" y="9237"/>
                    </a:cubicBezTo>
                    <a:cubicBezTo>
                      <a:pt x="12770" y="9237"/>
                      <a:pt x="12684" y="9179"/>
                      <a:pt x="12649" y="9091"/>
                    </a:cubicBezTo>
                    <a:cubicBezTo>
                      <a:pt x="12598" y="8967"/>
                      <a:pt x="12541" y="8841"/>
                      <a:pt x="12479" y="8722"/>
                    </a:cubicBezTo>
                    <a:cubicBezTo>
                      <a:pt x="12533" y="8517"/>
                      <a:pt x="12558" y="8307"/>
                      <a:pt x="12558" y="8094"/>
                    </a:cubicBezTo>
                    <a:close/>
                    <a:moveTo>
                      <a:pt x="5663" y="8087"/>
                    </a:moveTo>
                    <a:cubicBezTo>
                      <a:pt x="5663" y="8090"/>
                      <a:pt x="5660" y="8093"/>
                      <a:pt x="5660" y="8094"/>
                    </a:cubicBezTo>
                    <a:cubicBezTo>
                      <a:pt x="5660" y="8307"/>
                      <a:pt x="5688" y="8517"/>
                      <a:pt x="5740" y="8722"/>
                    </a:cubicBezTo>
                    <a:cubicBezTo>
                      <a:pt x="5679" y="8841"/>
                      <a:pt x="5622" y="8967"/>
                      <a:pt x="5571" y="9091"/>
                    </a:cubicBezTo>
                    <a:cubicBezTo>
                      <a:pt x="5534" y="9179"/>
                      <a:pt x="5448" y="9237"/>
                      <a:pt x="5352" y="9237"/>
                    </a:cubicBezTo>
                    <a:cubicBezTo>
                      <a:pt x="5321" y="9237"/>
                      <a:pt x="5291" y="9231"/>
                      <a:pt x="5263" y="9219"/>
                    </a:cubicBezTo>
                    <a:cubicBezTo>
                      <a:pt x="5142" y="9170"/>
                      <a:pt x="5085" y="9032"/>
                      <a:pt x="5134" y="8911"/>
                    </a:cubicBezTo>
                    <a:cubicBezTo>
                      <a:pt x="5242" y="8651"/>
                      <a:pt x="5368" y="8398"/>
                      <a:pt x="5510" y="8159"/>
                    </a:cubicBezTo>
                    <a:cubicBezTo>
                      <a:pt x="5560" y="8136"/>
                      <a:pt x="5610" y="8112"/>
                      <a:pt x="5663" y="8087"/>
                    </a:cubicBezTo>
                    <a:close/>
                    <a:moveTo>
                      <a:pt x="12030" y="7952"/>
                    </a:moveTo>
                    <a:cubicBezTo>
                      <a:pt x="12034" y="7999"/>
                      <a:pt x="12036" y="8047"/>
                      <a:pt x="12036" y="8094"/>
                    </a:cubicBezTo>
                    <a:cubicBezTo>
                      <a:pt x="12036" y="8374"/>
                      <a:pt x="11977" y="8648"/>
                      <a:pt x="11866" y="8907"/>
                    </a:cubicBezTo>
                    <a:cubicBezTo>
                      <a:pt x="11767" y="8682"/>
                      <a:pt x="11628" y="8480"/>
                      <a:pt x="11451" y="8309"/>
                    </a:cubicBezTo>
                    <a:cubicBezTo>
                      <a:pt x="11636" y="8206"/>
                      <a:pt x="11834" y="8091"/>
                      <a:pt x="12030" y="7952"/>
                    </a:cubicBezTo>
                    <a:close/>
                    <a:moveTo>
                      <a:pt x="6188" y="7952"/>
                    </a:moveTo>
                    <a:cubicBezTo>
                      <a:pt x="6383" y="8090"/>
                      <a:pt x="6580" y="8205"/>
                      <a:pt x="6766" y="8309"/>
                    </a:cubicBezTo>
                    <a:cubicBezTo>
                      <a:pt x="6588" y="8479"/>
                      <a:pt x="6449" y="8677"/>
                      <a:pt x="6351" y="8902"/>
                    </a:cubicBezTo>
                    <a:cubicBezTo>
                      <a:pt x="6241" y="8645"/>
                      <a:pt x="6182" y="8371"/>
                      <a:pt x="6182" y="8094"/>
                    </a:cubicBezTo>
                    <a:cubicBezTo>
                      <a:pt x="6182" y="8047"/>
                      <a:pt x="6185" y="7999"/>
                      <a:pt x="6188" y="7952"/>
                    </a:cubicBezTo>
                    <a:close/>
                    <a:moveTo>
                      <a:pt x="14263" y="5328"/>
                    </a:moveTo>
                    <a:cubicBezTo>
                      <a:pt x="15353" y="5328"/>
                      <a:pt x="16252" y="5475"/>
                      <a:pt x="16496" y="5620"/>
                    </a:cubicBezTo>
                    <a:cubicBezTo>
                      <a:pt x="17263" y="6073"/>
                      <a:pt x="17630" y="7265"/>
                      <a:pt x="17430" y="7987"/>
                    </a:cubicBezTo>
                    <a:cubicBezTo>
                      <a:pt x="17310" y="8425"/>
                      <a:pt x="17017" y="8649"/>
                      <a:pt x="16559" y="8649"/>
                    </a:cubicBezTo>
                    <a:cubicBezTo>
                      <a:pt x="15663" y="8649"/>
                      <a:pt x="14184" y="8251"/>
                      <a:pt x="12998" y="7719"/>
                    </a:cubicBezTo>
                    <a:lnTo>
                      <a:pt x="12998" y="7717"/>
                    </a:lnTo>
                    <a:cubicBezTo>
                      <a:pt x="12844" y="7647"/>
                      <a:pt x="12693" y="7576"/>
                      <a:pt x="12550" y="7502"/>
                    </a:cubicBezTo>
                    <a:cubicBezTo>
                      <a:pt x="12739" y="7303"/>
                      <a:pt x="12918" y="7063"/>
                      <a:pt x="13068" y="6770"/>
                    </a:cubicBezTo>
                    <a:cubicBezTo>
                      <a:pt x="13250" y="6415"/>
                      <a:pt x="13109" y="5981"/>
                      <a:pt x="12757" y="5797"/>
                    </a:cubicBezTo>
                    <a:cubicBezTo>
                      <a:pt x="12651" y="5743"/>
                      <a:pt x="12538" y="5718"/>
                      <a:pt x="12427" y="5718"/>
                    </a:cubicBezTo>
                    <a:cubicBezTo>
                      <a:pt x="12165" y="5718"/>
                      <a:pt x="11912" y="5860"/>
                      <a:pt x="11784" y="6107"/>
                    </a:cubicBezTo>
                    <a:cubicBezTo>
                      <a:pt x="11664" y="6341"/>
                      <a:pt x="11517" y="6512"/>
                      <a:pt x="11347" y="6657"/>
                    </a:cubicBezTo>
                    <a:cubicBezTo>
                      <a:pt x="11219" y="6510"/>
                      <a:pt x="11153" y="6374"/>
                      <a:pt x="11153" y="6259"/>
                    </a:cubicBezTo>
                    <a:cubicBezTo>
                      <a:pt x="11153" y="6227"/>
                      <a:pt x="11153" y="6161"/>
                      <a:pt x="11203" y="6077"/>
                    </a:cubicBezTo>
                    <a:cubicBezTo>
                      <a:pt x="11204" y="6074"/>
                      <a:pt x="11205" y="6072"/>
                      <a:pt x="11207" y="6069"/>
                    </a:cubicBezTo>
                    <a:cubicBezTo>
                      <a:pt x="11211" y="6065"/>
                      <a:pt x="11211" y="6061"/>
                      <a:pt x="11213" y="6057"/>
                    </a:cubicBezTo>
                    <a:cubicBezTo>
                      <a:pt x="11221" y="6046"/>
                      <a:pt x="11228" y="6034"/>
                      <a:pt x="11239" y="6023"/>
                    </a:cubicBezTo>
                    <a:cubicBezTo>
                      <a:pt x="11244" y="6015"/>
                      <a:pt x="11251" y="6007"/>
                      <a:pt x="11256" y="5999"/>
                    </a:cubicBezTo>
                    <a:cubicBezTo>
                      <a:pt x="11310" y="5936"/>
                      <a:pt x="11391" y="5869"/>
                      <a:pt x="11514" y="5799"/>
                    </a:cubicBezTo>
                    <a:cubicBezTo>
                      <a:pt x="12027" y="5506"/>
                      <a:pt x="13046" y="5330"/>
                      <a:pt x="14238" y="5328"/>
                    </a:cubicBezTo>
                    <a:close/>
                    <a:moveTo>
                      <a:pt x="3981" y="5328"/>
                    </a:moveTo>
                    <a:cubicBezTo>
                      <a:pt x="5174" y="5330"/>
                      <a:pt x="6192" y="5506"/>
                      <a:pt x="6704" y="5799"/>
                    </a:cubicBezTo>
                    <a:cubicBezTo>
                      <a:pt x="6827" y="5869"/>
                      <a:pt x="6908" y="5936"/>
                      <a:pt x="6961" y="5999"/>
                    </a:cubicBezTo>
                    <a:cubicBezTo>
                      <a:pt x="6968" y="6007"/>
                      <a:pt x="6974" y="6015"/>
                      <a:pt x="6981" y="6023"/>
                    </a:cubicBezTo>
                    <a:cubicBezTo>
                      <a:pt x="6990" y="6034"/>
                      <a:pt x="6998" y="6046"/>
                      <a:pt x="7005" y="6057"/>
                    </a:cubicBezTo>
                    <a:cubicBezTo>
                      <a:pt x="7006" y="6063"/>
                      <a:pt x="7009" y="6065"/>
                      <a:pt x="7012" y="6069"/>
                    </a:cubicBezTo>
                    <a:cubicBezTo>
                      <a:pt x="7013" y="6071"/>
                      <a:pt x="7014" y="6073"/>
                      <a:pt x="7016" y="6075"/>
                    </a:cubicBezTo>
                    <a:cubicBezTo>
                      <a:pt x="7066" y="6160"/>
                      <a:pt x="7066" y="6227"/>
                      <a:pt x="7066" y="6259"/>
                    </a:cubicBezTo>
                    <a:cubicBezTo>
                      <a:pt x="7066" y="6374"/>
                      <a:pt x="6999" y="6510"/>
                      <a:pt x="6872" y="6657"/>
                    </a:cubicBezTo>
                    <a:cubicBezTo>
                      <a:pt x="6700" y="6512"/>
                      <a:pt x="6554" y="6341"/>
                      <a:pt x="6434" y="6107"/>
                    </a:cubicBezTo>
                    <a:cubicBezTo>
                      <a:pt x="6306" y="5860"/>
                      <a:pt x="6053" y="5718"/>
                      <a:pt x="5791" y="5718"/>
                    </a:cubicBezTo>
                    <a:cubicBezTo>
                      <a:pt x="5680" y="5718"/>
                      <a:pt x="5567" y="5743"/>
                      <a:pt x="5461" y="5797"/>
                    </a:cubicBezTo>
                    <a:cubicBezTo>
                      <a:pt x="5109" y="5981"/>
                      <a:pt x="4968" y="6415"/>
                      <a:pt x="5151" y="6770"/>
                    </a:cubicBezTo>
                    <a:cubicBezTo>
                      <a:pt x="5303" y="7063"/>
                      <a:pt x="5479" y="7303"/>
                      <a:pt x="5668" y="7502"/>
                    </a:cubicBezTo>
                    <a:cubicBezTo>
                      <a:pt x="4428" y="8139"/>
                      <a:pt x="2671" y="8649"/>
                      <a:pt x="1658" y="8649"/>
                    </a:cubicBezTo>
                    <a:cubicBezTo>
                      <a:pt x="1200" y="8649"/>
                      <a:pt x="906" y="8425"/>
                      <a:pt x="787" y="7986"/>
                    </a:cubicBezTo>
                    <a:cubicBezTo>
                      <a:pt x="589" y="7265"/>
                      <a:pt x="954" y="6073"/>
                      <a:pt x="1721" y="5620"/>
                    </a:cubicBezTo>
                    <a:cubicBezTo>
                      <a:pt x="1966" y="5475"/>
                      <a:pt x="2865" y="5328"/>
                      <a:pt x="3956" y="5328"/>
                    </a:cubicBezTo>
                    <a:close/>
                    <a:moveTo>
                      <a:pt x="9109" y="5681"/>
                    </a:moveTo>
                    <a:cubicBezTo>
                      <a:pt x="9663" y="5681"/>
                      <a:pt x="10194" y="5809"/>
                      <a:pt x="10658" y="6048"/>
                    </a:cubicBezTo>
                    <a:cubicBezTo>
                      <a:pt x="10639" y="6122"/>
                      <a:pt x="10632" y="6195"/>
                      <a:pt x="10632" y="6259"/>
                    </a:cubicBezTo>
                    <a:cubicBezTo>
                      <a:pt x="10632" y="6488"/>
                      <a:pt x="10728" y="6720"/>
                      <a:pt x="10917" y="6953"/>
                    </a:cubicBezTo>
                    <a:cubicBezTo>
                      <a:pt x="10825" y="7005"/>
                      <a:pt x="10732" y="7059"/>
                      <a:pt x="10633" y="7114"/>
                    </a:cubicBezTo>
                    <a:cubicBezTo>
                      <a:pt x="10364" y="7263"/>
                      <a:pt x="10088" y="7416"/>
                      <a:pt x="9830" y="7622"/>
                    </a:cubicBezTo>
                    <a:cubicBezTo>
                      <a:pt x="9604" y="7592"/>
                      <a:pt x="9362" y="7577"/>
                      <a:pt x="9109" y="7577"/>
                    </a:cubicBezTo>
                    <a:cubicBezTo>
                      <a:pt x="8856" y="7577"/>
                      <a:pt x="8614" y="7592"/>
                      <a:pt x="8389" y="7622"/>
                    </a:cubicBezTo>
                    <a:cubicBezTo>
                      <a:pt x="8130" y="7416"/>
                      <a:pt x="7854" y="7263"/>
                      <a:pt x="7585" y="7114"/>
                    </a:cubicBezTo>
                    <a:cubicBezTo>
                      <a:pt x="7486" y="7059"/>
                      <a:pt x="7393" y="7005"/>
                      <a:pt x="7303" y="6953"/>
                    </a:cubicBezTo>
                    <a:cubicBezTo>
                      <a:pt x="7491" y="6720"/>
                      <a:pt x="7588" y="6488"/>
                      <a:pt x="7588" y="6259"/>
                    </a:cubicBezTo>
                    <a:cubicBezTo>
                      <a:pt x="7588" y="6195"/>
                      <a:pt x="7581" y="6122"/>
                      <a:pt x="7560" y="6048"/>
                    </a:cubicBezTo>
                    <a:cubicBezTo>
                      <a:pt x="8024" y="5809"/>
                      <a:pt x="8555" y="5681"/>
                      <a:pt x="9109" y="5681"/>
                    </a:cubicBezTo>
                    <a:close/>
                    <a:moveTo>
                      <a:pt x="9109" y="522"/>
                    </a:moveTo>
                    <a:cubicBezTo>
                      <a:pt x="9461" y="522"/>
                      <a:pt x="9931" y="842"/>
                      <a:pt x="10363" y="1374"/>
                    </a:cubicBezTo>
                    <a:cubicBezTo>
                      <a:pt x="10851" y="1975"/>
                      <a:pt x="11249" y="2788"/>
                      <a:pt x="11491" y="3672"/>
                    </a:cubicBezTo>
                    <a:cubicBezTo>
                      <a:pt x="11098" y="4509"/>
                      <a:pt x="10865" y="5353"/>
                      <a:pt x="10823" y="5548"/>
                    </a:cubicBezTo>
                    <a:cubicBezTo>
                      <a:pt x="10302" y="5293"/>
                      <a:pt x="9717" y="5159"/>
                      <a:pt x="9109" y="5159"/>
                    </a:cubicBezTo>
                    <a:cubicBezTo>
                      <a:pt x="8501" y="5159"/>
                      <a:pt x="7916" y="5293"/>
                      <a:pt x="7396" y="5548"/>
                    </a:cubicBezTo>
                    <a:cubicBezTo>
                      <a:pt x="7354" y="5356"/>
                      <a:pt x="7122" y="4510"/>
                      <a:pt x="6727" y="3672"/>
                    </a:cubicBezTo>
                    <a:cubicBezTo>
                      <a:pt x="7237" y="1812"/>
                      <a:pt x="8380" y="522"/>
                      <a:pt x="9109" y="522"/>
                    </a:cubicBezTo>
                    <a:close/>
                    <a:moveTo>
                      <a:pt x="13629" y="2184"/>
                    </a:moveTo>
                    <a:cubicBezTo>
                      <a:pt x="13643" y="2184"/>
                      <a:pt x="13654" y="2184"/>
                      <a:pt x="13667" y="2185"/>
                    </a:cubicBezTo>
                    <a:cubicBezTo>
                      <a:pt x="15424" y="2262"/>
                      <a:pt x="15847" y="3206"/>
                      <a:pt x="15931" y="3494"/>
                    </a:cubicBezTo>
                    <a:cubicBezTo>
                      <a:pt x="16036" y="3835"/>
                      <a:pt x="15964" y="4113"/>
                      <a:pt x="15845" y="4201"/>
                    </a:cubicBezTo>
                    <a:cubicBezTo>
                      <a:pt x="15747" y="4271"/>
                      <a:pt x="15464" y="4444"/>
                      <a:pt x="14654" y="4813"/>
                    </a:cubicBezTo>
                    <a:cubicBezTo>
                      <a:pt x="14511" y="4809"/>
                      <a:pt x="14372" y="4806"/>
                      <a:pt x="14236" y="4806"/>
                    </a:cubicBezTo>
                    <a:cubicBezTo>
                      <a:pt x="12697" y="4809"/>
                      <a:pt x="11846" y="5071"/>
                      <a:pt x="11443" y="5250"/>
                    </a:cubicBezTo>
                    <a:cubicBezTo>
                      <a:pt x="11556" y="4886"/>
                      <a:pt x="11744" y="4341"/>
                      <a:pt x="12004" y="3807"/>
                    </a:cubicBezTo>
                    <a:cubicBezTo>
                      <a:pt x="12017" y="3779"/>
                      <a:pt x="12030" y="3753"/>
                      <a:pt x="12044" y="3726"/>
                    </a:cubicBezTo>
                    <a:cubicBezTo>
                      <a:pt x="12398" y="3018"/>
                      <a:pt x="12958" y="2184"/>
                      <a:pt x="13629" y="2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764" name="Google Shape;764;p33"/>
          <p:cNvGrpSpPr/>
          <p:nvPr/>
        </p:nvGrpSpPr>
        <p:grpSpPr>
          <a:xfrm>
            <a:off x="4215028" y="1933904"/>
            <a:ext cx="713927" cy="714040"/>
            <a:chOff x="2648050" y="3215562"/>
            <a:chExt cx="1243559" cy="1243540"/>
          </a:xfrm>
        </p:grpSpPr>
        <p:sp>
          <p:nvSpPr>
            <p:cNvPr id="765" name="Google Shape;765;p33"/>
            <p:cNvSpPr/>
            <p:nvPr/>
          </p:nvSpPr>
          <p:spPr>
            <a:xfrm>
              <a:off x="2648050" y="3215562"/>
              <a:ext cx="1243559" cy="1243540"/>
            </a:xfrm>
            <a:custGeom>
              <a:avLst/>
              <a:gdLst/>
              <a:ahLst/>
              <a:cxnLst/>
              <a:rect l="l" t="t" r="r" b="b"/>
              <a:pathLst>
                <a:path w="17802" h="17803" extrusionOk="0">
                  <a:moveTo>
                    <a:pt x="17219" y="9836"/>
                  </a:moveTo>
                  <a:cubicBezTo>
                    <a:pt x="16894" y="9543"/>
                    <a:pt x="16470" y="9381"/>
                    <a:pt x="16035" y="9381"/>
                  </a:cubicBezTo>
                  <a:cubicBezTo>
                    <a:pt x="15976" y="9381"/>
                    <a:pt x="15917" y="9384"/>
                    <a:pt x="15857" y="9390"/>
                  </a:cubicBezTo>
                  <a:lnTo>
                    <a:pt x="14848" y="9495"/>
                  </a:lnTo>
                  <a:lnTo>
                    <a:pt x="15797" y="9068"/>
                  </a:lnTo>
                  <a:cubicBezTo>
                    <a:pt x="16254" y="8865"/>
                    <a:pt x="16601" y="8476"/>
                    <a:pt x="16756" y="8002"/>
                  </a:cubicBezTo>
                  <a:cubicBezTo>
                    <a:pt x="16909" y="7528"/>
                    <a:pt x="16855" y="7008"/>
                    <a:pt x="16604" y="6578"/>
                  </a:cubicBezTo>
                  <a:cubicBezTo>
                    <a:pt x="16355" y="6146"/>
                    <a:pt x="15934" y="5838"/>
                    <a:pt x="15446" y="5734"/>
                  </a:cubicBezTo>
                  <a:cubicBezTo>
                    <a:pt x="15325" y="5708"/>
                    <a:pt x="15200" y="5695"/>
                    <a:pt x="15078" y="5695"/>
                  </a:cubicBezTo>
                  <a:cubicBezTo>
                    <a:pt x="14710" y="5695"/>
                    <a:pt x="14346" y="5810"/>
                    <a:pt x="14041" y="6031"/>
                  </a:cubicBezTo>
                  <a:lnTo>
                    <a:pt x="11357" y="7974"/>
                  </a:lnTo>
                  <a:lnTo>
                    <a:pt x="11357" y="2584"/>
                  </a:lnTo>
                  <a:cubicBezTo>
                    <a:pt x="11357" y="2442"/>
                    <a:pt x="11241" y="2323"/>
                    <a:pt x="11096" y="2323"/>
                  </a:cubicBezTo>
                  <a:cubicBezTo>
                    <a:pt x="11095" y="2323"/>
                    <a:pt x="11094" y="2325"/>
                    <a:pt x="11091" y="2325"/>
                  </a:cubicBezTo>
                  <a:cubicBezTo>
                    <a:pt x="11076" y="2073"/>
                    <a:pt x="11020" y="1833"/>
                    <a:pt x="10927" y="1612"/>
                  </a:cubicBezTo>
                  <a:cubicBezTo>
                    <a:pt x="10932" y="1610"/>
                    <a:pt x="10936" y="1608"/>
                    <a:pt x="10941" y="1605"/>
                  </a:cubicBezTo>
                  <a:cubicBezTo>
                    <a:pt x="11068" y="1535"/>
                    <a:pt x="11111" y="1374"/>
                    <a:pt x="11040" y="1250"/>
                  </a:cubicBezTo>
                  <a:cubicBezTo>
                    <a:pt x="10605" y="479"/>
                    <a:pt x="9785" y="1"/>
                    <a:pt x="8901" y="1"/>
                  </a:cubicBezTo>
                  <a:cubicBezTo>
                    <a:pt x="7547" y="1"/>
                    <a:pt x="6445" y="1103"/>
                    <a:pt x="6445" y="2457"/>
                  </a:cubicBezTo>
                  <a:lnTo>
                    <a:pt x="6445" y="7974"/>
                  </a:lnTo>
                  <a:lnTo>
                    <a:pt x="3758" y="6031"/>
                  </a:lnTo>
                  <a:cubicBezTo>
                    <a:pt x="3455" y="5810"/>
                    <a:pt x="3092" y="5695"/>
                    <a:pt x="2724" y="5695"/>
                  </a:cubicBezTo>
                  <a:cubicBezTo>
                    <a:pt x="2601" y="5695"/>
                    <a:pt x="2477" y="5708"/>
                    <a:pt x="2355" y="5734"/>
                  </a:cubicBezTo>
                  <a:cubicBezTo>
                    <a:pt x="1869" y="5838"/>
                    <a:pt x="1445" y="6146"/>
                    <a:pt x="1198" y="6578"/>
                  </a:cubicBezTo>
                  <a:cubicBezTo>
                    <a:pt x="947" y="7008"/>
                    <a:pt x="893" y="7528"/>
                    <a:pt x="1046" y="8002"/>
                  </a:cubicBezTo>
                  <a:cubicBezTo>
                    <a:pt x="1199" y="8476"/>
                    <a:pt x="1548" y="8865"/>
                    <a:pt x="2005" y="9068"/>
                  </a:cubicBezTo>
                  <a:lnTo>
                    <a:pt x="2955" y="9495"/>
                  </a:lnTo>
                  <a:lnTo>
                    <a:pt x="1945" y="9390"/>
                  </a:lnTo>
                  <a:cubicBezTo>
                    <a:pt x="1885" y="9384"/>
                    <a:pt x="1825" y="9381"/>
                    <a:pt x="1766" y="9381"/>
                  </a:cubicBezTo>
                  <a:cubicBezTo>
                    <a:pt x="1331" y="9381"/>
                    <a:pt x="907" y="9543"/>
                    <a:pt x="583" y="9836"/>
                  </a:cubicBezTo>
                  <a:cubicBezTo>
                    <a:pt x="212" y="10170"/>
                    <a:pt x="0" y="10646"/>
                    <a:pt x="0" y="11145"/>
                  </a:cubicBezTo>
                  <a:cubicBezTo>
                    <a:pt x="0" y="11827"/>
                    <a:pt x="383" y="12436"/>
                    <a:pt x="998" y="12733"/>
                  </a:cubicBezTo>
                  <a:cubicBezTo>
                    <a:pt x="1034" y="12751"/>
                    <a:pt x="1073" y="12759"/>
                    <a:pt x="1111" y="12759"/>
                  </a:cubicBezTo>
                  <a:cubicBezTo>
                    <a:pt x="1207" y="12759"/>
                    <a:pt x="1301" y="12705"/>
                    <a:pt x="1346" y="12612"/>
                  </a:cubicBezTo>
                  <a:cubicBezTo>
                    <a:pt x="1350" y="12605"/>
                    <a:pt x="1352" y="12599"/>
                    <a:pt x="1354" y="12592"/>
                  </a:cubicBezTo>
                  <a:cubicBezTo>
                    <a:pt x="1485" y="12628"/>
                    <a:pt x="1622" y="12649"/>
                    <a:pt x="1763" y="12649"/>
                  </a:cubicBezTo>
                  <a:cubicBezTo>
                    <a:pt x="1815" y="12649"/>
                    <a:pt x="1867" y="12646"/>
                    <a:pt x="1919" y="12641"/>
                  </a:cubicBezTo>
                  <a:lnTo>
                    <a:pt x="2058" y="12626"/>
                  </a:lnTo>
                  <a:cubicBezTo>
                    <a:pt x="2072" y="12759"/>
                    <a:pt x="2185" y="12859"/>
                    <a:pt x="2317" y="12859"/>
                  </a:cubicBezTo>
                  <a:cubicBezTo>
                    <a:pt x="2325" y="12859"/>
                    <a:pt x="2335" y="12859"/>
                    <a:pt x="2345" y="12858"/>
                  </a:cubicBezTo>
                  <a:lnTo>
                    <a:pt x="3580" y="12732"/>
                  </a:lnTo>
                  <a:cubicBezTo>
                    <a:pt x="3131" y="13233"/>
                    <a:pt x="2756" y="13756"/>
                    <a:pt x="2441" y="14314"/>
                  </a:cubicBezTo>
                  <a:cubicBezTo>
                    <a:pt x="2318" y="14530"/>
                    <a:pt x="2289" y="14782"/>
                    <a:pt x="2355" y="15021"/>
                  </a:cubicBezTo>
                  <a:cubicBezTo>
                    <a:pt x="2423" y="15262"/>
                    <a:pt x="2579" y="15461"/>
                    <a:pt x="2796" y="15584"/>
                  </a:cubicBezTo>
                  <a:cubicBezTo>
                    <a:pt x="2937" y="15662"/>
                    <a:pt x="3094" y="15705"/>
                    <a:pt x="3254" y="15705"/>
                  </a:cubicBezTo>
                  <a:cubicBezTo>
                    <a:pt x="3591" y="15705"/>
                    <a:pt x="3901" y="15522"/>
                    <a:pt x="4068" y="15229"/>
                  </a:cubicBezTo>
                  <a:cubicBezTo>
                    <a:pt x="4244" y="14914"/>
                    <a:pt x="4447" y="14614"/>
                    <a:pt x="4678" y="14323"/>
                  </a:cubicBezTo>
                  <a:cubicBezTo>
                    <a:pt x="4766" y="16317"/>
                    <a:pt x="6552" y="17802"/>
                    <a:pt x="8901" y="17802"/>
                  </a:cubicBezTo>
                  <a:cubicBezTo>
                    <a:pt x="11251" y="17802"/>
                    <a:pt x="13036" y="16317"/>
                    <a:pt x="13124" y="14323"/>
                  </a:cubicBezTo>
                  <a:cubicBezTo>
                    <a:pt x="13355" y="14614"/>
                    <a:pt x="13556" y="14914"/>
                    <a:pt x="13735" y="15229"/>
                  </a:cubicBezTo>
                  <a:cubicBezTo>
                    <a:pt x="13900" y="15522"/>
                    <a:pt x="14212" y="15705"/>
                    <a:pt x="14547" y="15705"/>
                  </a:cubicBezTo>
                  <a:cubicBezTo>
                    <a:pt x="14706" y="15705"/>
                    <a:pt x="14865" y="15662"/>
                    <a:pt x="15004" y="15584"/>
                  </a:cubicBezTo>
                  <a:cubicBezTo>
                    <a:pt x="15223" y="15461"/>
                    <a:pt x="15378" y="15262"/>
                    <a:pt x="15446" y="15021"/>
                  </a:cubicBezTo>
                  <a:cubicBezTo>
                    <a:pt x="15510" y="14782"/>
                    <a:pt x="15481" y="14530"/>
                    <a:pt x="15361" y="14314"/>
                  </a:cubicBezTo>
                  <a:cubicBezTo>
                    <a:pt x="15045" y="13756"/>
                    <a:pt x="14670" y="13233"/>
                    <a:pt x="14222" y="12732"/>
                  </a:cubicBezTo>
                  <a:lnTo>
                    <a:pt x="15857" y="12898"/>
                  </a:lnTo>
                  <a:cubicBezTo>
                    <a:pt x="15917" y="12905"/>
                    <a:pt x="15976" y="12908"/>
                    <a:pt x="16038" y="12908"/>
                  </a:cubicBezTo>
                  <a:cubicBezTo>
                    <a:pt x="16470" y="12908"/>
                    <a:pt x="16895" y="12748"/>
                    <a:pt x="17219" y="12455"/>
                  </a:cubicBezTo>
                  <a:cubicBezTo>
                    <a:pt x="17590" y="12120"/>
                    <a:pt x="17802" y="11642"/>
                    <a:pt x="17802" y="11145"/>
                  </a:cubicBezTo>
                  <a:cubicBezTo>
                    <a:pt x="17802" y="10646"/>
                    <a:pt x="17590" y="10170"/>
                    <a:pt x="17219" y="9836"/>
                  </a:cubicBezTo>
                </a:path>
              </a:pathLst>
            </a:custGeom>
            <a:solidFill>
              <a:srgbClr val="FFFFFF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66" name="Google Shape;766;p33"/>
            <p:cNvSpPr/>
            <p:nvPr/>
          </p:nvSpPr>
          <p:spPr>
            <a:xfrm>
              <a:off x="2821777" y="3955145"/>
              <a:ext cx="343966" cy="339192"/>
            </a:xfrm>
            <a:custGeom>
              <a:avLst/>
              <a:gdLst/>
              <a:ahLst/>
              <a:cxnLst/>
              <a:rect l="l" t="t" r="r" b="b"/>
              <a:pathLst>
                <a:path w="4924" h="4856" extrusionOk="0">
                  <a:moveTo>
                    <a:pt x="4165" y="1"/>
                  </a:moveTo>
                  <a:cubicBezTo>
                    <a:pt x="4020" y="1"/>
                    <a:pt x="3873" y="47"/>
                    <a:pt x="3751" y="143"/>
                  </a:cubicBezTo>
                  <a:lnTo>
                    <a:pt x="3632" y="236"/>
                  </a:lnTo>
                  <a:cubicBezTo>
                    <a:pt x="2392" y="1205"/>
                    <a:pt x="1108" y="2208"/>
                    <a:pt x="182" y="3854"/>
                  </a:cubicBezTo>
                  <a:cubicBezTo>
                    <a:pt x="0" y="4177"/>
                    <a:pt x="114" y="4587"/>
                    <a:pt x="438" y="4767"/>
                  </a:cubicBezTo>
                  <a:cubicBezTo>
                    <a:pt x="543" y="4827"/>
                    <a:pt x="654" y="4856"/>
                    <a:pt x="767" y="4856"/>
                  </a:cubicBezTo>
                  <a:cubicBezTo>
                    <a:pt x="1002" y="4856"/>
                    <a:pt x="1230" y="4732"/>
                    <a:pt x="1354" y="4512"/>
                  </a:cubicBezTo>
                  <a:cubicBezTo>
                    <a:pt x="2148" y="3101"/>
                    <a:pt x="3271" y="2224"/>
                    <a:pt x="4460" y="1295"/>
                  </a:cubicBezTo>
                  <a:lnTo>
                    <a:pt x="4579" y="1201"/>
                  </a:lnTo>
                  <a:cubicBezTo>
                    <a:pt x="4872" y="973"/>
                    <a:pt x="4924" y="551"/>
                    <a:pt x="4694" y="258"/>
                  </a:cubicBezTo>
                  <a:cubicBezTo>
                    <a:pt x="4562" y="89"/>
                    <a:pt x="4364" y="1"/>
                    <a:pt x="4165" y="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67" name="Google Shape;767;p33"/>
            <p:cNvSpPr/>
            <p:nvPr/>
          </p:nvSpPr>
          <p:spPr>
            <a:xfrm>
              <a:off x="2932985" y="3955145"/>
              <a:ext cx="232757" cy="213531"/>
            </a:xfrm>
            <a:custGeom>
              <a:avLst/>
              <a:gdLst/>
              <a:ahLst/>
              <a:cxnLst/>
              <a:rect l="l" t="t" r="r" b="b"/>
              <a:pathLst>
                <a:path w="3332" h="3057" extrusionOk="0">
                  <a:moveTo>
                    <a:pt x="2573" y="1"/>
                  </a:moveTo>
                  <a:cubicBezTo>
                    <a:pt x="2428" y="1"/>
                    <a:pt x="2281" y="47"/>
                    <a:pt x="2159" y="143"/>
                  </a:cubicBezTo>
                  <a:lnTo>
                    <a:pt x="2040" y="236"/>
                  </a:lnTo>
                  <a:cubicBezTo>
                    <a:pt x="1350" y="775"/>
                    <a:pt x="647" y="1323"/>
                    <a:pt x="0" y="1989"/>
                  </a:cubicBezTo>
                  <a:cubicBezTo>
                    <a:pt x="195" y="2398"/>
                    <a:pt x="470" y="2779"/>
                    <a:pt x="840" y="3056"/>
                  </a:cubicBezTo>
                  <a:cubicBezTo>
                    <a:pt x="1453" y="2400"/>
                    <a:pt x="2148" y="1858"/>
                    <a:pt x="2868" y="1295"/>
                  </a:cubicBezTo>
                  <a:lnTo>
                    <a:pt x="2987" y="1201"/>
                  </a:lnTo>
                  <a:cubicBezTo>
                    <a:pt x="3280" y="973"/>
                    <a:pt x="3332" y="551"/>
                    <a:pt x="3102" y="258"/>
                  </a:cubicBezTo>
                  <a:cubicBezTo>
                    <a:pt x="2970" y="89"/>
                    <a:pt x="2772" y="1"/>
                    <a:pt x="2573" y="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68" name="Google Shape;768;p33"/>
            <p:cNvSpPr/>
            <p:nvPr/>
          </p:nvSpPr>
          <p:spPr>
            <a:xfrm>
              <a:off x="3373904" y="3955145"/>
              <a:ext cx="343966" cy="339192"/>
            </a:xfrm>
            <a:custGeom>
              <a:avLst/>
              <a:gdLst/>
              <a:ahLst/>
              <a:cxnLst/>
              <a:rect l="l" t="t" r="r" b="b"/>
              <a:pathLst>
                <a:path w="4924" h="4856" extrusionOk="0">
                  <a:moveTo>
                    <a:pt x="759" y="1"/>
                  </a:moveTo>
                  <a:cubicBezTo>
                    <a:pt x="559" y="1"/>
                    <a:pt x="364" y="89"/>
                    <a:pt x="230" y="258"/>
                  </a:cubicBezTo>
                  <a:cubicBezTo>
                    <a:pt x="1" y="551"/>
                    <a:pt x="52" y="973"/>
                    <a:pt x="345" y="1201"/>
                  </a:cubicBezTo>
                  <a:lnTo>
                    <a:pt x="465" y="1295"/>
                  </a:lnTo>
                  <a:cubicBezTo>
                    <a:pt x="1654" y="2224"/>
                    <a:pt x="2775" y="3101"/>
                    <a:pt x="3570" y="4512"/>
                  </a:cubicBezTo>
                  <a:cubicBezTo>
                    <a:pt x="3693" y="4732"/>
                    <a:pt x="3923" y="4856"/>
                    <a:pt x="4156" y="4856"/>
                  </a:cubicBezTo>
                  <a:cubicBezTo>
                    <a:pt x="4269" y="4856"/>
                    <a:pt x="4382" y="4827"/>
                    <a:pt x="4486" y="4767"/>
                  </a:cubicBezTo>
                  <a:cubicBezTo>
                    <a:pt x="4809" y="4587"/>
                    <a:pt x="4924" y="4177"/>
                    <a:pt x="4740" y="3854"/>
                  </a:cubicBezTo>
                  <a:cubicBezTo>
                    <a:pt x="3815" y="2208"/>
                    <a:pt x="2533" y="1205"/>
                    <a:pt x="1292" y="236"/>
                  </a:cubicBezTo>
                  <a:lnTo>
                    <a:pt x="1174" y="143"/>
                  </a:lnTo>
                  <a:cubicBezTo>
                    <a:pt x="1051" y="47"/>
                    <a:pt x="904" y="1"/>
                    <a:pt x="759" y="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69" name="Google Shape;769;p33"/>
            <p:cNvSpPr/>
            <p:nvPr/>
          </p:nvSpPr>
          <p:spPr>
            <a:xfrm>
              <a:off x="3373974" y="3955145"/>
              <a:ext cx="232757" cy="213531"/>
            </a:xfrm>
            <a:custGeom>
              <a:avLst/>
              <a:gdLst/>
              <a:ahLst/>
              <a:cxnLst/>
              <a:rect l="l" t="t" r="r" b="b"/>
              <a:pathLst>
                <a:path w="3332" h="3057" extrusionOk="0">
                  <a:moveTo>
                    <a:pt x="758" y="1"/>
                  </a:moveTo>
                  <a:cubicBezTo>
                    <a:pt x="558" y="1"/>
                    <a:pt x="363" y="89"/>
                    <a:pt x="229" y="258"/>
                  </a:cubicBezTo>
                  <a:cubicBezTo>
                    <a:pt x="1" y="551"/>
                    <a:pt x="51" y="973"/>
                    <a:pt x="344" y="1201"/>
                  </a:cubicBezTo>
                  <a:lnTo>
                    <a:pt x="464" y="1295"/>
                  </a:lnTo>
                  <a:cubicBezTo>
                    <a:pt x="1183" y="1858"/>
                    <a:pt x="1879" y="2400"/>
                    <a:pt x="2491" y="3056"/>
                  </a:cubicBezTo>
                  <a:cubicBezTo>
                    <a:pt x="2862" y="2779"/>
                    <a:pt x="3135" y="2398"/>
                    <a:pt x="3331" y="1989"/>
                  </a:cubicBezTo>
                  <a:cubicBezTo>
                    <a:pt x="2682" y="1323"/>
                    <a:pt x="1983" y="775"/>
                    <a:pt x="1291" y="236"/>
                  </a:cubicBezTo>
                  <a:lnTo>
                    <a:pt x="1173" y="143"/>
                  </a:lnTo>
                  <a:cubicBezTo>
                    <a:pt x="1050" y="47"/>
                    <a:pt x="903" y="1"/>
                    <a:pt x="758" y="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70" name="Google Shape;770;p33"/>
            <p:cNvSpPr/>
            <p:nvPr/>
          </p:nvSpPr>
          <p:spPr>
            <a:xfrm>
              <a:off x="3116492" y="3233793"/>
              <a:ext cx="306733" cy="777291"/>
            </a:xfrm>
            <a:custGeom>
              <a:avLst/>
              <a:gdLst/>
              <a:ahLst/>
              <a:cxnLst/>
              <a:rect l="l" t="t" r="r" b="b"/>
              <a:pathLst>
                <a:path w="4391" h="11128" extrusionOk="0">
                  <a:moveTo>
                    <a:pt x="2195" y="1"/>
                  </a:moveTo>
                  <a:cubicBezTo>
                    <a:pt x="984" y="1"/>
                    <a:pt x="0" y="983"/>
                    <a:pt x="0" y="2197"/>
                  </a:cubicBezTo>
                  <a:lnTo>
                    <a:pt x="0" y="11127"/>
                  </a:lnTo>
                  <a:lnTo>
                    <a:pt x="4390" y="11127"/>
                  </a:lnTo>
                  <a:lnTo>
                    <a:pt x="4390" y="2197"/>
                  </a:lnTo>
                  <a:cubicBezTo>
                    <a:pt x="4390" y="983"/>
                    <a:pt x="3409" y="1"/>
                    <a:pt x="21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71" name="Google Shape;771;p33"/>
            <p:cNvSpPr/>
            <p:nvPr/>
          </p:nvSpPr>
          <p:spPr>
            <a:xfrm>
              <a:off x="3116492" y="3638371"/>
              <a:ext cx="306733" cy="57137"/>
            </a:xfrm>
            <a:custGeom>
              <a:avLst/>
              <a:gdLst/>
              <a:ahLst/>
              <a:cxnLst/>
              <a:rect l="l" t="t" r="r" b="b"/>
              <a:pathLst>
                <a:path w="4391" h="818" extrusionOk="0">
                  <a:moveTo>
                    <a:pt x="2195" y="1"/>
                  </a:moveTo>
                  <a:cubicBezTo>
                    <a:pt x="1312" y="1"/>
                    <a:pt x="588" y="94"/>
                    <a:pt x="0" y="282"/>
                  </a:cubicBezTo>
                  <a:lnTo>
                    <a:pt x="0" y="818"/>
                  </a:lnTo>
                  <a:cubicBezTo>
                    <a:pt x="560" y="610"/>
                    <a:pt x="1281" y="509"/>
                    <a:pt x="2195" y="509"/>
                  </a:cubicBezTo>
                  <a:cubicBezTo>
                    <a:pt x="3110" y="509"/>
                    <a:pt x="3832" y="610"/>
                    <a:pt x="4390" y="818"/>
                  </a:cubicBezTo>
                  <a:lnTo>
                    <a:pt x="4390" y="282"/>
                  </a:lnTo>
                  <a:cubicBezTo>
                    <a:pt x="3802" y="94"/>
                    <a:pt x="3078" y="1"/>
                    <a:pt x="2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72" name="Google Shape;772;p33"/>
            <p:cNvSpPr/>
            <p:nvPr/>
          </p:nvSpPr>
          <p:spPr>
            <a:xfrm>
              <a:off x="3116492" y="3438806"/>
              <a:ext cx="306733" cy="57067"/>
            </a:xfrm>
            <a:custGeom>
              <a:avLst/>
              <a:gdLst/>
              <a:ahLst/>
              <a:cxnLst/>
              <a:rect l="l" t="t" r="r" b="b"/>
              <a:pathLst>
                <a:path w="4391" h="817" extrusionOk="0">
                  <a:moveTo>
                    <a:pt x="2195" y="1"/>
                  </a:moveTo>
                  <a:cubicBezTo>
                    <a:pt x="1312" y="1"/>
                    <a:pt x="588" y="93"/>
                    <a:pt x="0" y="281"/>
                  </a:cubicBezTo>
                  <a:lnTo>
                    <a:pt x="0" y="817"/>
                  </a:lnTo>
                  <a:cubicBezTo>
                    <a:pt x="560" y="609"/>
                    <a:pt x="1281" y="507"/>
                    <a:pt x="2195" y="507"/>
                  </a:cubicBezTo>
                  <a:cubicBezTo>
                    <a:pt x="3110" y="507"/>
                    <a:pt x="3832" y="609"/>
                    <a:pt x="4390" y="817"/>
                  </a:cubicBezTo>
                  <a:lnTo>
                    <a:pt x="4390" y="281"/>
                  </a:lnTo>
                  <a:cubicBezTo>
                    <a:pt x="3802" y="93"/>
                    <a:pt x="3078" y="1"/>
                    <a:pt x="2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73" name="Google Shape;773;p33"/>
            <p:cNvSpPr/>
            <p:nvPr/>
          </p:nvSpPr>
          <p:spPr>
            <a:xfrm>
              <a:off x="2716298" y="3631595"/>
              <a:ext cx="522515" cy="359588"/>
            </a:xfrm>
            <a:custGeom>
              <a:avLst/>
              <a:gdLst/>
              <a:ahLst/>
              <a:cxnLst/>
              <a:rect l="l" t="t" r="r" b="b"/>
              <a:pathLst>
                <a:path w="7480" h="5148" extrusionOk="0">
                  <a:moveTo>
                    <a:pt x="1749" y="0"/>
                  </a:moveTo>
                  <a:cubicBezTo>
                    <a:pt x="1232" y="0"/>
                    <a:pt x="727" y="266"/>
                    <a:pt x="446" y="752"/>
                  </a:cubicBezTo>
                  <a:cubicBezTo>
                    <a:pt x="0" y="1523"/>
                    <a:pt x="320" y="2511"/>
                    <a:pt x="1133" y="2875"/>
                  </a:cubicBezTo>
                  <a:lnTo>
                    <a:pt x="6024" y="5065"/>
                  </a:lnTo>
                  <a:cubicBezTo>
                    <a:pt x="6151" y="5120"/>
                    <a:pt x="6283" y="5147"/>
                    <a:pt x="6413" y="5147"/>
                  </a:cubicBezTo>
                  <a:cubicBezTo>
                    <a:pt x="6743" y="5147"/>
                    <a:pt x="7061" y="4975"/>
                    <a:pt x="7237" y="4672"/>
                  </a:cubicBezTo>
                  <a:cubicBezTo>
                    <a:pt x="7479" y="4250"/>
                    <a:pt x="7366" y="3712"/>
                    <a:pt x="6970" y="3426"/>
                  </a:cubicBezTo>
                  <a:lnTo>
                    <a:pt x="2629" y="285"/>
                  </a:lnTo>
                  <a:cubicBezTo>
                    <a:pt x="2361" y="92"/>
                    <a:pt x="2053" y="0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74" name="Google Shape;774;p33"/>
            <p:cNvSpPr/>
            <p:nvPr/>
          </p:nvSpPr>
          <p:spPr>
            <a:xfrm>
              <a:off x="2866973" y="3746919"/>
              <a:ext cx="165207" cy="107709"/>
            </a:xfrm>
            <a:custGeom>
              <a:avLst/>
              <a:gdLst/>
              <a:ahLst/>
              <a:cxnLst/>
              <a:rect l="l" t="t" r="r" b="b"/>
              <a:pathLst>
                <a:path w="2365" h="1542" extrusionOk="0">
                  <a:moveTo>
                    <a:pt x="299" y="1"/>
                  </a:moveTo>
                  <a:cubicBezTo>
                    <a:pt x="208" y="1"/>
                    <a:pt x="121" y="48"/>
                    <a:pt x="73" y="130"/>
                  </a:cubicBezTo>
                  <a:cubicBezTo>
                    <a:pt x="0" y="256"/>
                    <a:pt x="44" y="414"/>
                    <a:pt x="169" y="487"/>
                  </a:cubicBezTo>
                  <a:lnTo>
                    <a:pt x="1934" y="1506"/>
                  </a:lnTo>
                  <a:cubicBezTo>
                    <a:pt x="1976" y="1530"/>
                    <a:pt x="2022" y="1542"/>
                    <a:pt x="2065" y="1542"/>
                  </a:cubicBezTo>
                  <a:cubicBezTo>
                    <a:pt x="2155" y="1542"/>
                    <a:pt x="2242" y="1496"/>
                    <a:pt x="2291" y="1412"/>
                  </a:cubicBezTo>
                  <a:cubicBezTo>
                    <a:pt x="2364" y="1286"/>
                    <a:pt x="2321" y="1127"/>
                    <a:pt x="2195" y="1055"/>
                  </a:cubicBezTo>
                  <a:lnTo>
                    <a:pt x="430" y="35"/>
                  </a:lnTo>
                  <a:cubicBezTo>
                    <a:pt x="389" y="11"/>
                    <a:pt x="344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75" name="Google Shape;775;p33"/>
            <p:cNvSpPr/>
            <p:nvPr/>
          </p:nvSpPr>
          <p:spPr>
            <a:xfrm>
              <a:off x="2666282" y="3888996"/>
              <a:ext cx="547803" cy="210179"/>
            </a:xfrm>
            <a:custGeom>
              <a:avLst/>
              <a:gdLst/>
              <a:ahLst/>
              <a:cxnLst/>
              <a:rect l="l" t="t" r="r" b="b"/>
              <a:pathLst>
                <a:path w="7842" h="3009" extrusionOk="0">
                  <a:moveTo>
                    <a:pt x="1500" y="1"/>
                  </a:moveTo>
                  <a:cubicBezTo>
                    <a:pt x="682" y="1"/>
                    <a:pt x="0" y="666"/>
                    <a:pt x="0" y="1504"/>
                  </a:cubicBezTo>
                  <a:cubicBezTo>
                    <a:pt x="0" y="2343"/>
                    <a:pt x="683" y="3008"/>
                    <a:pt x="1502" y="3008"/>
                  </a:cubicBezTo>
                  <a:cubicBezTo>
                    <a:pt x="1554" y="3008"/>
                    <a:pt x="1606" y="3005"/>
                    <a:pt x="1658" y="3000"/>
                  </a:cubicBezTo>
                  <a:lnTo>
                    <a:pt x="6989" y="2450"/>
                  </a:lnTo>
                  <a:cubicBezTo>
                    <a:pt x="7472" y="2399"/>
                    <a:pt x="7841" y="1991"/>
                    <a:pt x="7841" y="1504"/>
                  </a:cubicBezTo>
                  <a:cubicBezTo>
                    <a:pt x="7841" y="1017"/>
                    <a:pt x="7472" y="609"/>
                    <a:pt x="6989" y="558"/>
                  </a:cubicBezTo>
                  <a:lnTo>
                    <a:pt x="1658" y="9"/>
                  </a:lnTo>
                  <a:cubicBezTo>
                    <a:pt x="1605" y="4"/>
                    <a:pt x="1552" y="1"/>
                    <a:pt x="1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76" name="Google Shape;776;p33"/>
            <p:cNvSpPr/>
            <p:nvPr/>
          </p:nvSpPr>
          <p:spPr>
            <a:xfrm>
              <a:off x="2810182" y="3975751"/>
              <a:ext cx="179038" cy="36462"/>
            </a:xfrm>
            <a:custGeom>
              <a:avLst/>
              <a:gdLst/>
              <a:ahLst/>
              <a:cxnLst/>
              <a:rect l="l" t="t" r="r" b="b"/>
              <a:pathLst>
                <a:path w="2563" h="522" extrusionOk="0">
                  <a:moveTo>
                    <a:pt x="262" y="1"/>
                  </a:moveTo>
                  <a:cubicBezTo>
                    <a:pt x="117" y="1"/>
                    <a:pt x="1" y="118"/>
                    <a:pt x="1" y="262"/>
                  </a:cubicBezTo>
                  <a:cubicBezTo>
                    <a:pt x="1" y="407"/>
                    <a:pt x="117" y="521"/>
                    <a:pt x="262" y="521"/>
                  </a:cubicBezTo>
                  <a:lnTo>
                    <a:pt x="2302" y="521"/>
                  </a:lnTo>
                  <a:cubicBezTo>
                    <a:pt x="2445" y="521"/>
                    <a:pt x="2562" y="407"/>
                    <a:pt x="2562" y="262"/>
                  </a:cubicBezTo>
                  <a:cubicBezTo>
                    <a:pt x="2562" y="118"/>
                    <a:pt x="2445" y="1"/>
                    <a:pt x="2302" y="1"/>
                  </a:cubicBezTo>
                  <a:lnTo>
                    <a:pt x="2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77" name="Google Shape;777;p33"/>
            <p:cNvSpPr/>
            <p:nvPr/>
          </p:nvSpPr>
          <p:spPr>
            <a:xfrm>
              <a:off x="3300836" y="3631595"/>
              <a:ext cx="522515" cy="359588"/>
            </a:xfrm>
            <a:custGeom>
              <a:avLst/>
              <a:gdLst/>
              <a:ahLst/>
              <a:cxnLst/>
              <a:rect l="l" t="t" r="r" b="b"/>
              <a:pathLst>
                <a:path w="7480" h="5148" extrusionOk="0">
                  <a:moveTo>
                    <a:pt x="5731" y="0"/>
                  </a:moveTo>
                  <a:cubicBezTo>
                    <a:pt x="5426" y="0"/>
                    <a:pt x="5118" y="92"/>
                    <a:pt x="4849" y="285"/>
                  </a:cubicBezTo>
                  <a:lnTo>
                    <a:pt x="510" y="3426"/>
                  </a:lnTo>
                  <a:cubicBezTo>
                    <a:pt x="116" y="3712"/>
                    <a:pt x="1" y="4250"/>
                    <a:pt x="243" y="4672"/>
                  </a:cubicBezTo>
                  <a:cubicBezTo>
                    <a:pt x="418" y="4975"/>
                    <a:pt x="737" y="5147"/>
                    <a:pt x="1068" y="5147"/>
                  </a:cubicBezTo>
                  <a:cubicBezTo>
                    <a:pt x="1198" y="5147"/>
                    <a:pt x="1330" y="5120"/>
                    <a:pt x="1456" y="5065"/>
                  </a:cubicBezTo>
                  <a:lnTo>
                    <a:pt x="6346" y="2875"/>
                  </a:lnTo>
                  <a:cubicBezTo>
                    <a:pt x="7159" y="2511"/>
                    <a:pt x="7480" y="1523"/>
                    <a:pt x="7035" y="752"/>
                  </a:cubicBezTo>
                  <a:cubicBezTo>
                    <a:pt x="6753" y="266"/>
                    <a:pt x="6246" y="0"/>
                    <a:pt x="57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78" name="Google Shape;778;p33"/>
            <p:cNvSpPr/>
            <p:nvPr/>
          </p:nvSpPr>
          <p:spPr>
            <a:xfrm>
              <a:off x="3507465" y="3746919"/>
              <a:ext cx="165067" cy="107709"/>
            </a:xfrm>
            <a:custGeom>
              <a:avLst/>
              <a:gdLst/>
              <a:ahLst/>
              <a:cxnLst/>
              <a:rect l="l" t="t" r="r" b="b"/>
              <a:pathLst>
                <a:path w="2363" h="1542" extrusionOk="0">
                  <a:moveTo>
                    <a:pt x="2066" y="1"/>
                  </a:moveTo>
                  <a:cubicBezTo>
                    <a:pt x="2022" y="1"/>
                    <a:pt x="1976" y="11"/>
                    <a:pt x="1934" y="35"/>
                  </a:cubicBezTo>
                  <a:lnTo>
                    <a:pt x="170" y="1055"/>
                  </a:lnTo>
                  <a:cubicBezTo>
                    <a:pt x="43" y="1127"/>
                    <a:pt x="1" y="1286"/>
                    <a:pt x="73" y="1412"/>
                  </a:cubicBezTo>
                  <a:cubicBezTo>
                    <a:pt x="123" y="1496"/>
                    <a:pt x="209" y="1542"/>
                    <a:pt x="300" y="1542"/>
                  </a:cubicBezTo>
                  <a:cubicBezTo>
                    <a:pt x="343" y="1542"/>
                    <a:pt x="389" y="1530"/>
                    <a:pt x="431" y="1506"/>
                  </a:cubicBezTo>
                  <a:lnTo>
                    <a:pt x="2196" y="487"/>
                  </a:lnTo>
                  <a:cubicBezTo>
                    <a:pt x="2321" y="414"/>
                    <a:pt x="2362" y="256"/>
                    <a:pt x="2292" y="130"/>
                  </a:cubicBezTo>
                  <a:cubicBezTo>
                    <a:pt x="2244" y="48"/>
                    <a:pt x="2156" y="1"/>
                    <a:pt x="2066" y="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79" name="Google Shape;779;p33"/>
            <p:cNvSpPr/>
            <p:nvPr/>
          </p:nvSpPr>
          <p:spPr>
            <a:xfrm>
              <a:off x="3325565" y="3888996"/>
              <a:ext cx="547803" cy="210179"/>
            </a:xfrm>
            <a:custGeom>
              <a:avLst/>
              <a:gdLst/>
              <a:ahLst/>
              <a:cxnLst/>
              <a:rect l="l" t="t" r="r" b="b"/>
              <a:pathLst>
                <a:path w="7842" h="3009" extrusionOk="0">
                  <a:moveTo>
                    <a:pt x="6340" y="1"/>
                  </a:moveTo>
                  <a:cubicBezTo>
                    <a:pt x="6288" y="1"/>
                    <a:pt x="6236" y="4"/>
                    <a:pt x="6183" y="9"/>
                  </a:cubicBezTo>
                  <a:lnTo>
                    <a:pt x="855" y="558"/>
                  </a:lnTo>
                  <a:cubicBezTo>
                    <a:pt x="370" y="609"/>
                    <a:pt x="1" y="1017"/>
                    <a:pt x="1" y="1504"/>
                  </a:cubicBezTo>
                  <a:cubicBezTo>
                    <a:pt x="1" y="1991"/>
                    <a:pt x="370" y="2399"/>
                    <a:pt x="855" y="2450"/>
                  </a:cubicBezTo>
                  <a:lnTo>
                    <a:pt x="6183" y="3000"/>
                  </a:lnTo>
                  <a:cubicBezTo>
                    <a:pt x="6235" y="3005"/>
                    <a:pt x="6288" y="3008"/>
                    <a:pt x="6339" y="3008"/>
                  </a:cubicBezTo>
                  <a:cubicBezTo>
                    <a:pt x="7158" y="3008"/>
                    <a:pt x="7842" y="2343"/>
                    <a:pt x="7842" y="1504"/>
                  </a:cubicBezTo>
                  <a:cubicBezTo>
                    <a:pt x="7842" y="666"/>
                    <a:pt x="7160" y="1"/>
                    <a:pt x="63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80" name="Google Shape;780;p33"/>
            <p:cNvSpPr/>
            <p:nvPr/>
          </p:nvSpPr>
          <p:spPr>
            <a:xfrm>
              <a:off x="3550495" y="3975751"/>
              <a:ext cx="178969" cy="36462"/>
            </a:xfrm>
            <a:custGeom>
              <a:avLst/>
              <a:gdLst/>
              <a:ahLst/>
              <a:cxnLst/>
              <a:rect l="l" t="t" r="r" b="b"/>
              <a:pathLst>
                <a:path w="2562" h="522" extrusionOk="0">
                  <a:moveTo>
                    <a:pt x="261" y="1"/>
                  </a:moveTo>
                  <a:cubicBezTo>
                    <a:pt x="117" y="1"/>
                    <a:pt x="1" y="118"/>
                    <a:pt x="1" y="262"/>
                  </a:cubicBezTo>
                  <a:cubicBezTo>
                    <a:pt x="1" y="407"/>
                    <a:pt x="117" y="521"/>
                    <a:pt x="261" y="521"/>
                  </a:cubicBezTo>
                  <a:lnTo>
                    <a:pt x="2298" y="521"/>
                  </a:lnTo>
                  <a:cubicBezTo>
                    <a:pt x="2444" y="521"/>
                    <a:pt x="2561" y="407"/>
                    <a:pt x="2561" y="262"/>
                  </a:cubicBezTo>
                  <a:cubicBezTo>
                    <a:pt x="2561" y="118"/>
                    <a:pt x="2444" y="1"/>
                    <a:pt x="2298" y="1"/>
                  </a:cubicBezTo>
                  <a:lnTo>
                    <a:pt x="2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81" name="Google Shape;781;p33"/>
            <p:cNvSpPr/>
            <p:nvPr/>
          </p:nvSpPr>
          <p:spPr>
            <a:xfrm>
              <a:off x="3049781" y="3857703"/>
              <a:ext cx="440086" cy="403244"/>
            </a:xfrm>
            <a:custGeom>
              <a:avLst/>
              <a:gdLst/>
              <a:ahLst/>
              <a:cxnLst/>
              <a:rect l="l" t="t" r="r" b="b"/>
              <a:pathLst>
                <a:path w="6300" h="5773" extrusionOk="0">
                  <a:moveTo>
                    <a:pt x="3150" y="0"/>
                  </a:moveTo>
                  <a:cubicBezTo>
                    <a:pt x="1410" y="0"/>
                    <a:pt x="0" y="1277"/>
                    <a:pt x="0" y="3114"/>
                  </a:cubicBezTo>
                  <a:cubicBezTo>
                    <a:pt x="0" y="4950"/>
                    <a:pt x="1410" y="5773"/>
                    <a:pt x="3150" y="5773"/>
                  </a:cubicBezTo>
                  <a:cubicBezTo>
                    <a:pt x="4889" y="5773"/>
                    <a:pt x="6300" y="4950"/>
                    <a:pt x="6300" y="3114"/>
                  </a:cubicBezTo>
                  <a:cubicBezTo>
                    <a:pt x="6300" y="1277"/>
                    <a:pt x="4889" y="0"/>
                    <a:pt x="3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82" name="Google Shape;782;p33"/>
            <p:cNvSpPr/>
            <p:nvPr/>
          </p:nvSpPr>
          <p:spPr>
            <a:xfrm>
              <a:off x="2992710" y="4003622"/>
              <a:ext cx="554299" cy="437261"/>
            </a:xfrm>
            <a:custGeom>
              <a:avLst/>
              <a:gdLst/>
              <a:ahLst/>
              <a:cxnLst/>
              <a:rect l="l" t="t" r="r" b="b"/>
              <a:pathLst>
                <a:path w="7935" h="6260" extrusionOk="0">
                  <a:moveTo>
                    <a:pt x="3967" y="1"/>
                  </a:moveTo>
                  <a:cubicBezTo>
                    <a:pt x="1777" y="1"/>
                    <a:pt x="0" y="894"/>
                    <a:pt x="0" y="2884"/>
                  </a:cubicBezTo>
                  <a:cubicBezTo>
                    <a:pt x="0" y="4876"/>
                    <a:pt x="1777" y="6259"/>
                    <a:pt x="3967" y="6259"/>
                  </a:cubicBezTo>
                  <a:cubicBezTo>
                    <a:pt x="6159" y="6259"/>
                    <a:pt x="7934" y="4876"/>
                    <a:pt x="7934" y="2884"/>
                  </a:cubicBezTo>
                  <a:cubicBezTo>
                    <a:pt x="7934" y="894"/>
                    <a:pt x="6159" y="1"/>
                    <a:pt x="39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83" name="Google Shape;783;p33"/>
            <p:cNvSpPr/>
            <p:nvPr/>
          </p:nvSpPr>
          <p:spPr>
            <a:xfrm>
              <a:off x="2992710" y="4008302"/>
              <a:ext cx="406696" cy="432581"/>
            </a:xfrm>
            <a:custGeom>
              <a:avLst/>
              <a:gdLst/>
              <a:ahLst/>
              <a:cxnLst/>
              <a:rect l="l" t="t" r="r" b="b"/>
              <a:pathLst>
                <a:path w="5822" h="6193" extrusionOk="0">
                  <a:moveTo>
                    <a:pt x="2970" y="0"/>
                  </a:moveTo>
                  <a:lnTo>
                    <a:pt x="2970" y="0"/>
                  </a:lnTo>
                  <a:cubicBezTo>
                    <a:pt x="1262" y="242"/>
                    <a:pt x="0" y="1139"/>
                    <a:pt x="0" y="2817"/>
                  </a:cubicBezTo>
                  <a:cubicBezTo>
                    <a:pt x="0" y="4809"/>
                    <a:pt x="1777" y="6192"/>
                    <a:pt x="3967" y="6192"/>
                  </a:cubicBezTo>
                  <a:cubicBezTo>
                    <a:pt x="4637" y="6192"/>
                    <a:pt x="5269" y="6062"/>
                    <a:pt x="5822" y="5827"/>
                  </a:cubicBezTo>
                  <a:cubicBezTo>
                    <a:pt x="889" y="5358"/>
                    <a:pt x="1592" y="1551"/>
                    <a:pt x="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84" name="Google Shape;784;p33"/>
            <p:cNvSpPr/>
            <p:nvPr/>
          </p:nvSpPr>
          <p:spPr>
            <a:xfrm>
              <a:off x="3031898" y="4215550"/>
              <a:ext cx="128324" cy="102260"/>
            </a:xfrm>
            <a:custGeom>
              <a:avLst/>
              <a:gdLst/>
              <a:ahLst/>
              <a:cxnLst/>
              <a:rect l="l" t="t" r="r" b="b"/>
              <a:pathLst>
                <a:path w="1837" h="1464" extrusionOk="0">
                  <a:moveTo>
                    <a:pt x="918" y="1"/>
                  </a:moveTo>
                  <a:cubicBezTo>
                    <a:pt x="411" y="1"/>
                    <a:pt x="1" y="328"/>
                    <a:pt x="1" y="731"/>
                  </a:cubicBezTo>
                  <a:cubicBezTo>
                    <a:pt x="1" y="1135"/>
                    <a:pt x="411" y="1463"/>
                    <a:pt x="918" y="1463"/>
                  </a:cubicBezTo>
                  <a:cubicBezTo>
                    <a:pt x="1425" y="1463"/>
                    <a:pt x="1836" y="1135"/>
                    <a:pt x="1836" y="731"/>
                  </a:cubicBezTo>
                  <a:cubicBezTo>
                    <a:pt x="1836" y="328"/>
                    <a:pt x="1425" y="1"/>
                    <a:pt x="9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85" name="Google Shape;785;p33"/>
            <p:cNvSpPr/>
            <p:nvPr/>
          </p:nvSpPr>
          <p:spPr>
            <a:xfrm>
              <a:off x="3379562" y="4215550"/>
              <a:ext cx="128184" cy="102260"/>
            </a:xfrm>
            <a:custGeom>
              <a:avLst/>
              <a:gdLst/>
              <a:ahLst/>
              <a:cxnLst/>
              <a:rect l="l" t="t" r="r" b="b"/>
              <a:pathLst>
                <a:path w="1835" h="1464" extrusionOk="0">
                  <a:moveTo>
                    <a:pt x="917" y="1"/>
                  </a:moveTo>
                  <a:cubicBezTo>
                    <a:pt x="411" y="1"/>
                    <a:pt x="0" y="328"/>
                    <a:pt x="0" y="731"/>
                  </a:cubicBezTo>
                  <a:cubicBezTo>
                    <a:pt x="0" y="1135"/>
                    <a:pt x="411" y="1463"/>
                    <a:pt x="917" y="1463"/>
                  </a:cubicBezTo>
                  <a:cubicBezTo>
                    <a:pt x="1424" y="1463"/>
                    <a:pt x="1834" y="1135"/>
                    <a:pt x="1834" y="731"/>
                  </a:cubicBezTo>
                  <a:cubicBezTo>
                    <a:pt x="1834" y="328"/>
                    <a:pt x="1424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86" name="Google Shape;786;p33"/>
            <p:cNvSpPr/>
            <p:nvPr/>
          </p:nvSpPr>
          <p:spPr>
            <a:xfrm>
              <a:off x="3218059" y="4192499"/>
              <a:ext cx="103525" cy="92831"/>
            </a:xfrm>
            <a:custGeom>
              <a:avLst/>
              <a:gdLst/>
              <a:ahLst/>
              <a:cxnLst/>
              <a:rect l="l" t="t" r="r" b="b"/>
              <a:pathLst>
                <a:path w="1482" h="1329" extrusionOk="0">
                  <a:moveTo>
                    <a:pt x="741" y="1"/>
                  </a:moveTo>
                  <a:cubicBezTo>
                    <a:pt x="333" y="1"/>
                    <a:pt x="1" y="43"/>
                    <a:pt x="1" y="501"/>
                  </a:cubicBezTo>
                  <a:cubicBezTo>
                    <a:pt x="1" y="958"/>
                    <a:pt x="333" y="1328"/>
                    <a:pt x="741" y="1328"/>
                  </a:cubicBezTo>
                  <a:cubicBezTo>
                    <a:pt x="1149" y="1328"/>
                    <a:pt x="1481" y="958"/>
                    <a:pt x="1481" y="501"/>
                  </a:cubicBezTo>
                  <a:cubicBezTo>
                    <a:pt x="1481" y="43"/>
                    <a:pt x="1149" y="1"/>
                    <a:pt x="741" y="1"/>
                  </a:cubicBezTo>
                  <a:close/>
                </a:path>
              </a:pathLst>
            </a:custGeom>
            <a:solidFill>
              <a:srgbClr val="424C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87" name="Google Shape;787;p33"/>
            <p:cNvSpPr/>
            <p:nvPr/>
          </p:nvSpPr>
          <p:spPr>
            <a:xfrm>
              <a:off x="2648050" y="3215562"/>
              <a:ext cx="1243559" cy="1243540"/>
            </a:xfrm>
            <a:custGeom>
              <a:avLst/>
              <a:gdLst/>
              <a:ahLst/>
              <a:cxnLst/>
              <a:rect l="l" t="t" r="r" b="b"/>
              <a:pathLst>
                <a:path w="17802" h="17803" extrusionOk="0">
                  <a:moveTo>
                    <a:pt x="8901" y="1"/>
                  </a:moveTo>
                  <a:cubicBezTo>
                    <a:pt x="7547" y="1"/>
                    <a:pt x="6445" y="1103"/>
                    <a:pt x="6445" y="2458"/>
                  </a:cubicBezTo>
                  <a:lnTo>
                    <a:pt x="6445" y="7974"/>
                  </a:lnTo>
                  <a:lnTo>
                    <a:pt x="3758" y="6031"/>
                  </a:lnTo>
                  <a:cubicBezTo>
                    <a:pt x="3455" y="5810"/>
                    <a:pt x="3092" y="5695"/>
                    <a:pt x="2724" y="5695"/>
                  </a:cubicBezTo>
                  <a:cubicBezTo>
                    <a:pt x="2601" y="5695"/>
                    <a:pt x="2477" y="5708"/>
                    <a:pt x="2355" y="5734"/>
                  </a:cubicBezTo>
                  <a:cubicBezTo>
                    <a:pt x="1869" y="5838"/>
                    <a:pt x="1445" y="6146"/>
                    <a:pt x="1198" y="6578"/>
                  </a:cubicBezTo>
                  <a:cubicBezTo>
                    <a:pt x="947" y="7008"/>
                    <a:pt x="893" y="7528"/>
                    <a:pt x="1046" y="8002"/>
                  </a:cubicBezTo>
                  <a:cubicBezTo>
                    <a:pt x="1199" y="8476"/>
                    <a:pt x="1548" y="8865"/>
                    <a:pt x="2005" y="9068"/>
                  </a:cubicBezTo>
                  <a:lnTo>
                    <a:pt x="2955" y="9495"/>
                  </a:lnTo>
                  <a:lnTo>
                    <a:pt x="1945" y="9390"/>
                  </a:lnTo>
                  <a:cubicBezTo>
                    <a:pt x="1885" y="9384"/>
                    <a:pt x="1825" y="9381"/>
                    <a:pt x="1766" y="9381"/>
                  </a:cubicBezTo>
                  <a:cubicBezTo>
                    <a:pt x="1331" y="9381"/>
                    <a:pt x="907" y="9543"/>
                    <a:pt x="583" y="9836"/>
                  </a:cubicBezTo>
                  <a:cubicBezTo>
                    <a:pt x="212" y="10170"/>
                    <a:pt x="0" y="10646"/>
                    <a:pt x="0" y="11145"/>
                  </a:cubicBezTo>
                  <a:cubicBezTo>
                    <a:pt x="0" y="11827"/>
                    <a:pt x="383" y="12436"/>
                    <a:pt x="998" y="12733"/>
                  </a:cubicBezTo>
                  <a:cubicBezTo>
                    <a:pt x="1034" y="12751"/>
                    <a:pt x="1073" y="12759"/>
                    <a:pt x="1111" y="12759"/>
                  </a:cubicBezTo>
                  <a:cubicBezTo>
                    <a:pt x="1207" y="12759"/>
                    <a:pt x="1301" y="12705"/>
                    <a:pt x="1346" y="12612"/>
                  </a:cubicBezTo>
                  <a:cubicBezTo>
                    <a:pt x="1408" y="12482"/>
                    <a:pt x="1354" y="12327"/>
                    <a:pt x="1224" y="12263"/>
                  </a:cubicBezTo>
                  <a:cubicBezTo>
                    <a:pt x="791" y="12054"/>
                    <a:pt x="522" y="11625"/>
                    <a:pt x="522" y="11145"/>
                  </a:cubicBezTo>
                  <a:cubicBezTo>
                    <a:pt x="522" y="10793"/>
                    <a:pt x="670" y="10458"/>
                    <a:pt x="931" y="10223"/>
                  </a:cubicBezTo>
                  <a:cubicBezTo>
                    <a:pt x="1161" y="10015"/>
                    <a:pt x="1460" y="9902"/>
                    <a:pt x="1766" y="9902"/>
                  </a:cubicBezTo>
                  <a:cubicBezTo>
                    <a:pt x="1808" y="9902"/>
                    <a:pt x="1850" y="9905"/>
                    <a:pt x="1892" y="9909"/>
                  </a:cubicBezTo>
                  <a:lnTo>
                    <a:pt x="4518" y="10179"/>
                  </a:lnTo>
                  <a:lnTo>
                    <a:pt x="4520" y="10179"/>
                  </a:lnTo>
                  <a:lnTo>
                    <a:pt x="6091" y="10343"/>
                  </a:lnTo>
                  <a:cubicBezTo>
                    <a:pt x="5753" y="10823"/>
                    <a:pt x="5551" y="11394"/>
                    <a:pt x="5503" y="12009"/>
                  </a:cubicBezTo>
                  <a:lnTo>
                    <a:pt x="2291" y="12340"/>
                  </a:lnTo>
                  <a:cubicBezTo>
                    <a:pt x="2146" y="12355"/>
                    <a:pt x="2044" y="12482"/>
                    <a:pt x="2056" y="12626"/>
                  </a:cubicBezTo>
                  <a:cubicBezTo>
                    <a:pt x="2071" y="12759"/>
                    <a:pt x="2185" y="12859"/>
                    <a:pt x="2317" y="12859"/>
                  </a:cubicBezTo>
                  <a:cubicBezTo>
                    <a:pt x="2325" y="12859"/>
                    <a:pt x="2335" y="12859"/>
                    <a:pt x="2345" y="12858"/>
                  </a:cubicBezTo>
                  <a:lnTo>
                    <a:pt x="3580" y="12732"/>
                  </a:lnTo>
                  <a:lnTo>
                    <a:pt x="3580" y="12732"/>
                  </a:lnTo>
                  <a:cubicBezTo>
                    <a:pt x="3131" y="13233"/>
                    <a:pt x="2756" y="13756"/>
                    <a:pt x="2441" y="14314"/>
                  </a:cubicBezTo>
                  <a:cubicBezTo>
                    <a:pt x="2318" y="14530"/>
                    <a:pt x="2289" y="14782"/>
                    <a:pt x="2355" y="15021"/>
                  </a:cubicBezTo>
                  <a:cubicBezTo>
                    <a:pt x="2423" y="15262"/>
                    <a:pt x="2579" y="15461"/>
                    <a:pt x="2796" y="15584"/>
                  </a:cubicBezTo>
                  <a:cubicBezTo>
                    <a:pt x="2937" y="15662"/>
                    <a:pt x="3094" y="15705"/>
                    <a:pt x="3254" y="15705"/>
                  </a:cubicBezTo>
                  <a:cubicBezTo>
                    <a:pt x="3591" y="15705"/>
                    <a:pt x="3901" y="15522"/>
                    <a:pt x="4068" y="15229"/>
                  </a:cubicBezTo>
                  <a:cubicBezTo>
                    <a:pt x="4244" y="14914"/>
                    <a:pt x="4447" y="14614"/>
                    <a:pt x="4678" y="14323"/>
                  </a:cubicBezTo>
                  <a:cubicBezTo>
                    <a:pt x="4766" y="16317"/>
                    <a:pt x="6552" y="17802"/>
                    <a:pt x="8901" y="17802"/>
                  </a:cubicBezTo>
                  <a:cubicBezTo>
                    <a:pt x="11251" y="17802"/>
                    <a:pt x="13036" y="16317"/>
                    <a:pt x="13124" y="14323"/>
                  </a:cubicBezTo>
                  <a:cubicBezTo>
                    <a:pt x="13355" y="14614"/>
                    <a:pt x="13556" y="14914"/>
                    <a:pt x="13735" y="15229"/>
                  </a:cubicBezTo>
                  <a:cubicBezTo>
                    <a:pt x="13900" y="15522"/>
                    <a:pt x="14212" y="15705"/>
                    <a:pt x="14547" y="15705"/>
                  </a:cubicBezTo>
                  <a:cubicBezTo>
                    <a:pt x="14706" y="15705"/>
                    <a:pt x="14865" y="15662"/>
                    <a:pt x="15004" y="15584"/>
                  </a:cubicBezTo>
                  <a:cubicBezTo>
                    <a:pt x="15223" y="15461"/>
                    <a:pt x="15378" y="15262"/>
                    <a:pt x="15446" y="15021"/>
                  </a:cubicBezTo>
                  <a:cubicBezTo>
                    <a:pt x="15510" y="14782"/>
                    <a:pt x="15481" y="14530"/>
                    <a:pt x="15361" y="14314"/>
                  </a:cubicBezTo>
                  <a:cubicBezTo>
                    <a:pt x="15045" y="13756"/>
                    <a:pt x="14670" y="13233"/>
                    <a:pt x="14222" y="12732"/>
                  </a:cubicBezTo>
                  <a:lnTo>
                    <a:pt x="14222" y="12732"/>
                  </a:lnTo>
                  <a:lnTo>
                    <a:pt x="15857" y="12898"/>
                  </a:lnTo>
                  <a:cubicBezTo>
                    <a:pt x="15917" y="12905"/>
                    <a:pt x="15976" y="12908"/>
                    <a:pt x="16038" y="12908"/>
                  </a:cubicBezTo>
                  <a:cubicBezTo>
                    <a:pt x="16470" y="12908"/>
                    <a:pt x="16895" y="12748"/>
                    <a:pt x="17219" y="12455"/>
                  </a:cubicBezTo>
                  <a:cubicBezTo>
                    <a:pt x="17590" y="12120"/>
                    <a:pt x="17802" y="11642"/>
                    <a:pt x="17802" y="11145"/>
                  </a:cubicBezTo>
                  <a:cubicBezTo>
                    <a:pt x="17802" y="10646"/>
                    <a:pt x="17590" y="10170"/>
                    <a:pt x="17219" y="9836"/>
                  </a:cubicBezTo>
                  <a:cubicBezTo>
                    <a:pt x="16894" y="9543"/>
                    <a:pt x="16470" y="9381"/>
                    <a:pt x="16035" y="9381"/>
                  </a:cubicBezTo>
                  <a:cubicBezTo>
                    <a:pt x="15976" y="9381"/>
                    <a:pt x="15917" y="9384"/>
                    <a:pt x="15857" y="9390"/>
                  </a:cubicBezTo>
                  <a:lnTo>
                    <a:pt x="14848" y="9495"/>
                  </a:lnTo>
                  <a:lnTo>
                    <a:pt x="14848" y="9495"/>
                  </a:lnTo>
                  <a:lnTo>
                    <a:pt x="15797" y="9068"/>
                  </a:lnTo>
                  <a:cubicBezTo>
                    <a:pt x="16254" y="8865"/>
                    <a:pt x="16601" y="8476"/>
                    <a:pt x="16756" y="8002"/>
                  </a:cubicBezTo>
                  <a:cubicBezTo>
                    <a:pt x="16909" y="7528"/>
                    <a:pt x="16855" y="7008"/>
                    <a:pt x="16604" y="6578"/>
                  </a:cubicBezTo>
                  <a:cubicBezTo>
                    <a:pt x="16355" y="6146"/>
                    <a:pt x="15934" y="5838"/>
                    <a:pt x="15446" y="5734"/>
                  </a:cubicBezTo>
                  <a:cubicBezTo>
                    <a:pt x="15325" y="5708"/>
                    <a:pt x="15200" y="5695"/>
                    <a:pt x="15078" y="5695"/>
                  </a:cubicBezTo>
                  <a:cubicBezTo>
                    <a:pt x="14710" y="5695"/>
                    <a:pt x="14346" y="5810"/>
                    <a:pt x="14041" y="6031"/>
                  </a:cubicBezTo>
                  <a:lnTo>
                    <a:pt x="11357" y="7974"/>
                  </a:lnTo>
                  <a:lnTo>
                    <a:pt x="11357" y="2584"/>
                  </a:lnTo>
                  <a:cubicBezTo>
                    <a:pt x="11357" y="2442"/>
                    <a:pt x="11241" y="2323"/>
                    <a:pt x="11096" y="2323"/>
                  </a:cubicBezTo>
                  <a:cubicBezTo>
                    <a:pt x="10951" y="2323"/>
                    <a:pt x="10835" y="2442"/>
                    <a:pt x="10835" y="2584"/>
                  </a:cubicBezTo>
                  <a:lnTo>
                    <a:pt x="10835" y="8351"/>
                  </a:lnTo>
                  <a:lnTo>
                    <a:pt x="9858" y="9059"/>
                  </a:lnTo>
                  <a:cubicBezTo>
                    <a:pt x="9553" y="8975"/>
                    <a:pt x="9232" y="8931"/>
                    <a:pt x="8901" y="8931"/>
                  </a:cubicBezTo>
                  <a:cubicBezTo>
                    <a:pt x="8571" y="8931"/>
                    <a:pt x="8249" y="8975"/>
                    <a:pt x="7945" y="9059"/>
                  </a:cubicBezTo>
                  <a:lnTo>
                    <a:pt x="6967" y="8351"/>
                  </a:lnTo>
                  <a:lnTo>
                    <a:pt x="6967" y="2458"/>
                  </a:lnTo>
                  <a:cubicBezTo>
                    <a:pt x="6967" y="1390"/>
                    <a:pt x="7835" y="524"/>
                    <a:pt x="8901" y="524"/>
                  </a:cubicBezTo>
                  <a:cubicBezTo>
                    <a:pt x="9597" y="524"/>
                    <a:pt x="10243" y="900"/>
                    <a:pt x="10586" y="1506"/>
                  </a:cubicBezTo>
                  <a:cubicBezTo>
                    <a:pt x="10634" y="1591"/>
                    <a:pt x="10723" y="1640"/>
                    <a:pt x="10813" y="1640"/>
                  </a:cubicBezTo>
                  <a:cubicBezTo>
                    <a:pt x="10856" y="1640"/>
                    <a:pt x="10900" y="1628"/>
                    <a:pt x="10941" y="1605"/>
                  </a:cubicBezTo>
                  <a:cubicBezTo>
                    <a:pt x="11068" y="1535"/>
                    <a:pt x="11111" y="1374"/>
                    <a:pt x="11040" y="1250"/>
                  </a:cubicBezTo>
                  <a:cubicBezTo>
                    <a:pt x="10605" y="479"/>
                    <a:pt x="9785" y="1"/>
                    <a:pt x="8901" y="1"/>
                  </a:cubicBezTo>
                  <a:close/>
                  <a:moveTo>
                    <a:pt x="8901" y="11544"/>
                  </a:moveTo>
                  <a:cubicBezTo>
                    <a:pt x="9994" y="11544"/>
                    <a:pt x="10914" y="11769"/>
                    <a:pt x="11563" y="12195"/>
                  </a:cubicBezTo>
                  <a:cubicBezTo>
                    <a:pt x="11673" y="12268"/>
                    <a:pt x="11774" y="12345"/>
                    <a:pt x="11868" y="12428"/>
                  </a:cubicBezTo>
                  <a:cubicBezTo>
                    <a:pt x="11869" y="12431"/>
                    <a:pt x="11873" y="12433"/>
                    <a:pt x="11876" y="12434"/>
                  </a:cubicBezTo>
                  <a:cubicBezTo>
                    <a:pt x="11879" y="12439"/>
                    <a:pt x="11882" y="12441"/>
                    <a:pt x="11887" y="12446"/>
                  </a:cubicBezTo>
                  <a:cubicBezTo>
                    <a:pt x="12365" y="12882"/>
                    <a:pt x="12607" y="13458"/>
                    <a:pt x="12607" y="14166"/>
                  </a:cubicBezTo>
                  <a:cubicBezTo>
                    <a:pt x="12607" y="15036"/>
                    <a:pt x="12228" y="15829"/>
                    <a:pt x="11541" y="16399"/>
                  </a:cubicBezTo>
                  <a:cubicBezTo>
                    <a:pt x="10855" y="16968"/>
                    <a:pt x="9918" y="17280"/>
                    <a:pt x="8901" y="17280"/>
                  </a:cubicBezTo>
                  <a:cubicBezTo>
                    <a:pt x="7885" y="17280"/>
                    <a:pt x="6947" y="16968"/>
                    <a:pt x="6262" y="16399"/>
                  </a:cubicBezTo>
                  <a:cubicBezTo>
                    <a:pt x="5574" y="15829"/>
                    <a:pt x="5195" y="15036"/>
                    <a:pt x="5195" y="14166"/>
                  </a:cubicBezTo>
                  <a:cubicBezTo>
                    <a:pt x="5195" y="13452"/>
                    <a:pt x="5441" y="12872"/>
                    <a:pt x="5928" y="12434"/>
                  </a:cubicBezTo>
                  <a:lnTo>
                    <a:pt x="5935" y="12428"/>
                  </a:lnTo>
                  <a:cubicBezTo>
                    <a:pt x="6028" y="12345"/>
                    <a:pt x="6129" y="12268"/>
                    <a:pt x="6238" y="12195"/>
                  </a:cubicBezTo>
                  <a:cubicBezTo>
                    <a:pt x="6888" y="11769"/>
                    <a:pt x="7808" y="11544"/>
                    <a:pt x="8901" y="11544"/>
                  </a:cubicBezTo>
                  <a:close/>
                  <a:moveTo>
                    <a:pt x="8901" y="13726"/>
                  </a:moveTo>
                  <a:cubicBezTo>
                    <a:pt x="8601" y="13726"/>
                    <a:pt x="7900" y="13726"/>
                    <a:pt x="7900" y="14487"/>
                  </a:cubicBezTo>
                  <a:cubicBezTo>
                    <a:pt x="7900" y="15087"/>
                    <a:pt x="8351" y="15575"/>
                    <a:pt x="8901" y="15575"/>
                  </a:cubicBezTo>
                  <a:cubicBezTo>
                    <a:pt x="9453" y="15575"/>
                    <a:pt x="9902" y="15087"/>
                    <a:pt x="9902" y="14487"/>
                  </a:cubicBezTo>
                  <a:cubicBezTo>
                    <a:pt x="9902" y="13726"/>
                    <a:pt x="9201" y="13726"/>
                    <a:pt x="8901" y="13726"/>
                  </a:cubicBezTo>
                  <a:close/>
                  <a:moveTo>
                    <a:pt x="12676" y="12571"/>
                  </a:moveTo>
                  <a:lnTo>
                    <a:pt x="13427" y="12650"/>
                  </a:lnTo>
                  <a:cubicBezTo>
                    <a:pt x="14036" y="13256"/>
                    <a:pt x="14518" y="13884"/>
                    <a:pt x="14906" y="14569"/>
                  </a:cubicBezTo>
                  <a:cubicBezTo>
                    <a:pt x="14961" y="14666"/>
                    <a:pt x="14972" y="14776"/>
                    <a:pt x="14944" y="14882"/>
                  </a:cubicBezTo>
                  <a:cubicBezTo>
                    <a:pt x="14915" y="14988"/>
                    <a:pt x="14844" y="15076"/>
                    <a:pt x="14748" y="15130"/>
                  </a:cubicBezTo>
                  <a:cubicBezTo>
                    <a:pt x="14687" y="15165"/>
                    <a:pt x="14618" y="15182"/>
                    <a:pt x="14547" y="15182"/>
                  </a:cubicBezTo>
                  <a:cubicBezTo>
                    <a:pt x="14400" y="15182"/>
                    <a:pt x="14262" y="15101"/>
                    <a:pt x="14189" y="14973"/>
                  </a:cubicBezTo>
                  <a:cubicBezTo>
                    <a:pt x="13883" y="14428"/>
                    <a:pt x="13509" y="13926"/>
                    <a:pt x="13047" y="13437"/>
                  </a:cubicBezTo>
                  <a:cubicBezTo>
                    <a:pt x="12974" y="13123"/>
                    <a:pt x="12849" y="12833"/>
                    <a:pt x="12676" y="12571"/>
                  </a:cubicBezTo>
                  <a:close/>
                  <a:moveTo>
                    <a:pt x="5127" y="12571"/>
                  </a:moveTo>
                  <a:lnTo>
                    <a:pt x="5127" y="12571"/>
                  </a:lnTo>
                  <a:cubicBezTo>
                    <a:pt x="4954" y="12833"/>
                    <a:pt x="4829" y="13123"/>
                    <a:pt x="4755" y="13437"/>
                  </a:cubicBezTo>
                  <a:cubicBezTo>
                    <a:pt x="4295" y="13926"/>
                    <a:pt x="3920" y="14428"/>
                    <a:pt x="3612" y="14973"/>
                  </a:cubicBezTo>
                  <a:cubicBezTo>
                    <a:pt x="3540" y="15101"/>
                    <a:pt x="3402" y="15182"/>
                    <a:pt x="3254" y="15182"/>
                  </a:cubicBezTo>
                  <a:cubicBezTo>
                    <a:pt x="3184" y="15182"/>
                    <a:pt x="3115" y="15165"/>
                    <a:pt x="3053" y="15130"/>
                  </a:cubicBezTo>
                  <a:cubicBezTo>
                    <a:pt x="2957" y="15076"/>
                    <a:pt x="2887" y="14988"/>
                    <a:pt x="2859" y="14882"/>
                  </a:cubicBezTo>
                  <a:cubicBezTo>
                    <a:pt x="2829" y="14776"/>
                    <a:pt x="2842" y="14666"/>
                    <a:pt x="2896" y="14569"/>
                  </a:cubicBezTo>
                  <a:cubicBezTo>
                    <a:pt x="3281" y="13884"/>
                    <a:pt x="3766" y="13256"/>
                    <a:pt x="4374" y="12650"/>
                  </a:cubicBezTo>
                  <a:close/>
                  <a:moveTo>
                    <a:pt x="8901" y="14246"/>
                  </a:moveTo>
                  <a:cubicBezTo>
                    <a:pt x="9381" y="14246"/>
                    <a:pt x="9381" y="14322"/>
                    <a:pt x="9381" y="14487"/>
                  </a:cubicBezTo>
                  <a:cubicBezTo>
                    <a:pt x="9381" y="14799"/>
                    <a:pt x="9165" y="15053"/>
                    <a:pt x="8901" y="15053"/>
                  </a:cubicBezTo>
                  <a:cubicBezTo>
                    <a:pt x="8637" y="15053"/>
                    <a:pt x="8422" y="14799"/>
                    <a:pt x="8422" y="14487"/>
                  </a:cubicBezTo>
                  <a:cubicBezTo>
                    <a:pt x="8422" y="14322"/>
                    <a:pt x="8422" y="14246"/>
                    <a:pt x="8901" y="14246"/>
                  </a:cubicBezTo>
                  <a:close/>
                  <a:moveTo>
                    <a:pt x="11235" y="13531"/>
                  </a:moveTo>
                  <a:cubicBezTo>
                    <a:pt x="11093" y="13531"/>
                    <a:pt x="10974" y="13647"/>
                    <a:pt x="10974" y="13791"/>
                  </a:cubicBezTo>
                  <a:lnTo>
                    <a:pt x="10974" y="14184"/>
                  </a:lnTo>
                  <a:cubicBezTo>
                    <a:pt x="10974" y="14330"/>
                    <a:pt x="11093" y="14445"/>
                    <a:pt x="11235" y="14445"/>
                  </a:cubicBezTo>
                  <a:cubicBezTo>
                    <a:pt x="11380" y="14445"/>
                    <a:pt x="11496" y="14330"/>
                    <a:pt x="11496" y="14184"/>
                  </a:cubicBezTo>
                  <a:lnTo>
                    <a:pt x="11496" y="13791"/>
                  </a:lnTo>
                  <a:cubicBezTo>
                    <a:pt x="11496" y="13647"/>
                    <a:pt x="11380" y="13531"/>
                    <a:pt x="11235" y="13531"/>
                  </a:cubicBezTo>
                  <a:close/>
                  <a:moveTo>
                    <a:pt x="6567" y="13531"/>
                  </a:moveTo>
                  <a:cubicBezTo>
                    <a:pt x="6422" y="13531"/>
                    <a:pt x="6306" y="13647"/>
                    <a:pt x="6306" y="13791"/>
                  </a:cubicBezTo>
                  <a:lnTo>
                    <a:pt x="6306" y="14184"/>
                  </a:lnTo>
                  <a:cubicBezTo>
                    <a:pt x="6306" y="14330"/>
                    <a:pt x="6422" y="14445"/>
                    <a:pt x="6567" y="14445"/>
                  </a:cubicBezTo>
                  <a:cubicBezTo>
                    <a:pt x="6711" y="14445"/>
                    <a:pt x="6828" y="14330"/>
                    <a:pt x="6828" y="14184"/>
                  </a:cubicBezTo>
                  <a:lnTo>
                    <a:pt x="6828" y="13791"/>
                  </a:lnTo>
                  <a:cubicBezTo>
                    <a:pt x="6828" y="13647"/>
                    <a:pt x="6711" y="13531"/>
                    <a:pt x="6567" y="13531"/>
                  </a:cubicBezTo>
                  <a:close/>
                  <a:moveTo>
                    <a:pt x="16035" y="9902"/>
                  </a:moveTo>
                  <a:cubicBezTo>
                    <a:pt x="16342" y="9902"/>
                    <a:pt x="16639" y="10015"/>
                    <a:pt x="16871" y="10223"/>
                  </a:cubicBezTo>
                  <a:cubicBezTo>
                    <a:pt x="17130" y="10458"/>
                    <a:pt x="17280" y="10793"/>
                    <a:pt x="17280" y="11145"/>
                  </a:cubicBezTo>
                  <a:cubicBezTo>
                    <a:pt x="17280" y="11495"/>
                    <a:pt x="17130" y="11832"/>
                    <a:pt x="16871" y="12068"/>
                  </a:cubicBezTo>
                  <a:cubicBezTo>
                    <a:pt x="16641" y="12273"/>
                    <a:pt x="16343" y="12387"/>
                    <a:pt x="16038" y="12387"/>
                  </a:cubicBezTo>
                  <a:cubicBezTo>
                    <a:pt x="15997" y="12387"/>
                    <a:pt x="15953" y="12385"/>
                    <a:pt x="15911" y="12381"/>
                  </a:cubicBezTo>
                  <a:lnTo>
                    <a:pt x="12302" y="12009"/>
                  </a:lnTo>
                  <a:cubicBezTo>
                    <a:pt x="12251" y="11394"/>
                    <a:pt x="12048" y="10823"/>
                    <a:pt x="11711" y="10343"/>
                  </a:cubicBezTo>
                  <a:lnTo>
                    <a:pt x="13281" y="10179"/>
                  </a:lnTo>
                  <a:lnTo>
                    <a:pt x="13285" y="10179"/>
                  </a:lnTo>
                  <a:lnTo>
                    <a:pt x="15911" y="9909"/>
                  </a:lnTo>
                  <a:cubicBezTo>
                    <a:pt x="15953" y="9905"/>
                    <a:pt x="15995" y="9902"/>
                    <a:pt x="16035" y="9902"/>
                  </a:cubicBezTo>
                  <a:close/>
                  <a:moveTo>
                    <a:pt x="8901" y="9454"/>
                  </a:moveTo>
                  <a:cubicBezTo>
                    <a:pt x="9679" y="9454"/>
                    <a:pt x="10400" y="9730"/>
                    <a:pt x="10929" y="10231"/>
                  </a:cubicBezTo>
                  <a:cubicBezTo>
                    <a:pt x="11339" y="10618"/>
                    <a:pt x="11612" y="11119"/>
                    <a:pt x="11728" y="11684"/>
                  </a:cubicBezTo>
                  <a:cubicBezTo>
                    <a:pt x="11005" y="11250"/>
                    <a:pt x="10032" y="11022"/>
                    <a:pt x="8901" y="11022"/>
                  </a:cubicBezTo>
                  <a:cubicBezTo>
                    <a:pt x="7771" y="11022"/>
                    <a:pt x="6798" y="11250"/>
                    <a:pt x="6074" y="11684"/>
                  </a:cubicBezTo>
                  <a:cubicBezTo>
                    <a:pt x="6190" y="11119"/>
                    <a:pt x="6462" y="10618"/>
                    <a:pt x="6873" y="10231"/>
                  </a:cubicBezTo>
                  <a:cubicBezTo>
                    <a:pt x="7402" y="9730"/>
                    <a:pt x="8124" y="9454"/>
                    <a:pt x="8901" y="9454"/>
                  </a:cubicBezTo>
                  <a:close/>
                  <a:moveTo>
                    <a:pt x="15079" y="6217"/>
                  </a:moveTo>
                  <a:cubicBezTo>
                    <a:pt x="15164" y="6217"/>
                    <a:pt x="15252" y="6226"/>
                    <a:pt x="15337" y="6243"/>
                  </a:cubicBezTo>
                  <a:cubicBezTo>
                    <a:pt x="15681" y="6318"/>
                    <a:pt x="15976" y="6534"/>
                    <a:pt x="16153" y="6839"/>
                  </a:cubicBezTo>
                  <a:cubicBezTo>
                    <a:pt x="16328" y="7142"/>
                    <a:pt x="16366" y="7508"/>
                    <a:pt x="16259" y="7842"/>
                  </a:cubicBezTo>
                  <a:cubicBezTo>
                    <a:pt x="16153" y="8175"/>
                    <a:pt x="15905" y="8449"/>
                    <a:pt x="15585" y="8594"/>
                  </a:cubicBezTo>
                  <a:lnTo>
                    <a:pt x="13189" y="9666"/>
                  </a:lnTo>
                  <a:lnTo>
                    <a:pt x="11297" y="9861"/>
                  </a:lnTo>
                  <a:cubicBezTo>
                    <a:pt x="11294" y="9858"/>
                    <a:pt x="11291" y="9855"/>
                    <a:pt x="11289" y="9852"/>
                  </a:cubicBezTo>
                  <a:cubicBezTo>
                    <a:pt x="11040" y="9617"/>
                    <a:pt x="10756" y="9424"/>
                    <a:pt x="10446" y="9276"/>
                  </a:cubicBezTo>
                  <a:lnTo>
                    <a:pt x="14349" y="6453"/>
                  </a:lnTo>
                  <a:cubicBezTo>
                    <a:pt x="14562" y="6297"/>
                    <a:pt x="14819" y="6217"/>
                    <a:pt x="15079" y="6217"/>
                  </a:cubicBezTo>
                  <a:close/>
                  <a:moveTo>
                    <a:pt x="2722" y="6217"/>
                  </a:moveTo>
                  <a:cubicBezTo>
                    <a:pt x="2983" y="6217"/>
                    <a:pt x="3238" y="6297"/>
                    <a:pt x="3453" y="6453"/>
                  </a:cubicBezTo>
                  <a:lnTo>
                    <a:pt x="7357" y="9276"/>
                  </a:lnTo>
                  <a:cubicBezTo>
                    <a:pt x="7047" y="9424"/>
                    <a:pt x="6762" y="9617"/>
                    <a:pt x="6514" y="9852"/>
                  </a:cubicBezTo>
                  <a:cubicBezTo>
                    <a:pt x="6511" y="9855"/>
                    <a:pt x="6508" y="9858"/>
                    <a:pt x="6505" y="9861"/>
                  </a:cubicBezTo>
                  <a:lnTo>
                    <a:pt x="4615" y="9666"/>
                  </a:lnTo>
                  <a:lnTo>
                    <a:pt x="2217" y="8594"/>
                  </a:lnTo>
                  <a:cubicBezTo>
                    <a:pt x="1897" y="8449"/>
                    <a:pt x="1652" y="8175"/>
                    <a:pt x="1542" y="7842"/>
                  </a:cubicBezTo>
                  <a:cubicBezTo>
                    <a:pt x="1435" y="7508"/>
                    <a:pt x="1474" y="7142"/>
                    <a:pt x="1648" y="6839"/>
                  </a:cubicBezTo>
                  <a:cubicBezTo>
                    <a:pt x="1824" y="6534"/>
                    <a:pt x="2122" y="6318"/>
                    <a:pt x="2464" y="6243"/>
                  </a:cubicBezTo>
                  <a:cubicBezTo>
                    <a:pt x="2549" y="6226"/>
                    <a:pt x="2637" y="6217"/>
                    <a:pt x="2722" y="6217"/>
                  </a:cubicBezTo>
                  <a:close/>
                </a:path>
              </a:pathLst>
            </a:custGeom>
            <a:solidFill>
              <a:srgbClr val="0406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788" name="Google Shape;788;p33"/>
          <p:cNvGrpSpPr/>
          <p:nvPr/>
        </p:nvGrpSpPr>
        <p:grpSpPr>
          <a:xfrm>
            <a:off x="5004174" y="3269230"/>
            <a:ext cx="719243" cy="714062"/>
            <a:chOff x="7594420" y="1574166"/>
            <a:chExt cx="1140027" cy="1131635"/>
          </a:xfrm>
        </p:grpSpPr>
        <p:sp>
          <p:nvSpPr>
            <p:cNvPr id="789" name="Google Shape;789;p33"/>
            <p:cNvSpPr/>
            <p:nvPr/>
          </p:nvSpPr>
          <p:spPr>
            <a:xfrm>
              <a:off x="7594420" y="1574166"/>
              <a:ext cx="1140027" cy="1131635"/>
            </a:xfrm>
            <a:custGeom>
              <a:avLst/>
              <a:gdLst/>
              <a:ahLst/>
              <a:cxnLst/>
              <a:rect l="l" t="t" r="r" b="b"/>
              <a:pathLst>
                <a:path w="17932" h="17800" extrusionOk="0">
                  <a:moveTo>
                    <a:pt x="16465" y="12005"/>
                  </a:moveTo>
                  <a:cubicBezTo>
                    <a:pt x="16126" y="11386"/>
                    <a:pt x="15636" y="10876"/>
                    <a:pt x="15000" y="10488"/>
                  </a:cubicBezTo>
                  <a:cubicBezTo>
                    <a:pt x="14228" y="10017"/>
                    <a:pt x="13242" y="9727"/>
                    <a:pt x="12067" y="9629"/>
                  </a:cubicBezTo>
                  <a:cubicBezTo>
                    <a:pt x="12054" y="9615"/>
                    <a:pt x="12042" y="9600"/>
                    <a:pt x="12030" y="9587"/>
                  </a:cubicBezTo>
                  <a:cubicBezTo>
                    <a:pt x="12087" y="9232"/>
                    <a:pt x="12090" y="8905"/>
                    <a:pt x="12031" y="8609"/>
                  </a:cubicBezTo>
                  <a:cubicBezTo>
                    <a:pt x="12531" y="8787"/>
                    <a:pt x="12929" y="9156"/>
                    <a:pt x="13059" y="9287"/>
                  </a:cubicBezTo>
                  <a:cubicBezTo>
                    <a:pt x="13225" y="9456"/>
                    <a:pt x="13449" y="9548"/>
                    <a:pt x="13688" y="9548"/>
                  </a:cubicBezTo>
                  <a:cubicBezTo>
                    <a:pt x="13921" y="9548"/>
                    <a:pt x="14144" y="9457"/>
                    <a:pt x="14311" y="9292"/>
                  </a:cubicBezTo>
                  <a:cubicBezTo>
                    <a:pt x="14478" y="9124"/>
                    <a:pt x="14570" y="8902"/>
                    <a:pt x="14570" y="8666"/>
                  </a:cubicBezTo>
                  <a:cubicBezTo>
                    <a:pt x="14575" y="8429"/>
                    <a:pt x="14481" y="8207"/>
                    <a:pt x="14314" y="8038"/>
                  </a:cubicBezTo>
                  <a:cubicBezTo>
                    <a:pt x="14007" y="7730"/>
                    <a:pt x="13506" y="7305"/>
                    <a:pt x="12845" y="7022"/>
                  </a:cubicBezTo>
                  <a:cubicBezTo>
                    <a:pt x="12395" y="6830"/>
                    <a:pt x="11941" y="6735"/>
                    <a:pt x="11493" y="6735"/>
                  </a:cubicBezTo>
                  <a:cubicBezTo>
                    <a:pt x="11416" y="6735"/>
                    <a:pt x="11340" y="6738"/>
                    <a:pt x="11263" y="6743"/>
                  </a:cubicBezTo>
                  <a:cubicBezTo>
                    <a:pt x="11177" y="6460"/>
                    <a:pt x="11079" y="6178"/>
                    <a:pt x="10976" y="5901"/>
                  </a:cubicBezTo>
                  <a:cubicBezTo>
                    <a:pt x="10806" y="5451"/>
                    <a:pt x="10491" y="5082"/>
                    <a:pt x="10099" y="4838"/>
                  </a:cubicBezTo>
                  <a:cubicBezTo>
                    <a:pt x="10071" y="3424"/>
                    <a:pt x="9769" y="2297"/>
                    <a:pt x="9202" y="1487"/>
                  </a:cubicBezTo>
                  <a:cubicBezTo>
                    <a:pt x="8522" y="514"/>
                    <a:pt x="7484" y="1"/>
                    <a:pt x="6197" y="1"/>
                  </a:cubicBezTo>
                  <a:cubicBezTo>
                    <a:pt x="4946" y="1"/>
                    <a:pt x="3818" y="598"/>
                    <a:pt x="3021" y="1683"/>
                  </a:cubicBezTo>
                  <a:cubicBezTo>
                    <a:pt x="2713" y="2103"/>
                    <a:pt x="2462" y="2587"/>
                    <a:pt x="2288" y="3097"/>
                  </a:cubicBezTo>
                  <a:cubicBezTo>
                    <a:pt x="1865" y="3160"/>
                    <a:pt x="1457" y="3354"/>
                    <a:pt x="1133" y="3678"/>
                  </a:cubicBezTo>
                  <a:cubicBezTo>
                    <a:pt x="740" y="4070"/>
                    <a:pt x="526" y="4588"/>
                    <a:pt x="526" y="5142"/>
                  </a:cubicBezTo>
                  <a:cubicBezTo>
                    <a:pt x="526" y="5298"/>
                    <a:pt x="527" y="5452"/>
                    <a:pt x="529" y="5598"/>
                  </a:cubicBezTo>
                  <a:cubicBezTo>
                    <a:pt x="537" y="6333"/>
                    <a:pt x="544" y="6967"/>
                    <a:pt x="328" y="7487"/>
                  </a:cubicBezTo>
                  <a:cubicBezTo>
                    <a:pt x="231" y="7718"/>
                    <a:pt x="269" y="7970"/>
                    <a:pt x="426" y="8163"/>
                  </a:cubicBezTo>
                  <a:cubicBezTo>
                    <a:pt x="556" y="8323"/>
                    <a:pt x="751" y="8414"/>
                    <a:pt x="952" y="8414"/>
                  </a:cubicBezTo>
                  <a:cubicBezTo>
                    <a:pt x="997" y="8414"/>
                    <a:pt x="1041" y="8409"/>
                    <a:pt x="1083" y="8402"/>
                  </a:cubicBezTo>
                  <a:cubicBezTo>
                    <a:pt x="1171" y="8384"/>
                    <a:pt x="1257" y="8365"/>
                    <a:pt x="1342" y="8343"/>
                  </a:cubicBezTo>
                  <a:cubicBezTo>
                    <a:pt x="1483" y="8307"/>
                    <a:pt x="1566" y="8165"/>
                    <a:pt x="1529" y="8027"/>
                  </a:cubicBezTo>
                  <a:cubicBezTo>
                    <a:pt x="1529" y="8024"/>
                    <a:pt x="1527" y="8021"/>
                    <a:pt x="1527" y="8019"/>
                  </a:cubicBezTo>
                  <a:cubicBezTo>
                    <a:pt x="1776" y="7938"/>
                    <a:pt x="2008" y="7838"/>
                    <a:pt x="2222" y="7726"/>
                  </a:cubicBezTo>
                  <a:cubicBezTo>
                    <a:pt x="2222" y="7728"/>
                    <a:pt x="2225" y="7730"/>
                    <a:pt x="2227" y="7732"/>
                  </a:cubicBezTo>
                  <a:cubicBezTo>
                    <a:pt x="2274" y="7814"/>
                    <a:pt x="2360" y="7859"/>
                    <a:pt x="2451" y="7859"/>
                  </a:cubicBezTo>
                  <a:cubicBezTo>
                    <a:pt x="2495" y="7859"/>
                    <a:pt x="2541" y="7847"/>
                    <a:pt x="2583" y="7822"/>
                  </a:cubicBezTo>
                  <a:cubicBezTo>
                    <a:pt x="3186" y="7462"/>
                    <a:pt x="3652" y="7019"/>
                    <a:pt x="4038" y="6632"/>
                  </a:cubicBezTo>
                  <a:cubicBezTo>
                    <a:pt x="4434" y="6236"/>
                    <a:pt x="4661" y="5686"/>
                    <a:pt x="4657" y="5123"/>
                  </a:cubicBezTo>
                  <a:cubicBezTo>
                    <a:pt x="4655" y="4741"/>
                    <a:pt x="4552" y="4378"/>
                    <a:pt x="4364" y="4065"/>
                  </a:cubicBezTo>
                  <a:cubicBezTo>
                    <a:pt x="4477" y="3622"/>
                    <a:pt x="4692" y="3193"/>
                    <a:pt x="4963" y="2878"/>
                  </a:cubicBezTo>
                  <a:cubicBezTo>
                    <a:pt x="5312" y="2473"/>
                    <a:pt x="5726" y="2266"/>
                    <a:pt x="6197" y="2266"/>
                  </a:cubicBezTo>
                  <a:cubicBezTo>
                    <a:pt x="6672" y="2266"/>
                    <a:pt x="7773" y="2266"/>
                    <a:pt x="7830" y="4841"/>
                  </a:cubicBezTo>
                  <a:cubicBezTo>
                    <a:pt x="7440" y="5086"/>
                    <a:pt x="7128" y="5454"/>
                    <a:pt x="6959" y="5901"/>
                  </a:cubicBezTo>
                  <a:cubicBezTo>
                    <a:pt x="6856" y="6178"/>
                    <a:pt x="6758" y="6460"/>
                    <a:pt x="6670" y="6743"/>
                  </a:cubicBezTo>
                  <a:cubicBezTo>
                    <a:pt x="6594" y="6738"/>
                    <a:pt x="6517" y="6735"/>
                    <a:pt x="6440" y="6735"/>
                  </a:cubicBezTo>
                  <a:cubicBezTo>
                    <a:pt x="5994" y="6735"/>
                    <a:pt x="5542" y="6830"/>
                    <a:pt x="5092" y="7022"/>
                  </a:cubicBezTo>
                  <a:cubicBezTo>
                    <a:pt x="4428" y="7305"/>
                    <a:pt x="3925" y="7730"/>
                    <a:pt x="3619" y="8038"/>
                  </a:cubicBezTo>
                  <a:cubicBezTo>
                    <a:pt x="3452" y="8207"/>
                    <a:pt x="3360" y="8429"/>
                    <a:pt x="3360" y="8666"/>
                  </a:cubicBezTo>
                  <a:cubicBezTo>
                    <a:pt x="3360" y="8902"/>
                    <a:pt x="3454" y="9124"/>
                    <a:pt x="3623" y="9292"/>
                  </a:cubicBezTo>
                  <a:cubicBezTo>
                    <a:pt x="3791" y="9457"/>
                    <a:pt x="4012" y="9548"/>
                    <a:pt x="4249" y="9548"/>
                  </a:cubicBezTo>
                  <a:cubicBezTo>
                    <a:pt x="4485" y="9548"/>
                    <a:pt x="4707" y="9456"/>
                    <a:pt x="4876" y="9287"/>
                  </a:cubicBezTo>
                  <a:cubicBezTo>
                    <a:pt x="5006" y="9156"/>
                    <a:pt x="5404" y="8787"/>
                    <a:pt x="5902" y="8609"/>
                  </a:cubicBezTo>
                  <a:cubicBezTo>
                    <a:pt x="5847" y="8905"/>
                    <a:pt x="5847" y="9232"/>
                    <a:pt x="5905" y="9587"/>
                  </a:cubicBezTo>
                  <a:cubicBezTo>
                    <a:pt x="5894" y="9600"/>
                    <a:pt x="5879" y="9615"/>
                    <a:pt x="5870" y="9629"/>
                  </a:cubicBezTo>
                  <a:cubicBezTo>
                    <a:pt x="4693" y="9727"/>
                    <a:pt x="3704" y="10017"/>
                    <a:pt x="2934" y="10488"/>
                  </a:cubicBezTo>
                  <a:cubicBezTo>
                    <a:pt x="2299" y="10876"/>
                    <a:pt x="1807" y="11386"/>
                    <a:pt x="1469" y="12005"/>
                  </a:cubicBezTo>
                  <a:cubicBezTo>
                    <a:pt x="673" y="12279"/>
                    <a:pt x="144" y="13027"/>
                    <a:pt x="84" y="14035"/>
                  </a:cubicBezTo>
                  <a:cubicBezTo>
                    <a:pt x="1" y="15416"/>
                    <a:pt x="210" y="16400"/>
                    <a:pt x="805" y="17428"/>
                  </a:cubicBezTo>
                  <a:cubicBezTo>
                    <a:pt x="943" y="17664"/>
                    <a:pt x="1184" y="17799"/>
                    <a:pt x="1447" y="17799"/>
                  </a:cubicBezTo>
                  <a:cubicBezTo>
                    <a:pt x="1495" y="17799"/>
                    <a:pt x="1546" y="17796"/>
                    <a:pt x="1595" y="17787"/>
                  </a:cubicBezTo>
                  <a:cubicBezTo>
                    <a:pt x="1908" y="17725"/>
                    <a:pt x="2141" y="17480"/>
                    <a:pt x="2187" y="17163"/>
                  </a:cubicBezTo>
                  <a:cubicBezTo>
                    <a:pt x="2227" y="16877"/>
                    <a:pt x="2284" y="16625"/>
                    <a:pt x="2354" y="16401"/>
                  </a:cubicBezTo>
                  <a:cubicBezTo>
                    <a:pt x="2380" y="16478"/>
                    <a:pt x="2403" y="16558"/>
                    <a:pt x="2426" y="16643"/>
                  </a:cubicBezTo>
                  <a:cubicBezTo>
                    <a:pt x="2498" y="16944"/>
                    <a:pt x="2744" y="17158"/>
                    <a:pt x="3054" y="17186"/>
                  </a:cubicBezTo>
                  <a:cubicBezTo>
                    <a:pt x="3075" y="17187"/>
                    <a:pt x="3098" y="17187"/>
                    <a:pt x="3119" y="17187"/>
                  </a:cubicBezTo>
                  <a:cubicBezTo>
                    <a:pt x="3400" y="17187"/>
                    <a:pt x="3647" y="17028"/>
                    <a:pt x="3761" y="16766"/>
                  </a:cubicBezTo>
                  <a:cubicBezTo>
                    <a:pt x="4008" y="16200"/>
                    <a:pt x="4094" y="15633"/>
                    <a:pt x="4048" y="14870"/>
                  </a:cubicBezTo>
                  <a:cubicBezTo>
                    <a:pt x="4029" y="14555"/>
                    <a:pt x="3940" y="14267"/>
                    <a:pt x="3793" y="14029"/>
                  </a:cubicBezTo>
                  <a:cubicBezTo>
                    <a:pt x="3843" y="13899"/>
                    <a:pt x="3870" y="13760"/>
                    <a:pt x="3870" y="13606"/>
                  </a:cubicBezTo>
                  <a:cubicBezTo>
                    <a:pt x="3870" y="13120"/>
                    <a:pt x="3696" y="12699"/>
                    <a:pt x="3370" y="12391"/>
                  </a:cubicBezTo>
                  <a:cubicBezTo>
                    <a:pt x="3859" y="11887"/>
                    <a:pt x="4626" y="11564"/>
                    <a:pt x="5657" y="11432"/>
                  </a:cubicBezTo>
                  <a:cubicBezTo>
                    <a:pt x="5699" y="11570"/>
                    <a:pt x="5755" y="11698"/>
                    <a:pt x="5818" y="11819"/>
                  </a:cubicBezTo>
                  <a:cubicBezTo>
                    <a:pt x="5431" y="12291"/>
                    <a:pt x="5220" y="12880"/>
                    <a:pt x="5220" y="13521"/>
                  </a:cubicBezTo>
                  <a:cubicBezTo>
                    <a:pt x="5220" y="14364"/>
                    <a:pt x="5523" y="15007"/>
                    <a:pt x="6117" y="15429"/>
                  </a:cubicBezTo>
                  <a:cubicBezTo>
                    <a:pt x="6733" y="15864"/>
                    <a:pt x="7666" y="16077"/>
                    <a:pt x="8968" y="16077"/>
                  </a:cubicBezTo>
                  <a:cubicBezTo>
                    <a:pt x="10269" y="16077"/>
                    <a:pt x="11200" y="15864"/>
                    <a:pt x="11818" y="15429"/>
                  </a:cubicBezTo>
                  <a:cubicBezTo>
                    <a:pt x="12414" y="15007"/>
                    <a:pt x="12714" y="14364"/>
                    <a:pt x="12714" y="13521"/>
                  </a:cubicBezTo>
                  <a:cubicBezTo>
                    <a:pt x="12714" y="12880"/>
                    <a:pt x="12504" y="12291"/>
                    <a:pt x="12116" y="11819"/>
                  </a:cubicBezTo>
                  <a:cubicBezTo>
                    <a:pt x="12180" y="11698"/>
                    <a:pt x="12234" y="11570"/>
                    <a:pt x="12277" y="11432"/>
                  </a:cubicBezTo>
                  <a:cubicBezTo>
                    <a:pt x="13309" y="11564"/>
                    <a:pt x="14075" y="11887"/>
                    <a:pt x="14563" y="12391"/>
                  </a:cubicBezTo>
                  <a:cubicBezTo>
                    <a:pt x="14239" y="12699"/>
                    <a:pt x="14065" y="13120"/>
                    <a:pt x="14065" y="13606"/>
                  </a:cubicBezTo>
                  <a:cubicBezTo>
                    <a:pt x="14065" y="13760"/>
                    <a:pt x="14093" y="13899"/>
                    <a:pt x="14139" y="14029"/>
                  </a:cubicBezTo>
                  <a:cubicBezTo>
                    <a:pt x="13992" y="14267"/>
                    <a:pt x="13906" y="14555"/>
                    <a:pt x="13885" y="14871"/>
                  </a:cubicBezTo>
                  <a:cubicBezTo>
                    <a:pt x="13860" y="15294"/>
                    <a:pt x="13875" y="15646"/>
                    <a:pt x="13935" y="15976"/>
                  </a:cubicBezTo>
                  <a:cubicBezTo>
                    <a:pt x="13956" y="16102"/>
                    <a:pt x="14067" y="16191"/>
                    <a:pt x="14190" y="16191"/>
                  </a:cubicBezTo>
                  <a:cubicBezTo>
                    <a:pt x="14205" y="16191"/>
                    <a:pt x="14220" y="16189"/>
                    <a:pt x="14236" y="16187"/>
                  </a:cubicBezTo>
                  <a:cubicBezTo>
                    <a:pt x="14239" y="16187"/>
                    <a:pt x="14242" y="16186"/>
                    <a:pt x="14245" y="16185"/>
                  </a:cubicBezTo>
                  <a:cubicBezTo>
                    <a:pt x="14288" y="16343"/>
                    <a:pt x="14341" y="16501"/>
                    <a:pt x="14412" y="16662"/>
                  </a:cubicBezTo>
                  <a:cubicBezTo>
                    <a:pt x="14444" y="16739"/>
                    <a:pt x="14495" y="16798"/>
                    <a:pt x="14553" y="16842"/>
                  </a:cubicBezTo>
                  <a:cubicBezTo>
                    <a:pt x="14544" y="16865"/>
                    <a:pt x="14541" y="16890"/>
                    <a:pt x="14541" y="16917"/>
                  </a:cubicBezTo>
                  <a:cubicBezTo>
                    <a:pt x="14535" y="17061"/>
                    <a:pt x="14645" y="17182"/>
                    <a:pt x="14789" y="17187"/>
                  </a:cubicBezTo>
                  <a:lnTo>
                    <a:pt x="14817" y="17187"/>
                  </a:lnTo>
                  <a:cubicBezTo>
                    <a:pt x="15150" y="17187"/>
                    <a:pt x="15432" y="16967"/>
                    <a:pt x="15509" y="16643"/>
                  </a:cubicBezTo>
                  <a:cubicBezTo>
                    <a:pt x="15530" y="16558"/>
                    <a:pt x="15555" y="16478"/>
                    <a:pt x="15582" y="16401"/>
                  </a:cubicBezTo>
                  <a:cubicBezTo>
                    <a:pt x="15651" y="16625"/>
                    <a:pt x="15708" y="16877"/>
                    <a:pt x="15748" y="17163"/>
                  </a:cubicBezTo>
                  <a:cubicBezTo>
                    <a:pt x="15794" y="17480"/>
                    <a:pt x="16026" y="17725"/>
                    <a:pt x="16340" y="17787"/>
                  </a:cubicBezTo>
                  <a:cubicBezTo>
                    <a:pt x="16391" y="17796"/>
                    <a:pt x="16440" y="17799"/>
                    <a:pt x="16486" y="17799"/>
                  </a:cubicBezTo>
                  <a:cubicBezTo>
                    <a:pt x="16750" y="17799"/>
                    <a:pt x="16992" y="17664"/>
                    <a:pt x="17127" y="17428"/>
                  </a:cubicBezTo>
                  <a:cubicBezTo>
                    <a:pt x="17725" y="16400"/>
                    <a:pt x="17932" y="15416"/>
                    <a:pt x="17850" y="14035"/>
                  </a:cubicBezTo>
                  <a:cubicBezTo>
                    <a:pt x="17790" y="13027"/>
                    <a:pt x="17262" y="12276"/>
                    <a:pt x="16465" y="12005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90" name="Google Shape;790;p33"/>
            <p:cNvSpPr/>
            <p:nvPr/>
          </p:nvSpPr>
          <p:spPr>
            <a:xfrm>
              <a:off x="7739307" y="1590759"/>
              <a:ext cx="480563" cy="360089"/>
            </a:xfrm>
            <a:custGeom>
              <a:avLst/>
              <a:gdLst/>
              <a:ahLst/>
              <a:cxnLst/>
              <a:rect l="l" t="t" r="r" b="b"/>
              <a:pathLst>
                <a:path w="7559" h="5664" extrusionOk="0">
                  <a:moveTo>
                    <a:pt x="3918" y="0"/>
                  </a:moveTo>
                  <a:cubicBezTo>
                    <a:pt x="2752" y="0"/>
                    <a:pt x="1698" y="559"/>
                    <a:pt x="951" y="1577"/>
                  </a:cubicBezTo>
                  <a:cubicBezTo>
                    <a:pt x="356" y="2385"/>
                    <a:pt x="1" y="3431"/>
                    <a:pt x="1" y="4373"/>
                  </a:cubicBezTo>
                  <a:cubicBezTo>
                    <a:pt x="1" y="4856"/>
                    <a:pt x="394" y="5245"/>
                    <a:pt x="874" y="5245"/>
                  </a:cubicBezTo>
                  <a:cubicBezTo>
                    <a:pt x="1356" y="5245"/>
                    <a:pt x="1746" y="4856"/>
                    <a:pt x="1746" y="4373"/>
                  </a:cubicBezTo>
                  <a:cubicBezTo>
                    <a:pt x="1746" y="3430"/>
                    <a:pt x="2471" y="1744"/>
                    <a:pt x="3918" y="1744"/>
                  </a:cubicBezTo>
                  <a:cubicBezTo>
                    <a:pt x="4439" y="1744"/>
                    <a:pt x="5814" y="1744"/>
                    <a:pt x="5814" y="4793"/>
                  </a:cubicBezTo>
                  <a:cubicBezTo>
                    <a:pt x="5814" y="5274"/>
                    <a:pt x="6206" y="5664"/>
                    <a:pt x="6689" y="5664"/>
                  </a:cubicBezTo>
                  <a:cubicBezTo>
                    <a:pt x="7168" y="5664"/>
                    <a:pt x="7559" y="5274"/>
                    <a:pt x="7559" y="4793"/>
                  </a:cubicBezTo>
                  <a:cubicBezTo>
                    <a:pt x="7559" y="3332"/>
                    <a:pt x="7275" y="2183"/>
                    <a:pt x="6709" y="1375"/>
                  </a:cubicBezTo>
                  <a:cubicBezTo>
                    <a:pt x="6082" y="475"/>
                    <a:pt x="5115" y="0"/>
                    <a:pt x="39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91" name="Google Shape;791;p33"/>
            <p:cNvSpPr/>
            <p:nvPr/>
          </p:nvSpPr>
          <p:spPr>
            <a:xfrm>
              <a:off x="7623092" y="1786000"/>
              <a:ext cx="262692" cy="306559"/>
            </a:xfrm>
            <a:custGeom>
              <a:avLst/>
              <a:gdLst/>
              <a:ahLst/>
              <a:cxnLst/>
              <a:rect l="l" t="t" r="r" b="b"/>
              <a:pathLst>
                <a:path w="4132" h="4822" extrusionOk="0">
                  <a:moveTo>
                    <a:pt x="2147" y="0"/>
                  </a:moveTo>
                  <a:cubicBezTo>
                    <a:pt x="1684" y="0"/>
                    <a:pt x="1218" y="176"/>
                    <a:pt x="866" y="530"/>
                  </a:cubicBezTo>
                  <a:cubicBezTo>
                    <a:pt x="512" y="884"/>
                    <a:pt x="335" y="1347"/>
                    <a:pt x="335" y="1810"/>
                  </a:cubicBezTo>
                  <a:cubicBezTo>
                    <a:pt x="335" y="2775"/>
                    <a:pt x="400" y="3575"/>
                    <a:pt x="116" y="4256"/>
                  </a:cubicBezTo>
                  <a:cubicBezTo>
                    <a:pt x="0" y="4533"/>
                    <a:pt x="216" y="4821"/>
                    <a:pt x="501" y="4821"/>
                  </a:cubicBezTo>
                  <a:cubicBezTo>
                    <a:pt x="529" y="4821"/>
                    <a:pt x="555" y="4818"/>
                    <a:pt x="584" y="4813"/>
                  </a:cubicBezTo>
                  <a:cubicBezTo>
                    <a:pt x="1914" y="4553"/>
                    <a:pt x="2779" y="3737"/>
                    <a:pt x="3403" y="3114"/>
                  </a:cubicBezTo>
                  <a:cubicBezTo>
                    <a:pt x="4118" y="2403"/>
                    <a:pt x="4132" y="1221"/>
                    <a:pt x="3415" y="516"/>
                  </a:cubicBezTo>
                  <a:cubicBezTo>
                    <a:pt x="3063" y="173"/>
                    <a:pt x="2604" y="0"/>
                    <a:pt x="21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92" name="Google Shape;792;p33"/>
            <p:cNvSpPr/>
            <p:nvPr/>
          </p:nvSpPr>
          <p:spPr>
            <a:xfrm>
              <a:off x="7675160" y="2200384"/>
              <a:ext cx="393847" cy="246862"/>
            </a:xfrm>
            <a:custGeom>
              <a:avLst/>
              <a:gdLst/>
              <a:ahLst/>
              <a:cxnLst/>
              <a:rect l="l" t="t" r="r" b="b"/>
              <a:pathLst>
                <a:path w="6195" h="3883" extrusionOk="0">
                  <a:moveTo>
                    <a:pt x="5569" y="0"/>
                  </a:moveTo>
                  <a:cubicBezTo>
                    <a:pt x="1784" y="0"/>
                    <a:pt x="504" y="1676"/>
                    <a:pt x="96" y="3083"/>
                  </a:cubicBezTo>
                  <a:cubicBezTo>
                    <a:pt x="1" y="3416"/>
                    <a:pt x="193" y="3761"/>
                    <a:pt x="524" y="3857"/>
                  </a:cubicBezTo>
                  <a:cubicBezTo>
                    <a:pt x="581" y="3874"/>
                    <a:pt x="638" y="3882"/>
                    <a:pt x="698" y="3882"/>
                  </a:cubicBezTo>
                  <a:cubicBezTo>
                    <a:pt x="968" y="3882"/>
                    <a:pt x="1217" y="3704"/>
                    <a:pt x="1297" y="3431"/>
                  </a:cubicBezTo>
                  <a:cubicBezTo>
                    <a:pt x="1716" y="1984"/>
                    <a:pt x="3155" y="1250"/>
                    <a:pt x="5569" y="1250"/>
                  </a:cubicBezTo>
                  <a:cubicBezTo>
                    <a:pt x="5916" y="1250"/>
                    <a:pt x="6195" y="970"/>
                    <a:pt x="6195" y="626"/>
                  </a:cubicBezTo>
                  <a:cubicBezTo>
                    <a:pt x="6195" y="280"/>
                    <a:pt x="5916" y="0"/>
                    <a:pt x="5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93" name="Google Shape;793;p33"/>
            <p:cNvSpPr/>
            <p:nvPr/>
          </p:nvSpPr>
          <p:spPr>
            <a:xfrm>
              <a:off x="7698047" y="2441017"/>
              <a:ext cx="139611" cy="209352"/>
            </a:xfrm>
            <a:custGeom>
              <a:avLst/>
              <a:gdLst/>
              <a:ahLst/>
              <a:cxnLst/>
              <a:rect l="l" t="t" r="r" b="b"/>
              <a:pathLst>
                <a:path w="2196" h="3293" extrusionOk="0">
                  <a:moveTo>
                    <a:pt x="1000" y="1"/>
                  </a:moveTo>
                  <a:cubicBezTo>
                    <a:pt x="585" y="1"/>
                    <a:pt x="0" y="272"/>
                    <a:pt x="0" y="958"/>
                  </a:cubicBezTo>
                  <a:cubicBezTo>
                    <a:pt x="0" y="1534"/>
                    <a:pt x="759" y="1753"/>
                    <a:pt x="1048" y="2946"/>
                  </a:cubicBezTo>
                  <a:cubicBezTo>
                    <a:pt x="1102" y="3173"/>
                    <a:pt x="1293" y="3292"/>
                    <a:pt x="1487" y="3292"/>
                  </a:cubicBezTo>
                  <a:cubicBezTo>
                    <a:pt x="1649" y="3292"/>
                    <a:pt x="1815" y="3207"/>
                    <a:pt x="1893" y="3027"/>
                  </a:cubicBezTo>
                  <a:cubicBezTo>
                    <a:pt x="2148" y="2439"/>
                    <a:pt x="2195" y="1879"/>
                    <a:pt x="2157" y="1251"/>
                  </a:cubicBezTo>
                  <a:cubicBezTo>
                    <a:pt x="2121" y="646"/>
                    <a:pt x="1782" y="68"/>
                    <a:pt x="1079" y="3"/>
                  </a:cubicBezTo>
                  <a:cubicBezTo>
                    <a:pt x="1054" y="2"/>
                    <a:pt x="1028" y="1"/>
                    <a:pt x="10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7611839" y="2347116"/>
              <a:ext cx="211895" cy="342161"/>
            </a:xfrm>
            <a:custGeom>
              <a:avLst/>
              <a:gdLst/>
              <a:ahLst/>
              <a:cxnLst/>
              <a:rect l="l" t="t" r="r" b="b"/>
              <a:pathLst>
                <a:path w="3333" h="5382" extrusionOk="0">
                  <a:moveTo>
                    <a:pt x="1824" y="0"/>
                  </a:moveTo>
                  <a:cubicBezTo>
                    <a:pt x="1782" y="0"/>
                    <a:pt x="1741" y="2"/>
                    <a:pt x="1703" y="6"/>
                  </a:cubicBezTo>
                  <a:cubicBezTo>
                    <a:pt x="638" y="100"/>
                    <a:pt x="127" y="973"/>
                    <a:pt x="69" y="1892"/>
                  </a:cubicBezTo>
                  <a:cubicBezTo>
                    <a:pt x="0" y="3042"/>
                    <a:pt x="120" y="4041"/>
                    <a:pt x="759" y="5140"/>
                  </a:cubicBezTo>
                  <a:cubicBezTo>
                    <a:pt x="855" y="5305"/>
                    <a:pt x="1016" y="5382"/>
                    <a:pt x="1175" y="5382"/>
                  </a:cubicBezTo>
                  <a:cubicBezTo>
                    <a:pt x="1395" y="5382"/>
                    <a:pt x="1615" y="5232"/>
                    <a:pt x="1654" y="4968"/>
                  </a:cubicBezTo>
                  <a:cubicBezTo>
                    <a:pt x="1976" y="2706"/>
                    <a:pt x="3333" y="2394"/>
                    <a:pt x="3333" y="1448"/>
                  </a:cubicBezTo>
                  <a:cubicBezTo>
                    <a:pt x="3333" y="411"/>
                    <a:pt x="2450" y="0"/>
                    <a:pt x="18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7820683" y="2018813"/>
              <a:ext cx="264027" cy="145841"/>
            </a:xfrm>
            <a:custGeom>
              <a:avLst/>
              <a:gdLst/>
              <a:ahLst/>
              <a:cxnLst/>
              <a:rect l="l" t="t" r="r" b="b"/>
              <a:pathLst>
                <a:path w="4153" h="2294" extrusionOk="0">
                  <a:moveTo>
                    <a:pt x="2877" y="1"/>
                  </a:moveTo>
                  <a:cubicBezTo>
                    <a:pt x="2467" y="1"/>
                    <a:pt x="2052" y="90"/>
                    <a:pt x="1634" y="267"/>
                  </a:cubicBezTo>
                  <a:cubicBezTo>
                    <a:pt x="1012" y="534"/>
                    <a:pt x="535" y="937"/>
                    <a:pt x="246" y="1229"/>
                  </a:cubicBezTo>
                  <a:cubicBezTo>
                    <a:pt x="1" y="1474"/>
                    <a:pt x="2" y="1869"/>
                    <a:pt x="248" y="2112"/>
                  </a:cubicBezTo>
                  <a:cubicBezTo>
                    <a:pt x="370" y="2234"/>
                    <a:pt x="527" y="2293"/>
                    <a:pt x="690" y="2293"/>
                  </a:cubicBezTo>
                  <a:cubicBezTo>
                    <a:pt x="849" y="2293"/>
                    <a:pt x="1010" y="2232"/>
                    <a:pt x="1133" y="2111"/>
                  </a:cubicBezTo>
                  <a:cubicBezTo>
                    <a:pt x="1352" y="1889"/>
                    <a:pt x="2058" y="1253"/>
                    <a:pt x="2887" y="1253"/>
                  </a:cubicBezTo>
                  <a:cubicBezTo>
                    <a:pt x="3021" y="1253"/>
                    <a:pt x="3159" y="1269"/>
                    <a:pt x="3297" y="1306"/>
                  </a:cubicBezTo>
                  <a:cubicBezTo>
                    <a:pt x="3352" y="1321"/>
                    <a:pt x="3406" y="1328"/>
                    <a:pt x="3461" y="1328"/>
                  </a:cubicBezTo>
                  <a:cubicBezTo>
                    <a:pt x="3736" y="1328"/>
                    <a:pt x="3986" y="1145"/>
                    <a:pt x="4061" y="866"/>
                  </a:cubicBezTo>
                  <a:cubicBezTo>
                    <a:pt x="4153" y="533"/>
                    <a:pt x="3954" y="190"/>
                    <a:pt x="3622" y="101"/>
                  </a:cubicBezTo>
                  <a:cubicBezTo>
                    <a:pt x="3377" y="34"/>
                    <a:pt x="3128" y="1"/>
                    <a:pt x="2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7941093" y="2018876"/>
              <a:ext cx="143616" cy="97015"/>
            </a:xfrm>
            <a:custGeom>
              <a:avLst/>
              <a:gdLst/>
              <a:ahLst/>
              <a:cxnLst/>
              <a:rect l="l" t="t" r="r" b="b"/>
              <a:pathLst>
                <a:path w="2259" h="1526" extrusionOk="0">
                  <a:moveTo>
                    <a:pt x="987" y="1"/>
                  </a:moveTo>
                  <a:cubicBezTo>
                    <a:pt x="754" y="1"/>
                    <a:pt x="520" y="30"/>
                    <a:pt x="285" y="87"/>
                  </a:cubicBezTo>
                  <a:cubicBezTo>
                    <a:pt x="58" y="609"/>
                    <a:pt x="1" y="1058"/>
                    <a:pt x="12" y="1526"/>
                  </a:cubicBezTo>
                  <a:cubicBezTo>
                    <a:pt x="296" y="1372"/>
                    <a:pt x="633" y="1252"/>
                    <a:pt x="993" y="1252"/>
                  </a:cubicBezTo>
                  <a:cubicBezTo>
                    <a:pt x="1125" y="1252"/>
                    <a:pt x="1263" y="1270"/>
                    <a:pt x="1403" y="1306"/>
                  </a:cubicBezTo>
                  <a:cubicBezTo>
                    <a:pt x="1457" y="1321"/>
                    <a:pt x="1512" y="1328"/>
                    <a:pt x="1566" y="1328"/>
                  </a:cubicBezTo>
                  <a:cubicBezTo>
                    <a:pt x="1842" y="1328"/>
                    <a:pt x="2092" y="1144"/>
                    <a:pt x="2167" y="865"/>
                  </a:cubicBezTo>
                  <a:cubicBezTo>
                    <a:pt x="2259" y="532"/>
                    <a:pt x="2060" y="189"/>
                    <a:pt x="1728" y="100"/>
                  </a:cubicBezTo>
                  <a:cubicBezTo>
                    <a:pt x="1483" y="34"/>
                    <a:pt x="1236" y="1"/>
                    <a:pt x="9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8259858" y="2200384"/>
              <a:ext cx="393847" cy="246862"/>
            </a:xfrm>
            <a:custGeom>
              <a:avLst/>
              <a:gdLst/>
              <a:ahLst/>
              <a:cxnLst/>
              <a:rect l="l" t="t" r="r" b="b"/>
              <a:pathLst>
                <a:path w="6195" h="3883" extrusionOk="0">
                  <a:moveTo>
                    <a:pt x="627" y="0"/>
                  </a:moveTo>
                  <a:cubicBezTo>
                    <a:pt x="282" y="0"/>
                    <a:pt x="1" y="280"/>
                    <a:pt x="1" y="626"/>
                  </a:cubicBezTo>
                  <a:cubicBezTo>
                    <a:pt x="1" y="970"/>
                    <a:pt x="282" y="1250"/>
                    <a:pt x="627" y="1250"/>
                  </a:cubicBezTo>
                  <a:cubicBezTo>
                    <a:pt x="3040" y="1250"/>
                    <a:pt x="4481" y="1984"/>
                    <a:pt x="4899" y="3431"/>
                  </a:cubicBezTo>
                  <a:cubicBezTo>
                    <a:pt x="4977" y="3704"/>
                    <a:pt x="5228" y="3882"/>
                    <a:pt x="5500" y="3882"/>
                  </a:cubicBezTo>
                  <a:cubicBezTo>
                    <a:pt x="5556" y="3882"/>
                    <a:pt x="5615" y="3874"/>
                    <a:pt x="5674" y="3857"/>
                  </a:cubicBezTo>
                  <a:cubicBezTo>
                    <a:pt x="6004" y="3761"/>
                    <a:pt x="6195" y="3416"/>
                    <a:pt x="6100" y="3083"/>
                  </a:cubicBezTo>
                  <a:cubicBezTo>
                    <a:pt x="5694" y="1677"/>
                    <a:pt x="4414" y="0"/>
                    <a:pt x="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8491398" y="2441017"/>
              <a:ext cx="139611" cy="209352"/>
            </a:xfrm>
            <a:custGeom>
              <a:avLst/>
              <a:gdLst/>
              <a:ahLst/>
              <a:cxnLst/>
              <a:rect l="l" t="t" r="r" b="b"/>
              <a:pathLst>
                <a:path w="2196" h="3293" extrusionOk="0">
                  <a:moveTo>
                    <a:pt x="1197" y="1"/>
                  </a:moveTo>
                  <a:cubicBezTo>
                    <a:pt x="1168" y="1"/>
                    <a:pt x="1142" y="2"/>
                    <a:pt x="1116" y="3"/>
                  </a:cubicBezTo>
                  <a:cubicBezTo>
                    <a:pt x="414" y="68"/>
                    <a:pt x="75" y="646"/>
                    <a:pt x="36" y="1251"/>
                  </a:cubicBezTo>
                  <a:cubicBezTo>
                    <a:pt x="1" y="1879"/>
                    <a:pt x="47" y="2439"/>
                    <a:pt x="303" y="3027"/>
                  </a:cubicBezTo>
                  <a:cubicBezTo>
                    <a:pt x="381" y="3207"/>
                    <a:pt x="544" y="3292"/>
                    <a:pt x="707" y="3292"/>
                  </a:cubicBezTo>
                  <a:cubicBezTo>
                    <a:pt x="900" y="3292"/>
                    <a:pt x="1092" y="3173"/>
                    <a:pt x="1147" y="2946"/>
                  </a:cubicBezTo>
                  <a:cubicBezTo>
                    <a:pt x="1435" y="1753"/>
                    <a:pt x="2196" y="1534"/>
                    <a:pt x="2196" y="958"/>
                  </a:cubicBezTo>
                  <a:cubicBezTo>
                    <a:pt x="2196" y="272"/>
                    <a:pt x="1611" y="1"/>
                    <a:pt x="1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8505130" y="2347116"/>
              <a:ext cx="212086" cy="342224"/>
            </a:xfrm>
            <a:custGeom>
              <a:avLst/>
              <a:gdLst/>
              <a:ahLst/>
              <a:cxnLst/>
              <a:rect l="l" t="t" r="r" b="b"/>
              <a:pathLst>
                <a:path w="3336" h="5383" extrusionOk="0">
                  <a:moveTo>
                    <a:pt x="1512" y="0"/>
                  </a:moveTo>
                  <a:cubicBezTo>
                    <a:pt x="885" y="0"/>
                    <a:pt x="1" y="411"/>
                    <a:pt x="1" y="1448"/>
                  </a:cubicBezTo>
                  <a:cubicBezTo>
                    <a:pt x="1" y="2394"/>
                    <a:pt x="1360" y="2706"/>
                    <a:pt x="1682" y="4968"/>
                  </a:cubicBezTo>
                  <a:cubicBezTo>
                    <a:pt x="1719" y="5231"/>
                    <a:pt x="1940" y="5383"/>
                    <a:pt x="2165" y="5383"/>
                  </a:cubicBezTo>
                  <a:cubicBezTo>
                    <a:pt x="2320" y="5383"/>
                    <a:pt x="2477" y="5309"/>
                    <a:pt x="2571" y="5147"/>
                  </a:cubicBezTo>
                  <a:cubicBezTo>
                    <a:pt x="3215" y="4045"/>
                    <a:pt x="3336" y="3043"/>
                    <a:pt x="3264" y="1892"/>
                  </a:cubicBezTo>
                  <a:cubicBezTo>
                    <a:pt x="3209" y="973"/>
                    <a:pt x="2693" y="101"/>
                    <a:pt x="1632" y="6"/>
                  </a:cubicBezTo>
                  <a:cubicBezTo>
                    <a:pt x="1595" y="2"/>
                    <a:pt x="1554" y="0"/>
                    <a:pt x="15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8244282" y="2018813"/>
              <a:ext cx="263963" cy="145841"/>
            </a:xfrm>
            <a:custGeom>
              <a:avLst/>
              <a:gdLst/>
              <a:ahLst/>
              <a:cxnLst/>
              <a:rect l="l" t="t" r="r" b="b"/>
              <a:pathLst>
                <a:path w="4152" h="2294" extrusionOk="0">
                  <a:moveTo>
                    <a:pt x="1277" y="1"/>
                  </a:moveTo>
                  <a:cubicBezTo>
                    <a:pt x="1026" y="1"/>
                    <a:pt x="777" y="34"/>
                    <a:pt x="530" y="101"/>
                  </a:cubicBezTo>
                  <a:cubicBezTo>
                    <a:pt x="199" y="190"/>
                    <a:pt x="1" y="533"/>
                    <a:pt x="89" y="866"/>
                  </a:cubicBezTo>
                  <a:cubicBezTo>
                    <a:pt x="165" y="1145"/>
                    <a:pt x="417" y="1328"/>
                    <a:pt x="693" y="1328"/>
                  </a:cubicBezTo>
                  <a:cubicBezTo>
                    <a:pt x="748" y="1328"/>
                    <a:pt x="803" y="1321"/>
                    <a:pt x="857" y="1306"/>
                  </a:cubicBezTo>
                  <a:cubicBezTo>
                    <a:pt x="997" y="1269"/>
                    <a:pt x="1133" y="1253"/>
                    <a:pt x="1267" y="1253"/>
                  </a:cubicBezTo>
                  <a:cubicBezTo>
                    <a:pt x="2096" y="1253"/>
                    <a:pt x="2803" y="1889"/>
                    <a:pt x="3020" y="2111"/>
                  </a:cubicBezTo>
                  <a:cubicBezTo>
                    <a:pt x="3144" y="2232"/>
                    <a:pt x="3303" y="2293"/>
                    <a:pt x="3466" y="2293"/>
                  </a:cubicBezTo>
                  <a:cubicBezTo>
                    <a:pt x="3623" y="2293"/>
                    <a:pt x="3782" y="2234"/>
                    <a:pt x="3905" y="2112"/>
                  </a:cubicBezTo>
                  <a:cubicBezTo>
                    <a:pt x="4150" y="1869"/>
                    <a:pt x="4152" y="1474"/>
                    <a:pt x="3906" y="1229"/>
                  </a:cubicBezTo>
                  <a:cubicBezTo>
                    <a:pt x="3619" y="937"/>
                    <a:pt x="3142" y="534"/>
                    <a:pt x="2520" y="267"/>
                  </a:cubicBezTo>
                  <a:cubicBezTo>
                    <a:pt x="2102" y="90"/>
                    <a:pt x="1687" y="1"/>
                    <a:pt x="12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8244282" y="2018876"/>
              <a:ext cx="143489" cy="97015"/>
            </a:xfrm>
            <a:custGeom>
              <a:avLst/>
              <a:gdLst/>
              <a:ahLst/>
              <a:cxnLst/>
              <a:rect l="l" t="t" r="r" b="b"/>
              <a:pathLst>
                <a:path w="2257" h="1526" extrusionOk="0">
                  <a:moveTo>
                    <a:pt x="1274" y="1"/>
                  </a:moveTo>
                  <a:cubicBezTo>
                    <a:pt x="1024" y="1"/>
                    <a:pt x="777" y="34"/>
                    <a:pt x="530" y="100"/>
                  </a:cubicBezTo>
                  <a:cubicBezTo>
                    <a:pt x="199" y="189"/>
                    <a:pt x="1" y="532"/>
                    <a:pt x="89" y="865"/>
                  </a:cubicBezTo>
                  <a:cubicBezTo>
                    <a:pt x="165" y="1144"/>
                    <a:pt x="418" y="1328"/>
                    <a:pt x="694" y="1328"/>
                  </a:cubicBezTo>
                  <a:cubicBezTo>
                    <a:pt x="750" y="1328"/>
                    <a:pt x="803" y="1321"/>
                    <a:pt x="857" y="1306"/>
                  </a:cubicBezTo>
                  <a:cubicBezTo>
                    <a:pt x="997" y="1270"/>
                    <a:pt x="1135" y="1252"/>
                    <a:pt x="1267" y="1252"/>
                  </a:cubicBezTo>
                  <a:cubicBezTo>
                    <a:pt x="1627" y="1252"/>
                    <a:pt x="1963" y="1372"/>
                    <a:pt x="2248" y="1526"/>
                  </a:cubicBezTo>
                  <a:cubicBezTo>
                    <a:pt x="2257" y="1058"/>
                    <a:pt x="2202" y="609"/>
                    <a:pt x="1975" y="87"/>
                  </a:cubicBezTo>
                  <a:cubicBezTo>
                    <a:pt x="1740" y="30"/>
                    <a:pt x="1506" y="1"/>
                    <a:pt x="1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7985914" y="1877675"/>
              <a:ext cx="357291" cy="508981"/>
            </a:xfrm>
            <a:custGeom>
              <a:avLst/>
              <a:gdLst/>
              <a:ahLst/>
              <a:cxnLst/>
              <a:rect l="l" t="t" r="r" b="b"/>
              <a:pathLst>
                <a:path w="5620" h="8006" extrusionOk="0">
                  <a:moveTo>
                    <a:pt x="2810" y="0"/>
                  </a:moveTo>
                  <a:cubicBezTo>
                    <a:pt x="2025" y="0"/>
                    <a:pt x="1322" y="485"/>
                    <a:pt x="1046" y="1219"/>
                  </a:cubicBezTo>
                  <a:cubicBezTo>
                    <a:pt x="270" y="3268"/>
                    <a:pt x="0" y="5474"/>
                    <a:pt x="258" y="7647"/>
                  </a:cubicBezTo>
                  <a:lnTo>
                    <a:pt x="299" y="8006"/>
                  </a:lnTo>
                  <a:lnTo>
                    <a:pt x="5320" y="8006"/>
                  </a:lnTo>
                  <a:lnTo>
                    <a:pt x="5360" y="7647"/>
                  </a:lnTo>
                  <a:cubicBezTo>
                    <a:pt x="5620" y="5474"/>
                    <a:pt x="5349" y="3268"/>
                    <a:pt x="4574" y="1219"/>
                  </a:cubicBezTo>
                  <a:cubicBezTo>
                    <a:pt x="4297" y="485"/>
                    <a:pt x="3596" y="0"/>
                    <a:pt x="28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7956606" y="2020021"/>
              <a:ext cx="415844" cy="169364"/>
            </a:xfrm>
            <a:custGeom>
              <a:avLst/>
              <a:gdLst/>
              <a:ahLst/>
              <a:cxnLst/>
              <a:rect l="l" t="t" r="r" b="b"/>
              <a:pathLst>
                <a:path w="6541" h="2664" extrusionOk="0">
                  <a:moveTo>
                    <a:pt x="3271" y="0"/>
                  </a:moveTo>
                  <a:cubicBezTo>
                    <a:pt x="2325" y="0"/>
                    <a:pt x="0" y="321"/>
                    <a:pt x="492" y="2664"/>
                  </a:cubicBezTo>
                  <a:lnTo>
                    <a:pt x="6049" y="2664"/>
                  </a:lnTo>
                  <a:cubicBezTo>
                    <a:pt x="6541" y="321"/>
                    <a:pt x="4216" y="0"/>
                    <a:pt x="32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8259858" y="2200384"/>
              <a:ext cx="147558" cy="88051"/>
            </a:xfrm>
            <a:custGeom>
              <a:avLst/>
              <a:gdLst/>
              <a:ahLst/>
              <a:cxnLst/>
              <a:rect l="l" t="t" r="r" b="b"/>
              <a:pathLst>
                <a:path w="2321" h="1385" extrusionOk="0">
                  <a:moveTo>
                    <a:pt x="627" y="0"/>
                  </a:moveTo>
                  <a:cubicBezTo>
                    <a:pt x="282" y="0"/>
                    <a:pt x="1" y="280"/>
                    <a:pt x="1" y="626"/>
                  </a:cubicBezTo>
                  <a:cubicBezTo>
                    <a:pt x="1" y="970"/>
                    <a:pt x="282" y="1250"/>
                    <a:pt x="627" y="1250"/>
                  </a:cubicBezTo>
                  <a:cubicBezTo>
                    <a:pt x="1223" y="1250"/>
                    <a:pt x="1759" y="1294"/>
                    <a:pt x="2235" y="1384"/>
                  </a:cubicBezTo>
                  <a:cubicBezTo>
                    <a:pt x="2321" y="934"/>
                    <a:pt x="2299" y="481"/>
                    <a:pt x="2184" y="108"/>
                  </a:cubicBezTo>
                  <a:cubicBezTo>
                    <a:pt x="1719" y="39"/>
                    <a:pt x="1204" y="0"/>
                    <a:pt x="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5" name="Google Shape;805;p33"/>
            <p:cNvSpPr/>
            <p:nvPr/>
          </p:nvSpPr>
          <p:spPr>
            <a:xfrm>
              <a:off x="7921576" y="2200384"/>
              <a:ext cx="147430" cy="88051"/>
            </a:xfrm>
            <a:custGeom>
              <a:avLst/>
              <a:gdLst/>
              <a:ahLst/>
              <a:cxnLst/>
              <a:rect l="l" t="t" r="r" b="b"/>
              <a:pathLst>
                <a:path w="2319" h="1385" extrusionOk="0">
                  <a:moveTo>
                    <a:pt x="1693" y="0"/>
                  </a:moveTo>
                  <a:cubicBezTo>
                    <a:pt x="1118" y="0"/>
                    <a:pt x="603" y="39"/>
                    <a:pt x="138" y="108"/>
                  </a:cubicBezTo>
                  <a:cubicBezTo>
                    <a:pt x="23" y="481"/>
                    <a:pt x="1" y="934"/>
                    <a:pt x="87" y="1384"/>
                  </a:cubicBezTo>
                  <a:cubicBezTo>
                    <a:pt x="563" y="1294"/>
                    <a:pt x="1098" y="1250"/>
                    <a:pt x="1693" y="1250"/>
                  </a:cubicBezTo>
                  <a:cubicBezTo>
                    <a:pt x="2040" y="1250"/>
                    <a:pt x="2319" y="970"/>
                    <a:pt x="2319" y="626"/>
                  </a:cubicBezTo>
                  <a:cubicBezTo>
                    <a:pt x="2319" y="280"/>
                    <a:pt x="2040" y="0"/>
                    <a:pt x="1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7954635" y="2147553"/>
              <a:ext cx="419659" cy="210179"/>
            </a:xfrm>
            <a:custGeom>
              <a:avLst/>
              <a:gdLst/>
              <a:ahLst/>
              <a:cxnLst/>
              <a:rect l="l" t="t" r="r" b="b"/>
              <a:pathLst>
                <a:path w="6601" h="3306" extrusionOk="0">
                  <a:moveTo>
                    <a:pt x="3302" y="1"/>
                  </a:moveTo>
                  <a:cubicBezTo>
                    <a:pt x="2255" y="1"/>
                    <a:pt x="883" y="151"/>
                    <a:pt x="353" y="838"/>
                  </a:cubicBezTo>
                  <a:cubicBezTo>
                    <a:pt x="4" y="1288"/>
                    <a:pt x="0" y="2761"/>
                    <a:pt x="994" y="3306"/>
                  </a:cubicBezTo>
                  <a:lnTo>
                    <a:pt x="5608" y="3306"/>
                  </a:lnTo>
                  <a:cubicBezTo>
                    <a:pt x="6600" y="2761"/>
                    <a:pt x="6600" y="1288"/>
                    <a:pt x="6252" y="838"/>
                  </a:cubicBezTo>
                  <a:cubicBezTo>
                    <a:pt x="5720" y="151"/>
                    <a:pt x="4348" y="1"/>
                    <a:pt x="3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7942810" y="2265676"/>
              <a:ext cx="443436" cy="313997"/>
            </a:xfrm>
            <a:custGeom>
              <a:avLst/>
              <a:gdLst/>
              <a:ahLst/>
              <a:cxnLst/>
              <a:rect l="l" t="t" r="r" b="b"/>
              <a:pathLst>
                <a:path w="6975" h="4939" extrusionOk="0">
                  <a:moveTo>
                    <a:pt x="3488" y="1"/>
                  </a:moveTo>
                  <a:cubicBezTo>
                    <a:pt x="1167" y="1"/>
                    <a:pt x="0" y="1184"/>
                    <a:pt x="0" y="2644"/>
                  </a:cubicBezTo>
                  <a:cubicBezTo>
                    <a:pt x="0" y="4103"/>
                    <a:pt x="937" y="4939"/>
                    <a:pt x="3488" y="4939"/>
                  </a:cubicBezTo>
                  <a:cubicBezTo>
                    <a:pt x="6038" y="4939"/>
                    <a:pt x="6975" y="4103"/>
                    <a:pt x="6975" y="2644"/>
                  </a:cubicBezTo>
                  <a:cubicBezTo>
                    <a:pt x="6975" y="1184"/>
                    <a:pt x="5808" y="1"/>
                    <a:pt x="3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8" name="Google Shape;808;p33"/>
            <p:cNvSpPr/>
            <p:nvPr/>
          </p:nvSpPr>
          <p:spPr>
            <a:xfrm>
              <a:off x="7942810" y="2275022"/>
              <a:ext cx="190852" cy="303952"/>
            </a:xfrm>
            <a:custGeom>
              <a:avLst/>
              <a:gdLst/>
              <a:ahLst/>
              <a:cxnLst/>
              <a:rect l="l" t="t" r="r" b="b"/>
              <a:pathLst>
                <a:path w="3002" h="4781" extrusionOk="0">
                  <a:moveTo>
                    <a:pt x="2192" y="1"/>
                  </a:moveTo>
                  <a:cubicBezTo>
                    <a:pt x="735" y="359"/>
                    <a:pt x="0" y="1341"/>
                    <a:pt x="0" y="2497"/>
                  </a:cubicBezTo>
                  <a:cubicBezTo>
                    <a:pt x="0" y="3860"/>
                    <a:pt x="818" y="4677"/>
                    <a:pt x="3002" y="4780"/>
                  </a:cubicBezTo>
                  <a:cubicBezTo>
                    <a:pt x="1477" y="4082"/>
                    <a:pt x="327" y="1824"/>
                    <a:pt x="2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09" name="Google Shape;809;p33"/>
            <p:cNvSpPr/>
            <p:nvPr/>
          </p:nvSpPr>
          <p:spPr>
            <a:xfrm>
              <a:off x="7963535" y="2433134"/>
              <a:ext cx="108395" cy="86335"/>
            </a:xfrm>
            <a:custGeom>
              <a:avLst/>
              <a:gdLst/>
              <a:ahLst/>
              <a:cxnLst/>
              <a:rect l="l" t="t" r="r" b="b"/>
              <a:pathLst>
                <a:path w="1705" h="1358" extrusionOk="0">
                  <a:moveTo>
                    <a:pt x="854" y="1"/>
                  </a:moveTo>
                  <a:cubicBezTo>
                    <a:pt x="383" y="1"/>
                    <a:pt x="1" y="305"/>
                    <a:pt x="1" y="680"/>
                  </a:cubicBezTo>
                  <a:cubicBezTo>
                    <a:pt x="1" y="1053"/>
                    <a:pt x="383" y="1358"/>
                    <a:pt x="854" y="1358"/>
                  </a:cubicBezTo>
                  <a:cubicBezTo>
                    <a:pt x="1323" y="1358"/>
                    <a:pt x="1705" y="1053"/>
                    <a:pt x="1705" y="680"/>
                  </a:cubicBezTo>
                  <a:cubicBezTo>
                    <a:pt x="1705" y="305"/>
                    <a:pt x="1323" y="1"/>
                    <a:pt x="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8257124" y="2433134"/>
              <a:ext cx="108332" cy="86335"/>
            </a:xfrm>
            <a:custGeom>
              <a:avLst/>
              <a:gdLst/>
              <a:ahLst/>
              <a:cxnLst/>
              <a:rect l="l" t="t" r="r" b="b"/>
              <a:pathLst>
                <a:path w="1704" h="1358" extrusionOk="0">
                  <a:moveTo>
                    <a:pt x="850" y="1"/>
                  </a:moveTo>
                  <a:cubicBezTo>
                    <a:pt x="382" y="1"/>
                    <a:pt x="0" y="305"/>
                    <a:pt x="0" y="680"/>
                  </a:cubicBezTo>
                  <a:cubicBezTo>
                    <a:pt x="0" y="1053"/>
                    <a:pt x="382" y="1358"/>
                    <a:pt x="850" y="1358"/>
                  </a:cubicBezTo>
                  <a:cubicBezTo>
                    <a:pt x="1322" y="1358"/>
                    <a:pt x="1703" y="1053"/>
                    <a:pt x="1703" y="680"/>
                  </a:cubicBezTo>
                  <a:cubicBezTo>
                    <a:pt x="1703" y="305"/>
                    <a:pt x="1322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1" name="Google Shape;811;p33"/>
            <p:cNvSpPr/>
            <p:nvPr/>
          </p:nvSpPr>
          <p:spPr>
            <a:xfrm>
              <a:off x="7805234" y="1650711"/>
              <a:ext cx="119012" cy="96189"/>
            </a:xfrm>
            <a:custGeom>
              <a:avLst/>
              <a:gdLst/>
              <a:ahLst/>
              <a:cxnLst/>
              <a:rect l="l" t="t" r="r" b="b"/>
              <a:pathLst>
                <a:path w="1872" h="1513" extrusionOk="0">
                  <a:moveTo>
                    <a:pt x="483" y="1"/>
                  </a:moveTo>
                  <a:cubicBezTo>
                    <a:pt x="311" y="157"/>
                    <a:pt x="150" y="330"/>
                    <a:pt x="0" y="520"/>
                  </a:cubicBezTo>
                  <a:cubicBezTo>
                    <a:pt x="77" y="501"/>
                    <a:pt x="158" y="491"/>
                    <a:pt x="242" y="491"/>
                  </a:cubicBezTo>
                  <a:cubicBezTo>
                    <a:pt x="439" y="491"/>
                    <a:pt x="652" y="547"/>
                    <a:pt x="848" y="657"/>
                  </a:cubicBezTo>
                  <a:cubicBezTo>
                    <a:pt x="1190" y="850"/>
                    <a:pt x="1406" y="1165"/>
                    <a:pt x="1440" y="1512"/>
                  </a:cubicBezTo>
                  <a:cubicBezTo>
                    <a:pt x="1567" y="1364"/>
                    <a:pt x="1713" y="1229"/>
                    <a:pt x="1871" y="1120"/>
                  </a:cubicBezTo>
                  <a:cubicBezTo>
                    <a:pt x="1745" y="749"/>
                    <a:pt x="1474" y="427"/>
                    <a:pt x="1094" y="216"/>
                  </a:cubicBezTo>
                  <a:cubicBezTo>
                    <a:pt x="897" y="104"/>
                    <a:pt x="687" y="32"/>
                    <a:pt x="4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8021834" y="1594828"/>
              <a:ext cx="52195" cy="123145"/>
            </a:xfrm>
            <a:custGeom>
              <a:avLst/>
              <a:gdLst/>
              <a:ahLst/>
              <a:cxnLst/>
              <a:rect l="l" t="t" r="r" b="b"/>
              <a:pathLst>
                <a:path w="821" h="1937" extrusionOk="0">
                  <a:moveTo>
                    <a:pt x="210" y="1"/>
                  </a:moveTo>
                  <a:cubicBezTo>
                    <a:pt x="330" y="833"/>
                    <a:pt x="179" y="1358"/>
                    <a:pt x="1" y="1732"/>
                  </a:cubicBezTo>
                  <a:cubicBezTo>
                    <a:pt x="150" y="1766"/>
                    <a:pt x="309" y="1829"/>
                    <a:pt x="464" y="1936"/>
                  </a:cubicBezTo>
                  <a:cubicBezTo>
                    <a:pt x="652" y="1540"/>
                    <a:pt x="820" y="978"/>
                    <a:pt x="736" y="140"/>
                  </a:cubicBezTo>
                  <a:cubicBezTo>
                    <a:pt x="567" y="81"/>
                    <a:pt x="391" y="34"/>
                    <a:pt x="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8093800" y="1752940"/>
              <a:ext cx="116724" cy="62621"/>
            </a:xfrm>
            <a:custGeom>
              <a:avLst/>
              <a:gdLst/>
              <a:ahLst/>
              <a:cxnLst/>
              <a:rect l="l" t="t" r="r" b="b"/>
              <a:pathLst>
                <a:path w="1836" h="985" extrusionOk="0">
                  <a:moveTo>
                    <a:pt x="1342" y="1"/>
                  </a:moveTo>
                  <a:cubicBezTo>
                    <a:pt x="831" y="1"/>
                    <a:pt x="357" y="168"/>
                    <a:pt x="1" y="435"/>
                  </a:cubicBezTo>
                  <a:cubicBezTo>
                    <a:pt x="56" y="596"/>
                    <a:pt x="104" y="779"/>
                    <a:pt x="141" y="984"/>
                  </a:cubicBezTo>
                  <a:cubicBezTo>
                    <a:pt x="409" y="701"/>
                    <a:pt x="854" y="510"/>
                    <a:pt x="1342" y="510"/>
                  </a:cubicBezTo>
                  <a:cubicBezTo>
                    <a:pt x="1504" y="510"/>
                    <a:pt x="1670" y="530"/>
                    <a:pt x="1836" y="576"/>
                  </a:cubicBezTo>
                  <a:cubicBezTo>
                    <a:pt x="1797" y="386"/>
                    <a:pt x="1751" y="203"/>
                    <a:pt x="1699" y="28"/>
                  </a:cubicBezTo>
                  <a:cubicBezTo>
                    <a:pt x="1578" y="10"/>
                    <a:pt x="1458" y="1"/>
                    <a:pt x="1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7594420" y="1574166"/>
              <a:ext cx="1140027" cy="1131635"/>
            </a:xfrm>
            <a:custGeom>
              <a:avLst/>
              <a:gdLst/>
              <a:ahLst/>
              <a:cxnLst/>
              <a:rect l="l" t="t" r="r" b="b"/>
              <a:pathLst>
                <a:path w="17932" h="17800" extrusionOk="0">
                  <a:moveTo>
                    <a:pt x="6197" y="1"/>
                  </a:moveTo>
                  <a:cubicBezTo>
                    <a:pt x="4946" y="1"/>
                    <a:pt x="3818" y="598"/>
                    <a:pt x="3021" y="1683"/>
                  </a:cubicBezTo>
                  <a:cubicBezTo>
                    <a:pt x="2713" y="2103"/>
                    <a:pt x="2462" y="2587"/>
                    <a:pt x="2288" y="3097"/>
                  </a:cubicBezTo>
                  <a:cubicBezTo>
                    <a:pt x="1865" y="3160"/>
                    <a:pt x="1457" y="3354"/>
                    <a:pt x="1133" y="3678"/>
                  </a:cubicBezTo>
                  <a:cubicBezTo>
                    <a:pt x="740" y="4070"/>
                    <a:pt x="526" y="4588"/>
                    <a:pt x="526" y="5142"/>
                  </a:cubicBezTo>
                  <a:cubicBezTo>
                    <a:pt x="526" y="5298"/>
                    <a:pt x="527" y="5452"/>
                    <a:pt x="529" y="5598"/>
                  </a:cubicBezTo>
                  <a:cubicBezTo>
                    <a:pt x="537" y="6333"/>
                    <a:pt x="544" y="6967"/>
                    <a:pt x="328" y="7487"/>
                  </a:cubicBezTo>
                  <a:cubicBezTo>
                    <a:pt x="231" y="7718"/>
                    <a:pt x="269" y="7970"/>
                    <a:pt x="426" y="8163"/>
                  </a:cubicBezTo>
                  <a:cubicBezTo>
                    <a:pt x="556" y="8323"/>
                    <a:pt x="751" y="8414"/>
                    <a:pt x="952" y="8414"/>
                  </a:cubicBezTo>
                  <a:cubicBezTo>
                    <a:pt x="997" y="8414"/>
                    <a:pt x="1041" y="8409"/>
                    <a:pt x="1083" y="8402"/>
                  </a:cubicBezTo>
                  <a:cubicBezTo>
                    <a:pt x="1171" y="8384"/>
                    <a:pt x="1257" y="8365"/>
                    <a:pt x="1342" y="8343"/>
                  </a:cubicBezTo>
                  <a:cubicBezTo>
                    <a:pt x="1483" y="8307"/>
                    <a:pt x="1566" y="8165"/>
                    <a:pt x="1529" y="8027"/>
                  </a:cubicBezTo>
                  <a:cubicBezTo>
                    <a:pt x="1501" y="7908"/>
                    <a:pt x="1394" y="7829"/>
                    <a:pt x="1279" y="7829"/>
                  </a:cubicBezTo>
                  <a:cubicBezTo>
                    <a:pt x="1257" y="7829"/>
                    <a:pt x="1234" y="7832"/>
                    <a:pt x="1211" y="7837"/>
                  </a:cubicBezTo>
                  <a:cubicBezTo>
                    <a:pt x="1139" y="7858"/>
                    <a:pt x="1062" y="7874"/>
                    <a:pt x="983" y="7889"/>
                  </a:cubicBezTo>
                  <a:cubicBezTo>
                    <a:pt x="974" y="7891"/>
                    <a:pt x="963" y="7892"/>
                    <a:pt x="952" y="7892"/>
                  </a:cubicBezTo>
                  <a:cubicBezTo>
                    <a:pt x="886" y="7892"/>
                    <a:pt x="842" y="7849"/>
                    <a:pt x="831" y="7834"/>
                  </a:cubicBezTo>
                  <a:cubicBezTo>
                    <a:pt x="809" y="7808"/>
                    <a:pt x="780" y="7755"/>
                    <a:pt x="808" y="7688"/>
                  </a:cubicBezTo>
                  <a:cubicBezTo>
                    <a:pt x="1066" y="7067"/>
                    <a:pt x="1058" y="6384"/>
                    <a:pt x="1050" y="5594"/>
                  </a:cubicBezTo>
                  <a:cubicBezTo>
                    <a:pt x="1050" y="5448"/>
                    <a:pt x="1049" y="5297"/>
                    <a:pt x="1049" y="5142"/>
                  </a:cubicBezTo>
                  <a:cubicBezTo>
                    <a:pt x="1049" y="4728"/>
                    <a:pt x="1210" y="4340"/>
                    <a:pt x="1501" y="4047"/>
                  </a:cubicBezTo>
                  <a:cubicBezTo>
                    <a:pt x="1803" y="3746"/>
                    <a:pt x="2199" y="3595"/>
                    <a:pt x="2598" y="3595"/>
                  </a:cubicBezTo>
                  <a:cubicBezTo>
                    <a:pt x="2989" y="3595"/>
                    <a:pt x="3382" y="3741"/>
                    <a:pt x="3682" y="4035"/>
                  </a:cubicBezTo>
                  <a:cubicBezTo>
                    <a:pt x="3751" y="4102"/>
                    <a:pt x="3813" y="4177"/>
                    <a:pt x="3866" y="4253"/>
                  </a:cubicBezTo>
                  <a:cubicBezTo>
                    <a:pt x="3870" y="4260"/>
                    <a:pt x="3871" y="4263"/>
                    <a:pt x="3877" y="4269"/>
                  </a:cubicBezTo>
                  <a:cubicBezTo>
                    <a:pt x="4044" y="4518"/>
                    <a:pt x="4134" y="4812"/>
                    <a:pt x="4134" y="5125"/>
                  </a:cubicBezTo>
                  <a:cubicBezTo>
                    <a:pt x="4138" y="5550"/>
                    <a:pt x="3969" y="5965"/>
                    <a:pt x="3670" y="6260"/>
                  </a:cubicBezTo>
                  <a:cubicBezTo>
                    <a:pt x="3305" y="6627"/>
                    <a:pt x="2868" y="7045"/>
                    <a:pt x="2316" y="7374"/>
                  </a:cubicBezTo>
                  <a:cubicBezTo>
                    <a:pt x="2192" y="7449"/>
                    <a:pt x="2152" y="7608"/>
                    <a:pt x="2227" y="7732"/>
                  </a:cubicBezTo>
                  <a:cubicBezTo>
                    <a:pt x="2274" y="7814"/>
                    <a:pt x="2360" y="7859"/>
                    <a:pt x="2451" y="7859"/>
                  </a:cubicBezTo>
                  <a:cubicBezTo>
                    <a:pt x="2495" y="7859"/>
                    <a:pt x="2541" y="7847"/>
                    <a:pt x="2583" y="7822"/>
                  </a:cubicBezTo>
                  <a:cubicBezTo>
                    <a:pt x="3186" y="7462"/>
                    <a:pt x="3652" y="7019"/>
                    <a:pt x="4038" y="6632"/>
                  </a:cubicBezTo>
                  <a:cubicBezTo>
                    <a:pt x="4434" y="6236"/>
                    <a:pt x="4661" y="5686"/>
                    <a:pt x="4657" y="5123"/>
                  </a:cubicBezTo>
                  <a:cubicBezTo>
                    <a:pt x="4655" y="4741"/>
                    <a:pt x="4552" y="4378"/>
                    <a:pt x="4364" y="4065"/>
                  </a:cubicBezTo>
                  <a:cubicBezTo>
                    <a:pt x="4477" y="3622"/>
                    <a:pt x="4692" y="3193"/>
                    <a:pt x="4963" y="2878"/>
                  </a:cubicBezTo>
                  <a:cubicBezTo>
                    <a:pt x="5312" y="2473"/>
                    <a:pt x="5726" y="2266"/>
                    <a:pt x="6197" y="2266"/>
                  </a:cubicBezTo>
                  <a:cubicBezTo>
                    <a:pt x="6672" y="2266"/>
                    <a:pt x="7773" y="2266"/>
                    <a:pt x="7830" y="4841"/>
                  </a:cubicBezTo>
                  <a:cubicBezTo>
                    <a:pt x="7440" y="5086"/>
                    <a:pt x="7128" y="5454"/>
                    <a:pt x="6959" y="5901"/>
                  </a:cubicBezTo>
                  <a:cubicBezTo>
                    <a:pt x="6856" y="6178"/>
                    <a:pt x="6758" y="6460"/>
                    <a:pt x="6670" y="6743"/>
                  </a:cubicBezTo>
                  <a:cubicBezTo>
                    <a:pt x="6594" y="6738"/>
                    <a:pt x="6517" y="6735"/>
                    <a:pt x="6440" y="6735"/>
                  </a:cubicBezTo>
                  <a:cubicBezTo>
                    <a:pt x="5994" y="6735"/>
                    <a:pt x="5542" y="6830"/>
                    <a:pt x="5092" y="7022"/>
                  </a:cubicBezTo>
                  <a:cubicBezTo>
                    <a:pt x="4428" y="7305"/>
                    <a:pt x="3925" y="7730"/>
                    <a:pt x="3619" y="8038"/>
                  </a:cubicBezTo>
                  <a:cubicBezTo>
                    <a:pt x="3452" y="8207"/>
                    <a:pt x="3360" y="8429"/>
                    <a:pt x="3360" y="8666"/>
                  </a:cubicBezTo>
                  <a:cubicBezTo>
                    <a:pt x="3360" y="8902"/>
                    <a:pt x="3454" y="9124"/>
                    <a:pt x="3623" y="9292"/>
                  </a:cubicBezTo>
                  <a:cubicBezTo>
                    <a:pt x="3791" y="9457"/>
                    <a:pt x="4012" y="9548"/>
                    <a:pt x="4249" y="9548"/>
                  </a:cubicBezTo>
                  <a:cubicBezTo>
                    <a:pt x="4485" y="9548"/>
                    <a:pt x="4707" y="9456"/>
                    <a:pt x="4876" y="9287"/>
                  </a:cubicBezTo>
                  <a:cubicBezTo>
                    <a:pt x="5006" y="9156"/>
                    <a:pt x="5404" y="8787"/>
                    <a:pt x="5902" y="8609"/>
                  </a:cubicBezTo>
                  <a:lnTo>
                    <a:pt x="5902" y="8609"/>
                  </a:lnTo>
                  <a:cubicBezTo>
                    <a:pt x="5847" y="8905"/>
                    <a:pt x="5847" y="9232"/>
                    <a:pt x="5905" y="9587"/>
                  </a:cubicBezTo>
                  <a:cubicBezTo>
                    <a:pt x="5894" y="9600"/>
                    <a:pt x="5879" y="9615"/>
                    <a:pt x="5870" y="9629"/>
                  </a:cubicBezTo>
                  <a:cubicBezTo>
                    <a:pt x="4693" y="9727"/>
                    <a:pt x="3704" y="10017"/>
                    <a:pt x="2934" y="10488"/>
                  </a:cubicBezTo>
                  <a:cubicBezTo>
                    <a:pt x="2299" y="10876"/>
                    <a:pt x="1807" y="11386"/>
                    <a:pt x="1469" y="12005"/>
                  </a:cubicBezTo>
                  <a:cubicBezTo>
                    <a:pt x="673" y="12279"/>
                    <a:pt x="144" y="13027"/>
                    <a:pt x="84" y="14035"/>
                  </a:cubicBezTo>
                  <a:cubicBezTo>
                    <a:pt x="1" y="15416"/>
                    <a:pt x="210" y="16400"/>
                    <a:pt x="805" y="17428"/>
                  </a:cubicBezTo>
                  <a:cubicBezTo>
                    <a:pt x="943" y="17664"/>
                    <a:pt x="1184" y="17799"/>
                    <a:pt x="1447" y="17799"/>
                  </a:cubicBezTo>
                  <a:cubicBezTo>
                    <a:pt x="1495" y="17799"/>
                    <a:pt x="1546" y="17796"/>
                    <a:pt x="1595" y="17787"/>
                  </a:cubicBezTo>
                  <a:cubicBezTo>
                    <a:pt x="1908" y="17725"/>
                    <a:pt x="2141" y="17480"/>
                    <a:pt x="2187" y="17163"/>
                  </a:cubicBezTo>
                  <a:cubicBezTo>
                    <a:pt x="2227" y="16877"/>
                    <a:pt x="2284" y="16625"/>
                    <a:pt x="2354" y="16401"/>
                  </a:cubicBezTo>
                  <a:cubicBezTo>
                    <a:pt x="2380" y="16478"/>
                    <a:pt x="2403" y="16558"/>
                    <a:pt x="2426" y="16643"/>
                  </a:cubicBezTo>
                  <a:cubicBezTo>
                    <a:pt x="2498" y="16944"/>
                    <a:pt x="2744" y="17158"/>
                    <a:pt x="3054" y="17186"/>
                  </a:cubicBezTo>
                  <a:cubicBezTo>
                    <a:pt x="3075" y="17187"/>
                    <a:pt x="3098" y="17187"/>
                    <a:pt x="3119" y="17187"/>
                  </a:cubicBezTo>
                  <a:cubicBezTo>
                    <a:pt x="3400" y="17187"/>
                    <a:pt x="3647" y="17028"/>
                    <a:pt x="3761" y="16766"/>
                  </a:cubicBezTo>
                  <a:cubicBezTo>
                    <a:pt x="4008" y="16200"/>
                    <a:pt x="4094" y="15633"/>
                    <a:pt x="4048" y="14870"/>
                  </a:cubicBezTo>
                  <a:cubicBezTo>
                    <a:pt x="4029" y="14555"/>
                    <a:pt x="3940" y="14267"/>
                    <a:pt x="3793" y="14029"/>
                  </a:cubicBezTo>
                  <a:cubicBezTo>
                    <a:pt x="3843" y="13899"/>
                    <a:pt x="3870" y="13760"/>
                    <a:pt x="3870" y="13606"/>
                  </a:cubicBezTo>
                  <a:cubicBezTo>
                    <a:pt x="3870" y="13120"/>
                    <a:pt x="3696" y="12699"/>
                    <a:pt x="3370" y="12391"/>
                  </a:cubicBezTo>
                  <a:cubicBezTo>
                    <a:pt x="3859" y="11887"/>
                    <a:pt x="4626" y="11564"/>
                    <a:pt x="5657" y="11432"/>
                  </a:cubicBezTo>
                  <a:cubicBezTo>
                    <a:pt x="5699" y="11570"/>
                    <a:pt x="5755" y="11698"/>
                    <a:pt x="5818" y="11819"/>
                  </a:cubicBezTo>
                  <a:cubicBezTo>
                    <a:pt x="5431" y="12291"/>
                    <a:pt x="5220" y="12880"/>
                    <a:pt x="5220" y="13521"/>
                  </a:cubicBezTo>
                  <a:cubicBezTo>
                    <a:pt x="5220" y="14364"/>
                    <a:pt x="5523" y="15007"/>
                    <a:pt x="6117" y="15429"/>
                  </a:cubicBezTo>
                  <a:cubicBezTo>
                    <a:pt x="6733" y="15864"/>
                    <a:pt x="7666" y="16077"/>
                    <a:pt x="8968" y="16077"/>
                  </a:cubicBezTo>
                  <a:cubicBezTo>
                    <a:pt x="10269" y="16077"/>
                    <a:pt x="11200" y="15864"/>
                    <a:pt x="11818" y="15429"/>
                  </a:cubicBezTo>
                  <a:cubicBezTo>
                    <a:pt x="12414" y="15007"/>
                    <a:pt x="12714" y="14364"/>
                    <a:pt x="12714" y="13521"/>
                  </a:cubicBezTo>
                  <a:cubicBezTo>
                    <a:pt x="12714" y="12880"/>
                    <a:pt x="12504" y="12291"/>
                    <a:pt x="12116" y="11819"/>
                  </a:cubicBezTo>
                  <a:cubicBezTo>
                    <a:pt x="12180" y="11698"/>
                    <a:pt x="12234" y="11570"/>
                    <a:pt x="12277" y="11432"/>
                  </a:cubicBezTo>
                  <a:cubicBezTo>
                    <a:pt x="13309" y="11564"/>
                    <a:pt x="14075" y="11887"/>
                    <a:pt x="14563" y="12391"/>
                  </a:cubicBezTo>
                  <a:cubicBezTo>
                    <a:pt x="14239" y="12699"/>
                    <a:pt x="14065" y="13120"/>
                    <a:pt x="14065" y="13606"/>
                  </a:cubicBezTo>
                  <a:cubicBezTo>
                    <a:pt x="14065" y="13760"/>
                    <a:pt x="14093" y="13899"/>
                    <a:pt x="14139" y="14029"/>
                  </a:cubicBezTo>
                  <a:cubicBezTo>
                    <a:pt x="13992" y="14267"/>
                    <a:pt x="13906" y="14555"/>
                    <a:pt x="13885" y="14871"/>
                  </a:cubicBezTo>
                  <a:cubicBezTo>
                    <a:pt x="13860" y="15294"/>
                    <a:pt x="13875" y="15646"/>
                    <a:pt x="13935" y="15976"/>
                  </a:cubicBezTo>
                  <a:cubicBezTo>
                    <a:pt x="13956" y="16102"/>
                    <a:pt x="14067" y="16191"/>
                    <a:pt x="14190" y="16191"/>
                  </a:cubicBezTo>
                  <a:cubicBezTo>
                    <a:pt x="14205" y="16191"/>
                    <a:pt x="14220" y="16189"/>
                    <a:pt x="14236" y="16187"/>
                  </a:cubicBezTo>
                  <a:cubicBezTo>
                    <a:pt x="14375" y="16163"/>
                    <a:pt x="14472" y="16026"/>
                    <a:pt x="14446" y="15885"/>
                  </a:cubicBezTo>
                  <a:cubicBezTo>
                    <a:pt x="14397" y="15595"/>
                    <a:pt x="14385" y="15284"/>
                    <a:pt x="14408" y="14901"/>
                  </a:cubicBezTo>
                  <a:cubicBezTo>
                    <a:pt x="14415" y="14786"/>
                    <a:pt x="14432" y="14676"/>
                    <a:pt x="14466" y="14572"/>
                  </a:cubicBezTo>
                  <a:cubicBezTo>
                    <a:pt x="14527" y="14649"/>
                    <a:pt x="14592" y="14729"/>
                    <a:pt x="14657" y="14809"/>
                  </a:cubicBezTo>
                  <a:cubicBezTo>
                    <a:pt x="14866" y="15062"/>
                    <a:pt x="15101" y="15348"/>
                    <a:pt x="15306" y="15735"/>
                  </a:cubicBezTo>
                  <a:cubicBezTo>
                    <a:pt x="15170" y="15977"/>
                    <a:pt x="15070" y="16237"/>
                    <a:pt x="15001" y="16522"/>
                  </a:cubicBezTo>
                  <a:cubicBezTo>
                    <a:pt x="14977" y="16628"/>
                    <a:pt x="14889" y="16666"/>
                    <a:pt x="14820" y="16666"/>
                  </a:cubicBezTo>
                  <a:cubicBezTo>
                    <a:pt x="14816" y="16666"/>
                    <a:pt x="14814" y="16665"/>
                    <a:pt x="14811" y="16665"/>
                  </a:cubicBezTo>
                  <a:lnTo>
                    <a:pt x="14799" y="16665"/>
                  </a:lnTo>
                  <a:cubicBezTo>
                    <a:pt x="14661" y="16665"/>
                    <a:pt x="14544" y="16776"/>
                    <a:pt x="14541" y="16917"/>
                  </a:cubicBezTo>
                  <a:cubicBezTo>
                    <a:pt x="14535" y="17061"/>
                    <a:pt x="14645" y="17182"/>
                    <a:pt x="14789" y="17187"/>
                  </a:cubicBezTo>
                  <a:lnTo>
                    <a:pt x="14817" y="17187"/>
                  </a:lnTo>
                  <a:cubicBezTo>
                    <a:pt x="15150" y="17187"/>
                    <a:pt x="15432" y="16967"/>
                    <a:pt x="15509" y="16643"/>
                  </a:cubicBezTo>
                  <a:cubicBezTo>
                    <a:pt x="15530" y="16558"/>
                    <a:pt x="15555" y="16478"/>
                    <a:pt x="15582" y="16401"/>
                  </a:cubicBezTo>
                  <a:cubicBezTo>
                    <a:pt x="15651" y="16625"/>
                    <a:pt x="15708" y="16877"/>
                    <a:pt x="15748" y="17163"/>
                  </a:cubicBezTo>
                  <a:cubicBezTo>
                    <a:pt x="15794" y="17480"/>
                    <a:pt x="16026" y="17725"/>
                    <a:pt x="16340" y="17787"/>
                  </a:cubicBezTo>
                  <a:cubicBezTo>
                    <a:pt x="16391" y="17796"/>
                    <a:pt x="16440" y="17799"/>
                    <a:pt x="16486" y="17799"/>
                  </a:cubicBezTo>
                  <a:cubicBezTo>
                    <a:pt x="16750" y="17799"/>
                    <a:pt x="16992" y="17664"/>
                    <a:pt x="17127" y="17428"/>
                  </a:cubicBezTo>
                  <a:cubicBezTo>
                    <a:pt x="17725" y="16400"/>
                    <a:pt x="17932" y="15416"/>
                    <a:pt x="17850" y="14035"/>
                  </a:cubicBezTo>
                  <a:cubicBezTo>
                    <a:pt x="17790" y="13027"/>
                    <a:pt x="17262" y="12276"/>
                    <a:pt x="16465" y="12005"/>
                  </a:cubicBezTo>
                  <a:cubicBezTo>
                    <a:pt x="16126" y="11386"/>
                    <a:pt x="15636" y="10876"/>
                    <a:pt x="15000" y="10488"/>
                  </a:cubicBezTo>
                  <a:cubicBezTo>
                    <a:pt x="14228" y="10017"/>
                    <a:pt x="13242" y="9727"/>
                    <a:pt x="12067" y="9629"/>
                  </a:cubicBezTo>
                  <a:cubicBezTo>
                    <a:pt x="12054" y="9615"/>
                    <a:pt x="12042" y="9600"/>
                    <a:pt x="12030" y="9587"/>
                  </a:cubicBezTo>
                  <a:cubicBezTo>
                    <a:pt x="12087" y="9232"/>
                    <a:pt x="12090" y="8905"/>
                    <a:pt x="12031" y="8609"/>
                  </a:cubicBezTo>
                  <a:lnTo>
                    <a:pt x="12031" y="8609"/>
                  </a:lnTo>
                  <a:cubicBezTo>
                    <a:pt x="12531" y="8787"/>
                    <a:pt x="12929" y="9156"/>
                    <a:pt x="13059" y="9287"/>
                  </a:cubicBezTo>
                  <a:cubicBezTo>
                    <a:pt x="13225" y="9456"/>
                    <a:pt x="13449" y="9548"/>
                    <a:pt x="13688" y="9548"/>
                  </a:cubicBezTo>
                  <a:cubicBezTo>
                    <a:pt x="13921" y="9548"/>
                    <a:pt x="14144" y="9457"/>
                    <a:pt x="14311" y="9292"/>
                  </a:cubicBezTo>
                  <a:cubicBezTo>
                    <a:pt x="14478" y="9124"/>
                    <a:pt x="14570" y="8902"/>
                    <a:pt x="14570" y="8666"/>
                  </a:cubicBezTo>
                  <a:cubicBezTo>
                    <a:pt x="14575" y="8429"/>
                    <a:pt x="14481" y="8207"/>
                    <a:pt x="14314" y="8038"/>
                  </a:cubicBezTo>
                  <a:cubicBezTo>
                    <a:pt x="14007" y="7730"/>
                    <a:pt x="13506" y="7305"/>
                    <a:pt x="12845" y="7022"/>
                  </a:cubicBezTo>
                  <a:cubicBezTo>
                    <a:pt x="12395" y="6830"/>
                    <a:pt x="11941" y="6735"/>
                    <a:pt x="11493" y="6735"/>
                  </a:cubicBezTo>
                  <a:cubicBezTo>
                    <a:pt x="11416" y="6735"/>
                    <a:pt x="11340" y="6738"/>
                    <a:pt x="11263" y="6743"/>
                  </a:cubicBezTo>
                  <a:cubicBezTo>
                    <a:pt x="11177" y="6460"/>
                    <a:pt x="11079" y="6178"/>
                    <a:pt x="10976" y="5901"/>
                  </a:cubicBezTo>
                  <a:cubicBezTo>
                    <a:pt x="10806" y="5451"/>
                    <a:pt x="10491" y="5082"/>
                    <a:pt x="10099" y="4838"/>
                  </a:cubicBezTo>
                  <a:cubicBezTo>
                    <a:pt x="10071" y="3424"/>
                    <a:pt x="9769" y="2297"/>
                    <a:pt x="9202" y="1487"/>
                  </a:cubicBezTo>
                  <a:cubicBezTo>
                    <a:pt x="8522" y="514"/>
                    <a:pt x="7484" y="1"/>
                    <a:pt x="6197" y="1"/>
                  </a:cubicBezTo>
                  <a:close/>
                  <a:moveTo>
                    <a:pt x="2096" y="12419"/>
                  </a:moveTo>
                  <a:cubicBezTo>
                    <a:pt x="2374" y="12419"/>
                    <a:pt x="2736" y="12519"/>
                    <a:pt x="2998" y="12758"/>
                  </a:cubicBezTo>
                  <a:cubicBezTo>
                    <a:pt x="3230" y="12969"/>
                    <a:pt x="3347" y="13254"/>
                    <a:pt x="3347" y="13606"/>
                  </a:cubicBezTo>
                  <a:cubicBezTo>
                    <a:pt x="3347" y="13906"/>
                    <a:pt x="3152" y="14145"/>
                    <a:pt x="2876" y="14476"/>
                  </a:cubicBezTo>
                  <a:cubicBezTo>
                    <a:pt x="2635" y="14768"/>
                    <a:pt x="2339" y="15122"/>
                    <a:pt x="2096" y="15627"/>
                  </a:cubicBezTo>
                  <a:cubicBezTo>
                    <a:pt x="2096" y="15632"/>
                    <a:pt x="2092" y="15637"/>
                    <a:pt x="2090" y="15642"/>
                  </a:cubicBezTo>
                  <a:cubicBezTo>
                    <a:pt x="1908" y="16025"/>
                    <a:pt x="1753" y="16493"/>
                    <a:pt x="1669" y="17089"/>
                  </a:cubicBezTo>
                  <a:cubicBezTo>
                    <a:pt x="1650" y="17233"/>
                    <a:pt x="1529" y="17267"/>
                    <a:pt x="1495" y="17274"/>
                  </a:cubicBezTo>
                  <a:cubicBezTo>
                    <a:pt x="1486" y="17275"/>
                    <a:pt x="1468" y="17279"/>
                    <a:pt x="1449" y="17279"/>
                  </a:cubicBezTo>
                  <a:cubicBezTo>
                    <a:pt x="1394" y="17279"/>
                    <a:pt x="1313" y="17260"/>
                    <a:pt x="1257" y="17166"/>
                  </a:cubicBezTo>
                  <a:cubicBezTo>
                    <a:pt x="717" y="16234"/>
                    <a:pt x="527" y="15336"/>
                    <a:pt x="606" y="14066"/>
                  </a:cubicBezTo>
                  <a:cubicBezTo>
                    <a:pt x="650" y="13328"/>
                    <a:pt x="1041" y="12510"/>
                    <a:pt x="2000" y="12422"/>
                  </a:cubicBezTo>
                  <a:cubicBezTo>
                    <a:pt x="2031" y="12420"/>
                    <a:pt x="2061" y="12419"/>
                    <a:pt x="2096" y="12419"/>
                  </a:cubicBezTo>
                  <a:close/>
                  <a:moveTo>
                    <a:pt x="15840" y="12419"/>
                  </a:moveTo>
                  <a:cubicBezTo>
                    <a:pt x="15874" y="12419"/>
                    <a:pt x="15906" y="12420"/>
                    <a:pt x="15934" y="12422"/>
                  </a:cubicBezTo>
                  <a:cubicBezTo>
                    <a:pt x="16894" y="12510"/>
                    <a:pt x="17285" y="13328"/>
                    <a:pt x="17331" y="14066"/>
                  </a:cubicBezTo>
                  <a:cubicBezTo>
                    <a:pt x="17408" y="15336"/>
                    <a:pt x="17218" y="16234"/>
                    <a:pt x="16676" y="17166"/>
                  </a:cubicBezTo>
                  <a:cubicBezTo>
                    <a:pt x="16622" y="17260"/>
                    <a:pt x="16540" y="17278"/>
                    <a:pt x="16486" y="17278"/>
                  </a:cubicBezTo>
                  <a:cubicBezTo>
                    <a:pt x="16467" y="17278"/>
                    <a:pt x="16449" y="17275"/>
                    <a:pt x="16440" y="17274"/>
                  </a:cubicBezTo>
                  <a:cubicBezTo>
                    <a:pt x="16406" y="17267"/>
                    <a:pt x="16287" y="17233"/>
                    <a:pt x="16265" y="17089"/>
                  </a:cubicBezTo>
                  <a:cubicBezTo>
                    <a:pt x="16179" y="16493"/>
                    <a:pt x="16026" y="16025"/>
                    <a:pt x="15845" y="15642"/>
                  </a:cubicBezTo>
                  <a:cubicBezTo>
                    <a:pt x="15843" y="15637"/>
                    <a:pt x="15839" y="15632"/>
                    <a:pt x="15837" y="15627"/>
                  </a:cubicBezTo>
                  <a:cubicBezTo>
                    <a:pt x="15592" y="15122"/>
                    <a:pt x="15300" y="14768"/>
                    <a:pt x="15059" y="14476"/>
                  </a:cubicBezTo>
                  <a:cubicBezTo>
                    <a:pt x="14785" y="14145"/>
                    <a:pt x="14586" y="13906"/>
                    <a:pt x="14586" y="13606"/>
                  </a:cubicBezTo>
                  <a:cubicBezTo>
                    <a:pt x="14586" y="13254"/>
                    <a:pt x="14705" y="12969"/>
                    <a:pt x="14937" y="12758"/>
                  </a:cubicBezTo>
                  <a:cubicBezTo>
                    <a:pt x="15197" y="12519"/>
                    <a:pt x="15561" y="12419"/>
                    <a:pt x="15840" y="12419"/>
                  </a:cubicBezTo>
                  <a:close/>
                  <a:moveTo>
                    <a:pt x="3469" y="14572"/>
                  </a:moveTo>
                  <a:cubicBezTo>
                    <a:pt x="3500" y="14676"/>
                    <a:pt x="3521" y="14786"/>
                    <a:pt x="3529" y="14901"/>
                  </a:cubicBezTo>
                  <a:cubicBezTo>
                    <a:pt x="3569" y="15577"/>
                    <a:pt x="3497" y="16071"/>
                    <a:pt x="3284" y="16557"/>
                  </a:cubicBezTo>
                  <a:cubicBezTo>
                    <a:pt x="3242" y="16651"/>
                    <a:pt x="3163" y="16666"/>
                    <a:pt x="3117" y="16666"/>
                  </a:cubicBezTo>
                  <a:cubicBezTo>
                    <a:pt x="3112" y="16666"/>
                    <a:pt x="3104" y="16666"/>
                    <a:pt x="3100" y="16665"/>
                  </a:cubicBezTo>
                  <a:cubicBezTo>
                    <a:pt x="3067" y="16663"/>
                    <a:pt x="2960" y="16644"/>
                    <a:pt x="2931" y="16522"/>
                  </a:cubicBezTo>
                  <a:cubicBezTo>
                    <a:pt x="2862" y="16237"/>
                    <a:pt x="2762" y="15977"/>
                    <a:pt x="2627" y="15735"/>
                  </a:cubicBezTo>
                  <a:cubicBezTo>
                    <a:pt x="2830" y="15348"/>
                    <a:pt x="3067" y="15062"/>
                    <a:pt x="3276" y="14809"/>
                  </a:cubicBezTo>
                  <a:cubicBezTo>
                    <a:pt x="3343" y="14729"/>
                    <a:pt x="3406" y="14649"/>
                    <a:pt x="3469" y="14572"/>
                  </a:cubicBezTo>
                  <a:close/>
                  <a:moveTo>
                    <a:pt x="8968" y="11139"/>
                  </a:moveTo>
                  <a:cubicBezTo>
                    <a:pt x="10001" y="11139"/>
                    <a:pt x="10846" y="11386"/>
                    <a:pt x="11415" y="11853"/>
                  </a:cubicBezTo>
                  <a:cubicBezTo>
                    <a:pt x="11484" y="11911"/>
                    <a:pt x="11545" y="11968"/>
                    <a:pt x="11605" y="12029"/>
                  </a:cubicBezTo>
                  <a:cubicBezTo>
                    <a:pt x="11605" y="12030"/>
                    <a:pt x="11608" y="12032"/>
                    <a:pt x="11608" y="12032"/>
                  </a:cubicBezTo>
                  <a:cubicBezTo>
                    <a:pt x="11990" y="12429"/>
                    <a:pt x="12194" y="12939"/>
                    <a:pt x="12194" y="13521"/>
                  </a:cubicBezTo>
                  <a:cubicBezTo>
                    <a:pt x="12194" y="14468"/>
                    <a:pt x="11826" y="15555"/>
                    <a:pt x="8968" y="15555"/>
                  </a:cubicBezTo>
                  <a:cubicBezTo>
                    <a:pt x="6109" y="15555"/>
                    <a:pt x="5743" y="14468"/>
                    <a:pt x="5743" y="13521"/>
                  </a:cubicBezTo>
                  <a:cubicBezTo>
                    <a:pt x="5743" y="12939"/>
                    <a:pt x="5942" y="12429"/>
                    <a:pt x="6327" y="12032"/>
                  </a:cubicBezTo>
                  <a:cubicBezTo>
                    <a:pt x="6327" y="12032"/>
                    <a:pt x="6327" y="12030"/>
                    <a:pt x="6329" y="12029"/>
                  </a:cubicBezTo>
                  <a:cubicBezTo>
                    <a:pt x="6390" y="11968"/>
                    <a:pt x="6451" y="11911"/>
                    <a:pt x="6520" y="11853"/>
                  </a:cubicBezTo>
                  <a:cubicBezTo>
                    <a:pt x="7088" y="11386"/>
                    <a:pt x="7936" y="11139"/>
                    <a:pt x="8968" y="11139"/>
                  </a:cubicBezTo>
                  <a:close/>
                  <a:moveTo>
                    <a:pt x="8490" y="13266"/>
                  </a:moveTo>
                  <a:cubicBezTo>
                    <a:pt x="8428" y="13266"/>
                    <a:pt x="8367" y="13288"/>
                    <a:pt x="8318" y="13331"/>
                  </a:cubicBezTo>
                  <a:cubicBezTo>
                    <a:pt x="8210" y="13424"/>
                    <a:pt x="8198" y="13589"/>
                    <a:pt x="8292" y="13698"/>
                  </a:cubicBezTo>
                  <a:cubicBezTo>
                    <a:pt x="8462" y="13893"/>
                    <a:pt x="8709" y="14005"/>
                    <a:pt x="8968" y="14005"/>
                  </a:cubicBezTo>
                  <a:cubicBezTo>
                    <a:pt x="9225" y="14005"/>
                    <a:pt x="9470" y="13893"/>
                    <a:pt x="9640" y="13698"/>
                  </a:cubicBezTo>
                  <a:cubicBezTo>
                    <a:pt x="9737" y="13589"/>
                    <a:pt x="9725" y="13424"/>
                    <a:pt x="9616" y="13331"/>
                  </a:cubicBezTo>
                  <a:cubicBezTo>
                    <a:pt x="9568" y="13288"/>
                    <a:pt x="9507" y="13266"/>
                    <a:pt x="9445" y="13266"/>
                  </a:cubicBezTo>
                  <a:cubicBezTo>
                    <a:pt x="9370" y="13266"/>
                    <a:pt x="9300" y="13296"/>
                    <a:pt x="9248" y="13355"/>
                  </a:cubicBezTo>
                  <a:cubicBezTo>
                    <a:pt x="9177" y="13437"/>
                    <a:pt x="9076" y="13483"/>
                    <a:pt x="8968" y="13483"/>
                  </a:cubicBezTo>
                  <a:cubicBezTo>
                    <a:pt x="8859" y="13483"/>
                    <a:pt x="8758" y="13437"/>
                    <a:pt x="8686" y="13355"/>
                  </a:cubicBezTo>
                  <a:cubicBezTo>
                    <a:pt x="8635" y="13296"/>
                    <a:pt x="8562" y="13266"/>
                    <a:pt x="8490" y="13266"/>
                  </a:cubicBezTo>
                  <a:close/>
                  <a:moveTo>
                    <a:pt x="10780" y="12952"/>
                  </a:moveTo>
                  <a:cubicBezTo>
                    <a:pt x="10634" y="12952"/>
                    <a:pt x="10519" y="13068"/>
                    <a:pt x="10519" y="13213"/>
                  </a:cubicBezTo>
                  <a:lnTo>
                    <a:pt x="10519" y="13513"/>
                  </a:lnTo>
                  <a:cubicBezTo>
                    <a:pt x="10519" y="13658"/>
                    <a:pt x="10634" y="13774"/>
                    <a:pt x="10780" y="13774"/>
                  </a:cubicBezTo>
                  <a:cubicBezTo>
                    <a:pt x="10922" y="13774"/>
                    <a:pt x="11041" y="13658"/>
                    <a:pt x="11041" y="13513"/>
                  </a:cubicBezTo>
                  <a:lnTo>
                    <a:pt x="11041" y="13213"/>
                  </a:lnTo>
                  <a:cubicBezTo>
                    <a:pt x="11041" y="13068"/>
                    <a:pt x="10922" y="12952"/>
                    <a:pt x="10780" y="12952"/>
                  </a:cubicBezTo>
                  <a:close/>
                  <a:moveTo>
                    <a:pt x="7155" y="12952"/>
                  </a:moveTo>
                  <a:cubicBezTo>
                    <a:pt x="7011" y="12952"/>
                    <a:pt x="6896" y="13068"/>
                    <a:pt x="6896" y="13213"/>
                  </a:cubicBezTo>
                  <a:lnTo>
                    <a:pt x="6896" y="13513"/>
                  </a:lnTo>
                  <a:cubicBezTo>
                    <a:pt x="6896" y="13658"/>
                    <a:pt x="7011" y="13774"/>
                    <a:pt x="7155" y="13774"/>
                  </a:cubicBezTo>
                  <a:cubicBezTo>
                    <a:pt x="7301" y="13774"/>
                    <a:pt x="7415" y="13658"/>
                    <a:pt x="7415" y="13513"/>
                  </a:cubicBezTo>
                  <a:lnTo>
                    <a:pt x="7415" y="13213"/>
                  </a:lnTo>
                  <a:cubicBezTo>
                    <a:pt x="7415" y="13068"/>
                    <a:pt x="7301" y="12952"/>
                    <a:pt x="7155" y="12952"/>
                  </a:cubicBezTo>
                  <a:close/>
                  <a:moveTo>
                    <a:pt x="12334" y="10179"/>
                  </a:moveTo>
                  <a:lnTo>
                    <a:pt x="12334" y="10179"/>
                  </a:lnTo>
                  <a:cubicBezTo>
                    <a:pt x="13943" y="10369"/>
                    <a:pt x="15099" y="10946"/>
                    <a:pt x="15783" y="11898"/>
                  </a:cubicBezTo>
                  <a:cubicBezTo>
                    <a:pt x="15550" y="11906"/>
                    <a:pt x="15270" y="11964"/>
                    <a:pt x="15000" y="12093"/>
                  </a:cubicBezTo>
                  <a:cubicBezTo>
                    <a:pt x="14432" y="11471"/>
                    <a:pt x="13553" y="11077"/>
                    <a:pt x="12380" y="10919"/>
                  </a:cubicBezTo>
                  <a:cubicBezTo>
                    <a:pt x="12383" y="10861"/>
                    <a:pt x="12386" y="10800"/>
                    <a:pt x="12389" y="10739"/>
                  </a:cubicBezTo>
                  <a:cubicBezTo>
                    <a:pt x="12392" y="10540"/>
                    <a:pt x="12374" y="10349"/>
                    <a:pt x="12334" y="10179"/>
                  </a:cubicBezTo>
                  <a:close/>
                  <a:moveTo>
                    <a:pt x="5601" y="10179"/>
                  </a:moveTo>
                  <a:lnTo>
                    <a:pt x="5601" y="10179"/>
                  </a:lnTo>
                  <a:cubicBezTo>
                    <a:pt x="5561" y="10349"/>
                    <a:pt x="5542" y="10540"/>
                    <a:pt x="5546" y="10739"/>
                  </a:cubicBezTo>
                  <a:cubicBezTo>
                    <a:pt x="5548" y="10800"/>
                    <a:pt x="5551" y="10861"/>
                    <a:pt x="5555" y="10919"/>
                  </a:cubicBezTo>
                  <a:cubicBezTo>
                    <a:pt x="4382" y="11077"/>
                    <a:pt x="3500" y="11471"/>
                    <a:pt x="2935" y="12093"/>
                  </a:cubicBezTo>
                  <a:cubicBezTo>
                    <a:pt x="2665" y="11964"/>
                    <a:pt x="2385" y="11906"/>
                    <a:pt x="2150" y="11898"/>
                  </a:cubicBezTo>
                  <a:cubicBezTo>
                    <a:pt x="2834" y="10946"/>
                    <a:pt x="3992" y="10369"/>
                    <a:pt x="5601" y="10179"/>
                  </a:cubicBezTo>
                  <a:close/>
                  <a:moveTo>
                    <a:pt x="8968" y="9280"/>
                  </a:moveTo>
                  <a:cubicBezTo>
                    <a:pt x="10369" y="9280"/>
                    <a:pt x="11346" y="9541"/>
                    <a:pt x="11711" y="10016"/>
                  </a:cubicBezTo>
                  <a:cubicBezTo>
                    <a:pt x="11711" y="10018"/>
                    <a:pt x="11713" y="10022"/>
                    <a:pt x="11715" y="10024"/>
                  </a:cubicBezTo>
                  <a:cubicBezTo>
                    <a:pt x="11719" y="10029"/>
                    <a:pt x="11720" y="10032"/>
                    <a:pt x="11725" y="10037"/>
                  </a:cubicBezTo>
                  <a:cubicBezTo>
                    <a:pt x="11841" y="10211"/>
                    <a:pt x="11916" y="10639"/>
                    <a:pt x="11830" y="11078"/>
                  </a:cubicBezTo>
                  <a:cubicBezTo>
                    <a:pt x="11828" y="11088"/>
                    <a:pt x="11824" y="11100"/>
                    <a:pt x="11824" y="11111"/>
                  </a:cubicBezTo>
                  <a:cubicBezTo>
                    <a:pt x="11801" y="11219"/>
                    <a:pt x="11769" y="11328"/>
                    <a:pt x="11723" y="11434"/>
                  </a:cubicBezTo>
                  <a:cubicBezTo>
                    <a:pt x="11060" y="10900"/>
                    <a:pt x="10110" y="10618"/>
                    <a:pt x="8968" y="10618"/>
                  </a:cubicBezTo>
                  <a:cubicBezTo>
                    <a:pt x="7825" y="10618"/>
                    <a:pt x="6873" y="10900"/>
                    <a:pt x="6212" y="11434"/>
                  </a:cubicBezTo>
                  <a:cubicBezTo>
                    <a:pt x="6166" y="11328"/>
                    <a:pt x="6134" y="11219"/>
                    <a:pt x="6111" y="11111"/>
                  </a:cubicBezTo>
                  <a:cubicBezTo>
                    <a:pt x="6109" y="11100"/>
                    <a:pt x="6107" y="11088"/>
                    <a:pt x="6103" y="11078"/>
                  </a:cubicBezTo>
                  <a:cubicBezTo>
                    <a:pt x="6019" y="10639"/>
                    <a:pt x="6092" y="10211"/>
                    <a:pt x="6209" y="10037"/>
                  </a:cubicBezTo>
                  <a:cubicBezTo>
                    <a:pt x="6215" y="10032"/>
                    <a:pt x="6216" y="10029"/>
                    <a:pt x="6220" y="10024"/>
                  </a:cubicBezTo>
                  <a:cubicBezTo>
                    <a:pt x="6220" y="10022"/>
                    <a:pt x="6221" y="10018"/>
                    <a:pt x="6224" y="10016"/>
                  </a:cubicBezTo>
                  <a:cubicBezTo>
                    <a:pt x="6591" y="9541"/>
                    <a:pt x="7565" y="9280"/>
                    <a:pt x="8968" y="9280"/>
                  </a:cubicBezTo>
                  <a:close/>
                  <a:moveTo>
                    <a:pt x="8968" y="7274"/>
                  </a:moveTo>
                  <a:cubicBezTo>
                    <a:pt x="9198" y="7274"/>
                    <a:pt x="9652" y="7295"/>
                    <a:pt x="10129" y="7429"/>
                  </a:cubicBezTo>
                  <a:cubicBezTo>
                    <a:pt x="10622" y="7568"/>
                    <a:pt x="10989" y="7786"/>
                    <a:pt x="11229" y="8081"/>
                  </a:cubicBezTo>
                  <a:cubicBezTo>
                    <a:pt x="11472" y="8381"/>
                    <a:pt x="11579" y="8767"/>
                    <a:pt x="11545" y="9232"/>
                  </a:cubicBezTo>
                  <a:cubicBezTo>
                    <a:pt x="11053" y="8969"/>
                    <a:pt x="10255" y="8759"/>
                    <a:pt x="8968" y="8759"/>
                  </a:cubicBezTo>
                  <a:cubicBezTo>
                    <a:pt x="7681" y="8759"/>
                    <a:pt x="6882" y="8969"/>
                    <a:pt x="6390" y="9232"/>
                  </a:cubicBezTo>
                  <a:cubicBezTo>
                    <a:pt x="6356" y="8767"/>
                    <a:pt x="6463" y="8381"/>
                    <a:pt x="6704" y="8081"/>
                  </a:cubicBezTo>
                  <a:cubicBezTo>
                    <a:pt x="6747" y="8028"/>
                    <a:pt x="6795" y="7978"/>
                    <a:pt x="6847" y="7930"/>
                  </a:cubicBezTo>
                  <a:cubicBezTo>
                    <a:pt x="6850" y="7926"/>
                    <a:pt x="6856" y="7923"/>
                    <a:pt x="6856" y="7921"/>
                  </a:cubicBezTo>
                  <a:cubicBezTo>
                    <a:pt x="7089" y="7706"/>
                    <a:pt x="7407" y="7542"/>
                    <a:pt x="7806" y="7429"/>
                  </a:cubicBezTo>
                  <a:cubicBezTo>
                    <a:pt x="8284" y="7295"/>
                    <a:pt x="8738" y="7274"/>
                    <a:pt x="8968" y="7274"/>
                  </a:cubicBezTo>
                  <a:close/>
                  <a:moveTo>
                    <a:pt x="11496" y="7257"/>
                  </a:moveTo>
                  <a:cubicBezTo>
                    <a:pt x="11874" y="7257"/>
                    <a:pt x="12257" y="7338"/>
                    <a:pt x="12640" y="7501"/>
                  </a:cubicBezTo>
                  <a:cubicBezTo>
                    <a:pt x="13225" y="7752"/>
                    <a:pt x="13673" y="8131"/>
                    <a:pt x="13946" y="8406"/>
                  </a:cubicBezTo>
                  <a:cubicBezTo>
                    <a:pt x="14013" y="8476"/>
                    <a:pt x="14052" y="8568"/>
                    <a:pt x="14052" y="8664"/>
                  </a:cubicBezTo>
                  <a:cubicBezTo>
                    <a:pt x="14050" y="8762"/>
                    <a:pt x="14013" y="8853"/>
                    <a:pt x="13944" y="8921"/>
                  </a:cubicBezTo>
                  <a:cubicBezTo>
                    <a:pt x="13874" y="8990"/>
                    <a:pt x="13783" y="9028"/>
                    <a:pt x="13688" y="9028"/>
                  </a:cubicBezTo>
                  <a:cubicBezTo>
                    <a:pt x="13588" y="9028"/>
                    <a:pt x="13498" y="8990"/>
                    <a:pt x="13427" y="8920"/>
                  </a:cubicBezTo>
                  <a:cubicBezTo>
                    <a:pt x="13191" y="8682"/>
                    <a:pt x="12581" y="8142"/>
                    <a:pt x="11811" y="8014"/>
                  </a:cubicBezTo>
                  <a:cubicBezTo>
                    <a:pt x="11761" y="7923"/>
                    <a:pt x="11702" y="7836"/>
                    <a:pt x="11633" y="7752"/>
                  </a:cubicBezTo>
                  <a:cubicBezTo>
                    <a:pt x="11593" y="7699"/>
                    <a:pt x="11545" y="7649"/>
                    <a:pt x="11495" y="7599"/>
                  </a:cubicBezTo>
                  <a:cubicBezTo>
                    <a:pt x="11470" y="7485"/>
                    <a:pt x="11441" y="7372"/>
                    <a:pt x="11410" y="7258"/>
                  </a:cubicBezTo>
                  <a:cubicBezTo>
                    <a:pt x="11439" y="7257"/>
                    <a:pt x="11468" y="7257"/>
                    <a:pt x="11496" y="7257"/>
                  </a:cubicBezTo>
                  <a:close/>
                  <a:moveTo>
                    <a:pt x="6436" y="7257"/>
                  </a:moveTo>
                  <a:cubicBezTo>
                    <a:pt x="6465" y="7257"/>
                    <a:pt x="6494" y="7257"/>
                    <a:pt x="6523" y="7258"/>
                  </a:cubicBezTo>
                  <a:cubicBezTo>
                    <a:pt x="6494" y="7372"/>
                    <a:pt x="6467" y="7485"/>
                    <a:pt x="6439" y="7599"/>
                  </a:cubicBezTo>
                  <a:cubicBezTo>
                    <a:pt x="6390" y="7649"/>
                    <a:pt x="6344" y="7699"/>
                    <a:pt x="6301" y="7752"/>
                  </a:cubicBezTo>
                  <a:cubicBezTo>
                    <a:pt x="6232" y="7836"/>
                    <a:pt x="6174" y="7923"/>
                    <a:pt x="6123" y="8014"/>
                  </a:cubicBezTo>
                  <a:cubicBezTo>
                    <a:pt x="5353" y="8142"/>
                    <a:pt x="4744" y="8682"/>
                    <a:pt x="4506" y="8920"/>
                  </a:cubicBezTo>
                  <a:cubicBezTo>
                    <a:pt x="4439" y="8990"/>
                    <a:pt x="4345" y="9028"/>
                    <a:pt x="4249" y="9028"/>
                  </a:cubicBezTo>
                  <a:cubicBezTo>
                    <a:pt x="4149" y="9028"/>
                    <a:pt x="4060" y="8990"/>
                    <a:pt x="3992" y="8921"/>
                  </a:cubicBezTo>
                  <a:cubicBezTo>
                    <a:pt x="3922" y="8853"/>
                    <a:pt x="3883" y="8762"/>
                    <a:pt x="3883" y="8664"/>
                  </a:cubicBezTo>
                  <a:cubicBezTo>
                    <a:pt x="3883" y="8568"/>
                    <a:pt x="3920" y="8476"/>
                    <a:pt x="3991" y="8406"/>
                  </a:cubicBezTo>
                  <a:cubicBezTo>
                    <a:pt x="4262" y="8131"/>
                    <a:pt x="4710" y="7752"/>
                    <a:pt x="5295" y="7501"/>
                  </a:cubicBezTo>
                  <a:cubicBezTo>
                    <a:pt x="5678" y="7338"/>
                    <a:pt x="6061" y="7257"/>
                    <a:pt x="6436" y="7257"/>
                  </a:cubicBezTo>
                  <a:close/>
                  <a:moveTo>
                    <a:pt x="8968" y="5035"/>
                  </a:moveTo>
                  <a:cubicBezTo>
                    <a:pt x="9639" y="5035"/>
                    <a:pt x="10249" y="5457"/>
                    <a:pt x="10487" y="6086"/>
                  </a:cubicBezTo>
                  <a:cubicBezTo>
                    <a:pt x="10619" y="6430"/>
                    <a:pt x="10734" y="6783"/>
                    <a:pt x="10838" y="7141"/>
                  </a:cubicBezTo>
                  <a:cubicBezTo>
                    <a:pt x="10665" y="7057"/>
                    <a:pt x="10476" y="6985"/>
                    <a:pt x="10271" y="6927"/>
                  </a:cubicBezTo>
                  <a:cubicBezTo>
                    <a:pt x="9732" y="6775"/>
                    <a:pt x="9223" y="6752"/>
                    <a:pt x="8968" y="6752"/>
                  </a:cubicBezTo>
                  <a:cubicBezTo>
                    <a:pt x="8709" y="6752"/>
                    <a:pt x="8203" y="6775"/>
                    <a:pt x="7664" y="6927"/>
                  </a:cubicBezTo>
                  <a:cubicBezTo>
                    <a:pt x="7457" y="6985"/>
                    <a:pt x="7270" y="7057"/>
                    <a:pt x="7097" y="7141"/>
                  </a:cubicBezTo>
                  <a:cubicBezTo>
                    <a:pt x="7201" y="6783"/>
                    <a:pt x="7315" y="6430"/>
                    <a:pt x="7448" y="6086"/>
                  </a:cubicBezTo>
                  <a:cubicBezTo>
                    <a:pt x="7683" y="5457"/>
                    <a:pt x="8295" y="5035"/>
                    <a:pt x="8968" y="5035"/>
                  </a:cubicBezTo>
                  <a:close/>
                  <a:moveTo>
                    <a:pt x="6197" y="521"/>
                  </a:moveTo>
                  <a:cubicBezTo>
                    <a:pt x="7306" y="521"/>
                    <a:pt x="8198" y="959"/>
                    <a:pt x="8775" y="1786"/>
                  </a:cubicBezTo>
                  <a:cubicBezTo>
                    <a:pt x="9250" y="2463"/>
                    <a:pt x="9514" y="3410"/>
                    <a:pt x="9566" y="4601"/>
                  </a:cubicBezTo>
                  <a:cubicBezTo>
                    <a:pt x="9376" y="4543"/>
                    <a:pt x="9175" y="4514"/>
                    <a:pt x="8968" y="4514"/>
                  </a:cubicBezTo>
                  <a:cubicBezTo>
                    <a:pt x="8752" y="4514"/>
                    <a:pt x="8545" y="4546"/>
                    <a:pt x="8344" y="4607"/>
                  </a:cubicBezTo>
                  <a:cubicBezTo>
                    <a:pt x="8204" y="1745"/>
                    <a:pt x="6704" y="1744"/>
                    <a:pt x="6197" y="1744"/>
                  </a:cubicBezTo>
                  <a:cubicBezTo>
                    <a:pt x="5578" y="1744"/>
                    <a:pt x="5014" y="2019"/>
                    <a:pt x="4567" y="2538"/>
                  </a:cubicBezTo>
                  <a:cubicBezTo>
                    <a:pt x="4318" y="2829"/>
                    <a:pt x="4109" y="3197"/>
                    <a:pt x="3968" y="3588"/>
                  </a:cubicBezTo>
                  <a:cubicBezTo>
                    <a:pt x="3644" y="3303"/>
                    <a:pt x="3251" y="3137"/>
                    <a:pt x="2845" y="3089"/>
                  </a:cubicBezTo>
                  <a:cubicBezTo>
                    <a:pt x="2998" y="2694"/>
                    <a:pt x="3199" y="2320"/>
                    <a:pt x="3440" y="1992"/>
                  </a:cubicBezTo>
                  <a:cubicBezTo>
                    <a:pt x="4138" y="1044"/>
                    <a:pt x="5117" y="521"/>
                    <a:pt x="6197" y="5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815" name="Google Shape;815;p33"/>
          <p:cNvGrpSpPr/>
          <p:nvPr/>
        </p:nvGrpSpPr>
        <p:grpSpPr>
          <a:xfrm>
            <a:off x="6589600" y="1546800"/>
            <a:ext cx="1840114" cy="953650"/>
            <a:chOff x="6589600" y="1546800"/>
            <a:chExt cx="1840114" cy="953650"/>
          </a:xfrm>
        </p:grpSpPr>
        <p:sp>
          <p:nvSpPr>
            <p:cNvPr id="816" name="Google Shape;816;p33"/>
            <p:cNvSpPr txBox="1"/>
            <p:nvPr/>
          </p:nvSpPr>
          <p:spPr>
            <a:xfrm>
              <a:off x="6589600" y="1546800"/>
              <a:ext cx="18396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سنجاقک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817" name="Google Shape;817;p33"/>
            <p:cNvSpPr txBox="1"/>
            <p:nvPr/>
          </p:nvSpPr>
          <p:spPr>
            <a:xfrm>
              <a:off x="6590114" y="1829950"/>
              <a:ext cx="1839600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</p:grpSp>
      <p:grpSp>
        <p:nvGrpSpPr>
          <p:cNvPr id="818" name="Google Shape;818;p33"/>
          <p:cNvGrpSpPr/>
          <p:nvPr/>
        </p:nvGrpSpPr>
        <p:grpSpPr>
          <a:xfrm>
            <a:off x="6589600" y="3181137"/>
            <a:ext cx="1840114" cy="953650"/>
            <a:chOff x="6589600" y="3181138"/>
            <a:chExt cx="1840114" cy="953650"/>
          </a:xfrm>
        </p:grpSpPr>
        <p:sp>
          <p:nvSpPr>
            <p:cNvPr id="819" name="Google Shape;819;p33"/>
            <p:cNvSpPr txBox="1"/>
            <p:nvPr/>
          </p:nvSpPr>
          <p:spPr>
            <a:xfrm>
              <a:off x="6589600" y="3181138"/>
              <a:ext cx="18396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عقرب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820" name="Google Shape;820;p33"/>
            <p:cNvSpPr txBox="1"/>
            <p:nvPr/>
          </p:nvSpPr>
          <p:spPr>
            <a:xfrm>
              <a:off x="6590114" y="3464287"/>
              <a:ext cx="1839600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</p:grpSp>
      <p:grpSp>
        <p:nvGrpSpPr>
          <p:cNvPr id="821" name="Google Shape;821;p33"/>
          <p:cNvGrpSpPr/>
          <p:nvPr/>
        </p:nvGrpSpPr>
        <p:grpSpPr>
          <a:xfrm>
            <a:off x="738800" y="3181137"/>
            <a:ext cx="1840114" cy="953650"/>
            <a:chOff x="738800" y="3181138"/>
            <a:chExt cx="1840114" cy="953650"/>
          </a:xfrm>
        </p:grpSpPr>
        <p:sp>
          <p:nvSpPr>
            <p:cNvPr id="822" name="Google Shape;822;p33"/>
            <p:cNvSpPr txBox="1"/>
            <p:nvPr/>
          </p:nvSpPr>
          <p:spPr>
            <a:xfrm>
              <a:off x="738800" y="3181138"/>
              <a:ext cx="18396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پروانه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823" name="Google Shape;823;p33"/>
            <p:cNvSpPr txBox="1"/>
            <p:nvPr/>
          </p:nvSpPr>
          <p:spPr>
            <a:xfrm>
              <a:off x="739314" y="3464287"/>
              <a:ext cx="1839600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</p:grpSp>
      <p:cxnSp>
        <p:nvCxnSpPr>
          <p:cNvPr id="824" name="Google Shape;824;p33"/>
          <p:cNvCxnSpPr>
            <a:stCxn id="736" idx="6"/>
            <a:endCxn id="816" idx="1"/>
          </p:cNvCxnSpPr>
          <p:nvPr/>
        </p:nvCxnSpPr>
        <p:spPr>
          <a:xfrm rot="10800000" flipH="1">
            <a:off x="5473171" y="1780025"/>
            <a:ext cx="1116300" cy="510900"/>
          </a:xfrm>
          <a:prstGeom prst="bentConnector3">
            <a:avLst>
              <a:gd name="adj1" fmla="val 50006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25" name="Google Shape;825;p33"/>
          <p:cNvCxnSpPr>
            <a:stCxn id="738" idx="2"/>
            <a:endCxn id="822" idx="3"/>
          </p:cNvCxnSpPr>
          <p:nvPr/>
        </p:nvCxnSpPr>
        <p:spPr>
          <a:xfrm rot="10800000">
            <a:off x="2578254" y="3414152"/>
            <a:ext cx="308400" cy="212100"/>
          </a:xfrm>
          <a:prstGeom prst="bentConnector3">
            <a:avLst>
              <a:gd name="adj1" fmla="val 49976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26" name="Google Shape;826;p33"/>
          <p:cNvCxnSpPr>
            <a:stCxn id="737" idx="6"/>
            <a:endCxn id="819" idx="1"/>
          </p:cNvCxnSpPr>
          <p:nvPr/>
        </p:nvCxnSpPr>
        <p:spPr>
          <a:xfrm rot="10800000" flipH="1">
            <a:off x="6257346" y="3414152"/>
            <a:ext cx="332400" cy="212100"/>
          </a:xfrm>
          <a:prstGeom prst="bentConnector3">
            <a:avLst>
              <a:gd name="adj1" fmla="val 49978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4"/>
          <p:cNvSpPr/>
          <p:nvPr/>
        </p:nvSpPr>
        <p:spPr>
          <a:xfrm>
            <a:off x="3122850" y="1390875"/>
            <a:ext cx="2898300" cy="289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sp>
        <p:nvSpPr>
          <p:cNvPr id="832" name="Google Shape;832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همه چیز درباره اینفوگرافیک حشرات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833" name="Google Shape;833;p34"/>
          <p:cNvSpPr/>
          <p:nvPr/>
        </p:nvSpPr>
        <p:spPr>
          <a:xfrm>
            <a:off x="3352500" y="1850175"/>
            <a:ext cx="2439000" cy="2438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sp>
        <p:nvSpPr>
          <p:cNvPr id="834" name="Google Shape;834;p34"/>
          <p:cNvSpPr/>
          <p:nvPr/>
        </p:nvSpPr>
        <p:spPr>
          <a:xfrm>
            <a:off x="3829950" y="2804775"/>
            <a:ext cx="1484100" cy="1484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sp>
        <p:nvSpPr>
          <p:cNvPr id="835" name="Google Shape;835;p34"/>
          <p:cNvSpPr/>
          <p:nvPr/>
        </p:nvSpPr>
        <p:spPr>
          <a:xfrm>
            <a:off x="4175250" y="3495375"/>
            <a:ext cx="793500" cy="793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grpSp>
        <p:nvGrpSpPr>
          <p:cNvPr id="836" name="Google Shape;836;p34"/>
          <p:cNvGrpSpPr/>
          <p:nvPr/>
        </p:nvGrpSpPr>
        <p:grpSpPr>
          <a:xfrm>
            <a:off x="720275" y="1390875"/>
            <a:ext cx="1985054" cy="1399675"/>
            <a:chOff x="720275" y="1390875"/>
            <a:chExt cx="1985054" cy="1399675"/>
          </a:xfrm>
        </p:grpSpPr>
        <p:sp>
          <p:nvSpPr>
            <p:cNvPr id="837" name="Google Shape;837;p34"/>
            <p:cNvSpPr txBox="1"/>
            <p:nvPr/>
          </p:nvSpPr>
          <p:spPr>
            <a:xfrm>
              <a:off x="720275" y="1836900"/>
              <a:ext cx="19845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حشرات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838" name="Google Shape;838;p34"/>
            <p:cNvSpPr txBox="1"/>
            <p:nvPr/>
          </p:nvSpPr>
          <p:spPr>
            <a:xfrm>
              <a:off x="720829" y="2120050"/>
              <a:ext cx="1984500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  <p:sp>
          <p:nvSpPr>
            <p:cNvPr id="839" name="Google Shape;839;p34"/>
            <p:cNvSpPr txBox="1"/>
            <p:nvPr/>
          </p:nvSpPr>
          <p:spPr>
            <a:xfrm>
              <a:off x="720927" y="1390875"/>
              <a:ext cx="973800" cy="46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>
                  <a:solidFill>
                    <a:schemeClr val="lt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80%</a:t>
              </a:r>
              <a:endParaRPr sz="2300" b="1">
                <a:solidFill>
                  <a:schemeClr val="lt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</p:grpSp>
      <p:grpSp>
        <p:nvGrpSpPr>
          <p:cNvPr id="840" name="Google Shape;840;p34"/>
          <p:cNvGrpSpPr/>
          <p:nvPr/>
        </p:nvGrpSpPr>
        <p:grpSpPr>
          <a:xfrm>
            <a:off x="720000" y="3193426"/>
            <a:ext cx="1985054" cy="1399680"/>
            <a:chOff x="720000" y="3193426"/>
            <a:chExt cx="1985054" cy="1399680"/>
          </a:xfrm>
        </p:grpSpPr>
        <p:sp>
          <p:nvSpPr>
            <p:cNvPr id="841" name="Google Shape;841;p34"/>
            <p:cNvSpPr txBox="1"/>
            <p:nvPr/>
          </p:nvSpPr>
          <p:spPr>
            <a:xfrm>
              <a:off x="720000" y="3639456"/>
              <a:ext cx="19845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پرنده ها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842" name="Google Shape;842;p34"/>
            <p:cNvSpPr txBox="1"/>
            <p:nvPr/>
          </p:nvSpPr>
          <p:spPr>
            <a:xfrm>
              <a:off x="720554" y="3922606"/>
              <a:ext cx="1984500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  <p:sp>
          <p:nvSpPr>
            <p:cNvPr id="843" name="Google Shape;843;p34"/>
            <p:cNvSpPr txBox="1"/>
            <p:nvPr/>
          </p:nvSpPr>
          <p:spPr>
            <a:xfrm>
              <a:off x="720600" y="3193426"/>
              <a:ext cx="973800" cy="46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>
                  <a:solidFill>
                    <a:schemeClr val="lt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40%</a:t>
              </a:r>
              <a:endParaRPr sz="2300" b="1">
                <a:solidFill>
                  <a:schemeClr val="lt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</p:grpSp>
      <p:grpSp>
        <p:nvGrpSpPr>
          <p:cNvPr id="844" name="Google Shape;844;p34"/>
          <p:cNvGrpSpPr/>
          <p:nvPr/>
        </p:nvGrpSpPr>
        <p:grpSpPr>
          <a:xfrm>
            <a:off x="6438950" y="1390875"/>
            <a:ext cx="1985054" cy="1399675"/>
            <a:chOff x="6438950" y="1390875"/>
            <a:chExt cx="1985054" cy="1399675"/>
          </a:xfrm>
        </p:grpSpPr>
        <p:sp>
          <p:nvSpPr>
            <p:cNvPr id="845" name="Google Shape;845;p34"/>
            <p:cNvSpPr txBox="1"/>
            <p:nvPr/>
          </p:nvSpPr>
          <p:spPr>
            <a:xfrm>
              <a:off x="6438950" y="1836900"/>
              <a:ext cx="19845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پستانداران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846" name="Google Shape;846;p34"/>
            <p:cNvSpPr txBox="1"/>
            <p:nvPr/>
          </p:nvSpPr>
          <p:spPr>
            <a:xfrm>
              <a:off x="6439504" y="2120050"/>
              <a:ext cx="1984500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  <p:sp>
          <p:nvSpPr>
            <p:cNvPr id="847" name="Google Shape;847;p34"/>
            <p:cNvSpPr txBox="1"/>
            <p:nvPr/>
          </p:nvSpPr>
          <p:spPr>
            <a:xfrm>
              <a:off x="6439602" y="1390875"/>
              <a:ext cx="973500" cy="466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>
                  <a:solidFill>
                    <a:schemeClr val="lt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90%</a:t>
              </a:r>
              <a:endParaRPr sz="2300" b="1">
                <a:solidFill>
                  <a:schemeClr val="lt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</p:grpSp>
      <p:grpSp>
        <p:nvGrpSpPr>
          <p:cNvPr id="848" name="Google Shape;848;p34"/>
          <p:cNvGrpSpPr/>
          <p:nvPr/>
        </p:nvGrpSpPr>
        <p:grpSpPr>
          <a:xfrm>
            <a:off x="6438675" y="3193426"/>
            <a:ext cx="1985054" cy="1399680"/>
            <a:chOff x="6438675" y="3193426"/>
            <a:chExt cx="1985054" cy="1399680"/>
          </a:xfrm>
        </p:grpSpPr>
        <p:sp>
          <p:nvSpPr>
            <p:cNvPr id="849" name="Google Shape;849;p34"/>
            <p:cNvSpPr txBox="1"/>
            <p:nvPr/>
          </p:nvSpPr>
          <p:spPr>
            <a:xfrm>
              <a:off x="6438675" y="3639456"/>
              <a:ext cx="19845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خزندگان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850" name="Google Shape;850;p34"/>
            <p:cNvSpPr txBox="1"/>
            <p:nvPr/>
          </p:nvSpPr>
          <p:spPr>
            <a:xfrm>
              <a:off x="6439229" y="3922606"/>
              <a:ext cx="1984500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  <p:sp>
          <p:nvSpPr>
            <p:cNvPr id="851" name="Google Shape;851;p34"/>
            <p:cNvSpPr txBox="1"/>
            <p:nvPr/>
          </p:nvSpPr>
          <p:spPr>
            <a:xfrm>
              <a:off x="6439275" y="3193426"/>
              <a:ext cx="973500" cy="46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>
                  <a:solidFill>
                    <a:schemeClr val="lt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10%</a:t>
              </a:r>
              <a:endParaRPr sz="2300" b="1">
                <a:solidFill>
                  <a:schemeClr val="lt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</p:grpSp>
      <p:cxnSp>
        <p:nvCxnSpPr>
          <p:cNvPr id="852" name="Google Shape;852;p34"/>
          <p:cNvCxnSpPr>
            <a:stCxn id="839" idx="3"/>
          </p:cNvCxnSpPr>
          <p:nvPr/>
        </p:nvCxnSpPr>
        <p:spPr>
          <a:xfrm>
            <a:off x="1694727" y="1623975"/>
            <a:ext cx="2160300" cy="873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53" name="Google Shape;853;p34"/>
          <p:cNvCxnSpPr>
            <a:stCxn id="843" idx="3"/>
            <a:endCxn id="835" idx="2"/>
          </p:cNvCxnSpPr>
          <p:nvPr/>
        </p:nvCxnSpPr>
        <p:spPr>
          <a:xfrm>
            <a:off x="1694400" y="3426526"/>
            <a:ext cx="2481000" cy="4656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54" name="Google Shape;854;p34"/>
          <p:cNvCxnSpPr>
            <a:stCxn id="847" idx="1"/>
          </p:cNvCxnSpPr>
          <p:nvPr/>
        </p:nvCxnSpPr>
        <p:spPr>
          <a:xfrm flipH="1">
            <a:off x="4816302" y="1623975"/>
            <a:ext cx="1623300" cy="90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55" name="Google Shape;855;p34"/>
          <p:cNvCxnSpPr>
            <a:stCxn id="851" idx="1"/>
          </p:cNvCxnSpPr>
          <p:nvPr/>
        </p:nvCxnSpPr>
        <p:spPr>
          <a:xfrm rot="10800000">
            <a:off x="4469475" y="3121726"/>
            <a:ext cx="1969800" cy="304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همه چیز درباره اینفوگرافیک حشرات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861" name="Google Shape;861;p35"/>
          <p:cNvGrpSpPr/>
          <p:nvPr/>
        </p:nvGrpSpPr>
        <p:grpSpPr>
          <a:xfrm>
            <a:off x="1173376" y="1725308"/>
            <a:ext cx="2286166" cy="2689111"/>
            <a:chOff x="2734671" y="1348505"/>
            <a:chExt cx="2649398" cy="3116365"/>
          </a:xfrm>
        </p:grpSpPr>
        <p:sp>
          <p:nvSpPr>
            <p:cNvPr id="862" name="Google Shape;862;p35"/>
            <p:cNvSpPr/>
            <p:nvPr/>
          </p:nvSpPr>
          <p:spPr>
            <a:xfrm>
              <a:off x="4265090" y="1393788"/>
              <a:ext cx="426356" cy="77903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rgbClr val="89A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63" name="Google Shape;863;p35"/>
            <p:cNvSpPr/>
            <p:nvPr/>
          </p:nvSpPr>
          <p:spPr>
            <a:xfrm>
              <a:off x="2734671" y="1348505"/>
              <a:ext cx="2649398" cy="3116365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rgbClr val="89A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3839472" y="1432002"/>
              <a:ext cx="231947" cy="75137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rgbClr val="89A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3734296" y="2626876"/>
              <a:ext cx="216026" cy="92697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rgbClr val="89A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4084860" y="1406779"/>
              <a:ext cx="132796" cy="91816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rgbClr val="89A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3927640" y="2704287"/>
              <a:ext cx="135275" cy="60609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rgbClr val="89A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4118853" y="1672800"/>
              <a:ext cx="106241" cy="5288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rgbClr val="89A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4008719" y="1415139"/>
              <a:ext cx="77247" cy="36739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rgbClr val="89A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4076356" y="2733650"/>
              <a:ext cx="48541" cy="36329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rgbClr val="89A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3858240" y="2738629"/>
              <a:ext cx="46041" cy="31370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rgbClr val="89A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872" name="Google Shape;872;p35"/>
          <p:cNvGrpSpPr/>
          <p:nvPr/>
        </p:nvGrpSpPr>
        <p:grpSpPr>
          <a:xfrm>
            <a:off x="5559151" y="1456050"/>
            <a:ext cx="2411473" cy="953652"/>
            <a:chOff x="5559151" y="1456050"/>
            <a:chExt cx="2411473" cy="953652"/>
          </a:xfrm>
        </p:grpSpPr>
        <p:sp>
          <p:nvSpPr>
            <p:cNvPr id="873" name="Google Shape;873;p35"/>
            <p:cNvSpPr txBox="1"/>
            <p:nvPr/>
          </p:nvSpPr>
          <p:spPr>
            <a:xfrm>
              <a:off x="5559151" y="1456050"/>
              <a:ext cx="24108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حشره</a:t>
              </a:r>
              <a:r>
                <a:rPr lang="en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 1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874" name="Google Shape;874;p35"/>
            <p:cNvSpPr txBox="1"/>
            <p:nvPr/>
          </p:nvSpPr>
          <p:spPr>
            <a:xfrm>
              <a:off x="5559824" y="1739202"/>
              <a:ext cx="2410800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</p:grpSp>
      <p:grpSp>
        <p:nvGrpSpPr>
          <p:cNvPr id="875" name="Google Shape;875;p35"/>
          <p:cNvGrpSpPr/>
          <p:nvPr/>
        </p:nvGrpSpPr>
        <p:grpSpPr>
          <a:xfrm>
            <a:off x="5559151" y="2511786"/>
            <a:ext cx="2411473" cy="953652"/>
            <a:chOff x="5559151" y="2488543"/>
            <a:chExt cx="2411473" cy="953652"/>
          </a:xfrm>
        </p:grpSpPr>
        <p:sp>
          <p:nvSpPr>
            <p:cNvPr id="876" name="Google Shape;876;p35"/>
            <p:cNvSpPr txBox="1"/>
            <p:nvPr/>
          </p:nvSpPr>
          <p:spPr>
            <a:xfrm>
              <a:off x="5559151" y="2488543"/>
              <a:ext cx="24108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حشره</a:t>
              </a:r>
              <a:r>
                <a:rPr lang="en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 2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877" name="Google Shape;877;p35"/>
            <p:cNvSpPr txBox="1"/>
            <p:nvPr/>
          </p:nvSpPr>
          <p:spPr>
            <a:xfrm>
              <a:off x="5559824" y="2771694"/>
              <a:ext cx="2410800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</p:grpSp>
      <p:grpSp>
        <p:nvGrpSpPr>
          <p:cNvPr id="878" name="Google Shape;878;p35"/>
          <p:cNvGrpSpPr/>
          <p:nvPr/>
        </p:nvGrpSpPr>
        <p:grpSpPr>
          <a:xfrm>
            <a:off x="5559151" y="3567523"/>
            <a:ext cx="2411473" cy="953652"/>
            <a:chOff x="5559151" y="3567523"/>
            <a:chExt cx="2411473" cy="953652"/>
          </a:xfrm>
        </p:grpSpPr>
        <p:sp>
          <p:nvSpPr>
            <p:cNvPr id="879" name="Google Shape;879;p35"/>
            <p:cNvSpPr txBox="1"/>
            <p:nvPr/>
          </p:nvSpPr>
          <p:spPr>
            <a:xfrm>
              <a:off x="5559151" y="3567523"/>
              <a:ext cx="24108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حشره</a:t>
              </a:r>
              <a:r>
                <a:rPr lang="en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 3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880" name="Google Shape;880;p35"/>
            <p:cNvSpPr txBox="1"/>
            <p:nvPr/>
          </p:nvSpPr>
          <p:spPr>
            <a:xfrm>
              <a:off x="5559824" y="3850674"/>
              <a:ext cx="2410800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</p:grpSp>
      <p:grpSp>
        <p:nvGrpSpPr>
          <p:cNvPr id="881" name="Google Shape;881;p35"/>
          <p:cNvGrpSpPr/>
          <p:nvPr/>
        </p:nvGrpSpPr>
        <p:grpSpPr>
          <a:xfrm>
            <a:off x="4234351" y="1516998"/>
            <a:ext cx="905395" cy="860654"/>
            <a:chOff x="4234351" y="1516998"/>
            <a:chExt cx="905395" cy="860654"/>
          </a:xfrm>
        </p:grpSpPr>
        <p:grpSp>
          <p:nvGrpSpPr>
            <p:cNvPr id="882" name="Google Shape;882;p35"/>
            <p:cNvGrpSpPr/>
            <p:nvPr/>
          </p:nvGrpSpPr>
          <p:grpSpPr>
            <a:xfrm>
              <a:off x="4398038" y="1516998"/>
              <a:ext cx="741708" cy="860654"/>
              <a:chOff x="4174350" y="1552549"/>
              <a:chExt cx="1071677" cy="1243540"/>
            </a:xfrm>
          </p:grpSpPr>
          <p:sp>
            <p:nvSpPr>
              <p:cNvPr id="883" name="Google Shape;883;p35"/>
              <p:cNvSpPr/>
              <p:nvPr/>
            </p:nvSpPr>
            <p:spPr>
              <a:xfrm>
                <a:off x="4174350" y="1552549"/>
                <a:ext cx="1071677" cy="1243540"/>
              </a:xfrm>
              <a:custGeom>
                <a:avLst/>
                <a:gdLst/>
                <a:ahLst/>
                <a:cxnLst/>
                <a:rect l="l" t="t" r="r" b="b"/>
                <a:pathLst>
                  <a:path w="15342" h="17803" extrusionOk="0">
                    <a:moveTo>
                      <a:pt x="2105" y="6692"/>
                    </a:moveTo>
                    <a:cubicBezTo>
                      <a:pt x="1797" y="6692"/>
                      <a:pt x="1499" y="6835"/>
                      <a:pt x="1313" y="7092"/>
                    </a:cubicBezTo>
                    <a:lnTo>
                      <a:pt x="218" y="8583"/>
                    </a:lnTo>
                    <a:cubicBezTo>
                      <a:pt x="64" y="8795"/>
                      <a:pt x="0" y="9053"/>
                      <a:pt x="40" y="9313"/>
                    </a:cubicBezTo>
                    <a:cubicBezTo>
                      <a:pt x="81" y="9570"/>
                      <a:pt x="218" y="9798"/>
                      <a:pt x="429" y="9952"/>
                    </a:cubicBezTo>
                    <a:cubicBezTo>
                      <a:pt x="598" y="10075"/>
                      <a:pt x="798" y="10142"/>
                      <a:pt x="1007" y="10142"/>
                    </a:cubicBezTo>
                    <a:cubicBezTo>
                      <a:pt x="1318" y="10142"/>
                      <a:pt x="1614" y="9992"/>
                      <a:pt x="1797" y="9740"/>
                    </a:cubicBezTo>
                    <a:lnTo>
                      <a:pt x="2494" y="8790"/>
                    </a:lnTo>
                    <a:lnTo>
                      <a:pt x="3095" y="8956"/>
                    </a:lnTo>
                    <a:cubicBezTo>
                      <a:pt x="3172" y="9414"/>
                      <a:pt x="3263" y="9847"/>
                      <a:pt x="3359" y="10244"/>
                    </a:cubicBezTo>
                    <a:lnTo>
                      <a:pt x="2783" y="10086"/>
                    </a:lnTo>
                    <a:cubicBezTo>
                      <a:pt x="2700" y="10062"/>
                      <a:pt x="2613" y="10052"/>
                      <a:pt x="2530" y="10052"/>
                    </a:cubicBezTo>
                    <a:cubicBezTo>
                      <a:pt x="2148" y="10052"/>
                      <a:pt x="1787" y="10276"/>
                      <a:pt x="1630" y="10637"/>
                    </a:cubicBezTo>
                    <a:lnTo>
                      <a:pt x="757" y="12630"/>
                    </a:lnTo>
                    <a:cubicBezTo>
                      <a:pt x="540" y="13125"/>
                      <a:pt x="767" y="13704"/>
                      <a:pt x="1262" y="13920"/>
                    </a:cubicBezTo>
                    <a:cubicBezTo>
                      <a:pt x="1386" y="13974"/>
                      <a:pt x="1518" y="14002"/>
                      <a:pt x="1653" y="14002"/>
                    </a:cubicBezTo>
                    <a:cubicBezTo>
                      <a:pt x="2042" y="14002"/>
                      <a:pt x="2394" y="13771"/>
                      <a:pt x="2550" y="13416"/>
                    </a:cubicBezTo>
                    <a:lnTo>
                      <a:pt x="3083" y="12196"/>
                    </a:lnTo>
                    <a:lnTo>
                      <a:pt x="3351" y="12270"/>
                    </a:lnTo>
                    <a:cubicBezTo>
                      <a:pt x="3435" y="12895"/>
                      <a:pt x="3781" y="13565"/>
                      <a:pt x="4133" y="13989"/>
                    </a:cubicBezTo>
                    <a:cubicBezTo>
                      <a:pt x="4238" y="14115"/>
                      <a:pt x="4369" y="14211"/>
                      <a:pt x="4514" y="14274"/>
                    </a:cubicBezTo>
                    <a:cubicBezTo>
                      <a:pt x="4430" y="14553"/>
                      <a:pt x="4405" y="14876"/>
                      <a:pt x="4443" y="15215"/>
                    </a:cubicBezTo>
                    <a:cubicBezTo>
                      <a:pt x="4500" y="15720"/>
                      <a:pt x="4690" y="16201"/>
                      <a:pt x="4993" y="16607"/>
                    </a:cubicBezTo>
                    <a:cubicBezTo>
                      <a:pt x="5044" y="16676"/>
                      <a:pt x="5122" y="16713"/>
                      <a:pt x="5201" y="16713"/>
                    </a:cubicBezTo>
                    <a:cubicBezTo>
                      <a:pt x="5255" y="16713"/>
                      <a:pt x="5311" y="16694"/>
                      <a:pt x="5357" y="16660"/>
                    </a:cubicBezTo>
                    <a:cubicBezTo>
                      <a:pt x="5360" y="16656"/>
                      <a:pt x="5365" y="16653"/>
                      <a:pt x="5368" y="16651"/>
                    </a:cubicBezTo>
                    <a:cubicBezTo>
                      <a:pt x="5527" y="16823"/>
                      <a:pt x="5716" y="16979"/>
                      <a:pt x="5938" y="17111"/>
                    </a:cubicBezTo>
                    <a:cubicBezTo>
                      <a:pt x="5932" y="17119"/>
                      <a:pt x="5928" y="17129"/>
                      <a:pt x="5923" y="17139"/>
                    </a:cubicBezTo>
                    <a:cubicBezTo>
                      <a:pt x="5862" y="17269"/>
                      <a:pt x="5920" y="17424"/>
                      <a:pt x="6051" y="17484"/>
                    </a:cubicBezTo>
                    <a:cubicBezTo>
                      <a:pt x="6510" y="17695"/>
                      <a:pt x="7044" y="17802"/>
                      <a:pt x="7637" y="17802"/>
                    </a:cubicBezTo>
                    <a:cubicBezTo>
                      <a:pt x="8377" y="17802"/>
                      <a:pt x="9728" y="17616"/>
                      <a:pt x="10475" y="16368"/>
                    </a:cubicBezTo>
                    <a:cubicBezTo>
                      <a:pt x="10866" y="15716"/>
                      <a:pt x="10982" y="14908"/>
                      <a:pt x="10798" y="14286"/>
                    </a:cubicBezTo>
                    <a:cubicBezTo>
                      <a:pt x="10955" y="14226"/>
                      <a:pt x="11097" y="14126"/>
                      <a:pt x="11209" y="13989"/>
                    </a:cubicBezTo>
                    <a:cubicBezTo>
                      <a:pt x="11562" y="13565"/>
                      <a:pt x="11908" y="12895"/>
                      <a:pt x="11991" y="12270"/>
                    </a:cubicBezTo>
                    <a:lnTo>
                      <a:pt x="12260" y="12196"/>
                    </a:lnTo>
                    <a:lnTo>
                      <a:pt x="12793" y="13416"/>
                    </a:lnTo>
                    <a:cubicBezTo>
                      <a:pt x="12948" y="13771"/>
                      <a:pt x="13300" y="14002"/>
                      <a:pt x="13689" y="14002"/>
                    </a:cubicBezTo>
                    <a:cubicBezTo>
                      <a:pt x="13824" y="14002"/>
                      <a:pt x="13956" y="13974"/>
                      <a:pt x="14081" y="13920"/>
                    </a:cubicBezTo>
                    <a:cubicBezTo>
                      <a:pt x="14575" y="13704"/>
                      <a:pt x="14802" y="13125"/>
                      <a:pt x="14585" y="12630"/>
                    </a:cubicBezTo>
                    <a:lnTo>
                      <a:pt x="13715" y="10637"/>
                    </a:lnTo>
                    <a:cubicBezTo>
                      <a:pt x="13555" y="10276"/>
                      <a:pt x="13194" y="10052"/>
                      <a:pt x="12813" y="10052"/>
                    </a:cubicBezTo>
                    <a:cubicBezTo>
                      <a:pt x="12729" y="10052"/>
                      <a:pt x="12642" y="10062"/>
                      <a:pt x="12557" y="10086"/>
                    </a:cubicBezTo>
                    <a:lnTo>
                      <a:pt x="11986" y="10243"/>
                    </a:lnTo>
                    <a:cubicBezTo>
                      <a:pt x="12087" y="9829"/>
                      <a:pt x="12177" y="9397"/>
                      <a:pt x="12253" y="8954"/>
                    </a:cubicBezTo>
                    <a:lnTo>
                      <a:pt x="12849" y="8791"/>
                    </a:lnTo>
                    <a:lnTo>
                      <a:pt x="13545" y="9740"/>
                    </a:lnTo>
                    <a:cubicBezTo>
                      <a:pt x="13728" y="9992"/>
                      <a:pt x="14025" y="10142"/>
                      <a:pt x="14335" y="10142"/>
                    </a:cubicBezTo>
                    <a:cubicBezTo>
                      <a:pt x="14544" y="10142"/>
                      <a:pt x="14744" y="10075"/>
                      <a:pt x="14913" y="9952"/>
                    </a:cubicBezTo>
                    <a:cubicBezTo>
                      <a:pt x="15124" y="9798"/>
                      <a:pt x="15262" y="9570"/>
                      <a:pt x="15302" y="9313"/>
                    </a:cubicBezTo>
                    <a:cubicBezTo>
                      <a:pt x="15342" y="9053"/>
                      <a:pt x="15279" y="8795"/>
                      <a:pt x="15124" y="8583"/>
                    </a:cubicBezTo>
                    <a:lnTo>
                      <a:pt x="14030" y="7092"/>
                    </a:lnTo>
                    <a:cubicBezTo>
                      <a:pt x="13843" y="6835"/>
                      <a:pt x="13545" y="6692"/>
                      <a:pt x="13238" y="6692"/>
                    </a:cubicBezTo>
                    <a:cubicBezTo>
                      <a:pt x="13152" y="6692"/>
                      <a:pt x="13065" y="6702"/>
                      <a:pt x="12983" y="6725"/>
                    </a:cubicBezTo>
                    <a:lnTo>
                      <a:pt x="12471" y="6864"/>
                    </a:lnTo>
                    <a:cubicBezTo>
                      <a:pt x="12528" y="5511"/>
                      <a:pt x="12401" y="4175"/>
                      <a:pt x="12008" y="3065"/>
                    </a:cubicBezTo>
                    <a:cubicBezTo>
                      <a:pt x="11970" y="2958"/>
                      <a:pt x="11870" y="2890"/>
                      <a:pt x="11762" y="2890"/>
                    </a:cubicBezTo>
                    <a:cubicBezTo>
                      <a:pt x="11733" y="2890"/>
                      <a:pt x="11705" y="2896"/>
                      <a:pt x="11676" y="2906"/>
                    </a:cubicBezTo>
                    <a:cubicBezTo>
                      <a:pt x="11674" y="2907"/>
                      <a:pt x="11671" y="2908"/>
                      <a:pt x="11670" y="2908"/>
                    </a:cubicBezTo>
                    <a:cubicBezTo>
                      <a:pt x="11581" y="2687"/>
                      <a:pt x="11478" y="2473"/>
                      <a:pt x="11362" y="2272"/>
                    </a:cubicBezTo>
                    <a:cubicBezTo>
                      <a:pt x="11365" y="2271"/>
                      <a:pt x="11368" y="2268"/>
                      <a:pt x="11370" y="2267"/>
                    </a:cubicBezTo>
                    <a:cubicBezTo>
                      <a:pt x="11490" y="2189"/>
                      <a:pt x="11524" y="2028"/>
                      <a:pt x="11446" y="1906"/>
                    </a:cubicBezTo>
                    <a:cubicBezTo>
                      <a:pt x="10624" y="642"/>
                      <a:pt x="9355" y="1"/>
                      <a:pt x="7671" y="1"/>
                    </a:cubicBezTo>
                    <a:cubicBezTo>
                      <a:pt x="6078" y="1"/>
                      <a:pt x="4853" y="577"/>
                      <a:pt x="4030" y="1712"/>
                    </a:cubicBezTo>
                    <a:cubicBezTo>
                      <a:pt x="3043" y="3074"/>
                      <a:pt x="2788" y="5011"/>
                      <a:pt x="2870" y="6864"/>
                    </a:cubicBezTo>
                    <a:lnTo>
                      <a:pt x="2359" y="6725"/>
                    </a:lnTo>
                    <a:cubicBezTo>
                      <a:pt x="2276" y="6702"/>
                      <a:pt x="2190" y="6692"/>
                      <a:pt x="2105" y="6692"/>
                    </a:cubicBezTo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84" name="Google Shape;884;p35"/>
              <p:cNvSpPr/>
              <p:nvPr/>
            </p:nvSpPr>
            <p:spPr>
              <a:xfrm>
                <a:off x="4232675" y="2272760"/>
                <a:ext cx="324814" cy="239585"/>
              </a:xfrm>
              <a:custGeom>
                <a:avLst/>
                <a:gdLst/>
                <a:ahLst/>
                <a:cxnLst/>
                <a:rect l="l" t="t" r="r" b="b"/>
                <a:pathLst>
                  <a:path w="4650" h="3430" extrusionOk="0">
                    <a:moveTo>
                      <a:pt x="1691" y="1"/>
                    </a:moveTo>
                    <a:cubicBezTo>
                      <a:pt x="1411" y="1"/>
                      <a:pt x="1149" y="164"/>
                      <a:pt x="1033" y="430"/>
                    </a:cubicBezTo>
                    <a:lnTo>
                      <a:pt x="161" y="2423"/>
                    </a:lnTo>
                    <a:cubicBezTo>
                      <a:pt x="1" y="2787"/>
                      <a:pt x="168" y="3211"/>
                      <a:pt x="530" y="3370"/>
                    </a:cubicBezTo>
                    <a:cubicBezTo>
                      <a:pt x="625" y="3410"/>
                      <a:pt x="722" y="3430"/>
                      <a:pt x="818" y="3430"/>
                    </a:cubicBezTo>
                    <a:cubicBezTo>
                      <a:pt x="1095" y="3430"/>
                      <a:pt x="1358" y="3269"/>
                      <a:pt x="1476" y="3000"/>
                    </a:cubicBezTo>
                    <a:lnTo>
                      <a:pt x="2100" y="1575"/>
                    </a:lnTo>
                    <a:lnTo>
                      <a:pt x="3662" y="2004"/>
                    </a:lnTo>
                    <a:cubicBezTo>
                      <a:pt x="3725" y="2020"/>
                      <a:pt x="3790" y="2028"/>
                      <a:pt x="3853" y="2028"/>
                    </a:cubicBezTo>
                    <a:cubicBezTo>
                      <a:pt x="4166" y="2028"/>
                      <a:pt x="4457" y="1819"/>
                      <a:pt x="4545" y="1500"/>
                    </a:cubicBezTo>
                    <a:cubicBezTo>
                      <a:pt x="4649" y="1118"/>
                      <a:pt x="4424" y="722"/>
                      <a:pt x="4042" y="618"/>
                    </a:cubicBezTo>
                    <a:lnTo>
                      <a:pt x="1881" y="25"/>
                    </a:lnTo>
                    <a:cubicBezTo>
                      <a:pt x="1817" y="9"/>
                      <a:pt x="1754" y="1"/>
                      <a:pt x="1691" y="1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85" name="Google Shape;885;p35"/>
              <p:cNvSpPr/>
              <p:nvPr/>
            </p:nvSpPr>
            <p:spPr>
              <a:xfrm>
                <a:off x="4373145" y="2277020"/>
                <a:ext cx="184341" cy="137395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1967" extrusionOk="0">
                    <a:moveTo>
                      <a:pt x="1" y="1"/>
                    </a:moveTo>
                    <a:cubicBezTo>
                      <a:pt x="94" y="380"/>
                      <a:pt x="198" y="749"/>
                      <a:pt x="313" y="1104"/>
                    </a:cubicBezTo>
                    <a:lnTo>
                      <a:pt x="483" y="1621"/>
                    </a:lnTo>
                    <a:lnTo>
                      <a:pt x="1651" y="1943"/>
                    </a:lnTo>
                    <a:cubicBezTo>
                      <a:pt x="1714" y="1959"/>
                      <a:pt x="1779" y="1967"/>
                      <a:pt x="1842" y="1967"/>
                    </a:cubicBezTo>
                    <a:cubicBezTo>
                      <a:pt x="2155" y="1967"/>
                      <a:pt x="2446" y="1758"/>
                      <a:pt x="2534" y="1439"/>
                    </a:cubicBezTo>
                    <a:cubicBezTo>
                      <a:pt x="2638" y="1057"/>
                      <a:pt x="2413" y="661"/>
                      <a:pt x="2031" y="557"/>
                    </a:cubicBezTo>
                    <a:lnTo>
                      <a:pt x="1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86" name="Google Shape;886;p35"/>
              <p:cNvSpPr/>
              <p:nvPr/>
            </p:nvSpPr>
            <p:spPr>
              <a:xfrm>
                <a:off x="4187901" y="2038068"/>
                <a:ext cx="339972" cy="204660"/>
              </a:xfrm>
              <a:custGeom>
                <a:avLst/>
                <a:gdLst/>
                <a:ahLst/>
                <a:cxnLst/>
                <a:rect l="l" t="t" r="r" b="b"/>
                <a:pathLst>
                  <a:path w="4867" h="2930" extrusionOk="0">
                    <a:moveTo>
                      <a:pt x="1909" y="0"/>
                    </a:moveTo>
                    <a:cubicBezTo>
                      <a:pt x="1684" y="0"/>
                      <a:pt x="1467" y="106"/>
                      <a:pt x="1329" y="293"/>
                    </a:cubicBezTo>
                    <a:lnTo>
                      <a:pt x="235" y="1786"/>
                    </a:lnTo>
                    <a:cubicBezTo>
                      <a:pt x="0" y="2108"/>
                      <a:pt x="69" y="2556"/>
                      <a:pt x="389" y="2791"/>
                    </a:cubicBezTo>
                    <a:cubicBezTo>
                      <a:pt x="517" y="2885"/>
                      <a:pt x="666" y="2930"/>
                      <a:pt x="813" y="2930"/>
                    </a:cubicBezTo>
                    <a:cubicBezTo>
                      <a:pt x="1033" y="2930"/>
                      <a:pt x="1252" y="2829"/>
                      <a:pt x="1393" y="2635"/>
                    </a:cubicBezTo>
                    <a:lnTo>
                      <a:pt x="2195" y="1540"/>
                    </a:lnTo>
                    <a:lnTo>
                      <a:pt x="3879" y="2003"/>
                    </a:lnTo>
                    <a:cubicBezTo>
                      <a:pt x="3942" y="2019"/>
                      <a:pt x="4006" y="2028"/>
                      <a:pt x="4067" y="2028"/>
                    </a:cubicBezTo>
                    <a:cubicBezTo>
                      <a:pt x="4385" y="2028"/>
                      <a:pt x="4674" y="1818"/>
                      <a:pt x="4761" y="1499"/>
                    </a:cubicBezTo>
                    <a:cubicBezTo>
                      <a:pt x="4866" y="1116"/>
                      <a:pt x="4641" y="722"/>
                      <a:pt x="4259" y="617"/>
                    </a:cubicBezTo>
                    <a:lnTo>
                      <a:pt x="2098" y="26"/>
                    </a:lnTo>
                    <a:cubicBezTo>
                      <a:pt x="2036" y="8"/>
                      <a:pt x="1971" y="0"/>
                      <a:pt x="1909" y="0"/>
                    </a:cubicBezTo>
                  </a:path>
                </a:pathLst>
              </a:custGeom>
              <a:solidFill>
                <a:srgbClr val="424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87" name="Google Shape;887;p35"/>
              <p:cNvSpPr/>
              <p:nvPr/>
            </p:nvSpPr>
            <p:spPr>
              <a:xfrm>
                <a:off x="4187901" y="2038068"/>
                <a:ext cx="339972" cy="204660"/>
              </a:xfrm>
              <a:custGeom>
                <a:avLst/>
                <a:gdLst/>
                <a:ahLst/>
                <a:cxnLst/>
                <a:rect l="l" t="t" r="r" b="b"/>
                <a:pathLst>
                  <a:path w="4867" h="2930" extrusionOk="0">
                    <a:moveTo>
                      <a:pt x="1909" y="0"/>
                    </a:moveTo>
                    <a:cubicBezTo>
                      <a:pt x="1684" y="0"/>
                      <a:pt x="1467" y="106"/>
                      <a:pt x="1329" y="293"/>
                    </a:cubicBezTo>
                    <a:lnTo>
                      <a:pt x="235" y="1786"/>
                    </a:lnTo>
                    <a:cubicBezTo>
                      <a:pt x="0" y="2108"/>
                      <a:pt x="69" y="2556"/>
                      <a:pt x="389" y="2791"/>
                    </a:cubicBezTo>
                    <a:cubicBezTo>
                      <a:pt x="517" y="2885"/>
                      <a:pt x="666" y="2930"/>
                      <a:pt x="813" y="2930"/>
                    </a:cubicBezTo>
                    <a:cubicBezTo>
                      <a:pt x="1033" y="2930"/>
                      <a:pt x="1252" y="2829"/>
                      <a:pt x="1393" y="2635"/>
                    </a:cubicBezTo>
                    <a:lnTo>
                      <a:pt x="2195" y="1540"/>
                    </a:lnTo>
                    <a:lnTo>
                      <a:pt x="3879" y="2003"/>
                    </a:lnTo>
                    <a:cubicBezTo>
                      <a:pt x="3942" y="2019"/>
                      <a:pt x="4006" y="2028"/>
                      <a:pt x="4067" y="2028"/>
                    </a:cubicBezTo>
                    <a:cubicBezTo>
                      <a:pt x="4385" y="2028"/>
                      <a:pt x="4674" y="1818"/>
                      <a:pt x="4761" y="1499"/>
                    </a:cubicBezTo>
                    <a:cubicBezTo>
                      <a:pt x="4866" y="1116"/>
                      <a:pt x="4641" y="722"/>
                      <a:pt x="4259" y="617"/>
                    </a:cubicBezTo>
                    <a:lnTo>
                      <a:pt x="2098" y="26"/>
                    </a:lnTo>
                    <a:cubicBezTo>
                      <a:pt x="2036" y="8"/>
                      <a:pt x="1971" y="0"/>
                      <a:pt x="1909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88" name="Google Shape;888;p35"/>
              <p:cNvSpPr/>
              <p:nvPr/>
            </p:nvSpPr>
            <p:spPr>
              <a:xfrm>
                <a:off x="4338429" y="2040862"/>
                <a:ext cx="189440" cy="138862"/>
              </a:xfrm>
              <a:custGeom>
                <a:avLst/>
                <a:gdLst/>
                <a:ahLst/>
                <a:cxnLst/>
                <a:rect l="l" t="t" r="r" b="b"/>
                <a:pathLst>
                  <a:path w="2712" h="1988" extrusionOk="0">
                    <a:moveTo>
                      <a:pt x="0" y="1"/>
                    </a:moveTo>
                    <a:cubicBezTo>
                      <a:pt x="23" y="503"/>
                      <a:pt x="72" y="1016"/>
                      <a:pt x="143" y="1530"/>
                    </a:cubicBezTo>
                    <a:lnTo>
                      <a:pt x="1724" y="1963"/>
                    </a:lnTo>
                    <a:cubicBezTo>
                      <a:pt x="1787" y="1979"/>
                      <a:pt x="1851" y="1988"/>
                      <a:pt x="1912" y="1988"/>
                    </a:cubicBezTo>
                    <a:cubicBezTo>
                      <a:pt x="2230" y="1988"/>
                      <a:pt x="2519" y="1778"/>
                      <a:pt x="2606" y="1459"/>
                    </a:cubicBezTo>
                    <a:cubicBezTo>
                      <a:pt x="2711" y="1076"/>
                      <a:pt x="2486" y="682"/>
                      <a:pt x="2104" y="577"/>
                    </a:cubicBezTo>
                    <a:lnTo>
                      <a:pt x="0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89" name="Google Shape;889;p35"/>
              <p:cNvSpPr/>
              <p:nvPr/>
            </p:nvSpPr>
            <p:spPr>
              <a:xfrm>
                <a:off x="4862868" y="2272760"/>
                <a:ext cx="324814" cy="239585"/>
              </a:xfrm>
              <a:custGeom>
                <a:avLst/>
                <a:gdLst/>
                <a:ahLst/>
                <a:cxnLst/>
                <a:rect l="l" t="t" r="r" b="b"/>
                <a:pathLst>
                  <a:path w="4650" h="3430" extrusionOk="0">
                    <a:moveTo>
                      <a:pt x="2959" y="1"/>
                    </a:moveTo>
                    <a:cubicBezTo>
                      <a:pt x="2896" y="1"/>
                      <a:pt x="2834" y="9"/>
                      <a:pt x="2769" y="25"/>
                    </a:cubicBezTo>
                    <a:lnTo>
                      <a:pt x="610" y="618"/>
                    </a:lnTo>
                    <a:cubicBezTo>
                      <a:pt x="227" y="722"/>
                      <a:pt x="1" y="1118"/>
                      <a:pt x="107" y="1500"/>
                    </a:cubicBezTo>
                    <a:cubicBezTo>
                      <a:pt x="193" y="1819"/>
                      <a:pt x="482" y="2028"/>
                      <a:pt x="797" y="2028"/>
                    </a:cubicBezTo>
                    <a:cubicBezTo>
                      <a:pt x="861" y="2028"/>
                      <a:pt x="924" y="2020"/>
                      <a:pt x="988" y="2004"/>
                    </a:cubicBezTo>
                    <a:lnTo>
                      <a:pt x="2551" y="1575"/>
                    </a:lnTo>
                    <a:lnTo>
                      <a:pt x="3174" y="3000"/>
                    </a:lnTo>
                    <a:cubicBezTo>
                      <a:pt x="3291" y="3269"/>
                      <a:pt x="3555" y="3430"/>
                      <a:pt x="3832" y="3430"/>
                    </a:cubicBezTo>
                    <a:cubicBezTo>
                      <a:pt x="3928" y="3430"/>
                      <a:pt x="4025" y="3410"/>
                      <a:pt x="4120" y="3370"/>
                    </a:cubicBezTo>
                    <a:cubicBezTo>
                      <a:pt x="4483" y="3211"/>
                      <a:pt x="4649" y="2787"/>
                      <a:pt x="4490" y="2423"/>
                    </a:cubicBezTo>
                    <a:lnTo>
                      <a:pt x="3618" y="430"/>
                    </a:lnTo>
                    <a:cubicBezTo>
                      <a:pt x="3500" y="164"/>
                      <a:pt x="3238" y="1"/>
                      <a:pt x="2959" y="1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90" name="Google Shape;890;p35"/>
              <p:cNvSpPr/>
              <p:nvPr/>
            </p:nvSpPr>
            <p:spPr>
              <a:xfrm>
                <a:off x="4862868" y="2277020"/>
                <a:ext cx="184411" cy="137395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1967" extrusionOk="0">
                    <a:moveTo>
                      <a:pt x="2640" y="1"/>
                    </a:moveTo>
                    <a:lnTo>
                      <a:pt x="610" y="557"/>
                    </a:lnTo>
                    <a:cubicBezTo>
                      <a:pt x="227" y="661"/>
                      <a:pt x="1" y="1057"/>
                      <a:pt x="107" y="1439"/>
                    </a:cubicBezTo>
                    <a:cubicBezTo>
                      <a:pt x="193" y="1758"/>
                      <a:pt x="482" y="1967"/>
                      <a:pt x="797" y="1967"/>
                    </a:cubicBezTo>
                    <a:cubicBezTo>
                      <a:pt x="861" y="1967"/>
                      <a:pt x="924" y="1959"/>
                      <a:pt x="988" y="1943"/>
                    </a:cubicBezTo>
                    <a:lnTo>
                      <a:pt x="2156" y="1621"/>
                    </a:lnTo>
                    <a:lnTo>
                      <a:pt x="2326" y="1104"/>
                    </a:lnTo>
                    <a:cubicBezTo>
                      <a:pt x="2441" y="749"/>
                      <a:pt x="2545" y="380"/>
                      <a:pt x="2640" y="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91" name="Google Shape;891;p35"/>
              <p:cNvSpPr/>
              <p:nvPr/>
            </p:nvSpPr>
            <p:spPr>
              <a:xfrm>
                <a:off x="4892554" y="2038068"/>
                <a:ext cx="339972" cy="204660"/>
              </a:xfrm>
              <a:custGeom>
                <a:avLst/>
                <a:gdLst/>
                <a:ahLst/>
                <a:cxnLst/>
                <a:rect l="l" t="t" r="r" b="b"/>
                <a:pathLst>
                  <a:path w="4867" h="2930" extrusionOk="0">
                    <a:moveTo>
                      <a:pt x="2958" y="0"/>
                    </a:moveTo>
                    <a:cubicBezTo>
                      <a:pt x="2896" y="0"/>
                      <a:pt x="2832" y="8"/>
                      <a:pt x="2768" y="26"/>
                    </a:cubicBezTo>
                    <a:lnTo>
                      <a:pt x="609" y="617"/>
                    </a:lnTo>
                    <a:cubicBezTo>
                      <a:pt x="226" y="722"/>
                      <a:pt x="0" y="1116"/>
                      <a:pt x="105" y="1499"/>
                    </a:cubicBezTo>
                    <a:cubicBezTo>
                      <a:pt x="192" y="1818"/>
                      <a:pt x="483" y="2028"/>
                      <a:pt x="798" y="2028"/>
                    </a:cubicBezTo>
                    <a:cubicBezTo>
                      <a:pt x="861" y="2028"/>
                      <a:pt x="924" y="2019"/>
                      <a:pt x="987" y="2003"/>
                    </a:cubicBezTo>
                    <a:lnTo>
                      <a:pt x="2672" y="1540"/>
                    </a:lnTo>
                    <a:lnTo>
                      <a:pt x="3474" y="2635"/>
                    </a:lnTo>
                    <a:cubicBezTo>
                      <a:pt x="3614" y="2829"/>
                      <a:pt x="3833" y="2930"/>
                      <a:pt x="4053" y="2930"/>
                    </a:cubicBezTo>
                    <a:cubicBezTo>
                      <a:pt x="4201" y="2930"/>
                      <a:pt x="4350" y="2885"/>
                      <a:pt x="4477" y="2791"/>
                    </a:cubicBezTo>
                    <a:cubicBezTo>
                      <a:pt x="4797" y="2556"/>
                      <a:pt x="4867" y="2108"/>
                      <a:pt x="4632" y="1786"/>
                    </a:cubicBezTo>
                    <a:lnTo>
                      <a:pt x="3538" y="293"/>
                    </a:lnTo>
                    <a:cubicBezTo>
                      <a:pt x="3401" y="106"/>
                      <a:pt x="3183" y="0"/>
                      <a:pt x="2958" y="0"/>
                    </a:cubicBezTo>
                    <a:close/>
                  </a:path>
                </a:pathLst>
              </a:custGeom>
              <a:solidFill>
                <a:srgbClr val="424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92" name="Google Shape;892;p35"/>
              <p:cNvSpPr/>
              <p:nvPr/>
            </p:nvSpPr>
            <p:spPr>
              <a:xfrm>
                <a:off x="4892554" y="2038068"/>
                <a:ext cx="339972" cy="204660"/>
              </a:xfrm>
              <a:custGeom>
                <a:avLst/>
                <a:gdLst/>
                <a:ahLst/>
                <a:cxnLst/>
                <a:rect l="l" t="t" r="r" b="b"/>
                <a:pathLst>
                  <a:path w="4867" h="2930" extrusionOk="0">
                    <a:moveTo>
                      <a:pt x="2958" y="0"/>
                    </a:moveTo>
                    <a:cubicBezTo>
                      <a:pt x="2896" y="0"/>
                      <a:pt x="2832" y="8"/>
                      <a:pt x="2768" y="26"/>
                    </a:cubicBezTo>
                    <a:lnTo>
                      <a:pt x="609" y="617"/>
                    </a:lnTo>
                    <a:cubicBezTo>
                      <a:pt x="226" y="722"/>
                      <a:pt x="0" y="1116"/>
                      <a:pt x="105" y="1499"/>
                    </a:cubicBezTo>
                    <a:cubicBezTo>
                      <a:pt x="192" y="1818"/>
                      <a:pt x="483" y="2028"/>
                      <a:pt x="798" y="2028"/>
                    </a:cubicBezTo>
                    <a:cubicBezTo>
                      <a:pt x="861" y="2028"/>
                      <a:pt x="924" y="2019"/>
                      <a:pt x="987" y="2003"/>
                    </a:cubicBezTo>
                    <a:lnTo>
                      <a:pt x="2672" y="1540"/>
                    </a:lnTo>
                    <a:lnTo>
                      <a:pt x="3474" y="2635"/>
                    </a:lnTo>
                    <a:cubicBezTo>
                      <a:pt x="3614" y="2829"/>
                      <a:pt x="3833" y="2930"/>
                      <a:pt x="4053" y="2930"/>
                    </a:cubicBezTo>
                    <a:cubicBezTo>
                      <a:pt x="4201" y="2930"/>
                      <a:pt x="4350" y="2885"/>
                      <a:pt x="4477" y="2791"/>
                    </a:cubicBezTo>
                    <a:cubicBezTo>
                      <a:pt x="4797" y="2556"/>
                      <a:pt x="4867" y="2108"/>
                      <a:pt x="4632" y="1786"/>
                    </a:cubicBezTo>
                    <a:lnTo>
                      <a:pt x="3538" y="293"/>
                    </a:lnTo>
                    <a:cubicBezTo>
                      <a:pt x="3401" y="106"/>
                      <a:pt x="3183" y="0"/>
                      <a:pt x="29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93" name="Google Shape;893;p35"/>
              <p:cNvSpPr/>
              <p:nvPr/>
            </p:nvSpPr>
            <p:spPr>
              <a:xfrm>
                <a:off x="4892554" y="2040862"/>
                <a:ext cx="189510" cy="138862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1988" extrusionOk="0">
                    <a:moveTo>
                      <a:pt x="2712" y="1"/>
                    </a:moveTo>
                    <a:lnTo>
                      <a:pt x="609" y="577"/>
                    </a:lnTo>
                    <a:cubicBezTo>
                      <a:pt x="226" y="682"/>
                      <a:pt x="0" y="1076"/>
                      <a:pt x="105" y="1459"/>
                    </a:cubicBezTo>
                    <a:cubicBezTo>
                      <a:pt x="192" y="1778"/>
                      <a:pt x="483" y="1988"/>
                      <a:pt x="798" y="1988"/>
                    </a:cubicBezTo>
                    <a:cubicBezTo>
                      <a:pt x="861" y="1988"/>
                      <a:pt x="924" y="1979"/>
                      <a:pt x="987" y="1963"/>
                    </a:cubicBezTo>
                    <a:lnTo>
                      <a:pt x="2568" y="1530"/>
                    </a:lnTo>
                    <a:cubicBezTo>
                      <a:pt x="2639" y="1016"/>
                      <a:pt x="2687" y="503"/>
                      <a:pt x="2712" y="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94" name="Google Shape;894;p35"/>
              <p:cNvSpPr/>
              <p:nvPr/>
            </p:nvSpPr>
            <p:spPr>
              <a:xfrm>
                <a:off x="4472542" y="2472248"/>
                <a:ext cx="475276" cy="305594"/>
              </a:xfrm>
              <a:custGeom>
                <a:avLst/>
                <a:gdLst/>
                <a:ahLst/>
                <a:cxnLst/>
                <a:rect l="l" t="t" r="r" b="b"/>
                <a:pathLst>
                  <a:path w="6804" h="4375" extrusionOk="0">
                    <a:moveTo>
                      <a:pt x="715" y="0"/>
                    </a:moveTo>
                    <a:lnTo>
                      <a:pt x="715" y="753"/>
                    </a:lnTo>
                    <a:cubicBezTo>
                      <a:pt x="0" y="1593"/>
                      <a:pt x="455" y="4374"/>
                      <a:pt x="3402" y="4374"/>
                    </a:cubicBezTo>
                    <a:cubicBezTo>
                      <a:pt x="6350" y="4374"/>
                      <a:pt x="6804" y="1593"/>
                      <a:pt x="6089" y="753"/>
                    </a:cubicBezTo>
                    <a:lnTo>
                      <a:pt x="6089" y="0"/>
                    </a:lnTo>
                    <a:lnTo>
                      <a:pt x="71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95" name="Google Shape;895;p35"/>
              <p:cNvSpPr/>
              <p:nvPr/>
            </p:nvSpPr>
            <p:spPr>
              <a:xfrm>
                <a:off x="4318591" y="1570779"/>
                <a:ext cx="783256" cy="766255"/>
              </a:xfrm>
              <a:custGeom>
                <a:avLst/>
                <a:gdLst/>
                <a:ahLst/>
                <a:cxnLst/>
                <a:rect l="l" t="t" r="r" b="b"/>
                <a:pathLst>
                  <a:path w="11213" h="10970" extrusionOk="0">
                    <a:moveTo>
                      <a:pt x="5606" y="1"/>
                    </a:moveTo>
                    <a:cubicBezTo>
                      <a:pt x="0" y="1"/>
                      <a:pt x="695" y="7461"/>
                      <a:pt x="1844" y="10970"/>
                    </a:cubicBezTo>
                    <a:lnTo>
                      <a:pt x="9370" y="10970"/>
                    </a:lnTo>
                    <a:cubicBezTo>
                      <a:pt x="10515" y="7461"/>
                      <a:pt x="11213" y="1"/>
                      <a:pt x="56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96" name="Google Shape;896;p35"/>
              <p:cNvSpPr/>
              <p:nvPr/>
            </p:nvSpPr>
            <p:spPr>
              <a:xfrm>
                <a:off x="4331095" y="1593271"/>
                <a:ext cx="298061" cy="743763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10648" extrusionOk="0">
                    <a:moveTo>
                      <a:pt x="3622" y="1"/>
                    </a:moveTo>
                    <a:lnTo>
                      <a:pt x="3622" y="1"/>
                    </a:lnTo>
                    <a:cubicBezTo>
                      <a:pt x="1" y="1468"/>
                      <a:pt x="660" y="7574"/>
                      <a:pt x="1665" y="10648"/>
                    </a:cubicBezTo>
                    <a:lnTo>
                      <a:pt x="4266" y="10648"/>
                    </a:lnTo>
                    <a:cubicBezTo>
                      <a:pt x="2653" y="8154"/>
                      <a:pt x="2073" y="2725"/>
                      <a:pt x="3622" y="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4472053" y="2013202"/>
                <a:ext cx="86128" cy="861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233" extrusionOk="0">
                    <a:moveTo>
                      <a:pt x="618" y="0"/>
                    </a:moveTo>
                    <a:cubicBezTo>
                      <a:pt x="276" y="0"/>
                      <a:pt x="1" y="276"/>
                      <a:pt x="1" y="616"/>
                    </a:cubicBezTo>
                    <a:cubicBezTo>
                      <a:pt x="1" y="956"/>
                      <a:pt x="276" y="1232"/>
                      <a:pt x="618" y="1232"/>
                    </a:cubicBezTo>
                    <a:cubicBezTo>
                      <a:pt x="958" y="1232"/>
                      <a:pt x="1232" y="956"/>
                      <a:pt x="1232" y="616"/>
                    </a:cubicBezTo>
                    <a:cubicBezTo>
                      <a:pt x="1232" y="276"/>
                      <a:pt x="958" y="0"/>
                      <a:pt x="6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4520460" y="1980373"/>
                <a:ext cx="379369" cy="311880"/>
              </a:xfrm>
              <a:custGeom>
                <a:avLst/>
                <a:gdLst/>
                <a:ahLst/>
                <a:cxnLst/>
                <a:rect l="l" t="t" r="r" b="b"/>
                <a:pathLst>
                  <a:path w="5431" h="4465" extrusionOk="0">
                    <a:moveTo>
                      <a:pt x="2717" y="0"/>
                    </a:moveTo>
                    <a:cubicBezTo>
                      <a:pt x="2624" y="0"/>
                      <a:pt x="2532" y="49"/>
                      <a:pt x="2488" y="148"/>
                    </a:cubicBezTo>
                    <a:cubicBezTo>
                      <a:pt x="1606" y="2158"/>
                      <a:pt x="650" y="3875"/>
                      <a:pt x="0" y="4465"/>
                    </a:cubicBezTo>
                    <a:lnTo>
                      <a:pt x="5430" y="4465"/>
                    </a:lnTo>
                    <a:cubicBezTo>
                      <a:pt x="4782" y="3875"/>
                      <a:pt x="3826" y="2158"/>
                      <a:pt x="2944" y="148"/>
                    </a:cubicBezTo>
                    <a:cubicBezTo>
                      <a:pt x="2900" y="49"/>
                      <a:pt x="2809" y="0"/>
                      <a:pt x="27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899" name="Google Shape;899;p35"/>
              <p:cNvSpPr/>
              <p:nvPr/>
            </p:nvSpPr>
            <p:spPr>
              <a:xfrm>
                <a:off x="4520460" y="2222608"/>
                <a:ext cx="83544" cy="69640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997" extrusionOk="0">
                    <a:moveTo>
                      <a:pt x="777" y="0"/>
                    </a:moveTo>
                    <a:cubicBezTo>
                      <a:pt x="493" y="447"/>
                      <a:pt x="228" y="791"/>
                      <a:pt x="0" y="997"/>
                    </a:cubicBezTo>
                    <a:lnTo>
                      <a:pt x="1196" y="997"/>
                    </a:lnTo>
                    <a:cubicBezTo>
                      <a:pt x="1043" y="691"/>
                      <a:pt x="904" y="357"/>
                      <a:pt x="777" y="0"/>
                    </a:cubicBezTo>
                    <a:close/>
                  </a:path>
                </a:pathLst>
              </a:custGeom>
              <a:solidFill>
                <a:srgbClr val="2D3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00" name="Google Shape;900;p35"/>
              <p:cNvSpPr/>
              <p:nvPr/>
            </p:nvSpPr>
            <p:spPr>
              <a:xfrm>
                <a:off x="4404857" y="2265845"/>
                <a:ext cx="610720" cy="271228"/>
              </a:xfrm>
              <a:custGeom>
                <a:avLst/>
                <a:gdLst/>
                <a:ahLst/>
                <a:cxnLst/>
                <a:rect l="l" t="t" r="r" b="b"/>
                <a:pathLst>
                  <a:path w="8743" h="3883" extrusionOk="0">
                    <a:moveTo>
                      <a:pt x="4371" y="1"/>
                    </a:moveTo>
                    <a:cubicBezTo>
                      <a:pt x="2271" y="1"/>
                      <a:pt x="1112" y="434"/>
                      <a:pt x="507" y="1127"/>
                    </a:cubicBezTo>
                    <a:cubicBezTo>
                      <a:pt x="1" y="1706"/>
                      <a:pt x="468" y="2928"/>
                      <a:pt x="1034" y="3612"/>
                    </a:cubicBezTo>
                    <a:cubicBezTo>
                      <a:pt x="1181" y="3790"/>
                      <a:pt x="1395" y="3883"/>
                      <a:pt x="1615" y="3883"/>
                    </a:cubicBezTo>
                    <a:cubicBezTo>
                      <a:pt x="1728" y="3883"/>
                      <a:pt x="1842" y="3857"/>
                      <a:pt x="1947" y="3808"/>
                    </a:cubicBezTo>
                    <a:cubicBezTo>
                      <a:pt x="2660" y="3472"/>
                      <a:pt x="3647" y="3297"/>
                      <a:pt x="4371" y="3297"/>
                    </a:cubicBezTo>
                    <a:cubicBezTo>
                      <a:pt x="5096" y="3297"/>
                      <a:pt x="6082" y="3472"/>
                      <a:pt x="6795" y="3808"/>
                    </a:cubicBezTo>
                    <a:cubicBezTo>
                      <a:pt x="6902" y="3857"/>
                      <a:pt x="7015" y="3883"/>
                      <a:pt x="7127" y="3883"/>
                    </a:cubicBezTo>
                    <a:cubicBezTo>
                      <a:pt x="7346" y="3883"/>
                      <a:pt x="7562" y="3790"/>
                      <a:pt x="7708" y="3612"/>
                    </a:cubicBezTo>
                    <a:cubicBezTo>
                      <a:pt x="8274" y="2928"/>
                      <a:pt x="8743" y="1706"/>
                      <a:pt x="8236" y="1127"/>
                    </a:cubicBezTo>
                    <a:cubicBezTo>
                      <a:pt x="7630" y="434"/>
                      <a:pt x="6471" y="1"/>
                      <a:pt x="4371" y="1"/>
                    </a:cubicBezTo>
                  </a:path>
                </a:pathLst>
              </a:custGeom>
              <a:solidFill>
                <a:srgbClr val="E355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01" name="Google Shape;901;p35"/>
              <p:cNvSpPr/>
              <p:nvPr/>
            </p:nvSpPr>
            <p:spPr>
              <a:xfrm>
                <a:off x="4404857" y="2265845"/>
                <a:ext cx="610720" cy="271228"/>
              </a:xfrm>
              <a:custGeom>
                <a:avLst/>
                <a:gdLst/>
                <a:ahLst/>
                <a:cxnLst/>
                <a:rect l="l" t="t" r="r" b="b"/>
                <a:pathLst>
                  <a:path w="8743" h="3883" extrusionOk="0">
                    <a:moveTo>
                      <a:pt x="4371" y="1"/>
                    </a:moveTo>
                    <a:cubicBezTo>
                      <a:pt x="2271" y="1"/>
                      <a:pt x="1112" y="434"/>
                      <a:pt x="507" y="1127"/>
                    </a:cubicBezTo>
                    <a:cubicBezTo>
                      <a:pt x="1" y="1706"/>
                      <a:pt x="468" y="2928"/>
                      <a:pt x="1034" y="3612"/>
                    </a:cubicBezTo>
                    <a:cubicBezTo>
                      <a:pt x="1181" y="3790"/>
                      <a:pt x="1395" y="3883"/>
                      <a:pt x="1615" y="3883"/>
                    </a:cubicBezTo>
                    <a:cubicBezTo>
                      <a:pt x="1728" y="3883"/>
                      <a:pt x="1842" y="3857"/>
                      <a:pt x="1947" y="3808"/>
                    </a:cubicBezTo>
                    <a:cubicBezTo>
                      <a:pt x="2660" y="3472"/>
                      <a:pt x="3647" y="3297"/>
                      <a:pt x="4371" y="3297"/>
                    </a:cubicBezTo>
                    <a:cubicBezTo>
                      <a:pt x="5096" y="3297"/>
                      <a:pt x="6082" y="3472"/>
                      <a:pt x="6795" y="3808"/>
                    </a:cubicBezTo>
                    <a:cubicBezTo>
                      <a:pt x="6902" y="3857"/>
                      <a:pt x="7015" y="3883"/>
                      <a:pt x="7127" y="3883"/>
                    </a:cubicBezTo>
                    <a:cubicBezTo>
                      <a:pt x="7346" y="3883"/>
                      <a:pt x="7562" y="3790"/>
                      <a:pt x="7708" y="3612"/>
                    </a:cubicBezTo>
                    <a:cubicBezTo>
                      <a:pt x="8274" y="2928"/>
                      <a:pt x="8743" y="1706"/>
                      <a:pt x="8236" y="1127"/>
                    </a:cubicBezTo>
                    <a:cubicBezTo>
                      <a:pt x="7630" y="434"/>
                      <a:pt x="6471" y="1"/>
                      <a:pt x="4371" y="1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02" name="Google Shape;902;p35"/>
              <p:cNvSpPr/>
              <p:nvPr/>
            </p:nvSpPr>
            <p:spPr>
              <a:xfrm>
                <a:off x="4404857" y="2269686"/>
                <a:ext cx="262645" cy="267386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3828" extrusionOk="0">
                    <a:moveTo>
                      <a:pt x="3183" y="1"/>
                    </a:moveTo>
                    <a:lnTo>
                      <a:pt x="3183" y="1"/>
                    </a:lnTo>
                    <a:cubicBezTo>
                      <a:pt x="1815" y="135"/>
                      <a:pt x="985" y="523"/>
                      <a:pt x="507" y="1072"/>
                    </a:cubicBezTo>
                    <a:cubicBezTo>
                      <a:pt x="1" y="1651"/>
                      <a:pt x="468" y="2873"/>
                      <a:pt x="1034" y="3557"/>
                    </a:cubicBezTo>
                    <a:cubicBezTo>
                      <a:pt x="1181" y="3735"/>
                      <a:pt x="1395" y="3828"/>
                      <a:pt x="1615" y="3828"/>
                    </a:cubicBezTo>
                    <a:cubicBezTo>
                      <a:pt x="1728" y="3828"/>
                      <a:pt x="1842" y="3802"/>
                      <a:pt x="1947" y="3753"/>
                    </a:cubicBezTo>
                    <a:cubicBezTo>
                      <a:pt x="2475" y="3504"/>
                      <a:pt x="3149" y="3345"/>
                      <a:pt x="3760" y="3277"/>
                    </a:cubicBezTo>
                    <a:cubicBezTo>
                      <a:pt x="2964" y="2513"/>
                      <a:pt x="2640" y="1059"/>
                      <a:pt x="3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03" name="Google Shape;903;p35"/>
              <p:cNvSpPr/>
              <p:nvPr/>
            </p:nvSpPr>
            <p:spPr>
              <a:xfrm>
                <a:off x="4482810" y="2336951"/>
                <a:ext cx="454810" cy="117558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1683" extrusionOk="0">
                    <a:moveTo>
                      <a:pt x="3255" y="1"/>
                    </a:moveTo>
                    <a:cubicBezTo>
                      <a:pt x="2107" y="1"/>
                      <a:pt x="849" y="269"/>
                      <a:pt x="441" y="600"/>
                    </a:cubicBezTo>
                    <a:cubicBezTo>
                      <a:pt x="0" y="959"/>
                      <a:pt x="65" y="1682"/>
                      <a:pt x="877" y="1682"/>
                    </a:cubicBezTo>
                    <a:cubicBezTo>
                      <a:pt x="1078" y="1682"/>
                      <a:pt x="1327" y="1637"/>
                      <a:pt x="1623" y="1533"/>
                    </a:cubicBezTo>
                    <a:cubicBezTo>
                      <a:pt x="2127" y="1354"/>
                      <a:pt x="2760" y="1257"/>
                      <a:pt x="3255" y="1257"/>
                    </a:cubicBezTo>
                    <a:cubicBezTo>
                      <a:pt x="3750" y="1257"/>
                      <a:pt x="4385" y="1354"/>
                      <a:pt x="4887" y="1533"/>
                    </a:cubicBezTo>
                    <a:cubicBezTo>
                      <a:pt x="5185" y="1637"/>
                      <a:pt x="5432" y="1682"/>
                      <a:pt x="5633" y="1682"/>
                    </a:cubicBezTo>
                    <a:cubicBezTo>
                      <a:pt x="6445" y="1682"/>
                      <a:pt x="6511" y="959"/>
                      <a:pt x="6071" y="600"/>
                    </a:cubicBezTo>
                    <a:cubicBezTo>
                      <a:pt x="5663" y="269"/>
                      <a:pt x="4404" y="1"/>
                      <a:pt x="3255" y="1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4482810" y="2346031"/>
                <a:ext cx="142569" cy="108477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1553" extrusionOk="0">
                    <a:moveTo>
                      <a:pt x="1800" y="1"/>
                    </a:moveTo>
                    <a:cubicBezTo>
                      <a:pt x="1189" y="111"/>
                      <a:pt x="674" y="280"/>
                      <a:pt x="441" y="470"/>
                    </a:cubicBezTo>
                    <a:cubicBezTo>
                      <a:pt x="0" y="829"/>
                      <a:pt x="65" y="1552"/>
                      <a:pt x="877" y="1552"/>
                    </a:cubicBezTo>
                    <a:cubicBezTo>
                      <a:pt x="1078" y="1552"/>
                      <a:pt x="1327" y="1507"/>
                      <a:pt x="1623" y="1403"/>
                    </a:cubicBezTo>
                    <a:cubicBezTo>
                      <a:pt x="1755" y="1356"/>
                      <a:pt x="1896" y="1314"/>
                      <a:pt x="2040" y="1279"/>
                    </a:cubicBezTo>
                    <a:cubicBezTo>
                      <a:pt x="1875" y="881"/>
                      <a:pt x="1788" y="438"/>
                      <a:pt x="1800" y="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4507747" y="1570779"/>
                <a:ext cx="404865" cy="213671"/>
              </a:xfrm>
              <a:custGeom>
                <a:avLst/>
                <a:gdLst/>
                <a:ahLst/>
                <a:cxnLst/>
                <a:rect l="l" t="t" r="r" b="b"/>
                <a:pathLst>
                  <a:path w="5796" h="3059" extrusionOk="0">
                    <a:moveTo>
                      <a:pt x="2898" y="1"/>
                    </a:moveTo>
                    <a:cubicBezTo>
                      <a:pt x="1634" y="1"/>
                      <a:pt x="692" y="381"/>
                      <a:pt x="1" y="1009"/>
                    </a:cubicBezTo>
                    <a:cubicBezTo>
                      <a:pt x="823" y="1194"/>
                      <a:pt x="1953" y="1895"/>
                      <a:pt x="2595" y="2892"/>
                    </a:cubicBezTo>
                    <a:cubicBezTo>
                      <a:pt x="2665" y="3004"/>
                      <a:pt x="2782" y="3059"/>
                      <a:pt x="2898" y="3059"/>
                    </a:cubicBezTo>
                    <a:cubicBezTo>
                      <a:pt x="3014" y="3059"/>
                      <a:pt x="3132" y="3004"/>
                      <a:pt x="3203" y="2892"/>
                    </a:cubicBezTo>
                    <a:cubicBezTo>
                      <a:pt x="3842" y="1895"/>
                      <a:pt x="4976" y="1194"/>
                      <a:pt x="5795" y="1009"/>
                    </a:cubicBezTo>
                    <a:cubicBezTo>
                      <a:pt x="5106" y="381"/>
                      <a:pt x="4163" y="1"/>
                      <a:pt x="28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4507747" y="1593410"/>
                <a:ext cx="76279" cy="64541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924" extrusionOk="0">
                    <a:moveTo>
                      <a:pt x="1091" y="1"/>
                    </a:moveTo>
                    <a:lnTo>
                      <a:pt x="1091" y="1"/>
                    </a:lnTo>
                    <a:cubicBezTo>
                      <a:pt x="673" y="170"/>
                      <a:pt x="311" y="403"/>
                      <a:pt x="1" y="685"/>
                    </a:cubicBezTo>
                    <a:cubicBezTo>
                      <a:pt x="211" y="732"/>
                      <a:pt x="442" y="812"/>
                      <a:pt x="679" y="924"/>
                    </a:cubicBezTo>
                    <a:cubicBezTo>
                      <a:pt x="795" y="592"/>
                      <a:pt x="932" y="281"/>
                      <a:pt x="1091" y="1"/>
                    </a:cubicBezTo>
                    <a:close/>
                  </a:path>
                </a:pathLst>
              </a:custGeom>
              <a:solidFill>
                <a:srgbClr val="2D3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4485395" y="1800233"/>
                <a:ext cx="132440" cy="132436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896" extrusionOk="0">
                    <a:moveTo>
                      <a:pt x="947" y="0"/>
                    </a:moveTo>
                    <a:cubicBezTo>
                      <a:pt x="424" y="0"/>
                      <a:pt x="0" y="424"/>
                      <a:pt x="0" y="948"/>
                    </a:cubicBezTo>
                    <a:cubicBezTo>
                      <a:pt x="0" y="1471"/>
                      <a:pt x="424" y="1895"/>
                      <a:pt x="947" y="1895"/>
                    </a:cubicBezTo>
                    <a:cubicBezTo>
                      <a:pt x="1471" y="1895"/>
                      <a:pt x="1895" y="1471"/>
                      <a:pt x="1895" y="948"/>
                    </a:cubicBezTo>
                    <a:cubicBezTo>
                      <a:pt x="1895" y="424"/>
                      <a:pt x="1471" y="0"/>
                      <a:pt x="9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08" name="Google Shape;908;p35"/>
              <p:cNvSpPr/>
              <p:nvPr/>
            </p:nvSpPr>
            <p:spPr>
              <a:xfrm>
                <a:off x="4802587" y="1800233"/>
                <a:ext cx="132580" cy="132436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6" extrusionOk="0">
                    <a:moveTo>
                      <a:pt x="948" y="0"/>
                    </a:moveTo>
                    <a:cubicBezTo>
                      <a:pt x="425" y="0"/>
                      <a:pt x="1" y="424"/>
                      <a:pt x="1" y="948"/>
                    </a:cubicBezTo>
                    <a:cubicBezTo>
                      <a:pt x="1" y="1471"/>
                      <a:pt x="425" y="1895"/>
                      <a:pt x="948" y="1895"/>
                    </a:cubicBezTo>
                    <a:cubicBezTo>
                      <a:pt x="1473" y="1895"/>
                      <a:pt x="1897" y="1471"/>
                      <a:pt x="1897" y="948"/>
                    </a:cubicBezTo>
                    <a:cubicBezTo>
                      <a:pt x="1897" y="424"/>
                      <a:pt x="1473" y="0"/>
                      <a:pt x="9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09" name="Google Shape;909;p35"/>
              <p:cNvSpPr/>
              <p:nvPr/>
            </p:nvSpPr>
            <p:spPr>
              <a:xfrm>
                <a:off x="4862169" y="2013202"/>
                <a:ext cx="86128" cy="861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233" extrusionOk="0">
                    <a:moveTo>
                      <a:pt x="617" y="0"/>
                    </a:moveTo>
                    <a:cubicBezTo>
                      <a:pt x="276" y="0"/>
                      <a:pt x="1" y="276"/>
                      <a:pt x="1" y="616"/>
                    </a:cubicBezTo>
                    <a:cubicBezTo>
                      <a:pt x="1" y="956"/>
                      <a:pt x="276" y="1232"/>
                      <a:pt x="617" y="1232"/>
                    </a:cubicBezTo>
                    <a:cubicBezTo>
                      <a:pt x="957" y="1232"/>
                      <a:pt x="1233" y="956"/>
                      <a:pt x="1233" y="616"/>
                    </a:cubicBezTo>
                    <a:cubicBezTo>
                      <a:pt x="1233" y="276"/>
                      <a:pt x="957" y="0"/>
                      <a:pt x="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0" name="Google Shape;910;p35"/>
              <p:cNvSpPr/>
              <p:nvPr/>
            </p:nvSpPr>
            <p:spPr>
              <a:xfrm>
                <a:off x="4536031" y="2633383"/>
                <a:ext cx="93882" cy="7467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069" extrusionOk="0">
                    <a:moveTo>
                      <a:pt x="672" y="0"/>
                    </a:moveTo>
                    <a:cubicBezTo>
                      <a:pt x="302" y="0"/>
                      <a:pt x="1" y="239"/>
                      <a:pt x="1" y="536"/>
                    </a:cubicBezTo>
                    <a:cubicBezTo>
                      <a:pt x="1" y="830"/>
                      <a:pt x="302" y="1069"/>
                      <a:pt x="672" y="1069"/>
                    </a:cubicBezTo>
                    <a:cubicBezTo>
                      <a:pt x="1043" y="1069"/>
                      <a:pt x="1344" y="830"/>
                      <a:pt x="1344" y="536"/>
                    </a:cubicBezTo>
                    <a:cubicBezTo>
                      <a:pt x="1344" y="239"/>
                      <a:pt x="1043" y="0"/>
                      <a:pt x="6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1" name="Google Shape;911;p35"/>
              <p:cNvSpPr/>
              <p:nvPr/>
            </p:nvSpPr>
            <p:spPr>
              <a:xfrm>
                <a:off x="4790358" y="2633383"/>
                <a:ext cx="93812" cy="74670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069" extrusionOk="0">
                    <a:moveTo>
                      <a:pt x="671" y="0"/>
                    </a:moveTo>
                    <a:cubicBezTo>
                      <a:pt x="301" y="0"/>
                      <a:pt x="0" y="239"/>
                      <a:pt x="0" y="536"/>
                    </a:cubicBezTo>
                    <a:cubicBezTo>
                      <a:pt x="0" y="830"/>
                      <a:pt x="301" y="1069"/>
                      <a:pt x="671" y="1069"/>
                    </a:cubicBezTo>
                    <a:cubicBezTo>
                      <a:pt x="1043" y="1069"/>
                      <a:pt x="1343" y="830"/>
                      <a:pt x="1343" y="536"/>
                    </a:cubicBezTo>
                    <a:cubicBezTo>
                      <a:pt x="1343" y="239"/>
                      <a:pt x="1043" y="0"/>
                      <a:pt x="6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2" name="Google Shape;912;p35"/>
              <p:cNvSpPr/>
              <p:nvPr/>
            </p:nvSpPr>
            <p:spPr>
              <a:xfrm>
                <a:off x="4592052" y="2598598"/>
                <a:ext cx="36463" cy="53156"/>
              </a:xfrm>
              <a:custGeom>
                <a:avLst/>
                <a:gdLst/>
                <a:ahLst/>
                <a:cxnLst/>
                <a:rect l="l" t="t" r="r" b="b"/>
                <a:pathLst>
                  <a:path w="522" h="761" extrusionOk="0">
                    <a:moveTo>
                      <a:pt x="262" y="1"/>
                    </a:moveTo>
                    <a:cubicBezTo>
                      <a:pt x="118" y="1"/>
                      <a:pt x="1" y="118"/>
                      <a:pt x="1" y="261"/>
                    </a:cubicBezTo>
                    <a:lnTo>
                      <a:pt x="1" y="498"/>
                    </a:lnTo>
                    <a:cubicBezTo>
                      <a:pt x="1" y="643"/>
                      <a:pt x="118" y="760"/>
                      <a:pt x="262" y="760"/>
                    </a:cubicBezTo>
                    <a:cubicBezTo>
                      <a:pt x="405" y="760"/>
                      <a:pt x="521" y="643"/>
                      <a:pt x="521" y="498"/>
                    </a:cubicBezTo>
                    <a:lnTo>
                      <a:pt x="521" y="261"/>
                    </a:lnTo>
                    <a:cubicBezTo>
                      <a:pt x="521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3" name="Google Shape;913;p35"/>
              <p:cNvSpPr/>
              <p:nvPr/>
            </p:nvSpPr>
            <p:spPr>
              <a:xfrm>
                <a:off x="4791615" y="2598598"/>
                <a:ext cx="36603" cy="53156"/>
              </a:xfrm>
              <a:custGeom>
                <a:avLst/>
                <a:gdLst/>
                <a:ahLst/>
                <a:cxnLst/>
                <a:rect l="l" t="t" r="r" b="b"/>
                <a:pathLst>
                  <a:path w="524" h="761" extrusionOk="0">
                    <a:moveTo>
                      <a:pt x="263" y="1"/>
                    </a:moveTo>
                    <a:cubicBezTo>
                      <a:pt x="119" y="1"/>
                      <a:pt x="1" y="118"/>
                      <a:pt x="1" y="261"/>
                    </a:cubicBezTo>
                    <a:lnTo>
                      <a:pt x="1" y="498"/>
                    </a:lnTo>
                    <a:cubicBezTo>
                      <a:pt x="1" y="643"/>
                      <a:pt x="119" y="760"/>
                      <a:pt x="263" y="760"/>
                    </a:cubicBezTo>
                    <a:cubicBezTo>
                      <a:pt x="406" y="760"/>
                      <a:pt x="524" y="643"/>
                      <a:pt x="524" y="498"/>
                    </a:cubicBezTo>
                    <a:lnTo>
                      <a:pt x="524" y="261"/>
                    </a:lnTo>
                    <a:cubicBezTo>
                      <a:pt x="524" y="118"/>
                      <a:pt x="406" y="1"/>
                      <a:pt x="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4" name="Google Shape;914;p35"/>
              <p:cNvSpPr/>
              <p:nvPr/>
            </p:nvSpPr>
            <p:spPr>
              <a:xfrm>
                <a:off x="4892044" y="2624798"/>
                <a:ext cx="93393" cy="48476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694" extrusionOk="0">
                    <a:moveTo>
                      <a:pt x="291" y="1"/>
                    </a:moveTo>
                    <a:cubicBezTo>
                      <a:pt x="231" y="1"/>
                      <a:pt x="171" y="22"/>
                      <a:pt x="121" y="64"/>
                    </a:cubicBezTo>
                    <a:cubicBezTo>
                      <a:pt x="13" y="160"/>
                      <a:pt x="0" y="324"/>
                      <a:pt x="97" y="433"/>
                    </a:cubicBezTo>
                    <a:cubicBezTo>
                      <a:pt x="239" y="599"/>
                      <a:pt x="448" y="694"/>
                      <a:pt x="669" y="694"/>
                    </a:cubicBezTo>
                    <a:cubicBezTo>
                      <a:pt x="889" y="694"/>
                      <a:pt x="1098" y="599"/>
                      <a:pt x="1242" y="433"/>
                    </a:cubicBezTo>
                    <a:cubicBezTo>
                      <a:pt x="1337" y="324"/>
                      <a:pt x="1326" y="160"/>
                      <a:pt x="1217" y="64"/>
                    </a:cubicBezTo>
                    <a:cubicBezTo>
                      <a:pt x="1168" y="22"/>
                      <a:pt x="1107" y="1"/>
                      <a:pt x="1046" y="1"/>
                    </a:cubicBezTo>
                    <a:cubicBezTo>
                      <a:pt x="974" y="1"/>
                      <a:pt x="901" y="31"/>
                      <a:pt x="849" y="91"/>
                    </a:cubicBezTo>
                    <a:cubicBezTo>
                      <a:pt x="805" y="142"/>
                      <a:pt x="739" y="172"/>
                      <a:pt x="669" y="172"/>
                    </a:cubicBezTo>
                    <a:cubicBezTo>
                      <a:pt x="600" y="172"/>
                      <a:pt x="533" y="142"/>
                      <a:pt x="489" y="91"/>
                    </a:cubicBezTo>
                    <a:cubicBezTo>
                      <a:pt x="437" y="31"/>
                      <a:pt x="366" y="1"/>
                      <a:pt x="2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4485395" y="1805890"/>
                <a:ext cx="39327" cy="119374"/>
              </a:xfrm>
              <a:custGeom>
                <a:avLst/>
                <a:gdLst/>
                <a:ahLst/>
                <a:cxnLst/>
                <a:rect l="l" t="t" r="r" b="b"/>
                <a:pathLst>
                  <a:path w="563" h="1709" extrusionOk="0">
                    <a:moveTo>
                      <a:pt x="562" y="1"/>
                    </a:moveTo>
                    <a:lnTo>
                      <a:pt x="562" y="1"/>
                    </a:lnTo>
                    <a:cubicBezTo>
                      <a:pt x="231" y="148"/>
                      <a:pt x="0" y="481"/>
                      <a:pt x="0" y="867"/>
                    </a:cubicBezTo>
                    <a:cubicBezTo>
                      <a:pt x="0" y="1234"/>
                      <a:pt x="208" y="1551"/>
                      <a:pt x="514" y="1709"/>
                    </a:cubicBezTo>
                    <a:cubicBezTo>
                      <a:pt x="494" y="1131"/>
                      <a:pt x="509" y="556"/>
                      <a:pt x="562" y="1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4174350" y="1552549"/>
                <a:ext cx="1071677" cy="1243540"/>
              </a:xfrm>
              <a:custGeom>
                <a:avLst/>
                <a:gdLst/>
                <a:ahLst/>
                <a:cxnLst/>
                <a:rect l="l" t="t" r="r" b="b"/>
                <a:pathLst>
                  <a:path w="15342" h="17803" extrusionOk="0">
                    <a:moveTo>
                      <a:pt x="7671" y="1"/>
                    </a:moveTo>
                    <a:cubicBezTo>
                      <a:pt x="6078" y="1"/>
                      <a:pt x="4853" y="577"/>
                      <a:pt x="4030" y="1712"/>
                    </a:cubicBezTo>
                    <a:cubicBezTo>
                      <a:pt x="3043" y="3074"/>
                      <a:pt x="2788" y="5011"/>
                      <a:pt x="2870" y="6864"/>
                    </a:cubicBezTo>
                    <a:lnTo>
                      <a:pt x="2359" y="6725"/>
                    </a:lnTo>
                    <a:cubicBezTo>
                      <a:pt x="2276" y="6702"/>
                      <a:pt x="2190" y="6692"/>
                      <a:pt x="2105" y="6692"/>
                    </a:cubicBezTo>
                    <a:cubicBezTo>
                      <a:pt x="1797" y="6692"/>
                      <a:pt x="1499" y="6835"/>
                      <a:pt x="1313" y="7092"/>
                    </a:cubicBezTo>
                    <a:lnTo>
                      <a:pt x="218" y="8583"/>
                    </a:lnTo>
                    <a:cubicBezTo>
                      <a:pt x="64" y="8795"/>
                      <a:pt x="0" y="9053"/>
                      <a:pt x="40" y="9313"/>
                    </a:cubicBezTo>
                    <a:cubicBezTo>
                      <a:pt x="81" y="9570"/>
                      <a:pt x="218" y="9798"/>
                      <a:pt x="429" y="9952"/>
                    </a:cubicBezTo>
                    <a:cubicBezTo>
                      <a:pt x="598" y="10075"/>
                      <a:pt x="798" y="10142"/>
                      <a:pt x="1007" y="10142"/>
                    </a:cubicBezTo>
                    <a:cubicBezTo>
                      <a:pt x="1318" y="10142"/>
                      <a:pt x="1614" y="9992"/>
                      <a:pt x="1797" y="9740"/>
                    </a:cubicBezTo>
                    <a:lnTo>
                      <a:pt x="2494" y="8790"/>
                    </a:lnTo>
                    <a:lnTo>
                      <a:pt x="3095" y="8956"/>
                    </a:lnTo>
                    <a:cubicBezTo>
                      <a:pt x="3172" y="9414"/>
                      <a:pt x="3263" y="9847"/>
                      <a:pt x="3359" y="10244"/>
                    </a:cubicBezTo>
                    <a:lnTo>
                      <a:pt x="2783" y="10086"/>
                    </a:lnTo>
                    <a:cubicBezTo>
                      <a:pt x="2700" y="10062"/>
                      <a:pt x="2613" y="10052"/>
                      <a:pt x="2530" y="10052"/>
                    </a:cubicBezTo>
                    <a:cubicBezTo>
                      <a:pt x="2148" y="10052"/>
                      <a:pt x="1787" y="10276"/>
                      <a:pt x="1630" y="10637"/>
                    </a:cubicBezTo>
                    <a:lnTo>
                      <a:pt x="757" y="12630"/>
                    </a:lnTo>
                    <a:cubicBezTo>
                      <a:pt x="540" y="13125"/>
                      <a:pt x="767" y="13704"/>
                      <a:pt x="1262" y="13920"/>
                    </a:cubicBezTo>
                    <a:cubicBezTo>
                      <a:pt x="1386" y="13974"/>
                      <a:pt x="1518" y="14002"/>
                      <a:pt x="1653" y="14002"/>
                    </a:cubicBezTo>
                    <a:cubicBezTo>
                      <a:pt x="2042" y="14002"/>
                      <a:pt x="2394" y="13771"/>
                      <a:pt x="2550" y="13416"/>
                    </a:cubicBezTo>
                    <a:lnTo>
                      <a:pt x="3083" y="12196"/>
                    </a:lnTo>
                    <a:lnTo>
                      <a:pt x="3351" y="12270"/>
                    </a:lnTo>
                    <a:cubicBezTo>
                      <a:pt x="3435" y="12895"/>
                      <a:pt x="3781" y="13565"/>
                      <a:pt x="4133" y="13989"/>
                    </a:cubicBezTo>
                    <a:cubicBezTo>
                      <a:pt x="4238" y="14115"/>
                      <a:pt x="4369" y="14211"/>
                      <a:pt x="4514" y="14274"/>
                    </a:cubicBezTo>
                    <a:cubicBezTo>
                      <a:pt x="4430" y="14553"/>
                      <a:pt x="4405" y="14876"/>
                      <a:pt x="4443" y="15215"/>
                    </a:cubicBezTo>
                    <a:cubicBezTo>
                      <a:pt x="4500" y="15720"/>
                      <a:pt x="4690" y="16201"/>
                      <a:pt x="4993" y="16607"/>
                    </a:cubicBezTo>
                    <a:cubicBezTo>
                      <a:pt x="5044" y="16676"/>
                      <a:pt x="5122" y="16713"/>
                      <a:pt x="5201" y="16713"/>
                    </a:cubicBezTo>
                    <a:cubicBezTo>
                      <a:pt x="5255" y="16713"/>
                      <a:pt x="5311" y="16694"/>
                      <a:pt x="5357" y="16660"/>
                    </a:cubicBezTo>
                    <a:cubicBezTo>
                      <a:pt x="5473" y="16574"/>
                      <a:pt x="5497" y="16410"/>
                      <a:pt x="5411" y="16294"/>
                    </a:cubicBezTo>
                    <a:cubicBezTo>
                      <a:pt x="4935" y="15658"/>
                      <a:pt x="4854" y="14846"/>
                      <a:pt x="5038" y="14348"/>
                    </a:cubicBezTo>
                    <a:cubicBezTo>
                      <a:pt x="5147" y="14335"/>
                      <a:pt x="5254" y="14305"/>
                      <a:pt x="5359" y="14256"/>
                    </a:cubicBezTo>
                    <a:cubicBezTo>
                      <a:pt x="5616" y="14135"/>
                      <a:pt x="5907" y="14037"/>
                      <a:pt x="6204" y="13963"/>
                    </a:cubicBezTo>
                    <a:cubicBezTo>
                      <a:pt x="6228" y="14032"/>
                      <a:pt x="6252" y="14101"/>
                      <a:pt x="6274" y="14172"/>
                    </a:cubicBezTo>
                    <a:cubicBezTo>
                      <a:pt x="6308" y="14284"/>
                      <a:pt x="6413" y="14356"/>
                      <a:pt x="6523" y="14356"/>
                    </a:cubicBezTo>
                    <a:cubicBezTo>
                      <a:pt x="6547" y="14356"/>
                      <a:pt x="6575" y="14351"/>
                      <a:pt x="6600" y="14343"/>
                    </a:cubicBezTo>
                    <a:cubicBezTo>
                      <a:pt x="6738" y="14300"/>
                      <a:pt x="6815" y="14155"/>
                      <a:pt x="6771" y="14017"/>
                    </a:cubicBezTo>
                    <a:cubicBezTo>
                      <a:pt x="6755" y="13963"/>
                      <a:pt x="6736" y="13909"/>
                      <a:pt x="6718" y="13856"/>
                    </a:cubicBezTo>
                    <a:cubicBezTo>
                      <a:pt x="7065" y="13797"/>
                      <a:pt x="7398" y="13770"/>
                      <a:pt x="7671" y="13770"/>
                    </a:cubicBezTo>
                    <a:cubicBezTo>
                      <a:pt x="7945" y="13770"/>
                      <a:pt x="8278" y="13797"/>
                      <a:pt x="8625" y="13856"/>
                    </a:cubicBezTo>
                    <a:cubicBezTo>
                      <a:pt x="8606" y="13909"/>
                      <a:pt x="8587" y="13963"/>
                      <a:pt x="8571" y="14017"/>
                    </a:cubicBezTo>
                    <a:cubicBezTo>
                      <a:pt x="8528" y="14155"/>
                      <a:pt x="8604" y="14300"/>
                      <a:pt x="8742" y="14343"/>
                    </a:cubicBezTo>
                    <a:cubicBezTo>
                      <a:pt x="8767" y="14351"/>
                      <a:pt x="8794" y="14356"/>
                      <a:pt x="8820" y="14356"/>
                    </a:cubicBezTo>
                    <a:cubicBezTo>
                      <a:pt x="8931" y="14356"/>
                      <a:pt x="9034" y="14284"/>
                      <a:pt x="9068" y="14172"/>
                    </a:cubicBezTo>
                    <a:cubicBezTo>
                      <a:pt x="9091" y="14101"/>
                      <a:pt x="9114" y="14032"/>
                      <a:pt x="9139" y="13963"/>
                    </a:cubicBezTo>
                    <a:cubicBezTo>
                      <a:pt x="9435" y="14037"/>
                      <a:pt x="9726" y="14135"/>
                      <a:pt x="9984" y="14256"/>
                    </a:cubicBezTo>
                    <a:cubicBezTo>
                      <a:pt x="10075" y="14299"/>
                      <a:pt x="10171" y="14327"/>
                      <a:pt x="10267" y="14342"/>
                    </a:cubicBezTo>
                    <a:cubicBezTo>
                      <a:pt x="10430" y="14775"/>
                      <a:pt x="10402" y="15474"/>
                      <a:pt x="10027" y="16100"/>
                    </a:cubicBezTo>
                    <a:cubicBezTo>
                      <a:pt x="9705" y="16639"/>
                      <a:pt x="9028" y="17280"/>
                      <a:pt x="7637" y="17280"/>
                    </a:cubicBezTo>
                    <a:cubicBezTo>
                      <a:pt x="7119" y="17280"/>
                      <a:pt x="6659" y="17190"/>
                      <a:pt x="6269" y="17010"/>
                    </a:cubicBezTo>
                    <a:cubicBezTo>
                      <a:pt x="6233" y="16994"/>
                      <a:pt x="6197" y="16986"/>
                      <a:pt x="6160" y="16986"/>
                    </a:cubicBezTo>
                    <a:cubicBezTo>
                      <a:pt x="6061" y="16986"/>
                      <a:pt x="5967" y="17042"/>
                      <a:pt x="5923" y="17139"/>
                    </a:cubicBezTo>
                    <a:cubicBezTo>
                      <a:pt x="5862" y="17269"/>
                      <a:pt x="5920" y="17424"/>
                      <a:pt x="6051" y="17484"/>
                    </a:cubicBezTo>
                    <a:cubicBezTo>
                      <a:pt x="6510" y="17695"/>
                      <a:pt x="7044" y="17802"/>
                      <a:pt x="7637" y="17802"/>
                    </a:cubicBezTo>
                    <a:cubicBezTo>
                      <a:pt x="8377" y="17802"/>
                      <a:pt x="9728" y="17616"/>
                      <a:pt x="10475" y="16368"/>
                    </a:cubicBezTo>
                    <a:cubicBezTo>
                      <a:pt x="10866" y="15716"/>
                      <a:pt x="10982" y="14908"/>
                      <a:pt x="10798" y="14286"/>
                    </a:cubicBezTo>
                    <a:cubicBezTo>
                      <a:pt x="10955" y="14226"/>
                      <a:pt x="11097" y="14126"/>
                      <a:pt x="11209" y="13989"/>
                    </a:cubicBezTo>
                    <a:cubicBezTo>
                      <a:pt x="11562" y="13565"/>
                      <a:pt x="11908" y="12895"/>
                      <a:pt x="11991" y="12270"/>
                    </a:cubicBezTo>
                    <a:lnTo>
                      <a:pt x="12260" y="12196"/>
                    </a:lnTo>
                    <a:lnTo>
                      <a:pt x="12793" y="13416"/>
                    </a:lnTo>
                    <a:cubicBezTo>
                      <a:pt x="12948" y="13771"/>
                      <a:pt x="13300" y="14002"/>
                      <a:pt x="13689" y="14002"/>
                    </a:cubicBezTo>
                    <a:cubicBezTo>
                      <a:pt x="13824" y="14002"/>
                      <a:pt x="13956" y="13974"/>
                      <a:pt x="14081" y="13920"/>
                    </a:cubicBezTo>
                    <a:cubicBezTo>
                      <a:pt x="14575" y="13704"/>
                      <a:pt x="14802" y="13125"/>
                      <a:pt x="14585" y="12630"/>
                    </a:cubicBezTo>
                    <a:lnTo>
                      <a:pt x="13715" y="10637"/>
                    </a:lnTo>
                    <a:cubicBezTo>
                      <a:pt x="13555" y="10276"/>
                      <a:pt x="13194" y="10052"/>
                      <a:pt x="12813" y="10052"/>
                    </a:cubicBezTo>
                    <a:cubicBezTo>
                      <a:pt x="12729" y="10052"/>
                      <a:pt x="12642" y="10062"/>
                      <a:pt x="12557" y="10086"/>
                    </a:cubicBezTo>
                    <a:lnTo>
                      <a:pt x="11986" y="10243"/>
                    </a:lnTo>
                    <a:cubicBezTo>
                      <a:pt x="12087" y="9829"/>
                      <a:pt x="12177" y="9397"/>
                      <a:pt x="12253" y="8954"/>
                    </a:cubicBezTo>
                    <a:lnTo>
                      <a:pt x="12849" y="8791"/>
                    </a:lnTo>
                    <a:lnTo>
                      <a:pt x="13545" y="9740"/>
                    </a:lnTo>
                    <a:cubicBezTo>
                      <a:pt x="13728" y="9992"/>
                      <a:pt x="14025" y="10142"/>
                      <a:pt x="14335" y="10142"/>
                    </a:cubicBezTo>
                    <a:cubicBezTo>
                      <a:pt x="14544" y="10142"/>
                      <a:pt x="14744" y="10075"/>
                      <a:pt x="14913" y="9952"/>
                    </a:cubicBezTo>
                    <a:cubicBezTo>
                      <a:pt x="15124" y="9798"/>
                      <a:pt x="15262" y="9570"/>
                      <a:pt x="15302" y="9313"/>
                    </a:cubicBezTo>
                    <a:cubicBezTo>
                      <a:pt x="15342" y="9053"/>
                      <a:pt x="15279" y="8795"/>
                      <a:pt x="15124" y="8583"/>
                    </a:cubicBezTo>
                    <a:lnTo>
                      <a:pt x="14030" y="7092"/>
                    </a:lnTo>
                    <a:cubicBezTo>
                      <a:pt x="13843" y="6835"/>
                      <a:pt x="13545" y="6692"/>
                      <a:pt x="13238" y="6692"/>
                    </a:cubicBezTo>
                    <a:cubicBezTo>
                      <a:pt x="13152" y="6692"/>
                      <a:pt x="13065" y="6702"/>
                      <a:pt x="12983" y="6725"/>
                    </a:cubicBezTo>
                    <a:lnTo>
                      <a:pt x="12471" y="6864"/>
                    </a:lnTo>
                    <a:cubicBezTo>
                      <a:pt x="12528" y="5511"/>
                      <a:pt x="12401" y="4175"/>
                      <a:pt x="12008" y="3065"/>
                    </a:cubicBezTo>
                    <a:cubicBezTo>
                      <a:pt x="11970" y="2958"/>
                      <a:pt x="11870" y="2890"/>
                      <a:pt x="11762" y="2890"/>
                    </a:cubicBezTo>
                    <a:cubicBezTo>
                      <a:pt x="11733" y="2890"/>
                      <a:pt x="11705" y="2896"/>
                      <a:pt x="11676" y="2906"/>
                    </a:cubicBezTo>
                    <a:cubicBezTo>
                      <a:pt x="11539" y="2954"/>
                      <a:pt x="11468" y="3104"/>
                      <a:pt x="11516" y="3238"/>
                    </a:cubicBezTo>
                    <a:cubicBezTo>
                      <a:pt x="11846" y="4167"/>
                      <a:pt x="12028" y="5550"/>
                      <a:pt x="11940" y="7150"/>
                    </a:cubicBezTo>
                    <a:cubicBezTo>
                      <a:pt x="11932" y="7179"/>
                      <a:pt x="11931" y="7210"/>
                      <a:pt x="11936" y="7241"/>
                    </a:cubicBezTo>
                    <a:cubicBezTo>
                      <a:pt x="11907" y="7691"/>
                      <a:pt x="11858" y="8158"/>
                      <a:pt x="11785" y="8636"/>
                    </a:cubicBezTo>
                    <a:cubicBezTo>
                      <a:pt x="11764" y="8680"/>
                      <a:pt x="11756" y="8730"/>
                      <a:pt x="11762" y="8781"/>
                    </a:cubicBezTo>
                    <a:cubicBezTo>
                      <a:pt x="11670" y="9345"/>
                      <a:pt x="11545" y="9925"/>
                      <a:pt x="11381" y="10510"/>
                    </a:cubicBezTo>
                    <a:cubicBezTo>
                      <a:pt x="11371" y="10531"/>
                      <a:pt x="11365" y="10553"/>
                      <a:pt x="11361" y="10577"/>
                    </a:cubicBezTo>
                    <a:cubicBezTo>
                      <a:pt x="11342" y="10644"/>
                      <a:pt x="11323" y="10710"/>
                      <a:pt x="11303" y="10778"/>
                    </a:cubicBezTo>
                    <a:cubicBezTo>
                      <a:pt x="11081" y="10620"/>
                      <a:pt x="10826" y="10482"/>
                      <a:pt x="10531" y="10368"/>
                    </a:cubicBezTo>
                    <a:cubicBezTo>
                      <a:pt x="9946" y="9809"/>
                      <a:pt x="9034" y="8210"/>
                      <a:pt x="8138" y="6169"/>
                    </a:cubicBezTo>
                    <a:cubicBezTo>
                      <a:pt x="8055" y="5980"/>
                      <a:pt x="7876" y="5864"/>
                      <a:pt x="7671" y="5864"/>
                    </a:cubicBezTo>
                    <a:cubicBezTo>
                      <a:pt x="7466" y="5864"/>
                      <a:pt x="7287" y="5980"/>
                      <a:pt x="7204" y="6169"/>
                    </a:cubicBezTo>
                    <a:cubicBezTo>
                      <a:pt x="6308" y="8210"/>
                      <a:pt x="5397" y="9809"/>
                      <a:pt x="4813" y="10368"/>
                    </a:cubicBezTo>
                    <a:cubicBezTo>
                      <a:pt x="4519" y="10482"/>
                      <a:pt x="4261" y="10618"/>
                      <a:pt x="4041" y="10777"/>
                    </a:cubicBezTo>
                    <a:cubicBezTo>
                      <a:pt x="3649" y="9447"/>
                      <a:pt x="3405" y="7880"/>
                      <a:pt x="3380" y="6507"/>
                    </a:cubicBezTo>
                    <a:cubicBezTo>
                      <a:pt x="3355" y="5168"/>
                      <a:pt x="3521" y="3303"/>
                      <a:pt x="4451" y="2019"/>
                    </a:cubicBezTo>
                    <a:cubicBezTo>
                      <a:pt x="4574" y="1851"/>
                      <a:pt x="4706" y="1698"/>
                      <a:pt x="4849" y="1557"/>
                    </a:cubicBezTo>
                    <a:cubicBezTo>
                      <a:pt x="5591" y="1770"/>
                      <a:pt x="6579" y="2409"/>
                      <a:pt x="7147" y="3293"/>
                    </a:cubicBezTo>
                    <a:cubicBezTo>
                      <a:pt x="7262" y="3474"/>
                      <a:pt x="7457" y="3581"/>
                      <a:pt x="7671" y="3581"/>
                    </a:cubicBezTo>
                    <a:cubicBezTo>
                      <a:pt x="7884" y="3581"/>
                      <a:pt x="8080" y="3474"/>
                      <a:pt x="8196" y="3293"/>
                    </a:cubicBezTo>
                    <a:cubicBezTo>
                      <a:pt x="8763" y="2409"/>
                      <a:pt x="9751" y="1770"/>
                      <a:pt x="10493" y="1557"/>
                    </a:cubicBezTo>
                    <a:cubicBezTo>
                      <a:pt x="10683" y="1744"/>
                      <a:pt x="10855" y="1956"/>
                      <a:pt x="11009" y="2191"/>
                    </a:cubicBezTo>
                    <a:cubicBezTo>
                      <a:pt x="11059" y="2268"/>
                      <a:pt x="11143" y="2310"/>
                      <a:pt x="11229" y="2310"/>
                    </a:cubicBezTo>
                    <a:cubicBezTo>
                      <a:pt x="11277" y="2310"/>
                      <a:pt x="11325" y="2296"/>
                      <a:pt x="11370" y="2267"/>
                    </a:cubicBezTo>
                    <a:cubicBezTo>
                      <a:pt x="11490" y="2189"/>
                      <a:pt x="11524" y="2028"/>
                      <a:pt x="11446" y="1906"/>
                    </a:cubicBezTo>
                    <a:cubicBezTo>
                      <a:pt x="10624" y="642"/>
                      <a:pt x="9355" y="1"/>
                      <a:pt x="7671" y="1"/>
                    </a:cubicBezTo>
                    <a:close/>
                    <a:moveTo>
                      <a:pt x="7671" y="10474"/>
                    </a:moveTo>
                    <a:cubicBezTo>
                      <a:pt x="8764" y="10474"/>
                      <a:pt x="9629" y="10590"/>
                      <a:pt x="10281" y="10829"/>
                    </a:cubicBezTo>
                    <a:cubicBezTo>
                      <a:pt x="10291" y="10834"/>
                      <a:pt x="10303" y="10839"/>
                      <a:pt x="10314" y="10841"/>
                    </a:cubicBezTo>
                    <a:cubicBezTo>
                      <a:pt x="10754" y="11008"/>
                      <a:pt x="11095" y="11231"/>
                      <a:pt x="11340" y="11510"/>
                    </a:cubicBezTo>
                    <a:cubicBezTo>
                      <a:pt x="11453" y="11641"/>
                      <a:pt x="11498" y="11833"/>
                      <a:pt x="11490" y="12055"/>
                    </a:cubicBezTo>
                    <a:lnTo>
                      <a:pt x="11490" y="12061"/>
                    </a:lnTo>
                    <a:cubicBezTo>
                      <a:pt x="11468" y="12554"/>
                      <a:pt x="11188" y="13198"/>
                      <a:pt x="10807" y="13657"/>
                    </a:cubicBezTo>
                    <a:cubicBezTo>
                      <a:pt x="10720" y="13764"/>
                      <a:pt x="10592" y="13825"/>
                      <a:pt x="10459" y="13833"/>
                    </a:cubicBezTo>
                    <a:cubicBezTo>
                      <a:pt x="10452" y="13832"/>
                      <a:pt x="10444" y="13832"/>
                      <a:pt x="10438" y="13832"/>
                    </a:cubicBezTo>
                    <a:cubicBezTo>
                      <a:pt x="10429" y="13832"/>
                      <a:pt x="10420" y="13833"/>
                      <a:pt x="10411" y="13834"/>
                    </a:cubicBezTo>
                    <a:cubicBezTo>
                      <a:pt x="10341" y="13832"/>
                      <a:pt x="10273" y="13816"/>
                      <a:pt x="10206" y="13784"/>
                    </a:cubicBezTo>
                    <a:cubicBezTo>
                      <a:pt x="9953" y="13665"/>
                      <a:pt x="9660" y="13562"/>
                      <a:pt x="9347" y="13478"/>
                    </a:cubicBezTo>
                    <a:cubicBezTo>
                      <a:pt x="9407" y="13355"/>
                      <a:pt x="9475" y="13233"/>
                      <a:pt x="9552" y="13108"/>
                    </a:cubicBezTo>
                    <a:cubicBezTo>
                      <a:pt x="9729" y="13151"/>
                      <a:pt x="9897" y="13173"/>
                      <a:pt x="10049" y="13173"/>
                    </a:cubicBezTo>
                    <a:cubicBezTo>
                      <a:pt x="10131" y="13173"/>
                      <a:pt x="10207" y="13166"/>
                      <a:pt x="10281" y="13155"/>
                    </a:cubicBezTo>
                    <a:cubicBezTo>
                      <a:pt x="10570" y="13106"/>
                      <a:pt x="10797" y="12961"/>
                      <a:pt x="10920" y="12742"/>
                    </a:cubicBezTo>
                    <a:cubicBezTo>
                      <a:pt x="11120" y="12386"/>
                      <a:pt x="11006" y="11918"/>
                      <a:pt x="10651" y="11629"/>
                    </a:cubicBezTo>
                    <a:cubicBezTo>
                      <a:pt x="10258" y="11308"/>
                      <a:pt x="9082" y="10970"/>
                      <a:pt x="7671" y="10970"/>
                    </a:cubicBezTo>
                    <a:cubicBezTo>
                      <a:pt x="6261" y="10970"/>
                      <a:pt x="5083" y="11308"/>
                      <a:pt x="4692" y="11629"/>
                    </a:cubicBezTo>
                    <a:cubicBezTo>
                      <a:pt x="4336" y="11918"/>
                      <a:pt x="4225" y="12386"/>
                      <a:pt x="4423" y="12742"/>
                    </a:cubicBezTo>
                    <a:cubicBezTo>
                      <a:pt x="4545" y="12961"/>
                      <a:pt x="4773" y="13106"/>
                      <a:pt x="5061" y="13155"/>
                    </a:cubicBezTo>
                    <a:cubicBezTo>
                      <a:pt x="5135" y="13166"/>
                      <a:pt x="5213" y="13173"/>
                      <a:pt x="5294" y="13173"/>
                    </a:cubicBezTo>
                    <a:cubicBezTo>
                      <a:pt x="5446" y="13173"/>
                      <a:pt x="5613" y="13151"/>
                      <a:pt x="5792" y="13108"/>
                    </a:cubicBezTo>
                    <a:cubicBezTo>
                      <a:pt x="5867" y="13233"/>
                      <a:pt x="5935" y="13355"/>
                      <a:pt x="5995" y="13478"/>
                    </a:cubicBezTo>
                    <a:cubicBezTo>
                      <a:pt x="5683" y="13562"/>
                      <a:pt x="5389" y="13665"/>
                      <a:pt x="5136" y="13786"/>
                    </a:cubicBezTo>
                    <a:cubicBezTo>
                      <a:pt x="5066" y="13818"/>
                      <a:pt x="4990" y="13834"/>
                      <a:pt x="4916" y="13834"/>
                    </a:cubicBezTo>
                    <a:lnTo>
                      <a:pt x="4896" y="13834"/>
                    </a:lnTo>
                    <a:cubicBezTo>
                      <a:pt x="4890" y="13833"/>
                      <a:pt x="4885" y="13833"/>
                      <a:pt x="4881" y="13833"/>
                    </a:cubicBezTo>
                    <a:cubicBezTo>
                      <a:pt x="4747" y="13824"/>
                      <a:pt x="4622" y="13763"/>
                      <a:pt x="4535" y="13657"/>
                    </a:cubicBezTo>
                    <a:cubicBezTo>
                      <a:pt x="4154" y="13198"/>
                      <a:pt x="3873" y="12554"/>
                      <a:pt x="3852" y="12061"/>
                    </a:cubicBezTo>
                    <a:lnTo>
                      <a:pt x="3852" y="12055"/>
                    </a:lnTo>
                    <a:cubicBezTo>
                      <a:pt x="3844" y="11833"/>
                      <a:pt x="3890" y="11641"/>
                      <a:pt x="4004" y="11510"/>
                    </a:cubicBezTo>
                    <a:cubicBezTo>
                      <a:pt x="4249" y="11230"/>
                      <a:pt x="4590" y="11007"/>
                      <a:pt x="5030" y="10841"/>
                    </a:cubicBezTo>
                    <a:cubicBezTo>
                      <a:pt x="5043" y="10838"/>
                      <a:pt x="5053" y="10833"/>
                      <a:pt x="5066" y="10828"/>
                    </a:cubicBezTo>
                    <a:cubicBezTo>
                      <a:pt x="5716" y="10590"/>
                      <a:pt x="6579" y="10474"/>
                      <a:pt x="7671" y="10474"/>
                    </a:cubicBezTo>
                    <a:close/>
                    <a:moveTo>
                      <a:pt x="12815" y="10572"/>
                    </a:moveTo>
                    <a:cubicBezTo>
                      <a:pt x="12993" y="10572"/>
                      <a:pt x="13162" y="10677"/>
                      <a:pt x="13235" y="10846"/>
                    </a:cubicBezTo>
                    <a:lnTo>
                      <a:pt x="14108" y="12840"/>
                    </a:lnTo>
                    <a:cubicBezTo>
                      <a:pt x="14209" y="13070"/>
                      <a:pt x="14103" y="13340"/>
                      <a:pt x="13872" y="13442"/>
                    </a:cubicBezTo>
                    <a:cubicBezTo>
                      <a:pt x="13814" y="13467"/>
                      <a:pt x="13753" y="13480"/>
                      <a:pt x="13689" y="13480"/>
                    </a:cubicBezTo>
                    <a:cubicBezTo>
                      <a:pt x="13507" y="13480"/>
                      <a:pt x="13342" y="13373"/>
                      <a:pt x="13270" y="13206"/>
                    </a:cubicBezTo>
                    <a:lnTo>
                      <a:pt x="12647" y="11781"/>
                    </a:lnTo>
                    <a:cubicBezTo>
                      <a:pt x="12605" y="11685"/>
                      <a:pt x="12509" y="11625"/>
                      <a:pt x="12408" y="11625"/>
                    </a:cubicBezTo>
                    <a:cubicBezTo>
                      <a:pt x="12385" y="11625"/>
                      <a:pt x="12362" y="11627"/>
                      <a:pt x="12339" y="11634"/>
                    </a:cubicBezTo>
                    <a:lnTo>
                      <a:pt x="11989" y="11731"/>
                    </a:lnTo>
                    <a:cubicBezTo>
                      <a:pt x="11953" y="11519"/>
                      <a:pt x="11871" y="11329"/>
                      <a:pt x="11732" y="11167"/>
                    </a:cubicBezTo>
                    <a:cubicBezTo>
                      <a:pt x="11731" y="11165"/>
                      <a:pt x="11729" y="11164"/>
                      <a:pt x="11729" y="11164"/>
                    </a:cubicBezTo>
                    <a:cubicBezTo>
                      <a:pt x="11764" y="11053"/>
                      <a:pt x="11798" y="10940"/>
                      <a:pt x="11831" y="10825"/>
                    </a:cubicBezTo>
                    <a:lnTo>
                      <a:pt x="12696" y="10589"/>
                    </a:lnTo>
                    <a:cubicBezTo>
                      <a:pt x="12736" y="10577"/>
                      <a:pt x="12775" y="10572"/>
                      <a:pt x="12815" y="10572"/>
                    </a:cubicBezTo>
                    <a:close/>
                    <a:moveTo>
                      <a:pt x="2528" y="10572"/>
                    </a:moveTo>
                    <a:cubicBezTo>
                      <a:pt x="2566" y="10572"/>
                      <a:pt x="2608" y="10577"/>
                      <a:pt x="2647" y="10589"/>
                    </a:cubicBezTo>
                    <a:lnTo>
                      <a:pt x="3512" y="10825"/>
                    </a:lnTo>
                    <a:cubicBezTo>
                      <a:pt x="3547" y="10944"/>
                      <a:pt x="3581" y="11057"/>
                      <a:pt x="3613" y="11164"/>
                    </a:cubicBezTo>
                    <a:cubicBezTo>
                      <a:pt x="3612" y="11164"/>
                      <a:pt x="3611" y="11165"/>
                      <a:pt x="3611" y="11167"/>
                    </a:cubicBezTo>
                    <a:cubicBezTo>
                      <a:pt x="3470" y="11329"/>
                      <a:pt x="3388" y="11519"/>
                      <a:pt x="3353" y="11731"/>
                    </a:cubicBezTo>
                    <a:lnTo>
                      <a:pt x="3004" y="11634"/>
                    </a:lnTo>
                    <a:cubicBezTo>
                      <a:pt x="2981" y="11627"/>
                      <a:pt x="2958" y="11625"/>
                      <a:pt x="2935" y="11625"/>
                    </a:cubicBezTo>
                    <a:cubicBezTo>
                      <a:pt x="2833" y="11625"/>
                      <a:pt x="2739" y="11685"/>
                      <a:pt x="2695" y="11781"/>
                    </a:cubicBezTo>
                    <a:lnTo>
                      <a:pt x="2073" y="13206"/>
                    </a:lnTo>
                    <a:cubicBezTo>
                      <a:pt x="1999" y="13373"/>
                      <a:pt x="1834" y="13480"/>
                      <a:pt x="1653" y="13480"/>
                    </a:cubicBezTo>
                    <a:cubicBezTo>
                      <a:pt x="1591" y="13480"/>
                      <a:pt x="1529" y="13467"/>
                      <a:pt x="1470" y="13442"/>
                    </a:cubicBezTo>
                    <a:cubicBezTo>
                      <a:pt x="1239" y="13340"/>
                      <a:pt x="1133" y="13070"/>
                      <a:pt x="1234" y="12840"/>
                    </a:cubicBezTo>
                    <a:lnTo>
                      <a:pt x="2107" y="10846"/>
                    </a:lnTo>
                    <a:cubicBezTo>
                      <a:pt x="2181" y="10677"/>
                      <a:pt x="2350" y="10572"/>
                      <a:pt x="2528" y="10572"/>
                    </a:cubicBezTo>
                    <a:close/>
                    <a:moveTo>
                      <a:pt x="7671" y="12748"/>
                    </a:moveTo>
                    <a:cubicBezTo>
                      <a:pt x="8101" y="12748"/>
                      <a:pt x="8618" y="12825"/>
                      <a:pt x="9040" y="12950"/>
                    </a:cubicBezTo>
                    <a:cubicBezTo>
                      <a:pt x="8959" y="13087"/>
                      <a:pt x="8889" y="13224"/>
                      <a:pt x="8826" y="13360"/>
                    </a:cubicBezTo>
                    <a:cubicBezTo>
                      <a:pt x="8438" y="13288"/>
                      <a:pt x="8040" y="13248"/>
                      <a:pt x="7671" y="13248"/>
                    </a:cubicBezTo>
                    <a:cubicBezTo>
                      <a:pt x="7301" y="13248"/>
                      <a:pt x="6905" y="13288"/>
                      <a:pt x="6517" y="13360"/>
                    </a:cubicBezTo>
                    <a:cubicBezTo>
                      <a:pt x="6453" y="13224"/>
                      <a:pt x="6383" y="13087"/>
                      <a:pt x="6302" y="12950"/>
                    </a:cubicBezTo>
                    <a:cubicBezTo>
                      <a:pt x="6725" y="12825"/>
                      <a:pt x="7241" y="12748"/>
                      <a:pt x="7671" y="12748"/>
                    </a:cubicBezTo>
                    <a:close/>
                    <a:moveTo>
                      <a:pt x="7671" y="11492"/>
                    </a:moveTo>
                    <a:cubicBezTo>
                      <a:pt x="8210" y="11492"/>
                      <a:pt x="8788" y="11552"/>
                      <a:pt x="9302" y="11661"/>
                    </a:cubicBezTo>
                    <a:cubicBezTo>
                      <a:pt x="9780" y="11762"/>
                      <a:pt x="10160" y="11902"/>
                      <a:pt x="10321" y="12032"/>
                    </a:cubicBezTo>
                    <a:cubicBezTo>
                      <a:pt x="10477" y="12160"/>
                      <a:pt x="10538" y="12355"/>
                      <a:pt x="10465" y="12487"/>
                    </a:cubicBezTo>
                    <a:cubicBezTo>
                      <a:pt x="10414" y="12578"/>
                      <a:pt x="10279" y="12650"/>
                      <a:pt x="10048" y="12650"/>
                    </a:cubicBezTo>
                    <a:cubicBezTo>
                      <a:pt x="9992" y="12650"/>
                      <a:pt x="9933" y="12647"/>
                      <a:pt x="9868" y="12638"/>
                    </a:cubicBezTo>
                    <a:cubicBezTo>
                      <a:pt x="9907" y="12585"/>
                      <a:pt x="9946" y="12531"/>
                      <a:pt x="9989" y="12476"/>
                    </a:cubicBezTo>
                    <a:cubicBezTo>
                      <a:pt x="10077" y="12361"/>
                      <a:pt x="10056" y="12197"/>
                      <a:pt x="9941" y="12111"/>
                    </a:cubicBezTo>
                    <a:cubicBezTo>
                      <a:pt x="9894" y="12074"/>
                      <a:pt x="9838" y="12056"/>
                      <a:pt x="9783" y="12056"/>
                    </a:cubicBezTo>
                    <a:cubicBezTo>
                      <a:pt x="9705" y="12056"/>
                      <a:pt x="9627" y="12092"/>
                      <a:pt x="9575" y="12160"/>
                    </a:cubicBezTo>
                    <a:cubicBezTo>
                      <a:pt x="9488" y="12274"/>
                      <a:pt x="9406" y="12386"/>
                      <a:pt x="9329" y="12495"/>
                    </a:cubicBezTo>
                    <a:cubicBezTo>
                      <a:pt x="8832" y="12328"/>
                      <a:pt x="8204" y="12226"/>
                      <a:pt x="7671" y="12226"/>
                    </a:cubicBezTo>
                    <a:cubicBezTo>
                      <a:pt x="7138" y="12226"/>
                      <a:pt x="6509" y="12328"/>
                      <a:pt x="6014" y="12495"/>
                    </a:cubicBezTo>
                    <a:cubicBezTo>
                      <a:pt x="5936" y="12386"/>
                      <a:pt x="5856" y="12274"/>
                      <a:pt x="5768" y="12160"/>
                    </a:cubicBezTo>
                    <a:cubicBezTo>
                      <a:pt x="5716" y="12092"/>
                      <a:pt x="5638" y="12056"/>
                      <a:pt x="5560" y="12056"/>
                    </a:cubicBezTo>
                    <a:cubicBezTo>
                      <a:pt x="5505" y="12056"/>
                      <a:pt x="5448" y="12074"/>
                      <a:pt x="5403" y="12111"/>
                    </a:cubicBezTo>
                    <a:cubicBezTo>
                      <a:pt x="5288" y="12197"/>
                      <a:pt x="5266" y="12361"/>
                      <a:pt x="5353" y="12476"/>
                    </a:cubicBezTo>
                    <a:cubicBezTo>
                      <a:pt x="5396" y="12531"/>
                      <a:pt x="5435" y="12585"/>
                      <a:pt x="5475" y="12638"/>
                    </a:cubicBezTo>
                    <a:cubicBezTo>
                      <a:pt x="5411" y="12647"/>
                      <a:pt x="5351" y="12650"/>
                      <a:pt x="5297" y="12650"/>
                    </a:cubicBezTo>
                    <a:cubicBezTo>
                      <a:pt x="5065" y="12650"/>
                      <a:pt x="4929" y="12578"/>
                      <a:pt x="4877" y="12487"/>
                    </a:cubicBezTo>
                    <a:cubicBezTo>
                      <a:pt x="4804" y="12355"/>
                      <a:pt x="4866" y="12160"/>
                      <a:pt x="5021" y="12032"/>
                    </a:cubicBezTo>
                    <a:cubicBezTo>
                      <a:pt x="5182" y="11902"/>
                      <a:pt x="5563" y="11762"/>
                      <a:pt x="6040" y="11661"/>
                    </a:cubicBezTo>
                    <a:cubicBezTo>
                      <a:pt x="6554" y="11552"/>
                      <a:pt x="7133" y="11492"/>
                      <a:pt x="7671" y="11492"/>
                    </a:cubicBezTo>
                    <a:close/>
                    <a:moveTo>
                      <a:pt x="7671" y="6404"/>
                    </a:moveTo>
                    <a:cubicBezTo>
                      <a:pt x="8373" y="7999"/>
                      <a:pt x="9075" y="9308"/>
                      <a:pt x="9652" y="10120"/>
                    </a:cubicBezTo>
                    <a:cubicBezTo>
                      <a:pt x="9086" y="10007"/>
                      <a:pt x="8427" y="9952"/>
                      <a:pt x="7671" y="9952"/>
                    </a:cubicBezTo>
                    <a:cubicBezTo>
                      <a:pt x="6915" y="9952"/>
                      <a:pt x="6258" y="10007"/>
                      <a:pt x="5691" y="10120"/>
                    </a:cubicBezTo>
                    <a:cubicBezTo>
                      <a:pt x="6268" y="9308"/>
                      <a:pt x="6969" y="7999"/>
                      <a:pt x="7671" y="6404"/>
                    </a:cubicBezTo>
                    <a:close/>
                    <a:moveTo>
                      <a:pt x="13239" y="7212"/>
                    </a:moveTo>
                    <a:cubicBezTo>
                      <a:pt x="13383" y="7212"/>
                      <a:pt x="13522" y="7281"/>
                      <a:pt x="13610" y="7398"/>
                    </a:cubicBezTo>
                    <a:lnTo>
                      <a:pt x="14703" y="8892"/>
                    </a:lnTo>
                    <a:cubicBezTo>
                      <a:pt x="14775" y="8991"/>
                      <a:pt x="14805" y="9111"/>
                      <a:pt x="14787" y="9232"/>
                    </a:cubicBezTo>
                    <a:cubicBezTo>
                      <a:pt x="14769" y="9353"/>
                      <a:pt x="14703" y="9460"/>
                      <a:pt x="14605" y="9531"/>
                    </a:cubicBezTo>
                    <a:cubicBezTo>
                      <a:pt x="14526" y="9589"/>
                      <a:pt x="14433" y="9619"/>
                      <a:pt x="14335" y="9619"/>
                    </a:cubicBezTo>
                    <a:cubicBezTo>
                      <a:pt x="14188" y="9619"/>
                      <a:pt x="14053" y="9552"/>
                      <a:pt x="13965" y="9432"/>
                    </a:cubicBezTo>
                    <a:lnTo>
                      <a:pt x="13163" y="8337"/>
                    </a:lnTo>
                    <a:cubicBezTo>
                      <a:pt x="13114" y="8269"/>
                      <a:pt x="13036" y="8230"/>
                      <a:pt x="12954" y="8230"/>
                    </a:cubicBezTo>
                    <a:cubicBezTo>
                      <a:pt x="12931" y="8230"/>
                      <a:pt x="12908" y="8234"/>
                      <a:pt x="12885" y="8240"/>
                    </a:cubicBezTo>
                    <a:lnTo>
                      <a:pt x="12338" y="8390"/>
                    </a:lnTo>
                    <a:cubicBezTo>
                      <a:pt x="12380" y="8067"/>
                      <a:pt x="12415" y="7741"/>
                      <a:pt x="12439" y="7414"/>
                    </a:cubicBezTo>
                    <a:lnTo>
                      <a:pt x="13119" y="7228"/>
                    </a:lnTo>
                    <a:cubicBezTo>
                      <a:pt x="13158" y="7217"/>
                      <a:pt x="13200" y="7212"/>
                      <a:pt x="13239" y="7212"/>
                    </a:cubicBezTo>
                    <a:close/>
                    <a:moveTo>
                      <a:pt x="2103" y="7212"/>
                    </a:moveTo>
                    <a:cubicBezTo>
                      <a:pt x="2143" y="7212"/>
                      <a:pt x="2184" y="7217"/>
                      <a:pt x="2223" y="7228"/>
                    </a:cubicBezTo>
                    <a:lnTo>
                      <a:pt x="2903" y="7414"/>
                    </a:lnTo>
                    <a:cubicBezTo>
                      <a:pt x="2929" y="7747"/>
                      <a:pt x="2965" y="8073"/>
                      <a:pt x="3010" y="8391"/>
                    </a:cubicBezTo>
                    <a:lnTo>
                      <a:pt x="2457" y="8240"/>
                    </a:lnTo>
                    <a:cubicBezTo>
                      <a:pt x="2434" y="8234"/>
                      <a:pt x="2411" y="8230"/>
                      <a:pt x="2389" y="8230"/>
                    </a:cubicBezTo>
                    <a:cubicBezTo>
                      <a:pt x="2308" y="8230"/>
                      <a:pt x="2230" y="8269"/>
                      <a:pt x="2178" y="8337"/>
                    </a:cubicBezTo>
                    <a:lnTo>
                      <a:pt x="1377" y="9432"/>
                    </a:lnTo>
                    <a:cubicBezTo>
                      <a:pt x="1290" y="9552"/>
                      <a:pt x="1155" y="9619"/>
                      <a:pt x="1007" y="9619"/>
                    </a:cubicBezTo>
                    <a:cubicBezTo>
                      <a:pt x="909" y="9619"/>
                      <a:pt x="817" y="9589"/>
                      <a:pt x="737" y="9531"/>
                    </a:cubicBezTo>
                    <a:cubicBezTo>
                      <a:pt x="639" y="9460"/>
                      <a:pt x="574" y="9353"/>
                      <a:pt x="556" y="9232"/>
                    </a:cubicBezTo>
                    <a:cubicBezTo>
                      <a:pt x="537" y="9111"/>
                      <a:pt x="566" y="8991"/>
                      <a:pt x="639" y="8892"/>
                    </a:cubicBezTo>
                    <a:lnTo>
                      <a:pt x="1733" y="7398"/>
                    </a:lnTo>
                    <a:cubicBezTo>
                      <a:pt x="1820" y="7281"/>
                      <a:pt x="1961" y="7212"/>
                      <a:pt x="2103" y="7212"/>
                    </a:cubicBezTo>
                    <a:close/>
                    <a:moveTo>
                      <a:pt x="10464" y="6334"/>
                    </a:moveTo>
                    <a:cubicBezTo>
                      <a:pt x="9981" y="6334"/>
                      <a:pt x="9587" y="6728"/>
                      <a:pt x="9587" y="7211"/>
                    </a:cubicBezTo>
                    <a:cubicBezTo>
                      <a:pt x="9587" y="7695"/>
                      <a:pt x="9981" y="8088"/>
                      <a:pt x="10464" y="8088"/>
                    </a:cubicBezTo>
                    <a:cubicBezTo>
                      <a:pt x="10947" y="8088"/>
                      <a:pt x="11340" y="7695"/>
                      <a:pt x="11340" y="7211"/>
                    </a:cubicBezTo>
                    <a:cubicBezTo>
                      <a:pt x="11340" y="6728"/>
                      <a:pt x="10947" y="6334"/>
                      <a:pt x="10464" y="6334"/>
                    </a:cubicBezTo>
                    <a:close/>
                    <a:moveTo>
                      <a:pt x="4880" y="6334"/>
                    </a:moveTo>
                    <a:cubicBezTo>
                      <a:pt x="4396" y="6334"/>
                      <a:pt x="4002" y="6728"/>
                      <a:pt x="4002" y="7211"/>
                    </a:cubicBezTo>
                    <a:cubicBezTo>
                      <a:pt x="4002" y="7695"/>
                      <a:pt x="4396" y="8088"/>
                      <a:pt x="4880" y="8088"/>
                    </a:cubicBezTo>
                    <a:cubicBezTo>
                      <a:pt x="5362" y="8088"/>
                      <a:pt x="5755" y="7695"/>
                      <a:pt x="5755" y="7211"/>
                    </a:cubicBezTo>
                    <a:cubicBezTo>
                      <a:pt x="5755" y="6728"/>
                      <a:pt x="5362" y="6334"/>
                      <a:pt x="4880" y="6334"/>
                    </a:cubicBezTo>
                    <a:close/>
                    <a:moveTo>
                      <a:pt x="10464" y="6856"/>
                    </a:moveTo>
                    <a:cubicBezTo>
                      <a:pt x="10659" y="6856"/>
                      <a:pt x="10819" y="7015"/>
                      <a:pt x="10819" y="7211"/>
                    </a:cubicBezTo>
                    <a:cubicBezTo>
                      <a:pt x="10819" y="7408"/>
                      <a:pt x="10659" y="7566"/>
                      <a:pt x="10464" y="7566"/>
                    </a:cubicBezTo>
                    <a:cubicBezTo>
                      <a:pt x="10267" y="7566"/>
                      <a:pt x="10108" y="7408"/>
                      <a:pt x="10108" y="7211"/>
                    </a:cubicBezTo>
                    <a:cubicBezTo>
                      <a:pt x="10108" y="7015"/>
                      <a:pt x="10267" y="6856"/>
                      <a:pt x="10464" y="6856"/>
                    </a:cubicBezTo>
                    <a:close/>
                    <a:moveTo>
                      <a:pt x="4880" y="6856"/>
                    </a:moveTo>
                    <a:cubicBezTo>
                      <a:pt x="5075" y="6856"/>
                      <a:pt x="5234" y="7015"/>
                      <a:pt x="5234" y="7211"/>
                    </a:cubicBezTo>
                    <a:cubicBezTo>
                      <a:pt x="5234" y="7408"/>
                      <a:pt x="5075" y="7566"/>
                      <a:pt x="4880" y="7566"/>
                    </a:cubicBezTo>
                    <a:cubicBezTo>
                      <a:pt x="4683" y="7566"/>
                      <a:pt x="4523" y="7408"/>
                      <a:pt x="4523" y="7211"/>
                    </a:cubicBezTo>
                    <a:cubicBezTo>
                      <a:pt x="4523" y="7015"/>
                      <a:pt x="4683" y="6856"/>
                      <a:pt x="4880" y="6856"/>
                    </a:cubicBezTo>
                    <a:close/>
                    <a:moveTo>
                      <a:pt x="9942" y="3285"/>
                    </a:moveTo>
                    <a:cubicBezTo>
                      <a:pt x="9276" y="3285"/>
                      <a:pt x="8734" y="3828"/>
                      <a:pt x="8734" y="4494"/>
                    </a:cubicBezTo>
                    <a:cubicBezTo>
                      <a:pt x="8734" y="5161"/>
                      <a:pt x="9276" y="5702"/>
                      <a:pt x="9942" y="5702"/>
                    </a:cubicBezTo>
                    <a:cubicBezTo>
                      <a:pt x="10608" y="5702"/>
                      <a:pt x="11152" y="5161"/>
                      <a:pt x="11152" y="4494"/>
                    </a:cubicBezTo>
                    <a:cubicBezTo>
                      <a:pt x="11152" y="3828"/>
                      <a:pt x="10608" y="3285"/>
                      <a:pt x="9942" y="3285"/>
                    </a:cubicBezTo>
                    <a:close/>
                    <a:moveTo>
                      <a:pt x="5400" y="3285"/>
                    </a:moveTo>
                    <a:cubicBezTo>
                      <a:pt x="4734" y="3285"/>
                      <a:pt x="4192" y="3828"/>
                      <a:pt x="4192" y="4494"/>
                    </a:cubicBezTo>
                    <a:cubicBezTo>
                      <a:pt x="4192" y="5161"/>
                      <a:pt x="4734" y="5702"/>
                      <a:pt x="5400" y="5702"/>
                    </a:cubicBezTo>
                    <a:cubicBezTo>
                      <a:pt x="6067" y="5702"/>
                      <a:pt x="6609" y="5161"/>
                      <a:pt x="6609" y="4494"/>
                    </a:cubicBezTo>
                    <a:cubicBezTo>
                      <a:pt x="6609" y="3828"/>
                      <a:pt x="6067" y="3285"/>
                      <a:pt x="5400" y="3285"/>
                    </a:cubicBezTo>
                    <a:close/>
                    <a:moveTo>
                      <a:pt x="9942" y="3807"/>
                    </a:moveTo>
                    <a:cubicBezTo>
                      <a:pt x="10321" y="3807"/>
                      <a:pt x="10630" y="4115"/>
                      <a:pt x="10630" y="4494"/>
                    </a:cubicBezTo>
                    <a:cubicBezTo>
                      <a:pt x="10630" y="4874"/>
                      <a:pt x="10321" y="5180"/>
                      <a:pt x="9942" y="5180"/>
                    </a:cubicBezTo>
                    <a:cubicBezTo>
                      <a:pt x="9564" y="5180"/>
                      <a:pt x="9256" y="4874"/>
                      <a:pt x="9256" y="4494"/>
                    </a:cubicBezTo>
                    <a:cubicBezTo>
                      <a:pt x="9256" y="4115"/>
                      <a:pt x="9564" y="3807"/>
                      <a:pt x="9942" y="3807"/>
                    </a:cubicBezTo>
                    <a:close/>
                    <a:moveTo>
                      <a:pt x="5400" y="3807"/>
                    </a:moveTo>
                    <a:cubicBezTo>
                      <a:pt x="5778" y="3807"/>
                      <a:pt x="6087" y="4115"/>
                      <a:pt x="6087" y="4494"/>
                    </a:cubicBezTo>
                    <a:cubicBezTo>
                      <a:pt x="6087" y="4874"/>
                      <a:pt x="5778" y="5180"/>
                      <a:pt x="5400" y="5180"/>
                    </a:cubicBezTo>
                    <a:cubicBezTo>
                      <a:pt x="5021" y="5180"/>
                      <a:pt x="4714" y="4874"/>
                      <a:pt x="4714" y="4494"/>
                    </a:cubicBezTo>
                    <a:cubicBezTo>
                      <a:pt x="4714" y="4115"/>
                      <a:pt x="5021" y="3807"/>
                      <a:pt x="5400" y="3807"/>
                    </a:cubicBezTo>
                    <a:close/>
                    <a:moveTo>
                      <a:pt x="7671" y="524"/>
                    </a:moveTo>
                    <a:cubicBezTo>
                      <a:pt x="8601" y="524"/>
                      <a:pt x="9386" y="740"/>
                      <a:pt x="10020" y="1170"/>
                    </a:cubicBezTo>
                    <a:cubicBezTo>
                      <a:pt x="9251" y="1473"/>
                      <a:pt x="8334" y="2110"/>
                      <a:pt x="7756" y="3013"/>
                    </a:cubicBezTo>
                    <a:cubicBezTo>
                      <a:pt x="7730" y="3054"/>
                      <a:pt x="7692" y="3059"/>
                      <a:pt x="7671" y="3059"/>
                    </a:cubicBezTo>
                    <a:cubicBezTo>
                      <a:pt x="7651" y="3059"/>
                      <a:pt x="7612" y="3054"/>
                      <a:pt x="7586" y="3013"/>
                    </a:cubicBezTo>
                    <a:cubicBezTo>
                      <a:pt x="7008" y="2109"/>
                      <a:pt x="6091" y="1473"/>
                      <a:pt x="5322" y="1170"/>
                    </a:cubicBezTo>
                    <a:cubicBezTo>
                      <a:pt x="5956" y="740"/>
                      <a:pt x="6741" y="524"/>
                      <a:pt x="7671" y="5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917" name="Google Shape;917;p35"/>
            <p:cNvSpPr/>
            <p:nvPr/>
          </p:nvSpPr>
          <p:spPr>
            <a:xfrm>
              <a:off x="4234351" y="1882975"/>
              <a:ext cx="257700" cy="257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918" name="Google Shape;918;p35"/>
          <p:cNvGrpSpPr/>
          <p:nvPr/>
        </p:nvGrpSpPr>
        <p:grpSpPr>
          <a:xfrm>
            <a:off x="4234351" y="2650964"/>
            <a:ext cx="965202" cy="722314"/>
            <a:chOff x="4234351" y="2650964"/>
            <a:chExt cx="965202" cy="722314"/>
          </a:xfrm>
        </p:grpSpPr>
        <p:grpSp>
          <p:nvGrpSpPr>
            <p:cNvPr id="919" name="Google Shape;919;p35"/>
            <p:cNvGrpSpPr/>
            <p:nvPr/>
          </p:nvGrpSpPr>
          <p:grpSpPr>
            <a:xfrm>
              <a:off x="4350097" y="2650964"/>
              <a:ext cx="849456" cy="722314"/>
              <a:chOff x="5655049" y="1551040"/>
              <a:chExt cx="1386187" cy="1178710"/>
            </a:xfrm>
          </p:grpSpPr>
          <p:sp>
            <p:nvSpPr>
              <p:cNvPr id="920" name="Google Shape;920;p35"/>
              <p:cNvSpPr/>
              <p:nvPr/>
            </p:nvSpPr>
            <p:spPr>
              <a:xfrm>
                <a:off x="5655049" y="1551040"/>
                <a:ext cx="1386187" cy="1178710"/>
              </a:xfrm>
              <a:custGeom>
                <a:avLst/>
                <a:gdLst/>
                <a:ahLst/>
                <a:cxnLst/>
                <a:rect l="l" t="t" r="r" b="b"/>
                <a:pathLst>
                  <a:path w="17989" h="15297" extrusionOk="0">
                    <a:moveTo>
                      <a:pt x="16993" y="32"/>
                    </a:moveTo>
                    <a:cubicBezTo>
                      <a:pt x="16905" y="11"/>
                      <a:pt x="16815" y="2"/>
                      <a:pt x="16727" y="2"/>
                    </a:cubicBezTo>
                    <a:cubicBezTo>
                      <a:pt x="16497" y="2"/>
                      <a:pt x="16270" y="70"/>
                      <a:pt x="16077" y="198"/>
                    </a:cubicBezTo>
                    <a:cubicBezTo>
                      <a:pt x="15959" y="280"/>
                      <a:pt x="15928" y="443"/>
                      <a:pt x="16011" y="563"/>
                    </a:cubicBezTo>
                    <a:cubicBezTo>
                      <a:pt x="16016" y="573"/>
                      <a:pt x="16026" y="582"/>
                      <a:pt x="16034" y="592"/>
                    </a:cubicBezTo>
                    <a:cubicBezTo>
                      <a:pt x="15953" y="691"/>
                      <a:pt x="15894" y="810"/>
                      <a:pt x="15861" y="943"/>
                    </a:cubicBezTo>
                    <a:lnTo>
                      <a:pt x="15798" y="1204"/>
                    </a:lnTo>
                    <a:cubicBezTo>
                      <a:pt x="15779" y="1198"/>
                      <a:pt x="15758" y="1196"/>
                      <a:pt x="15738" y="1196"/>
                    </a:cubicBezTo>
                    <a:cubicBezTo>
                      <a:pt x="15620" y="1196"/>
                      <a:pt x="15514" y="1276"/>
                      <a:pt x="15486" y="1396"/>
                    </a:cubicBezTo>
                    <a:lnTo>
                      <a:pt x="15299" y="2163"/>
                    </a:lnTo>
                    <a:cubicBezTo>
                      <a:pt x="15270" y="2292"/>
                      <a:pt x="15155" y="2381"/>
                      <a:pt x="15024" y="2381"/>
                    </a:cubicBezTo>
                    <a:lnTo>
                      <a:pt x="13954" y="2381"/>
                    </a:lnTo>
                    <a:cubicBezTo>
                      <a:pt x="13823" y="2381"/>
                      <a:pt x="13708" y="2292"/>
                      <a:pt x="13678" y="2163"/>
                    </a:cubicBezTo>
                    <a:lnTo>
                      <a:pt x="13371" y="881"/>
                    </a:lnTo>
                    <a:cubicBezTo>
                      <a:pt x="13299" y="582"/>
                      <a:pt x="13115" y="330"/>
                      <a:pt x="12852" y="170"/>
                    </a:cubicBezTo>
                    <a:cubicBezTo>
                      <a:pt x="12670" y="58"/>
                      <a:pt x="12465" y="1"/>
                      <a:pt x="12256" y="1"/>
                    </a:cubicBezTo>
                    <a:cubicBezTo>
                      <a:pt x="12167" y="1"/>
                      <a:pt x="12075" y="11"/>
                      <a:pt x="11984" y="33"/>
                    </a:cubicBezTo>
                    <a:cubicBezTo>
                      <a:pt x="11685" y="105"/>
                      <a:pt x="11435" y="287"/>
                      <a:pt x="11274" y="549"/>
                    </a:cubicBezTo>
                    <a:cubicBezTo>
                      <a:pt x="11113" y="812"/>
                      <a:pt x="11065" y="1119"/>
                      <a:pt x="11138" y="1418"/>
                    </a:cubicBezTo>
                    <a:lnTo>
                      <a:pt x="11446" y="2701"/>
                    </a:lnTo>
                    <a:cubicBezTo>
                      <a:pt x="11659" y="3583"/>
                      <a:pt x="12320" y="4286"/>
                      <a:pt x="13170" y="4556"/>
                    </a:cubicBezTo>
                    <a:cubicBezTo>
                      <a:pt x="13127" y="4682"/>
                      <a:pt x="13081" y="4804"/>
                      <a:pt x="13030" y="4920"/>
                    </a:cubicBezTo>
                    <a:cubicBezTo>
                      <a:pt x="12955" y="4918"/>
                      <a:pt x="12879" y="4916"/>
                      <a:pt x="12804" y="4916"/>
                    </a:cubicBezTo>
                    <a:cubicBezTo>
                      <a:pt x="12001" y="4916"/>
                      <a:pt x="11256" y="5080"/>
                      <a:pt x="10604" y="5378"/>
                    </a:cubicBezTo>
                    <a:cubicBezTo>
                      <a:pt x="10193" y="5080"/>
                      <a:pt x="9702" y="4916"/>
                      <a:pt x="9191" y="4916"/>
                    </a:cubicBezTo>
                    <a:lnTo>
                      <a:pt x="5771" y="4916"/>
                    </a:lnTo>
                    <a:cubicBezTo>
                      <a:pt x="4462" y="4916"/>
                      <a:pt x="3180" y="5364"/>
                      <a:pt x="2157" y="6179"/>
                    </a:cubicBezTo>
                    <a:cubicBezTo>
                      <a:pt x="1704" y="6541"/>
                      <a:pt x="1308" y="6968"/>
                      <a:pt x="983" y="7443"/>
                    </a:cubicBezTo>
                    <a:cubicBezTo>
                      <a:pt x="969" y="7458"/>
                      <a:pt x="957" y="7475"/>
                      <a:pt x="950" y="7492"/>
                    </a:cubicBezTo>
                    <a:cubicBezTo>
                      <a:pt x="560" y="8076"/>
                      <a:pt x="274" y="8730"/>
                      <a:pt x="115" y="9421"/>
                    </a:cubicBezTo>
                    <a:cubicBezTo>
                      <a:pt x="0" y="9925"/>
                      <a:pt x="117" y="10447"/>
                      <a:pt x="440" y="10852"/>
                    </a:cubicBezTo>
                    <a:cubicBezTo>
                      <a:pt x="557" y="11001"/>
                      <a:pt x="698" y="11126"/>
                      <a:pt x="850" y="11225"/>
                    </a:cubicBezTo>
                    <a:cubicBezTo>
                      <a:pt x="983" y="11801"/>
                      <a:pt x="1370" y="12319"/>
                      <a:pt x="1900" y="12636"/>
                    </a:cubicBezTo>
                    <a:cubicBezTo>
                      <a:pt x="1789" y="12893"/>
                      <a:pt x="1699" y="13160"/>
                      <a:pt x="1618" y="13442"/>
                    </a:cubicBezTo>
                    <a:cubicBezTo>
                      <a:pt x="1580" y="13580"/>
                      <a:pt x="1661" y="13724"/>
                      <a:pt x="1799" y="13765"/>
                    </a:cubicBezTo>
                    <a:cubicBezTo>
                      <a:pt x="1801" y="13765"/>
                      <a:pt x="1802" y="13765"/>
                      <a:pt x="1804" y="13766"/>
                    </a:cubicBezTo>
                    <a:cubicBezTo>
                      <a:pt x="1789" y="13829"/>
                      <a:pt x="1776" y="13893"/>
                      <a:pt x="1761" y="13959"/>
                    </a:cubicBezTo>
                    <a:cubicBezTo>
                      <a:pt x="1722" y="14136"/>
                      <a:pt x="1738" y="14312"/>
                      <a:pt x="1799" y="14469"/>
                    </a:cubicBezTo>
                    <a:cubicBezTo>
                      <a:pt x="1787" y="14475"/>
                      <a:pt x="1778" y="14482"/>
                      <a:pt x="1766" y="14490"/>
                    </a:cubicBezTo>
                    <a:cubicBezTo>
                      <a:pt x="1655" y="14579"/>
                      <a:pt x="1634" y="14743"/>
                      <a:pt x="1722" y="14856"/>
                    </a:cubicBezTo>
                    <a:cubicBezTo>
                      <a:pt x="1887" y="15064"/>
                      <a:pt x="2118" y="15213"/>
                      <a:pt x="2379" y="15270"/>
                    </a:cubicBezTo>
                    <a:cubicBezTo>
                      <a:pt x="2462" y="15288"/>
                      <a:pt x="2543" y="15296"/>
                      <a:pt x="2628" y="15296"/>
                    </a:cubicBezTo>
                    <a:cubicBezTo>
                      <a:pt x="3163" y="15296"/>
                      <a:pt x="3634" y="14917"/>
                      <a:pt x="3749" y="14394"/>
                    </a:cubicBezTo>
                    <a:cubicBezTo>
                      <a:pt x="3867" y="13848"/>
                      <a:pt x="4034" y="13418"/>
                      <a:pt x="4307" y="12967"/>
                    </a:cubicBezTo>
                    <a:lnTo>
                      <a:pt x="5574" y="12967"/>
                    </a:lnTo>
                    <a:cubicBezTo>
                      <a:pt x="5468" y="13261"/>
                      <a:pt x="5381" y="13568"/>
                      <a:pt x="5306" y="13901"/>
                    </a:cubicBezTo>
                    <a:cubicBezTo>
                      <a:pt x="5174" y="14521"/>
                      <a:pt x="5565" y="15134"/>
                      <a:pt x="6183" y="15270"/>
                    </a:cubicBezTo>
                    <a:cubicBezTo>
                      <a:pt x="6266" y="15288"/>
                      <a:pt x="6347" y="15296"/>
                      <a:pt x="6430" y="15296"/>
                    </a:cubicBezTo>
                    <a:cubicBezTo>
                      <a:pt x="6964" y="15296"/>
                      <a:pt x="7435" y="14917"/>
                      <a:pt x="7550" y="14394"/>
                    </a:cubicBezTo>
                    <a:cubicBezTo>
                      <a:pt x="7671" y="13848"/>
                      <a:pt x="7835" y="13418"/>
                      <a:pt x="8110" y="12967"/>
                    </a:cubicBezTo>
                    <a:lnTo>
                      <a:pt x="9892" y="12967"/>
                    </a:lnTo>
                    <a:cubicBezTo>
                      <a:pt x="10162" y="13414"/>
                      <a:pt x="10329" y="13838"/>
                      <a:pt x="10452" y="14394"/>
                    </a:cubicBezTo>
                    <a:cubicBezTo>
                      <a:pt x="10565" y="14917"/>
                      <a:pt x="11038" y="15296"/>
                      <a:pt x="11570" y="15296"/>
                    </a:cubicBezTo>
                    <a:cubicBezTo>
                      <a:pt x="11653" y="15296"/>
                      <a:pt x="11737" y="15288"/>
                      <a:pt x="11817" y="15270"/>
                    </a:cubicBezTo>
                    <a:cubicBezTo>
                      <a:pt x="12437" y="15134"/>
                      <a:pt x="12829" y="14521"/>
                      <a:pt x="12695" y="13901"/>
                    </a:cubicBezTo>
                    <a:cubicBezTo>
                      <a:pt x="12627" y="13596"/>
                      <a:pt x="12549" y="13314"/>
                      <a:pt x="12455" y="13047"/>
                    </a:cubicBezTo>
                    <a:cubicBezTo>
                      <a:pt x="12572" y="13050"/>
                      <a:pt x="12685" y="13053"/>
                      <a:pt x="12804" y="13053"/>
                    </a:cubicBezTo>
                    <a:cubicBezTo>
                      <a:pt x="14247" y="13053"/>
                      <a:pt x="15384" y="12802"/>
                      <a:pt x="16190" y="12305"/>
                    </a:cubicBezTo>
                    <a:cubicBezTo>
                      <a:pt x="17163" y="11703"/>
                      <a:pt x="17660" y="10750"/>
                      <a:pt x="17660" y="9471"/>
                    </a:cubicBezTo>
                    <a:cubicBezTo>
                      <a:pt x="17660" y="7766"/>
                      <a:pt x="16769" y="6304"/>
                      <a:pt x="15271" y="5510"/>
                    </a:cubicBezTo>
                    <a:cubicBezTo>
                      <a:pt x="15374" y="5232"/>
                      <a:pt x="15465" y="4936"/>
                      <a:pt x="15528" y="4627"/>
                    </a:cubicBezTo>
                    <a:cubicBezTo>
                      <a:pt x="16503" y="4435"/>
                      <a:pt x="17298" y="3681"/>
                      <a:pt x="17531" y="2701"/>
                    </a:cubicBezTo>
                    <a:lnTo>
                      <a:pt x="17841" y="1418"/>
                    </a:lnTo>
                    <a:cubicBezTo>
                      <a:pt x="17989" y="802"/>
                      <a:pt x="17609" y="181"/>
                      <a:pt x="16993" y="3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1" name="Google Shape;921;p35"/>
              <p:cNvSpPr/>
              <p:nvPr/>
            </p:nvSpPr>
            <p:spPr>
              <a:xfrm>
                <a:off x="6390723" y="2398964"/>
                <a:ext cx="230941" cy="310686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4032" extrusionOk="0">
                    <a:moveTo>
                      <a:pt x="1011" y="0"/>
                    </a:moveTo>
                    <a:cubicBezTo>
                      <a:pt x="830" y="0"/>
                      <a:pt x="649" y="54"/>
                      <a:pt x="491" y="167"/>
                    </a:cubicBezTo>
                    <a:cubicBezTo>
                      <a:pt x="93" y="453"/>
                      <a:pt x="1" y="1007"/>
                      <a:pt x="290" y="1406"/>
                    </a:cubicBezTo>
                    <a:cubicBezTo>
                      <a:pt x="750" y="2049"/>
                      <a:pt x="995" y="2589"/>
                      <a:pt x="1158" y="3335"/>
                    </a:cubicBezTo>
                    <a:cubicBezTo>
                      <a:pt x="1250" y="3749"/>
                      <a:pt x="1618" y="4032"/>
                      <a:pt x="2023" y="4032"/>
                    </a:cubicBezTo>
                    <a:cubicBezTo>
                      <a:pt x="2089" y="4032"/>
                      <a:pt x="2152" y="4025"/>
                      <a:pt x="2217" y="4011"/>
                    </a:cubicBezTo>
                    <a:cubicBezTo>
                      <a:pt x="2694" y="3905"/>
                      <a:pt x="2997" y="3433"/>
                      <a:pt x="2891" y="2955"/>
                    </a:cubicBezTo>
                    <a:cubicBezTo>
                      <a:pt x="2675" y="1964"/>
                      <a:pt x="2338" y="1216"/>
                      <a:pt x="1730" y="370"/>
                    </a:cubicBezTo>
                    <a:cubicBezTo>
                      <a:pt x="1558" y="129"/>
                      <a:pt x="1287" y="0"/>
                      <a:pt x="10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2" name="Google Shape;922;p35"/>
              <p:cNvSpPr/>
              <p:nvPr/>
            </p:nvSpPr>
            <p:spPr>
              <a:xfrm>
                <a:off x="5736962" y="2382705"/>
                <a:ext cx="936788" cy="147483"/>
              </a:xfrm>
              <a:custGeom>
                <a:avLst/>
                <a:gdLst/>
                <a:ahLst/>
                <a:cxnLst/>
                <a:rect l="l" t="t" r="r" b="b"/>
                <a:pathLst>
                  <a:path w="12157" h="1914" extrusionOk="0">
                    <a:moveTo>
                      <a:pt x="0" y="1"/>
                    </a:moveTo>
                    <a:cubicBezTo>
                      <a:pt x="0" y="957"/>
                      <a:pt x="859" y="1913"/>
                      <a:pt x="2048" y="1913"/>
                    </a:cubicBezTo>
                    <a:lnTo>
                      <a:pt x="10653" y="1913"/>
                    </a:lnTo>
                    <a:cubicBezTo>
                      <a:pt x="11481" y="1913"/>
                      <a:pt x="12156" y="957"/>
                      <a:pt x="12156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3" name="Google Shape;923;p35"/>
              <p:cNvSpPr/>
              <p:nvPr/>
            </p:nvSpPr>
            <p:spPr>
              <a:xfrm>
                <a:off x="5782503" y="2398964"/>
                <a:ext cx="230787" cy="310686"/>
              </a:xfrm>
              <a:custGeom>
                <a:avLst/>
                <a:gdLst/>
                <a:ahLst/>
                <a:cxnLst/>
                <a:rect l="l" t="t" r="r" b="b"/>
                <a:pathLst>
                  <a:path w="2995" h="4032" extrusionOk="0">
                    <a:moveTo>
                      <a:pt x="1989" y="0"/>
                    </a:moveTo>
                    <a:cubicBezTo>
                      <a:pt x="1711" y="0"/>
                      <a:pt x="1440" y="129"/>
                      <a:pt x="1267" y="370"/>
                    </a:cubicBezTo>
                    <a:cubicBezTo>
                      <a:pt x="659" y="1216"/>
                      <a:pt x="323" y="1964"/>
                      <a:pt x="107" y="2955"/>
                    </a:cubicBezTo>
                    <a:cubicBezTo>
                      <a:pt x="1" y="3433"/>
                      <a:pt x="303" y="3905"/>
                      <a:pt x="782" y="4011"/>
                    </a:cubicBezTo>
                    <a:cubicBezTo>
                      <a:pt x="848" y="4025"/>
                      <a:pt x="909" y="4032"/>
                      <a:pt x="974" y="4032"/>
                    </a:cubicBezTo>
                    <a:cubicBezTo>
                      <a:pt x="1382" y="4032"/>
                      <a:pt x="1750" y="3749"/>
                      <a:pt x="1840" y="3335"/>
                    </a:cubicBezTo>
                    <a:cubicBezTo>
                      <a:pt x="2004" y="2589"/>
                      <a:pt x="2248" y="2049"/>
                      <a:pt x="2710" y="1406"/>
                    </a:cubicBezTo>
                    <a:cubicBezTo>
                      <a:pt x="2995" y="1007"/>
                      <a:pt x="2903" y="453"/>
                      <a:pt x="2506" y="167"/>
                    </a:cubicBezTo>
                    <a:cubicBezTo>
                      <a:pt x="2349" y="54"/>
                      <a:pt x="2169" y="0"/>
                      <a:pt x="19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4" name="Google Shape;924;p35"/>
              <p:cNvSpPr/>
              <p:nvPr/>
            </p:nvSpPr>
            <p:spPr>
              <a:xfrm>
                <a:off x="6075478" y="2398964"/>
                <a:ext cx="230787" cy="310686"/>
              </a:xfrm>
              <a:custGeom>
                <a:avLst/>
                <a:gdLst/>
                <a:ahLst/>
                <a:cxnLst/>
                <a:rect l="l" t="t" r="r" b="b"/>
                <a:pathLst>
                  <a:path w="2995" h="4032" extrusionOk="0">
                    <a:moveTo>
                      <a:pt x="1989" y="0"/>
                    </a:moveTo>
                    <a:cubicBezTo>
                      <a:pt x="1713" y="0"/>
                      <a:pt x="1442" y="129"/>
                      <a:pt x="1267" y="370"/>
                    </a:cubicBezTo>
                    <a:cubicBezTo>
                      <a:pt x="660" y="1216"/>
                      <a:pt x="322" y="1964"/>
                      <a:pt x="104" y="2955"/>
                    </a:cubicBezTo>
                    <a:cubicBezTo>
                      <a:pt x="0" y="3433"/>
                      <a:pt x="304" y="3905"/>
                      <a:pt x="782" y="4011"/>
                    </a:cubicBezTo>
                    <a:cubicBezTo>
                      <a:pt x="847" y="4025"/>
                      <a:pt x="911" y="4032"/>
                      <a:pt x="974" y="4032"/>
                    </a:cubicBezTo>
                    <a:cubicBezTo>
                      <a:pt x="1382" y="4032"/>
                      <a:pt x="1750" y="3749"/>
                      <a:pt x="1839" y="3335"/>
                    </a:cubicBezTo>
                    <a:cubicBezTo>
                      <a:pt x="2005" y="2589"/>
                      <a:pt x="2247" y="2049"/>
                      <a:pt x="2709" y="1406"/>
                    </a:cubicBezTo>
                    <a:cubicBezTo>
                      <a:pt x="2994" y="1007"/>
                      <a:pt x="2905" y="453"/>
                      <a:pt x="2508" y="167"/>
                    </a:cubicBezTo>
                    <a:cubicBezTo>
                      <a:pt x="2349" y="54"/>
                      <a:pt x="2169" y="0"/>
                      <a:pt x="19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5667687" y="1949882"/>
                <a:ext cx="859962" cy="466491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6054" extrusionOk="0">
                    <a:moveTo>
                      <a:pt x="5607" y="1"/>
                    </a:moveTo>
                    <a:cubicBezTo>
                      <a:pt x="3025" y="1"/>
                      <a:pt x="782" y="1785"/>
                      <a:pt x="204" y="4302"/>
                    </a:cubicBezTo>
                    <a:cubicBezTo>
                      <a:pt x="0" y="5198"/>
                      <a:pt x="681" y="6053"/>
                      <a:pt x="1600" y="6053"/>
                    </a:cubicBezTo>
                    <a:lnTo>
                      <a:pt x="11159" y="6053"/>
                    </a:lnTo>
                    <a:lnTo>
                      <a:pt x="11159" y="2131"/>
                    </a:lnTo>
                    <a:cubicBezTo>
                      <a:pt x="11159" y="953"/>
                      <a:pt x="10204" y="1"/>
                      <a:pt x="9027" y="1"/>
                    </a:cubicBezTo>
                    <a:lnTo>
                      <a:pt x="560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5667687" y="1949959"/>
                <a:ext cx="422506" cy="466414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6053" extrusionOk="0">
                    <a:moveTo>
                      <a:pt x="5482" y="1"/>
                    </a:moveTo>
                    <a:lnTo>
                      <a:pt x="5482" y="1"/>
                    </a:lnTo>
                    <a:cubicBezTo>
                      <a:pt x="2953" y="58"/>
                      <a:pt x="775" y="1825"/>
                      <a:pt x="204" y="4301"/>
                    </a:cubicBezTo>
                    <a:cubicBezTo>
                      <a:pt x="0" y="5197"/>
                      <a:pt x="681" y="6052"/>
                      <a:pt x="1600" y="6052"/>
                    </a:cubicBezTo>
                    <a:lnTo>
                      <a:pt x="4904" y="6052"/>
                    </a:lnTo>
                    <a:cubicBezTo>
                      <a:pt x="3281" y="4650"/>
                      <a:pt x="3695" y="2024"/>
                      <a:pt x="5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5746055" y="1949882"/>
                <a:ext cx="780670" cy="269692"/>
              </a:xfrm>
              <a:custGeom>
                <a:avLst/>
                <a:gdLst/>
                <a:ahLst/>
                <a:cxnLst/>
                <a:rect l="l" t="t" r="r" b="b"/>
                <a:pathLst>
                  <a:path w="10131" h="3500" extrusionOk="0">
                    <a:moveTo>
                      <a:pt x="4590" y="1"/>
                    </a:moveTo>
                    <a:cubicBezTo>
                      <a:pt x="2707" y="1"/>
                      <a:pt x="1008" y="949"/>
                      <a:pt x="0" y="2436"/>
                    </a:cubicBezTo>
                    <a:cubicBezTo>
                      <a:pt x="325" y="2336"/>
                      <a:pt x="627" y="2293"/>
                      <a:pt x="914" y="2293"/>
                    </a:cubicBezTo>
                    <a:cubicBezTo>
                      <a:pt x="2267" y="2293"/>
                      <a:pt x="3298" y="3218"/>
                      <a:pt x="4563" y="3423"/>
                    </a:cubicBezTo>
                    <a:cubicBezTo>
                      <a:pt x="4883" y="3475"/>
                      <a:pt x="5214" y="3500"/>
                      <a:pt x="5551" y="3500"/>
                    </a:cubicBezTo>
                    <a:cubicBezTo>
                      <a:pt x="7185" y="3500"/>
                      <a:pt x="8953" y="2915"/>
                      <a:pt x="10131" y="1916"/>
                    </a:cubicBezTo>
                    <a:cubicBezTo>
                      <a:pt x="10024" y="840"/>
                      <a:pt x="9116" y="1"/>
                      <a:pt x="8010" y="1"/>
                    </a:cubicBezTo>
                    <a:lnTo>
                      <a:pt x="45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5746055" y="1949959"/>
                <a:ext cx="344139" cy="220840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2866" extrusionOk="0">
                    <a:moveTo>
                      <a:pt x="4465" y="1"/>
                    </a:moveTo>
                    <a:lnTo>
                      <a:pt x="4465" y="1"/>
                    </a:lnTo>
                    <a:cubicBezTo>
                      <a:pt x="2632" y="43"/>
                      <a:pt x="985" y="980"/>
                      <a:pt x="0" y="2435"/>
                    </a:cubicBezTo>
                    <a:cubicBezTo>
                      <a:pt x="325" y="2335"/>
                      <a:pt x="627" y="2292"/>
                      <a:pt x="914" y="2292"/>
                    </a:cubicBezTo>
                    <a:cubicBezTo>
                      <a:pt x="1663" y="2292"/>
                      <a:pt x="2315" y="2576"/>
                      <a:pt x="2962" y="2866"/>
                    </a:cubicBezTo>
                    <a:cubicBezTo>
                      <a:pt x="3160" y="1897"/>
                      <a:pt x="3680" y="891"/>
                      <a:pt x="4465" y="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6287773" y="1949882"/>
                <a:ext cx="707850" cy="586928"/>
              </a:xfrm>
              <a:custGeom>
                <a:avLst/>
                <a:gdLst/>
                <a:ahLst/>
                <a:cxnLst/>
                <a:rect l="l" t="t" r="r" b="b"/>
                <a:pathLst>
                  <a:path w="9186" h="7617" extrusionOk="0">
                    <a:moveTo>
                      <a:pt x="4593" y="1"/>
                    </a:moveTo>
                    <a:cubicBezTo>
                      <a:pt x="2057" y="1"/>
                      <a:pt x="0" y="1759"/>
                      <a:pt x="0" y="4295"/>
                    </a:cubicBezTo>
                    <a:cubicBezTo>
                      <a:pt x="0" y="6833"/>
                      <a:pt x="2057" y="7616"/>
                      <a:pt x="4593" y="7616"/>
                    </a:cubicBezTo>
                    <a:cubicBezTo>
                      <a:pt x="7129" y="7616"/>
                      <a:pt x="9186" y="6833"/>
                      <a:pt x="9186" y="4295"/>
                    </a:cubicBezTo>
                    <a:cubicBezTo>
                      <a:pt x="9186" y="1759"/>
                      <a:pt x="7129" y="1"/>
                      <a:pt x="45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6523956" y="1571152"/>
                <a:ext cx="495171" cy="562656"/>
              </a:xfrm>
              <a:custGeom>
                <a:avLst/>
                <a:gdLst/>
                <a:ahLst/>
                <a:cxnLst/>
                <a:rect l="l" t="t" r="r" b="b"/>
                <a:pathLst>
                  <a:path w="6426" h="7302" extrusionOk="0">
                    <a:moveTo>
                      <a:pt x="977" y="0"/>
                    </a:moveTo>
                    <a:cubicBezTo>
                      <a:pt x="908" y="0"/>
                      <a:pt x="839" y="9"/>
                      <a:pt x="770" y="25"/>
                    </a:cubicBezTo>
                    <a:cubicBezTo>
                      <a:pt x="293" y="140"/>
                      <a:pt x="0" y="619"/>
                      <a:pt x="115" y="1096"/>
                    </a:cubicBezTo>
                    <a:lnTo>
                      <a:pt x="423" y="2379"/>
                    </a:lnTo>
                    <a:cubicBezTo>
                      <a:pt x="638" y="3273"/>
                      <a:pt x="1348" y="3938"/>
                      <a:pt x="2221" y="4110"/>
                    </a:cubicBezTo>
                    <a:cubicBezTo>
                      <a:pt x="2028" y="4864"/>
                      <a:pt x="1616" y="5514"/>
                      <a:pt x="1342" y="5887"/>
                    </a:cubicBezTo>
                    <a:cubicBezTo>
                      <a:pt x="1052" y="6282"/>
                      <a:pt x="1133" y="6837"/>
                      <a:pt x="1528" y="7128"/>
                    </a:cubicBezTo>
                    <a:cubicBezTo>
                      <a:pt x="1687" y="7245"/>
                      <a:pt x="1871" y="7301"/>
                      <a:pt x="2055" y="7301"/>
                    </a:cubicBezTo>
                    <a:cubicBezTo>
                      <a:pt x="2327" y="7301"/>
                      <a:pt x="2595" y="7177"/>
                      <a:pt x="2770" y="6940"/>
                    </a:cubicBezTo>
                    <a:cubicBezTo>
                      <a:pt x="3264" y="6273"/>
                      <a:pt x="3830" y="5291"/>
                      <a:pt x="4029" y="4139"/>
                    </a:cubicBezTo>
                    <a:cubicBezTo>
                      <a:pt x="4983" y="4024"/>
                      <a:pt x="5772" y="3333"/>
                      <a:pt x="6002" y="2379"/>
                    </a:cubicBezTo>
                    <a:lnTo>
                      <a:pt x="6310" y="1096"/>
                    </a:lnTo>
                    <a:cubicBezTo>
                      <a:pt x="6425" y="619"/>
                      <a:pt x="6132" y="140"/>
                      <a:pt x="5658" y="25"/>
                    </a:cubicBezTo>
                    <a:cubicBezTo>
                      <a:pt x="5586" y="9"/>
                      <a:pt x="5517" y="0"/>
                      <a:pt x="5448" y="0"/>
                    </a:cubicBezTo>
                    <a:cubicBezTo>
                      <a:pt x="5046" y="0"/>
                      <a:pt x="4683" y="274"/>
                      <a:pt x="4585" y="682"/>
                    </a:cubicBezTo>
                    <a:lnTo>
                      <a:pt x="4276" y="1964"/>
                    </a:lnTo>
                    <a:cubicBezTo>
                      <a:pt x="4218" y="2209"/>
                      <a:pt x="4000" y="2380"/>
                      <a:pt x="3748" y="2380"/>
                    </a:cubicBezTo>
                    <a:lnTo>
                      <a:pt x="2678" y="2380"/>
                    </a:lnTo>
                    <a:cubicBezTo>
                      <a:pt x="2425" y="2380"/>
                      <a:pt x="2208" y="2209"/>
                      <a:pt x="2149" y="1964"/>
                    </a:cubicBezTo>
                    <a:lnTo>
                      <a:pt x="1840" y="682"/>
                    </a:lnTo>
                    <a:cubicBezTo>
                      <a:pt x="1742" y="274"/>
                      <a:pt x="1379" y="0"/>
                      <a:pt x="9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6410218" y="2262267"/>
                <a:ext cx="145947" cy="116199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08" extrusionOk="0">
                    <a:moveTo>
                      <a:pt x="945" y="1"/>
                    </a:moveTo>
                    <a:cubicBezTo>
                      <a:pt x="425" y="1"/>
                      <a:pt x="0" y="339"/>
                      <a:pt x="0" y="755"/>
                    </a:cubicBezTo>
                    <a:cubicBezTo>
                      <a:pt x="0" y="1171"/>
                      <a:pt x="425" y="1508"/>
                      <a:pt x="945" y="1508"/>
                    </a:cubicBezTo>
                    <a:cubicBezTo>
                      <a:pt x="1470" y="1508"/>
                      <a:pt x="1893" y="1171"/>
                      <a:pt x="1893" y="755"/>
                    </a:cubicBezTo>
                    <a:cubicBezTo>
                      <a:pt x="1893" y="339"/>
                      <a:pt x="1470" y="1"/>
                      <a:pt x="9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6805372" y="2262267"/>
                <a:ext cx="145716" cy="116199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508" extrusionOk="0">
                    <a:moveTo>
                      <a:pt x="945" y="1"/>
                    </a:moveTo>
                    <a:cubicBezTo>
                      <a:pt x="423" y="1"/>
                      <a:pt x="0" y="339"/>
                      <a:pt x="0" y="755"/>
                    </a:cubicBezTo>
                    <a:cubicBezTo>
                      <a:pt x="0" y="1171"/>
                      <a:pt x="423" y="1508"/>
                      <a:pt x="945" y="1508"/>
                    </a:cubicBezTo>
                    <a:cubicBezTo>
                      <a:pt x="1468" y="1508"/>
                      <a:pt x="1891" y="1171"/>
                      <a:pt x="1891" y="755"/>
                    </a:cubicBezTo>
                    <a:cubicBezTo>
                      <a:pt x="1891" y="339"/>
                      <a:pt x="1468" y="1"/>
                      <a:pt x="9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33" name="Google Shape;933;p35"/>
              <p:cNvSpPr/>
              <p:nvPr/>
            </p:nvSpPr>
            <p:spPr>
              <a:xfrm>
                <a:off x="6505616" y="2216727"/>
                <a:ext cx="40147" cy="65959"/>
              </a:xfrm>
              <a:custGeom>
                <a:avLst/>
                <a:gdLst/>
                <a:ahLst/>
                <a:cxnLst/>
                <a:rect l="l" t="t" r="r" b="b"/>
                <a:pathLst>
                  <a:path w="521" h="856" extrusionOk="0">
                    <a:moveTo>
                      <a:pt x="261" y="0"/>
                    </a:moveTo>
                    <a:cubicBezTo>
                      <a:pt x="117" y="0"/>
                      <a:pt x="0" y="115"/>
                      <a:pt x="0" y="260"/>
                    </a:cubicBezTo>
                    <a:lnTo>
                      <a:pt x="0" y="594"/>
                    </a:lnTo>
                    <a:cubicBezTo>
                      <a:pt x="0" y="738"/>
                      <a:pt x="117" y="855"/>
                      <a:pt x="261" y="855"/>
                    </a:cubicBezTo>
                    <a:cubicBezTo>
                      <a:pt x="405" y="855"/>
                      <a:pt x="521" y="738"/>
                      <a:pt x="521" y="594"/>
                    </a:cubicBezTo>
                    <a:lnTo>
                      <a:pt x="521" y="260"/>
                    </a:lnTo>
                    <a:cubicBezTo>
                      <a:pt x="521" y="115"/>
                      <a:pt x="405" y="0"/>
                      <a:pt x="2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34" name="Google Shape;934;p35"/>
              <p:cNvSpPr/>
              <p:nvPr/>
            </p:nvSpPr>
            <p:spPr>
              <a:xfrm>
                <a:off x="6815698" y="2216727"/>
                <a:ext cx="40378" cy="65959"/>
              </a:xfrm>
              <a:custGeom>
                <a:avLst/>
                <a:gdLst/>
                <a:ahLst/>
                <a:cxnLst/>
                <a:rect l="l" t="t" r="r" b="b"/>
                <a:pathLst>
                  <a:path w="524" h="856" extrusionOk="0">
                    <a:moveTo>
                      <a:pt x="260" y="0"/>
                    </a:moveTo>
                    <a:cubicBezTo>
                      <a:pt x="116" y="0"/>
                      <a:pt x="1" y="115"/>
                      <a:pt x="1" y="260"/>
                    </a:cubicBezTo>
                    <a:lnTo>
                      <a:pt x="1" y="594"/>
                    </a:lnTo>
                    <a:cubicBezTo>
                      <a:pt x="1" y="738"/>
                      <a:pt x="116" y="855"/>
                      <a:pt x="260" y="855"/>
                    </a:cubicBezTo>
                    <a:cubicBezTo>
                      <a:pt x="404" y="855"/>
                      <a:pt x="524" y="738"/>
                      <a:pt x="524" y="594"/>
                    </a:cubicBezTo>
                    <a:lnTo>
                      <a:pt x="524" y="260"/>
                    </a:lnTo>
                    <a:cubicBezTo>
                      <a:pt x="524" y="115"/>
                      <a:pt x="404" y="0"/>
                      <a:pt x="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6617428" y="2243465"/>
                <a:ext cx="126605" cy="58947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765" extrusionOk="0">
                    <a:moveTo>
                      <a:pt x="290" y="0"/>
                    </a:moveTo>
                    <a:cubicBezTo>
                      <a:pt x="230" y="0"/>
                      <a:pt x="167" y="22"/>
                      <a:pt x="120" y="65"/>
                    </a:cubicBezTo>
                    <a:cubicBezTo>
                      <a:pt x="12" y="160"/>
                      <a:pt x="1" y="324"/>
                      <a:pt x="95" y="432"/>
                    </a:cubicBezTo>
                    <a:cubicBezTo>
                      <a:pt x="279" y="643"/>
                      <a:pt x="543" y="764"/>
                      <a:pt x="821" y="764"/>
                    </a:cubicBezTo>
                    <a:cubicBezTo>
                      <a:pt x="1100" y="764"/>
                      <a:pt x="1365" y="643"/>
                      <a:pt x="1549" y="432"/>
                    </a:cubicBezTo>
                    <a:cubicBezTo>
                      <a:pt x="1643" y="324"/>
                      <a:pt x="1631" y="160"/>
                      <a:pt x="1522" y="65"/>
                    </a:cubicBezTo>
                    <a:cubicBezTo>
                      <a:pt x="1474" y="22"/>
                      <a:pt x="1413" y="0"/>
                      <a:pt x="1353" y="0"/>
                    </a:cubicBezTo>
                    <a:cubicBezTo>
                      <a:pt x="1281" y="0"/>
                      <a:pt x="1207" y="31"/>
                      <a:pt x="1156" y="90"/>
                    </a:cubicBezTo>
                    <a:cubicBezTo>
                      <a:pt x="1069" y="186"/>
                      <a:pt x="949" y="243"/>
                      <a:pt x="821" y="243"/>
                    </a:cubicBezTo>
                    <a:cubicBezTo>
                      <a:pt x="695" y="243"/>
                      <a:pt x="569" y="186"/>
                      <a:pt x="488" y="90"/>
                    </a:cubicBezTo>
                    <a:cubicBezTo>
                      <a:pt x="437" y="31"/>
                      <a:pt x="363" y="0"/>
                      <a:pt x="2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5655049" y="1551040"/>
                <a:ext cx="1386187" cy="1178710"/>
              </a:xfrm>
              <a:custGeom>
                <a:avLst/>
                <a:gdLst/>
                <a:ahLst/>
                <a:cxnLst/>
                <a:rect l="l" t="t" r="r" b="b"/>
                <a:pathLst>
                  <a:path w="17989" h="15297" extrusionOk="0">
                    <a:moveTo>
                      <a:pt x="12256" y="1"/>
                    </a:moveTo>
                    <a:cubicBezTo>
                      <a:pt x="12167" y="1"/>
                      <a:pt x="12075" y="11"/>
                      <a:pt x="11984" y="33"/>
                    </a:cubicBezTo>
                    <a:cubicBezTo>
                      <a:pt x="11685" y="105"/>
                      <a:pt x="11435" y="287"/>
                      <a:pt x="11274" y="549"/>
                    </a:cubicBezTo>
                    <a:cubicBezTo>
                      <a:pt x="11113" y="812"/>
                      <a:pt x="11065" y="1119"/>
                      <a:pt x="11138" y="1418"/>
                    </a:cubicBezTo>
                    <a:lnTo>
                      <a:pt x="11446" y="2701"/>
                    </a:lnTo>
                    <a:cubicBezTo>
                      <a:pt x="11659" y="3583"/>
                      <a:pt x="12320" y="4286"/>
                      <a:pt x="13170" y="4556"/>
                    </a:cubicBezTo>
                    <a:cubicBezTo>
                      <a:pt x="13127" y="4682"/>
                      <a:pt x="13081" y="4804"/>
                      <a:pt x="13030" y="4920"/>
                    </a:cubicBezTo>
                    <a:cubicBezTo>
                      <a:pt x="12955" y="4918"/>
                      <a:pt x="12879" y="4916"/>
                      <a:pt x="12804" y="4916"/>
                    </a:cubicBezTo>
                    <a:cubicBezTo>
                      <a:pt x="12001" y="4916"/>
                      <a:pt x="11256" y="5080"/>
                      <a:pt x="10604" y="5378"/>
                    </a:cubicBezTo>
                    <a:cubicBezTo>
                      <a:pt x="10193" y="5080"/>
                      <a:pt x="9702" y="4916"/>
                      <a:pt x="9191" y="4916"/>
                    </a:cubicBezTo>
                    <a:lnTo>
                      <a:pt x="5771" y="4916"/>
                    </a:lnTo>
                    <a:cubicBezTo>
                      <a:pt x="4462" y="4916"/>
                      <a:pt x="3180" y="5364"/>
                      <a:pt x="2157" y="6179"/>
                    </a:cubicBezTo>
                    <a:cubicBezTo>
                      <a:pt x="1704" y="6541"/>
                      <a:pt x="1308" y="6968"/>
                      <a:pt x="983" y="7443"/>
                    </a:cubicBezTo>
                    <a:cubicBezTo>
                      <a:pt x="969" y="7458"/>
                      <a:pt x="957" y="7475"/>
                      <a:pt x="950" y="7492"/>
                    </a:cubicBezTo>
                    <a:cubicBezTo>
                      <a:pt x="560" y="8076"/>
                      <a:pt x="274" y="8730"/>
                      <a:pt x="115" y="9421"/>
                    </a:cubicBezTo>
                    <a:cubicBezTo>
                      <a:pt x="0" y="9925"/>
                      <a:pt x="117" y="10447"/>
                      <a:pt x="440" y="10852"/>
                    </a:cubicBezTo>
                    <a:cubicBezTo>
                      <a:pt x="557" y="11001"/>
                      <a:pt x="698" y="11126"/>
                      <a:pt x="850" y="11225"/>
                    </a:cubicBezTo>
                    <a:cubicBezTo>
                      <a:pt x="983" y="11801"/>
                      <a:pt x="1370" y="12319"/>
                      <a:pt x="1900" y="12636"/>
                    </a:cubicBezTo>
                    <a:cubicBezTo>
                      <a:pt x="1789" y="12893"/>
                      <a:pt x="1699" y="13160"/>
                      <a:pt x="1618" y="13442"/>
                    </a:cubicBezTo>
                    <a:cubicBezTo>
                      <a:pt x="1580" y="13580"/>
                      <a:pt x="1661" y="13724"/>
                      <a:pt x="1799" y="13765"/>
                    </a:cubicBezTo>
                    <a:cubicBezTo>
                      <a:pt x="1824" y="13770"/>
                      <a:pt x="1847" y="13773"/>
                      <a:pt x="1871" y="13773"/>
                    </a:cubicBezTo>
                    <a:cubicBezTo>
                      <a:pt x="1985" y="13773"/>
                      <a:pt x="2089" y="13698"/>
                      <a:pt x="2120" y="13583"/>
                    </a:cubicBezTo>
                    <a:cubicBezTo>
                      <a:pt x="2215" y="13246"/>
                      <a:pt x="2330" y="12937"/>
                      <a:pt x="2471" y="12634"/>
                    </a:cubicBezTo>
                    <a:cubicBezTo>
                      <a:pt x="2473" y="12631"/>
                      <a:pt x="2474" y="12629"/>
                      <a:pt x="2474" y="12628"/>
                    </a:cubicBezTo>
                    <a:cubicBezTo>
                      <a:pt x="2477" y="12625"/>
                      <a:pt x="2477" y="12623"/>
                      <a:pt x="2477" y="12622"/>
                    </a:cubicBezTo>
                    <a:cubicBezTo>
                      <a:pt x="2649" y="12258"/>
                      <a:pt x="2862" y="11905"/>
                      <a:pt x="3134" y="11526"/>
                    </a:cubicBezTo>
                    <a:cubicBezTo>
                      <a:pt x="3141" y="11514"/>
                      <a:pt x="3151" y="11502"/>
                      <a:pt x="3160" y="11490"/>
                    </a:cubicBezTo>
                    <a:lnTo>
                      <a:pt x="6326" y="11490"/>
                    </a:lnTo>
                    <a:cubicBezTo>
                      <a:pt x="6112" y="11812"/>
                      <a:pt x="5933" y="12125"/>
                      <a:pt x="5784" y="12446"/>
                    </a:cubicBezTo>
                    <a:lnTo>
                      <a:pt x="4620" y="12446"/>
                    </a:lnTo>
                    <a:cubicBezTo>
                      <a:pt x="4634" y="12353"/>
                      <a:pt x="4597" y="12257"/>
                      <a:pt x="4514" y="12198"/>
                    </a:cubicBezTo>
                    <a:cubicBezTo>
                      <a:pt x="4468" y="12165"/>
                      <a:pt x="4415" y="12149"/>
                      <a:pt x="4361" y="12149"/>
                    </a:cubicBezTo>
                    <a:cubicBezTo>
                      <a:pt x="4281" y="12149"/>
                      <a:pt x="4203" y="12187"/>
                      <a:pt x="4152" y="12257"/>
                    </a:cubicBezTo>
                    <a:cubicBezTo>
                      <a:pt x="3666" y="12933"/>
                      <a:pt x="3411" y="13499"/>
                      <a:pt x="3239" y="14282"/>
                    </a:cubicBezTo>
                    <a:cubicBezTo>
                      <a:pt x="3175" y="14568"/>
                      <a:pt x="2919" y="14776"/>
                      <a:pt x="2628" y="14776"/>
                    </a:cubicBezTo>
                    <a:cubicBezTo>
                      <a:pt x="2582" y="14776"/>
                      <a:pt x="2538" y="14770"/>
                      <a:pt x="2492" y="14761"/>
                    </a:cubicBezTo>
                    <a:cubicBezTo>
                      <a:pt x="2348" y="14729"/>
                      <a:pt x="2221" y="14652"/>
                      <a:pt x="2132" y="14533"/>
                    </a:cubicBezTo>
                    <a:cubicBezTo>
                      <a:pt x="2082" y="14468"/>
                      <a:pt x="2005" y="14435"/>
                      <a:pt x="1928" y="14435"/>
                    </a:cubicBezTo>
                    <a:cubicBezTo>
                      <a:pt x="1871" y="14435"/>
                      <a:pt x="1814" y="14452"/>
                      <a:pt x="1766" y="14490"/>
                    </a:cubicBezTo>
                    <a:cubicBezTo>
                      <a:pt x="1655" y="14579"/>
                      <a:pt x="1634" y="14743"/>
                      <a:pt x="1722" y="14856"/>
                    </a:cubicBezTo>
                    <a:cubicBezTo>
                      <a:pt x="1887" y="15064"/>
                      <a:pt x="2118" y="15213"/>
                      <a:pt x="2379" y="15270"/>
                    </a:cubicBezTo>
                    <a:cubicBezTo>
                      <a:pt x="2462" y="15288"/>
                      <a:pt x="2543" y="15296"/>
                      <a:pt x="2628" y="15296"/>
                    </a:cubicBezTo>
                    <a:cubicBezTo>
                      <a:pt x="3163" y="15296"/>
                      <a:pt x="3634" y="14917"/>
                      <a:pt x="3749" y="14394"/>
                    </a:cubicBezTo>
                    <a:cubicBezTo>
                      <a:pt x="3867" y="13848"/>
                      <a:pt x="4034" y="13418"/>
                      <a:pt x="4307" y="12967"/>
                    </a:cubicBezTo>
                    <a:lnTo>
                      <a:pt x="5574" y="12967"/>
                    </a:lnTo>
                    <a:cubicBezTo>
                      <a:pt x="5468" y="13261"/>
                      <a:pt x="5381" y="13568"/>
                      <a:pt x="5306" y="13901"/>
                    </a:cubicBezTo>
                    <a:cubicBezTo>
                      <a:pt x="5174" y="14521"/>
                      <a:pt x="5565" y="15134"/>
                      <a:pt x="6183" y="15270"/>
                    </a:cubicBezTo>
                    <a:cubicBezTo>
                      <a:pt x="6266" y="15288"/>
                      <a:pt x="6347" y="15296"/>
                      <a:pt x="6430" y="15296"/>
                    </a:cubicBezTo>
                    <a:cubicBezTo>
                      <a:pt x="6964" y="15296"/>
                      <a:pt x="7435" y="14917"/>
                      <a:pt x="7550" y="14394"/>
                    </a:cubicBezTo>
                    <a:cubicBezTo>
                      <a:pt x="7671" y="13848"/>
                      <a:pt x="7835" y="13418"/>
                      <a:pt x="8110" y="12967"/>
                    </a:cubicBezTo>
                    <a:lnTo>
                      <a:pt x="9892" y="12967"/>
                    </a:lnTo>
                    <a:cubicBezTo>
                      <a:pt x="10162" y="13414"/>
                      <a:pt x="10329" y="13838"/>
                      <a:pt x="10452" y="14394"/>
                    </a:cubicBezTo>
                    <a:cubicBezTo>
                      <a:pt x="10565" y="14917"/>
                      <a:pt x="11038" y="15296"/>
                      <a:pt x="11570" y="15296"/>
                    </a:cubicBezTo>
                    <a:cubicBezTo>
                      <a:pt x="11653" y="15296"/>
                      <a:pt x="11737" y="15288"/>
                      <a:pt x="11817" y="15270"/>
                    </a:cubicBezTo>
                    <a:cubicBezTo>
                      <a:pt x="12437" y="15134"/>
                      <a:pt x="12829" y="14521"/>
                      <a:pt x="12695" y="13901"/>
                    </a:cubicBezTo>
                    <a:cubicBezTo>
                      <a:pt x="12627" y="13596"/>
                      <a:pt x="12549" y="13314"/>
                      <a:pt x="12455" y="13047"/>
                    </a:cubicBezTo>
                    <a:lnTo>
                      <a:pt x="12455" y="13047"/>
                    </a:lnTo>
                    <a:cubicBezTo>
                      <a:pt x="12572" y="13050"/>
                      <a:pt x="12685" y="13053"/>
                      <a:pt x="12804" y="13053"/>
                    </a:cubicBezTo>
                    <a:cubicBezTo>
                      <a:pt x="14247" y="13053"/>
                      <a:pt x="15384" y="12802"/>
                      <a:pt x="16190" y="12305"/>
                    </a:cubicBezTo>
                    <a:cubicBezTo>
                      <a:pt x="17163" y="11703"/>
                      <a:pt x="17660" y="10750"/>
                      <a:pt x="17660" y="9471"/>
                    </a:cubicBezTo>
                    <a:cubicBezTo>
                      <a:pt x="17660" y="7766"/>
                      <a:pt x="16769" y="6304"/>
                      <a:pt x="15271" y="5510"/>
                    </a:cubicBezTo>
                    <a:cubicBezTo>
                      <a:pt x="15374" y="5232"/>
                      <a:pt x="15465" y="4936"/>
                      <a:pt x="15528" y="4627"/>
                    </a:cubicBezTo>
                    <a:cubicBezTo>
                      <a:pt x="16503" y="4435"/>
                      <a:pt x="17298" y="3681"/>
                      <a:pt x="17531" y="2701"/>
                    </a:cubicBezTo>
                    <a:lnTo>
                      <a:pt x="17841" y="1418"/>
                    </a:lnTo>
                    <a:cubicBezTo>
                      <a:pt x="17989" y="802"/>
                      <a:pt x="17609" y="181"/>
                      <a:pt x="16993" y="32"/>
                    </a:cubicBezTo>
                    <a:cubicBezTo>
                      <a:pt x="16905" y="11"/>
                      <a:pt x="16815" y="2"/>
                      <a:pt x="16727" y="2"/>
                    </a:cubicBezTo>
                    <a:cubicBezTo>
                      <a:pt x="16497" y="2"/>
                      <a:pt x="16270" y="70"/>
                      <a:pt x="16077" y="198"/>
                    </a:cubicBezTo>
                    <a:cubicBezTo>
                      <a:pt x="15959" y="280"/>
                      <a:pt x="15928" y="443"/>
                      <a:pt x="16011" y="563"/>
                    </a:cubicBezTo>
                    <a:cubicBezTo>
                      <a:pt x="16060" y="637"/>
                      <a:pt x="16143" y="676"/>
                      <a:pt x="16224" y="676"/>
                    </a:cubicBezTo>
                    <a:cubicBezTo>
                      <a:pt x="16275" y="676"/>
                      <a:pt x="16327" y="661"/>
                      <a:pt x="16370" y="630"/>
                    </a:cubicBezTo>
                    <a:cubicBezTo>
                      <a:pt x="16476" y="560"/>
                      <a:pt x="16600" y="522"/>
                      <a:pt x="16723" y="522"/>
                    </a:cubicBezTo>
                    <a:cubicBezTo>
                      <a:pt x="16773" y="522"/>
                      <a:pt x="16822" y="528"/>
                      <a:pt x="16870" y="540"/>
                    </a:cubicBezTo>
                    <a:cubicBezTo>
                      <a:pt x="17207" y="621"/>
                      <a:pt x="17414" y="960"/>
                      <a:pt x="17333" y="1296"/>
                    </a:cubicBezTo>
                    <a:lnTo>
                      <a:pt x="17023" y="2578"/>
                    </a:lnTo>
                    <a:cubicBezTo>
                      <a:pt x="16822" y="3424"/>
                      <a:pt x="16135" y="4037"/>
                      <a:pt x="15275" y="4139"/>
                    </a:cubicBezTo>
                    <a:cubicBezTo>
                      <a:pt x="15158" y="4154"/>
                      <a:pt x="15068" y="4242"/>
                      <a:pt x="15047" y="4356"/>
                    </a:cubicBezTo>
                    <a:cubicBezTo>
                      <a:pt x="14857" y="5483"/>
                      <a:pt x="14282" y="6442"/>
                      <a:pt x="13836" y="7047"/>
                    </a:cubicBezTo>
                    <a:cubicBezTo>
                      <a:pt x="13750" y="7164"/>
                      <a:pt x="13776" y="7327"/>
                      <a:pt x="13890" y="7411"/>
                    </a:cubicBezTo>
                    <a:cubicBezTo>
                      <a:pt x="13938" y="7446"/>
                      <a:pt x="13994" y="7462"/>
                      <a:pt x="14046" y="7462"/>
                    </a:cubicBezTo>
                    <a:cubicBezTo>
                      <a:pt x="14126" y="7462"/>
                      <a:pt x="14204" y="7424"/>
                      <a:pt x="14256" y="7357"/>
                    </a:cubicBezTo>
                    <a:cubicBezTo>
                      <a:pt x="14517" y="7004"/>
                      <a:pt x="14816" y="6541"/>
                      <a:pt x="15068" y="5994"/>
                    </a:cubicBezTo>
                    <a:cubicBezTo>
                      <a:pt x="16368" y="6699"/>
                      <a:pt x="17137" y="7981"/>
                      <a:pt x="17137" y="9471"/>
                    </a:cubicBezTo>
                    <a:cubicBezTo>
                      <a:pt x="17137" y="10572"/>
                      <a:pt x="16736" y="11352"/>
                      <a:pt x="15914" y="11861"/>
                    </a:cubicBezTo>
                    <a:cubicBezTo>
                      <a:pt x="15195" y="12306"/>
                      <a:pt x="14149" y="12533"/>
                      <a:pt x="12804" y="12533"/>
                    </a:cubicBezTo>
                    <a:cubicBezTo>
                      <a:pt x="11460" y="12533"/>
                      <a:pt x="10414" y="12306"/>
                      <a:pt x="9694" y="11861"/>
                    </a:cubicBezTo>
                    <a:cubicBezTo>
                      <a:pt x="9363" y="11658"/>
                      <a:pt x="9099" y="11408"/>
                      <a:pt x="8904" y="11112"/>
                    </a:cubicBezTo>
                    <a:cubicBezTo>
                      <a:pt x="8897" y="11097"/>
                      <a:pt x="8887" y="11082"/>
                      <a:pt x="8875" y="11070"/>
                    </a:cubicBezTo>
                    <a:cubicBezTo>
                      <a:pt x="8608" y="10638"/>
                      <a:pt x="8472" y="10108"/>
                      <a:pt x="8472" y="9471"/>
                    </a:cubicBezTo>
                    <a:cubicBezTo>
                      <a:pt x="8472" y="8337"/>
                      <a:pt x="8920" y="7305"/>
                      <a:pt x="9730" y="6566"/>
                    </a:cubicBezTo>
                    <a:cubicBezTo>
                      <a:pt x="10013" y="6309"/>
                      <a:pt x="10331" y="6093"/>
                      <a:pt x="10678" y="5920"/>
                    </a:cubicBezTo>
                    <a:cubicBezTo>
                      <a:pt x="10684" y="5917"/>
                      <a:pt x="10690" y="5916"/>
                      <a:pt x="10693" y="5913"/>
                    </a:cubicBezTo>
                    <a:cubicBezTo>
                      <a:pt x="11316" y="5606"/>
                      <a:pt x="12024" y="5442"/>
                      <a:pt x="12770" y="5437"/>
                    </a:cubicBezTo>
                    <a:lnTo>
                      <a:pt x="12770" y="5437"/>
                    </a:lnTo>
                    <a:cubicBezTo>
                      <a:pt x="12638" y="5670"/>
                      <a:pt x="12507" y="5859"/>
                      <a:pt x="12408" y="5994"/>
                    </a:cubicBezTo>
                    <a:cubicBezTo>
                      <a:pt x="12271" y="6178"/>
                      <a:pt x="12195" y="6397"/>
                      <a:pt x="12185" y="6626"/>
                    </a:cubicBezTo>
                    <a:cubicBezTo>
                      <a:pt x="12178" y="6771"/>
                      <a:pt x="12291" y="6892"/>
                      <a:pt x="12434" y="6897"/>
                    </a:cubicBezTo>
                    <a:lnTo>
                      <a:pt x="12444" y="6897"/>
                    </a:lnTo>
                    <a:cubicBezTo>
                      <a:pt x="12584" y="6897"/>
                      <a:pt x="12699" y="6789"/>
                      <a:pt x="12704" y="6649"/>
                    </a:cubicBezTo>
                    <a:cubicBezTo>
                      <a:pt x="12710" y="6523"/>
                      <a:pt x="12753" y="6404"/>
                      <a:pt x="12827" y="6304"/>
                    </a:cubicBezTo>
                    <a:cubicBezTo>
                      <a:pt x="13138" y="5880"/>
                      <a:pt x="13549" y="5215"/>
                      <a:pt x="13748" y="4435"/>
                    </a:cubicBezTo>
                    <a:cubicBezTo>
                      <a:pt x="13765" y="4365"/>
                      <a:pt x="13754" y="4293"/>
                      <a:pt x="13718" y="4232"/>
                    </a:cubicBezTo>
                    <a:cubicBezTo>
                      <a:pt x="13678" y="4171"/>
                      <a:pt x="13616" y="4130"/>
                      <a:pt x="13547" y="4115"/>
                    </a:cubicBezTo>
                    <a:cubicBezTo>
                      <a:pt x="12764" y="3960"/>
                      <a:pt x="12139" y="3357"/>
                      <a:pt x="11954" y="2578"/>
                    </a:cubicBezTo>
                    <a:lnTo>
                      <a:pt x="11644" y="1296"/>
                    </a:lnTo>
                    <a:cubicBezTo>
                      <a:pt x="11605" y="1133"/>
                      <a:pt x="11630" y="965"/>
                      <a:pt x="11718" y="822"/>
                    </a:cubicBezTo>
                    <a:cubicBezTo>
                      <a:pt x="11806" y="679"/>
                      <a:pt x="11943" y="579"/>
                      <a:pt x="12107" y="540"/>
                    </a:cubicBezTo>
                    <a:cubicBezTo>
                      <a:pt x="12156" y="528"/>
                      <a:pt x="12207" y="522"/>
                      <a:pt x="12256" y="522"/>
                    </a:cubicBezTo>
                    <a:cubicBezTo>
                      <a:pt x="12371" y="522"/>
                      <a:pt x="12483" y="553"/>
                      <a:pt x="12580" y="614"/>
                    </a:cubicBezTo>
                    <a:cubicBezTo>
                      <a:pt x="12724" y="703"/>
                      <a:pt x="12825" y="840"/>
                      <a:pt x="12862" y="1003"/>
                    </a:cubicBezTo>
                    <a:lnTo>
                      <a:pt x="13172" y="2286"/>
                    </a:lnTo>
                    <a:cubicBezTo>
                      <a:pt x="13258" y="2648"/>
                      <a:pt x="13580" y="2902"/>
                      <a:pt x="13954" y="2902"/>
                    </a:cubicBezTo>
                    <a:lnTo>
                      <a:pt x="15024" y="2902"/>
                    </a:lnTo>
                    <a:cubicBezTo>
                      <a:pt x="15397" y="2902"/>
                      <a:pt x="15719" y="2648"/>
                      <a:pt x="15805" y="2286"/>
                    </a:cubicBezTo>
                    <a:lnTo>
                      <a:pt x="15991" y="1518"/>
                    </a:lnTo>
                    <a:cubicBezTo>
                      <a:pt x="16026" y="1377"/>
                      <a:pt x="15937" y="1237"/>
                      <a:pt x="15798" y="1204"/>
                    </a:cubicBezTo>
                    <a:cubicBezTo>
                      <a:pt x="15779" y="1198"/>
                      <a:pt x="15758" y="1196"/>
                      <a:pt x="15738" y="1196"/>
                    </a:cubicBezTo>
                    <a:cubicBezTo>
                      <a:pt x="15620" y="1196"/>
                      <a:pt x="15514" y="1276"/>
                      <a:pt x="15486" y="1396"/>
                    </a:cubicBezTo>
                    <a:lnTo>
                      <a:pt x="15299" y="2163"/>
                    </a:lnTo>
                    <a:cubicBezTo>
                      <a:pt x="15270" y="2292"/>
                      <a:pt x="15155" y="2381"/>
                      <a:pt x="15024" y="2381"/>
                    </a:cubicBezTo>
                    <a:lnTo>
                      <a:pt x="13954" y="2381"/>
                    </a:lnTo>
                    <a:cubicBezTo>
                      <a:pt x="13823" y="2381"/>
                      <a:pt x="13708" y="2292"/>
                      <a:pt x="13678" y="2163"/>
                    </a:cubicBezTo>
                    <a:lnTo>
                      <a:pt x="13371" y="881"/>
                    </a:lnTo>
                    <a:cubicBezTo>
                      <a:pt x="13299" y="582"/>
                      <a:pt x="13115" y="330"/>
                      <a:pt x="12852" y="170"/>
                    </a:cubicBezTo>
                    <a:cubicBezTo>
                      <a:pt x="12670" y="58"/>
                      <a:pt x="12465" y="1"/>
                      <a:pt x="12256" y="1"/>
                    </a:cubicBezTo>
                    <a:close/>
                    <a:moveTo>
                      <a:pt x="11460" y="12967"/>
                    </a:moveTo>
                    <a:cubicBezTo>
                      <a:pt x="11599" y="12988"/>
                      <a:pt x="11743" y="13003"/>
                      <a:pt x="11891" y="13015"/>
                    </a:cubicBezTo>
                    <a:cubicBezTo>
                      <a:pt x="12007" y="13321"/>
                      <a:pt x="12103" y="13650"/>
                      <a:pt x="12185" y="14013"/>
                    </a:cubicBezTo>
                    <a:cubicBezTo>
                      <a:pt x="12259" y="14352"/>
                      <a:pt x="12046" y="14686"/>
                      <a:pt x="11707" y="14760"/>
                    </a:cubicBezTo>
                    <a:cubicBezTo>
                      <a:pt x="11661" y="14770"/>
                      <a:pt x="11615" y="14776"/>
                      <a:pt x="11570" y="14776"/>
                    </a:cubicBezTo>
                    <a:cubicBezTo>
                      <a:pt x="11279" y="14776"/>
                      <a:pt x="11023" y="14568"/>
                      <a:pt x="10960" y="14282"/>
                    </a:cubicBezTo>
                    <a:cubicBezTo>
                      <a:pt x="10851" y="13786"/>
                      <a:pt x="10705" y="13373"/>
                      <a:pt x="10492" y="12967"/>
                    </a:cubicBezTo>
                    <a:close/>
                    <a:moveTo>
                      <a:pt x="8533" y="11490"/>
                    </a:moveTo>
                    <a:cubicBezTo>
                      <a:pt x="8760" y="11809"/>
                      <a:pt x="9058" y="12082"/>
                      <a:pt x="9418" y="12305"/>
                    </a:cubicBezTo>
                    <a:cubicBezTo>
                      <a:pt x="9501" y="12355"/>
                      <a:pt x="9587" y="12402"/>
                      <a:pt x="9673" y="12445"/>
                    </a:cubicBezTo>
                    <a:lnTo>
                      <a:pt x="8426" y="12445"/>
                    </a:lnTo>
                    <a:cubicBezTo>
                      <a:pt x="8435" y="12352"/>
                      <a:pt x="8398" y="12257"/>
                      <a:pt x="8318" y="12197"/>
                    </a:cubicBezTo>
                    <a:cubicBezTo>
                      <a:pt x="8272" y="12165"/>
                      <a:pt x="8219" y="12149"/>
                      <a:pt x="8167" y="12149"/>
                    </a:cubicBezTo>
                    <a:cubicBezTo>
                      <a:pt x="8085" y="12149"/>
                      <a:pt x="8004" y="12187"/>
                      <a:pt x="7955" y="12257"/>
                    </a:cubicBezTo>
                    <a:cubicBezTo>
                      <a:pt x="7470" y="12933"/>
                      <a:pt x="7214" y="13499"/>
                      <a:pt x="7042" y="14282"/>
                    </a:cubicBezTo>
                    <a:cubicBezTo>
                      <a:pt x="6978" y="14568"/>
                      <a:pt x="6721" y="14776"/>
                      <a:pt x="6430" y="14776"/>
                    </a:cubicBezTo>
                    <a:cubicBezTo>
                      <a:pt x="6384" y="14776"/>
                      <a:pt x="6340" y="14770"/>
                      <a:pt x="6295" y="14760"/>
                    </a:cubicBezTo>
                    <a:cubicBezTo>
                      <a:pt x="5956" y="14686"/>
                      <a:pt x="5744" y="14352"/>
                      <a:pt x="5817" y="14013"/>
                    </a:cubicBezTo>
                    <a:cubicBezTo>
                      <a:pt x="6025" y="13062"/>
                      <a:pt x="6349" y="12342"/>
                      <a:pt x="6936" y="11526"/>
                    </a:cubicBezTo>
                    <a:cubicBezTo>
                      <a:pt x="6945" y="11513"/>
                      <a:pt x="6953" y="11502"/>
                      <a:pt x="6964" y="11490"/>
                    </a:cubicBezTo>
                    <a:close/>
                    <a:moveTo>
                      <a:pt x="1492" y="11468"/>
                    </a:moveTo>
                    <a:lnTo>
                      <a:pt x="1492" y="11468"/>
                    </a:lnTo>
                    <a:cubicBezTo>
                      <a:pt x="1580" y="11482"/>
                      <a:pt x="1670" y="11490"/>
                      <a:pt x="1764" y="11490"/>
                    </a:cubicBezTo>
                    <a:lnTo>
                      <a:pt x="2525" y="11490"/>
                    </a:lnTo>
                    <a:cubicBezTo>
                      <a:pt x="2373" y="11718"/>
                      <a:pt x="2239" y="11938"/>
                      <a:pt x="2123" y="12160"/>
                    </a:cubicBezTo>
                    <a:cubicBezTo>
                      <a:pt x="1853" y="11988"/>
                      <a:pt x="1630" y="11744"/>
                      <a:pt x="1492" y="11468"/>
                    </a:cubicBezTo>
                    <a:close/>
                    <a:moveTo>
                      <a:pt x="2094" y="7731"/>
                    </a:moveTo>
                    <a:cubicBezTo>
                      <a:pt x="2802" y="7731"/>
                      <a:pt x="3422" y="8007"/>
                      <a:pt x="4071" y="8296"/>
                    </a:cubicBezTo>
                    <a:cubicBezTo>
                      <a:pt x="4585" y="8525"/>
                      <a:pt x="5116" y="8762"/>
                      <a:pt x="5702" y="8856"/>
                    </a:cubicBezTo>
                    <a:cubicBezTo>
                      <a:pt x="6031" y="8910"/>
                      <a:pt x="6376" y="8936"/>
                      <a:pt x="6732" y="8936"/>
                    </a:cubicBezTo>
                    <a:cubicBezTo>
                      <a:pt x="7145" y="8936"/>
                      <a:pt x="7568" y="8900"/>
                      <a:pt x="7995" y="8829"/>
                    </a:cubicBezTo>
                    <a:lnTo>
                      <a:pt x="7995" y="8829"/>
                    </a:lnTo>
                    <a:cubicBezTo>
                      <a:pt x="7966" y="9038"/>
                      <a:pt x="7949" y="9253"/>
                      <a:pt x="7949" y="9471"/>
                    </a:cubicBezTo>
                    <a:cubicBezTo>
                      <a:pt x="7949" y="10034"/>
                      <a:pt x="8047" y="10534"/>
                      <a:pt x="8238" y="10969"/>
                    </a:cubicBezTo>
                    <a:lnTo>
                      <a:pt x="1764" y="10969"/>
                    </a:lnTo>
                    <a:cubicBezTo>
                      <a:pt x="1574" y="10969"/>
                      <a:pt x="1393" y="10925"/>
                      <a:pt x="1232" y="10841"/>
                    </a:cubicBezTo>
                    <a:cubicBezTo>
                      <a:pt x="1216" y="10830"/>
                      <a:pt x="1199" y="10823"/>
                      <a:pt x="1184" y="10816"/>
                    </a:cubicBezTo>
                    <a:cubicBezTo>
                      <a:pt x="1057" y="10743"/>
                      <a:pt x="942" y="10646"/>
                      <a:pt x="848" y="10527"/>
                    </a:cubicBezTo>
                    <a:cubicBezTo>
                      <a:pt x="626" y="10248"/>
                      <a:pt x="542" y="9887"/>
                      <a:pt x="623" y="9538"/>
                    </a:cubicBezTo>
                    <a:cubicBezTo>
                      <a:pt x="762" y="8929"/>
                      <a:pt x="1011" y="8353"/>
                      <a:pt x="1347" y="7835"/>
                    </a:cubicBezTo>
                    <a:cubicBezTo>
                      <a:pt x="1609" y="7761"/>
                      <a:pt x="1856" y="7731"/>
                      <a:pt x="2094" y="7731"/>
                    </a:cubicBezTo>
                    <a:close/>
                    <a:moveTo>
                      <a:pt x="9191" y="5436"/>
                    </a:moveTo>
                    <a:cubicBezTo>
                      <a:pt x="9502" y="5436"/>
                      <a:pt x="9805" y="5514"/>
                      <a:pt x="10076" y="5659"/>
                    </a:cubicBezTo>
                    <a:cubicBezTo>
                      <a:pt x="9105" y="6256"/>
                      <a:pt x="8403" y="7173"/>
                      <a:pt x="8104" y="8279"/>
                    </a:cubicBezTo>
                    <a:cubicBezTo>
                      <a:pt x="7642" y="8369"/>
                      <a:pt x="7179" y="8415"/>
                      <a:pt x="6732" y="8415"/>
                    </a:cubicBezTo>
                    <a:cubicBezTo>
                      <a:pt x="6407" y="8415"/>
                      <a:pt x="6089" y="8391"/>
                      <a:pt x="5784" y="8341"/>
                    </a:cubicBezTo>
                    <a:cubicBezTo>
                      <a:pt x="5267" y="8258"/>
                      <a:pt x="4789" y="8045"/>
                      <a:pt x="4283" y="7819"/>
                    </a:cubicBezTo>
                    <a:cubicBezTo>
                      <a:pt x="3605" y="7518"/>
                      <a:pt x="2910" y="7208"/>
                      <a:pt x="2095" y="7208"/>
                    </a:cubicBezTo>
                    <a:cubicBezTo>
                      <a:pt x="2005" y="7208"/>
                      <a:pt x="1910" y="7213"/>
                      <a:pt x="1814" y="7221"/>
                    </a:cubicBezTo>
                    <a:cubicBezTo>
                      <a:pt x="2017" y="6992"/>
                      <a:pt x="2239" y="6779"/>
                      <a:pt x="2480" y="6587"/>
                    </a:cubicBezTo>
                    <a:cubicBezTo>
                      <a:pt x="3411" y="5847"/>
                      <a:pt x="4580" y="5436"/>
                      <a:pt x="5771" y="5436"/>
                    </a:cubicBezTo>
                    <a:lnTo>
                      <a:pt x="9191" y="543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937" name="Google Shape;937;p35"/>
            <p:cNvSpPr/>
            <p:nvPr/>
          </p:nvSpPr>
          <p:spPr>
            <a:xfrm>
              <a:off x="4234351" y="2883275"/>
              <a:ext cx="257700" cy="257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938" name="Google Shape;938;p35"/>
          <p:cNvGrpSpPr/>
          <p:nvPr/>
        </p:nvGrpSpPr>
        <p:grpSpPr>
          <a:xfrm>
            <a:off x="4234351" y="3646589"/>
            <a:ext cx="904756" cy="783205"/>
            <a:chOff x="4234351" y="3646589"/>
            <a:chExt cx="904756" cy="783205"/>
          </a:xfrm>
        </p:grpSpPr>
        <p:grpSp>
          <p:nvGrpSpPr>
            <p:cNvPr id="939" name="Google Shape;939;p35"/>
            <p:cNvGrpSpPr/>
            <p:nvPr/>
          </p:nvGrpSpPr>
          <p:grpSpPr>
            <a:xfrm>
              <a:off x="4350094" y="3646589"/>
              <a:ext cx="789013" cy="783205"/>
              <a:chOff x="7594420" y="1574166"/>
              <a:chExt cx="1140027" cy="1131635"/>
            </a:xfrm>
          </p:grpSpPr>
          <p:sp>
            <p:nvSpPr>
              <p:cNvPr id="940" name="Google Shape;940;p35"/>
              <p:cNvSpPr/>
              <p:nvPr/>
            </p:nvSpPr>
            <p:spPr>
              <a:xfrm>
                <a:off x="7594420" y="1574166"/>
                <a:ext cx="1140027" cy="1131635"/>
              </a:xfrm>
              <a:custGeom>
                <a:avLst/>
                <a:gdLst/>
                <a:ahLst/>
                <a:cxnLst/>
                <a:rect l="l" t="t" r="r" b="b"/>
                <a:pathLst>
                  <a:path w="17932" h="17800" extrusionOk="0">
                    <a:moveTo>
                      <a:pt x="16465" y="12005"/>
                    </a:moveTo>
                    <a:cubicBezTo>
                      <a:pt x="16126" y="11386"/>
                      <a:pt x="15636" y="10876"/>
                      <a:pt x="15000" y="10488"/>
                    </a:cubicBezTo>
                    <a:cubicBezTo>
                      <a:pt x="14228" y="10017"/>
                      <a:pt x="13242" y="9727"/>
                      <a:pt x="12067" y="9629"/>
                    </a:cubicBezTo>
                    <a:cubicBezTo>
                      <a:pt x="12054" y="9615"/>
                      <a:pt x="12042" y="9600"/>
                      <a:pt x="12030" y="9587"/>
                    </a:cubicBezTo>
                    <a:cubicBezTo>
                      <a:pt x="12087" y="9232"/>
                      <a:pt x="12090" y="8905"/>
                      <a:pt x="12031" y="8609"/>
                    </a:cubicBezTo>
                    <a:cubicBezTo>
                      <a:pt x="12531" y="8787"/>
                      <a:pt x="12929" y="9156"/>
                      <a:pt x="13059" y="9287"/>
                    </a:cubicBezTo>
                    <a:cubicBezTo>
                      <a:pt x="13225" y="9456"/>
                      <a:pt x="13449" y="9548"/>
                      <a:pt x="13688" y="9548"/>
                    </a:cubicBezTo>
                    <a:cubicBezTo>
                      <a:pt x="13921" y="9548"/>
                      <a:pt x="14144" y="9457"/>
                      <a:pt x="14311" y="9292"/>
                    </a:cubicBezTo>
                    <a:cubicBezTo>
                      <a:pt x="14478" y="9124"/>
                      <a:pt x="14570" y="8902"/>
                      <a:pt x="14570" y="8666"/>
                    </a:cubicBezTo>
                    <a:cubicBezTo>
                      <a:pt x="14575" y="8429"/>
                      <a:pt x="14481" y="8207"/>
                      <a:pt x="14314" y="8038"/>
                    </a:cubicBezTo>
                    <a:cubicBezTo>
                      <a:pt x="14007" y="7730"/>
                      <a:pt x="13506" y="7305"/>
                      <a:pt x="12845" y="7022"/>
                    </a:cubicBezTo>
                    <a:cubicBezTo>
                      <a:pt x="12395" y="6830"/>
                      <a:pt x="11941" y="6735"/>
                      <a:pt x="11493" y="6735"/>
                    </a:cubicBezTo>
                    <a:cubicBezTo>
                      <a:pt x="11416" y="6735"/>
                      <a:pt x="11340" y="6738"/>
                      <a:pt x="11263" y="6743"/>
                    </a:cubicBezTo>
                    <a:cubicBezTo>
                      <a:pt x="11177" y="6460"/>
                      <a:pt x="11079" y="6178"/>
                      <a:pt x="10976" y="5901"/>
                    </a:cubicBezTo>
                    <a:cubicBezTo>
                      <a:pt x="10806" y="5451"/>
                      <a:pt x="10491" y="5082"/>
                      <a:pt x="10099" y="4838"/>
                    </a:cubicBezTo>
                    <a:cubicBezTo>
                      <a:pt x="10071" y="3424"/>
                      <a:pt x="9769" y="2297"/>
                      <a:pt x="9202" y="1487"/>
                    </a:cubicBezTo>
                    <a:cubicBezTo>
                      <a:pt x="8522" y="514"/>
                      <a:pt x="7484" y="1"/>
                      <a:pt x="6197" y="1"/>
                    </a:cubicBezTo>
                    <a:cubicBezTo>
                      <a:pt x="4946" y="1"/>
                      <a:pt x="3818" y="598"/>
                      <a:pt x="3021" y="1683"/>
                    </a:cubicBezTo>
                    <a:cubicBezTo>
                      <a:pt x="2713" y="2103"/>
                      <a:pt x="2462" y="2587"/>
                      <a:pt x="2288" y="3097"/>
                    </a:cubicBezTo>
                    <a:cubicBezTo>
                      <a:pt x="1865" y="3160"/>
                      <a:pt x="1457" y="3354"/>
                      <a:pt x="1133" y="3678"/>
                    </a:cubicBezTo>
                    <a:cubicBezTo>
                      <a:pt x="740" y="4070"/>
                      <a:pt x="526" y="4588"/>
                      <a:pt x="526" y="5142"/>
                    </a:cubicBezTo>
                    <a:cubicBezTo>
                      <a:pt x="526" y="5298"/>
                      <a:pt x="527" y="5452"/>
                      <a:pt x="529" y="5598"/>
                    </a:cubicBezTo>
                    <a:cubicBezTo>
                      <a:pt x="537" y="6333"/>
                      <a:pt x="544" y="6967"/>
                      <a:pt x="328" y="7487"/>
                    </a:cubicBezTo>
                    <a:cubicBezTo>
                      <a:pt x="231" y="7718"/>
                      <a:pt x="269" y="7970"/>
                      <a:pt x="426" y="8163"/>
                    </a:cubicBezTo>
                    <a:cubicBezTo>
                      <a:pt x="556" y="8323"/>
                      <a:pt x="751" y="8414"/>
                      <a:pt x="952" y="8414"/>
                    </a:cubicBezTo>
                    <a:cubicBezTo>
                      <a:pt x="997" y="8414"/>
                      <a:pt x="1041" y="8409"/>
                      <a:pt x="1083" y="8402"/>
                    </a:cubicBezTo>
                    <a:cubicBezTo>
                      <a:pt x="1171" y="8384"/>
                      <a:pt x="1257" y="8365"/>
                      <a:pt x="1342" y="8343"/>
                    </a:cubicBezTo>
                    <a:cubicBezTo>
                      <a:pt x="1483" y="8307"/>
                      <a:pt x="1566" y="8165"/>
                      <a:pt x="1529" y="8027"/>
                    </a:cubicBezTo>
                    <a:cubicBezTo>
                      <a:pt x="1529" y="8024"/>
                      <a:pt x="1527" y="8021"/>
                      <a:pt x="1527" y="8019"/>
                    </a:cubicBezTo>
                    <a:cubicBezTo>
                      <a:pt x="1776" y="7938"/>
                      <a:pt x="2008" y="7838"/>
                      <a:pt x="2222" y="7726"/>
                    </a:cubicBezTo>
                    <a:cubicBezTo>
                      <a:pt x="2222" y="7728"/>
                      <a:pt x="2225" y="7730"/>
                      <a:pt x="2227" y="7732"/>
                    </a:cubicBezTo>
                    <a:cubicBezTo>
                      <a:pt x="2274" y="7814"/>
                      <a:pt x="2360" y="7859"/>
                      <a:pt x="2451" y="7859"/>
                    </a:cubicBezTo>
                    <a:cubicBezTo>
                      <a:pt x="2495" y="7859"/>
                      <a:pt x="2541" y="7847"/>
                      <a:pt x="2583" y="7822"/>
                    </a:cubicBezTo>
                    <a:cubicBezTo>
                      <a:pt x="3186" y="7462"/>
                      <a:pt x="3652" y="7019"/>
                      <a:pt x="4038" y="6632"/>
                    </a:cubicBezTo>
                    <a:cubicBezTo>
                      <a:pt x="4434" y="6236"/>
                      <a:pt x="4661" y="5686"/>
                      <a:pt x="4657" y="5123"/>
                    </a:cubicBezTo>
                    <a:cubicBezTo>
                      <a:pt x="4655" y="4741"/>
                      <a:pt x="4552" y="4378"/>
                      <a:pt x="4364" y="4065"/>
                    </a:cubicBezTo>
                    <a:cubicBezTo>
                      <a:pt x="4477" y="3622"/>
                      <a:pt x="4692" y="3193"/>
                      <a:pt x="4963" y="2878"/>
                    </a:cubicBezTo>
                    <a:cubicBezTo>
                      <a:pt x="5312" y="2473"/>
                      <a:pt x="5726" y="2266"/>
                      <a:pt x="6197" y="2266"/>
                    </a:cubicBezTo>
                    <a:cubicBezTo>
                      <a:pt x="6672" y="2266"/>
                      <a:pt x="7773" y="2266"/>
                      <a:pt x="7830" y="4841"/>
                    </a:cubicBezTo>
                    <a:cubicBezTo>
                      <a:pt x="7440" y="5086"/>
                      <a:pt x="7128" y="5454"/>
                      <a:pt x="6959" y="5901"/>
                    </a:cubicBezTo>
                    <a:cubicBezTo>
                      <a:pt x="6856" y="6178"/>
                      <a:pt x="6758" y="6460"/>
                      <a:pt x="6670" y="6743"/>
                    </a:cubicBezTo>
                    <a:cubicBezTo>
                      <a:pt x="6594" y="6738"/>
                      <a:pt x="6517" y="6735"/>
                      <a:pt x="6440" y="6735"/>
                    </a:cubicBezTo>
                    <a:cubicBezTo>
                      <a:pt x="5994" y="6735"/>
                      <a:pt x="5542" y="6830"/>
                      <a:pt x="5092" y="7022"/>
                    </a:cubicBezTo>
                    <a:cubicBezTo>
                      <a:pt x="4428" y="7305"/>
                      <a:pt x="3925" y="7730"/>
                      <a:pt x="3619" y="8038"/>
                    </a:cubicBezTo>
                    <a:cubicBezTo>
                      <a:pt x="3452" y="8207"/>
                      <a:pt x="3360" y="8429"/>
                      <a:pt x="3360" y="8666"/>
                    </a:cubicBezTo>
                    <a:cubicBezTo>
                      <a:pt x="3360" y="8902"/>
                      <a:pt x="3454" y="9124"/>
                      <a:pt x="3623" y="9292"/>
                    </a:cubicBezTo>
                    <a:cubicBezTo>
                      <a:pt x="3791" y="9457"/>
                      <a:pt x="4012" y="9548"/>
                      <a:pt x="4249" y="9548"/>
                    </a:cubicBezTo>
                    <a:cubicBezTo>
                      <a:pt x="4485" y="9548"/>
                      <a:pt x="4707" y="9456"/>
                      <a:pt x="4876" y="9287"/>
                    </a:cubicBezTo>
                    <a:cubicBezTo>
                      <a:pt x="5006" y="9156"/>
                      <a:pt x="5404" y="8787"/>
                      <a:pt x="5902" y="8609"/>
                    </a:cubicBezTo>
                    <a:cubicBezTo>
                      <a:pt x="5847" y="8905"/>
                      <a:pt x="5847" y="9232"/>
                      <a:pt x="5905" y="9587"/>
                    </a:cubicBezTo>
                    <a:cubicBezTo>
                      <a:pt x="5894" y="9600"/>
                      <a:pt x="5879" y="9615"/>
                      <a:pt x="5870" y="9629"/>
                    </a:cubicBezTo>
                    <a:cubicBezTo>
                      <a:pt x="4693" y="9727"/>
                      <a:pt x="3704" y="10017"/>
                      <a:pt x="2934" y="10488"/>
                    </a:cubicBezTo>
                    <a:cubicBezTo>
                      <a:pt x="2299" y="10876"/>
                      <a:pt x="1807" y="11386"/>
                      <a:pt x="1469" y="12005"/>
                    </a:cubicBezTo>
                    <a:cubicBezTo>
                      <a:pt x="673" y="12279"/>
                      <a:pt x="144" y="13027"/>
                      <a:pt x="84" y="14035"/>
                    </a:cubicBezTo>
                    <a:cubicBezTo>
                      <a:pt x="1" y="15416"/>
                      <a:pt x="210" y="16400"/>
                      <a:pt x="805" y="17428"/>
                    </a:cubicBezTo>
                    <a:cubicBezTo>
                      <a:pt x="943" y="17664"/>
                      <a:pt x="1184" y="17799"/>
                      <a:pt x="1447" y="17799"/>
                    </a:cubicBezTo>
                    <a:cubicBezTo>
                      <a:pt x="1495" y="17799"/>
                      <a:pt x="1546" y="17796"/>
                      <a:pt x="1595" y="17787"/>
                    </a:cubicBezTo>
                    <a:cubicBezTo>
                      <a:pt x="1908" y="17725"/>
                      <a:pt x="2141" y="17480"/>
                      <a:pt x="2187" y="17163"/>
                    </a:cubicBezTo>
                    <a:cubicBezTo>
                      <a:pt x="2227" y="16877"/>
                      <a:pt x="2284" y="16625"/>
                      <a:pt x="2354" y="16401"/>
                    </a:cubicBezTo>
                    <a:cubicBezTo>
                      <a:pt x="2380" y="16478"/>
                      <a:pt x="2403" y="16558"/>
                      <a:pt x="2426" y="16643"/>
                    </a:cubicBezTo>
                    <a:cubicBezTo>
                      <a:pt x="2498" y="16944"/>
                      <a:pt x="2744" y="17158"/>
                      <a:pt x="3054" y="17186"/>
                    </a:cubicBezTo>
                    <a:cubicBezTo>
                      <a:pt x="3075" y="17187"/>
                      <a:pt x="3098" y="17187"/>
                      <a:pt x="3119" y="17187"/>
                    </a:cubicBezTo>
                    <a:cubicBezTo>
                      <a:pt x="3400" y="17187"/>
                      <a:pt x="3647" y="17028"/>
                      <a:pt x="3761" y="16766"/>
                    </a:cubicBezTo>
                    <a:cubicBezTo>
                      <a:pt x="4008" y="16200"/>
                      <a:pt x="4094" y="15633"/>
                      <a:pt x="4048" y="14870"/>
                    </a:cubicBezTo>
                    <a:cubicBezTo>
                      <a:pt x="4029" y="14555"/>
                      <a:pt x="3940" y="14267"/>
                      <a:pt x="3793" y="14029"/>
                    </a:cubicBezTo>
                    <a:cubicBezTo>
                      <a:pt x="3843" y="13899"/>
                      <a:pt x="3870" y="13760"/>
                      <a:pt x="3870" y="13606"/>
                    </a:cubicBezTo>
                    <a:cubicBezTo>
                      <a:pt x="3870" y="13120"/>
                      <a:pt x="3696" y="12699"/>
                      <a:pt x="3370" y="12391"/>
                    </a:cubicBezTo>
                    <a:cubicBezTo>
                      <a:pt x="3859" y="11887"/>
                      <a:pt x="4626" y="11564"/>
                      <a:pt x="5657" y="11432"/>
                    </a:cubicBezTo>
                    <a:cubicBezTo>
                      <a:pt x="5699" y="11570"/>
                      <a:pt x="5755" y="11698"/>
                      <a:pt x="5818" y="11819"/>
                    </a:cubicBezTo>
                    <a:cubicBezTo>
                      <a:pt x="5431" y="12291"/>
                      <a:pt x="5220" y="12880"/>
                      <a:pt x="5220" y="13521"/>
                    </a:cubicBezTo>
                    <a:cubicBezTo>
                      <a:pt x="5220" y="14364"/>
                      <a:pt x="5523" y="15007"/>
                      <a:pt x="6117" y="15429"/>
                    </a:cubicBezTo>
                    <a:cubicBezTo>
                      <a:pt x="6733" y="15864"/>
                      <a:pt x="7666" y="16077"/>
                      <a:pt x="8968" y="16077"/>
                    </a:cubicBezTo>
                    <a:cubicBezTo>
                      <a:pt x="10269" y="16077"/>
                      <a:pt x="11200" y="15864"/>
                      <a:pt x="11818" y="15429"/>
                    </a:cubicBezTo>
                    <a:cubicBezTo>
                      <a:pt x="12414" y="15007"/>
                      <a:pt x="12714" y="14364"/>
                      <a:pt x="12714" y="13521"/>
                    </a:cubicBezTo>
                    <a:cubicBezTo>
                      <a:pt x="12714" y="12880"/>
                      <a:pt x="12504" y="12291"/>
                      <a:pt x="12116" y="11819"/>
                    </a:cubicBezTo>
                    <a:cubicBezTo>
                      <a:pt x="12180" y="11698"/>
                      <a:pt x="12234" y="11570"/>
                      <a:pt x="12277" y="11432"/>
                    </a:cubicBezTo>
                    <a:cubicBezTo>
                      <a:pt x="13309" y="11564"/>
                      <a:pt x="14075" y="11887"/>
                      <a:pt x="14563" y="12391"/>
                    </a:cubicBezTo>
                    <a:cubicBezTo>
                      <a:pt x="14239" y="12699"/>
                      <a:pt x="14065" y="13120"/>
                      <a:pt x="14065" y="13606"/>
                    </a:cubicBezTo>
                    <a:cubicBezTo>
                      <a:pt x="14065" y="13760"/>
                      <a:pt x="14093" y="13899"/>
                      <a:pt x="14139" y="14029"/>
                    </a:cubicBezTo>
                    <a:cubicBezTo>
                      <a:pt x="13992" y="14267"/>
                      <a:pt x="13906" y="14555"/>
                      <a:pt x="13885" y="14871"/>
                    </a:cubicBezTo>
                    <a:cubicBezTo>
                      <a:pt x="13860" y="15294"/>
                      <a:pt x="13875" y="15646"/>
                      <a:pt x="13935" y="15976"/>
                    </a:cubicBezTo>
                    <a:cubicBezTo>
                      <a:pt x="13956" y="16102"/>
                      <a:pt x="14067" y="16191"/>
                      <a:pt x="14190" y="16191"/>
                    </a:cubicBezTo>
                    <a:cubicBezTo>
                      <a:pt x="14205" y="16191"/>
                      <a:pt x="14220" y="16189"/>
                      <a:pt x="14236" y="16187"/>
                    </a:cubicBezTo>
                    <a:cubicBezTo>
                      <a:pt x="14239" y="16187"/>
                      <a:pt x="14242" y="16186"/>
                      <a:pt x="14245" y="16185"/>
                    </a:cubicBezTo>
                    <a:cubicBezTo>
                      <a:pt x="14288" y="16343"/>
                      <a:pt x="14341" y="16501"/>
                      <a:pt x="14412" y="16662"/>
                    </a:cubicBezTo>
                    <a:cubicBezTo>
                      <a:pt x="14444" y="16739"/>
                      <a:pt x="14495" y="16798"/>
                      <a:pt x="14553" y="16842"/>
                    </a:cubicBezTo>
                    <a:cubicBezTo>
                      <a:pt x="14544" y="16865"/>
                      <a:pt x="14541" y="16890"/>
                      <a:pt x="14541" y="16917"/>
                    </a:cubicBezTo>
                    <a:cubicBezTo>
                      <a:pt x="14535" y="17061"/>
                      <a:pt x="14645" y="17182"/>
                      <a:pt x="14789" y="17187"/>
                    </a:cubicBezTo>
                    <a:lnTo>
                      <a:pt x="14817" y="17187"/>
                    </a:lnTo>
                    <a:cubicBezTo>
                      <a:pt x="15150" y="17187"/>
                      <a:pt x="15432" y="16967"/>
                      <a:pt x="15509" y="16643"/>
                    </a:cubicBezTo>
                    <a:cubicBezTo>
                      <a:pt x="15530" y="16558"/>
                      <a:pt x="15555" y="16478"/>
                      <a:pt x="15582" y="16401"/>
                    </a:cubicBezTo>
                    <a:cubicBezTo>
                      <a:pt x="15651" y="16625"/>
                      <a:pt x="15708" y="16877"/>
                      <a:pt x="15748" y="17163"/>
                    </a:cubicBezTo>
                    <a:cubicBezTo>
                      <a:pt x="15794" y="17480"/>
                      <a:pt x="16026" y="17725"/>
                      <a:pt x="16340" y="17787"/>
                    </a:cubicBezTo>
                    <a:cubicBezTo>
                      <a:pt x="16391" y="17796"/>
                      <a:pt x="16440" y="17799"/>
                      <a:pt x="16486" y="17799"/>
                    </a:cubicBezTo>
                    <a:cubicBezTo>
                      <a:pt x="16750" y="17799"/>
                      <a:pt x="16992" y="17664"/>
                      <a:pt x="17127" y="17428"/>
                    </a:cubicBezTo>
                    <a:cubicBezTo>
                      <a:pt x="17725" y="16400"/>
                      <a:pt x="17932" y="15416"/>
                      <a:pt x="17850" y="14035"/>
                    </a:cubicBezTo>
                    <a:cubicBezTo>
                      <a:pt x="17790" y="13027"/>
                      <a:pt x="17262" y="12276"/>
                      <a:pt x="16465" y="1200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7739307" y="1590759"/>
                <a:ext cx="480563" cy="360089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5664" extrusionOk="0">
                    <a:moveTo>
                      <a:pt x="3918" y="0"/>
                    </a:moveTo>
                    <a:cubicBezTo>
                      <a:pt x="2752" y="0"/>
                      <a:pt x="1698" y="559"/>
                      <a:pt x="951" y="1577"/>
                    </a:cubicBezTo>
                    <a:cubicBezTo>
                      <a:pt x="356" y="2385"/>
                      <a:pt x="1" y="3431"/>
                      <a:pt x="1" y="4373"/>
                    </a:cubicBezTo>
                    <a:cubicBezTo>
                      <a:pt x="1" y="4856"/>
                      <a:pt x="394" y="5245"/>
                      <a:pt x="874" y="5245"/>
                    </a:cubicBezTo>
                    <a:cubicBezTo>
                      <a:pt x="1356" y="5245"/>
                      <a:pt x="1746" y="4856"/>
                      <a:pt x="1746" y="4373"/>
                    </a:cubicBezTo>
                    <a:cubicBezTo>
                      <a:pt x="1746" y="3430"/>
                      <a:pt x="2471" y="1744"/>
                      <a:pt x="3918" y="1744"/>
                    </a:cubicBezTo>
                    <a:cubicBezTo>
                      <a:pt x="4439" y="1744"/>
                      <a:pt x="5814" y="1744"/>
                      <a:pt x="5814" y="4793"/>
                    </a:cubicBezTo>
                    <a:cubicBezTo>
                      <a:pt x="5814" y="5274"/>
                      <a:pt x="6206" y="5664"/>
                      <a:pt x="6689" y="5664"/>
                    </a:cubicBezTo>
                    <a:cubicBezTo>
                      <a:pt x="7168" y="5664"/>
                      <a:pt x="7559" y="5274"/>
                      <a:pt x="7559" y="4793"/>
                    </a:cubicBezTo>
                    <a:cubicBezTo>
                      <a:pt x="7559" y="3332"/>
                      <a:pt x="7275" y="2183"/>
                      <a:pt x="6709" y="1375"/>
                    </a:cubicBezTo>
                    <a:cubicBezTo>
                      <a:pt x="6082" y="475"/>
                      <a:pt x="5115" y="0"/>
                      <a:pt x="39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7623092" y="1786000"/>
                <a:ext cx="262692" cy="306559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4822" extrusionOk="0">
                    <a:moveTo>
                      <a:pt x="2147" y="0"/>
                    </a:moveTo>
                    <a:cubicBezTo>
                      <a:pt x="1684" y="0"/>
                      <a:pt x="1218" y="176"/>
                      <a:pt x="866" y="530"/>
                    </a:cubicBezTo>
                    <a:cubicBezTo>
                      <a:pt x="512" y="884"/>
                      <a:pt x="335" y="1347"/>
                      <a:pt x="335" y="1810"/>
                    </a:cubicBezTo>
                    <a:cubicBezTo>
                      <a:pt x="335" y="2775"/>
                      <a:pt x="400" y="3575"/>
                      <a:pt x="116" y="4256"/>
                    </a:cubicBezTo>
                    <a:cubicBezTo>
                      <a:pt x="0" y="4533"/>
                      <a:pt x="216" y="4821"/>
                      <a:pt x="501" y="4821"/>
                    </a:cubicBezTo>
                    <a:cubicBezTo>
                      <a:pt x="529" y="4821"/>
                      <a:pt x="555" y="4818"/>
                      <a:pt x="584" y="4813"/>
                    </a:cubicBezTo>
                    <a:cubicBezTo>
                      <a:pt x="1914" y="4553"/>
                      <a:pt x="2779" y="3737"/>
                      <a:pt x="3403" y="3114"/>
                    </a:cubicBezTo>
                    <a:cubicBezTo>
                      <a:pt x="4118" y="2403"/>
                      <a:pt x="4132" y="1221"/>
                      <a:pt x="3415" y="516"/>
                    </a:cubicBezTo>
                    <a:cubicBezTo>
                      <a:pt x="3063" y="173"/>
                      <a:pt x="2604" y="0"/>
                      <a:pt x="21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7675160" y="2200384"/>
                <a:ext cx="393847" cy="246862"/>
              </a:xfrm>
              <a:custGeom>
                <a:avLst/>
                <a:gdLst/>
                <a:ahLst/>
                <a:cxnLst/>
                <a:rect l="l" t="t" r="r" b="b"/>
                <a:pathLst>
                  <a:path w="6195" h="3883" extrusionOk="0">
                    <a:moveTo>
                      <a:pt x="5569" y="0"/>
                    </a:moveTo>
                    <a:cubicBezTo>
                      <a:pt x="1784" y="0"/>
                      <a:pt x="504" y="1676"/>
                      <a:pt x="96" y="3083"/>
                    </a:cubicBezTo>
                    <a:cubicBezTo>
                      <a:pt x="1" y="3416"/>
                      <a:pt x="193" y="3761"/>
                      <a:pt x="524" y="3857"/>
                    </a:cubicBezTo>
                    <a:cubicBezTo>
                      <a:pt x="581" y="3874"/>
                      <a:pt x="638" y="3882"/>
                      <a:pt x="698" y="3882"/>
                    </a:cubicBezTo>
                    <a:cubicBezTo>
                      <a:pt x="968" y="3882"/>
                      <a:pt x="1217" y="3704"/>
                      <a:pt x="1297" y="3431"/>
                    </a:cubicBezTo>
                    <a:cubicBezTo>
                      <a:pt x="1716" y="1984"/>
                      <a:pt x="3155" y="1250"/>
                      <a:pt x="5569" y="1250"/>
                    </a:cubicBezTo>
                    <a:cubicBezTo>
                      <a:pt x="5916" y="1250"/>
                      <a:pt x="6195" y="970"/>
                      <a:pt x="6195" y="626"/>
                    </a:cubicBezTo>
                    <a:cubicBezTo>
                      <a:pt x="6195" y="280"/>
                      <a:pt x="5916" y="0"/>
                      <a:pt x="55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44" name="Google Shape;944;p35"/>
              <p:cNvSpPr/>
              <p:nvPr/>
            </p:nvSpPr>
            <p:spPr>
              <a:xfrm>
                <a:off x="7698047" y="2441017"/>
                <a:ext cx="139611" cy="209352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3293" extrusionOk="0">
                    <a:moveTo>
                      <a:pt x="1000" y="1"/>
                    </a:moveTo>
                    <a:cubicBezTo>
                      <a:pt x="585" y="1"/>
                      <a:pt x="0" y="272"/>
                      <a:pt x="0" y="958"/>
                    </a:cubicBezTo>
                    <a:cubicBezTo>
                      <a:pt x="0" y="1534"/>
                      <a:pt x="759" y="1753"/>
                      <a:pt x="1048" y="2946"/>
                    </a:cubicBezTo>
                    <a:cubicBezTo>
                      <a:pt x="1102" y="3173"/>
                      <a:pt x="1293" y="3292"/>
                      <a:pt x="1487" y="3292"/>
                    </a:cubicBezTo>
                    <a:cubicBezTo>
                      <a:pt x="1649" y="3292"/>
                      <a:pt x="1815" y="3207"/>
                      <a:pt x="1893" y="3027"/>
                    </a:cubicBezTo>
                    <a:cubicBezTo>
                      <a:pt x="2148" y="2439"/>
                      <a:pt x="2195" y="1879"/>
                      <a:pt x="2157" y="1251"/>
                    </a:cubicBezTo>
                    <a:cubicBezTo>
                      <a:pt x="2121" y="646"/>
                      <a:pt x="1782" y="68"/>
                      <a:pt x="1079" y="3"/>
                    </a:cubicBezTo>
                    <a:cubicBezTo>
                      <a:pt x="1054" y="2"/>
                      <a:pt x="1028" y="1"/>
                      <a:pt x="10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45" name="Google Shape;945;p35"/>
              <p:cNvSpPr/>
              <p:nvPr/>
            </p:nvSpPr>
            <p:spPr>
              <a:xfrm>
                <a:off x="7611839" y="2347116"/>
                <a:ext cx="211895" cy="342161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5382" extrusionOk="0">
                    <a:moveTo>
                      <a:pt x="1824" y="0"/>
                    </a:moveTo>
                    <a:cubicBezTo>
                      <a:pt x="1782" y="0"/>
                      <a:pt x="1741" y="2"/>
                      <a:pt x="1703" y="6"/>
                    </a:cubicBezTo>
                    <a:cubicBezTo>
                      <a:pt x="638" y="100"/>
                      <a:pt x="127" y="973"/>
                      <a:pt x="69" y="1892"/>
                    </a:cubicBezTo>
                    <a:cubicBezTo>
                      <a:pt x="0" y="3042"/>
                      <a:pt x="120" y="4041"/>
                      <a:pt x="759" y="5140"/>
                    </a:cubicBezTo>
                    <a:cubicBezTo>
                      <a:pt x="855" y="5305"/>
                      <a:pt x="1016" y="5382"/>
                      <a:pt x="1175" y="5382"/>
                    </a:cubicBezTo>
                    <a:cubicBezTo>
                      <a:pt x="1395" y="5382"/>
                      <a:pt x="1615" y="5232"/>
                      <a:pt x="1654" y="4968"/>
                    </a:cubicBezTo>
                    <a:cubicBezTo>
                      <a:pt x="1976" y="2706"/>
                      <a:pt x="3333" y="2394"/>
                      <a:pt x="3333" y="1448"/>
                    </a:cubicBezTo>
                    <a:cubicBezTo>
                      <a:pt x="3333" y="411"/>
                      <a:pt x="2450" y="0"/>
                      <a:pt x="18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46" name="Google Shape;946;p35"/>
              <p:cNvSpPr/>
              <p:nvPr/>
            </p:nvSpPr>
            <p:spPr>
              <a:xfrm>
                <a:off x="7820683" y="2018813"/>
                <a:ext cx="264027" cy="145841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2294" extrusionOk="0">
                    <a:moveTo>
                      <a:pt x="2877" y="1"/>
                    </a:moveTo>
                    <a:cubicBezTo>
                      <a:pt x="2467" y="1"/>
                      <a:pt x="2052" y="90"/>
                      <a:pt x="1634" y="267"/>
                    </a:cubicBezTo>
                    <a:cubicBezTo>
                      <a:pt x="1012" y="534"/>
                      <a:pt x="535" y="937"/>
                      <a:pt x="246" y="1229"/>
                    </a:cubicBezTo>
                    <a:cubicBezTo>
                      <a:pt x="1" y="1474"/>
                      <a:pt x="2" y="1869"/>
                      <a:pt x="248" y="2112"/>
                    </a:cubicBezTo>
                    <a:cubicBezTo>
                      <a:pt x="370" y="2234"/>
                      <a:pt x="527" y="2293"/>
                      <a:pt x="690" y="2293"/>
                    </a:cubicBezTo>
                    <a:cubicBezTo>
                      <a:pt x="849" y="2293"/>
                      <a:pt x="1010" y="2232"/>
                      <a:pt x="1133" y="2111"/>
                    </a:cubicBezTo>
                    <a:cubicBezTo>
                      <a:pt x="1352" y="1889"/>
                      <a:pt x="2058" y="1253"/>
                      <a:pt x="2887" y="1253"/>
                    </a:cubicBezTo>
                    <a:cubicBezTo>
                      <a:pt x="3021" y="1253"/>
                      <a:pt x="3159" y="1269"/>
                      <a:pt x="3297" y="1306"/>
                    </a:cubicBezTo>
                    <a:cubicBezTo>
                      <a:pt x="3352" y="1321"/>
                      <a:pt x="3406" y="1328"/>
                      <a:pt x="3461" y="1328"/>
                    </a:cubicBezTo>
                    <a:cubicBezTo>
                      <a:pt x="3736" y="1328"/>
                      <a:pt x="3986" y="1145"/>
                      <a:pt x="4061" y="866"/>
                    </a:cubicBezTo>
                    <a:cubicBezTo>
                      <a:pt x="4153" y="533"/>
                      <a:pt x="3954" y="190"/>
                      <a:pt x="3622" y="101"/>
                    </a:cubicBezTo>
                    <a:cubicBezTo>
                      <a:pt x="3377" y="34"/>
                      <a:pt x="3128" y="1"/>
                      <a:pt x="2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47" name="Google Shape;947;p35"/>
              <p:cNvSpPr/>
              <p:nvPr/>
            </p:nvSpPr>
            <p:spPr>
              <a:xfrm>
                <a:off x="7941093" y="2018876"/>
                <a:ext cx="143616" cy="9701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1526" extrusionOk="0">
                    <a:moveTo>
                      <a:pt x="987" y="1"/>
                    </a:moveTo>
                    <a:cubicBezTo>
                      <a:pt x="754" y="1"/>
                      <a:pt x="520" y="30"/>
                      <a:pt x="285" y="87"/>
                    </a:cubicBezTo>
                    <a:cubicBezTo>
                      <a:pt x="58" y="609"/>
                      <a:pt x="1" y="1058"/>
                      <a:pt x="12" y="1526"/>
                    </a:cubicBezTo>
                    <a:cubicBezTo>
                      <a:pt x="296" y="1372"/>
                      <a:pt x="633" y="1252"/>
                      <a:pt x="993" y="1252"/>
                    </a:cubicBezTo>
                    <a:cubicBezTo>
                      <a:pt x="1125" y="1252"/>
                      <a:pt x="1263" y="1270"/>
                      <a:pt x="1403" y="1306"/>
                    </a:cubicBezTo>
                    <a:cubicBezTo>
                      <a:pt x="1457" y="1321"/>
                      <a:pt x="1512" y="1328"/>
                      <a:pt x="1566" y="1328"/>
                    </a:cubicBezTo>
                    <a:cubicBezTo>
                      <a:pt x="1842" y="1328"/>
                      <a:pt x="2092" y="1144"/>
                      <a:pt x="2167" y="865"/>
                    </a:cubicBezTo>
                    <a:cubicBezTo>
                      <a:pt x="2259" y="532"/>
                      <a:pt x="2060" y="189"/>
                      <a:pt x="1728" y="100"/>
                    </a:cubicBezTo>
                    <a:cubicBezTo>
                      <a:pt x="1483" y="34"/>
                      <a:pt x="1236" y="1"/>
                      <a:pt x="9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48" name="Google Shape;948;p35"/>
              <p:cNvSpPr/>
              <p:nvPr/>
            </p:nvSpPr>
            <p:spPr>
              <a:xfrm>
                <a:off x="8259858" y="2200384"/>
                <a:ext cx="393847" cy="246862"/>
              </a:xfrm>
              <a:custGeom>
                <a:avLst/>
                <a:gdLst/>
                <a:ahLst/>
                <a:cxnLst/>
                <a:rect l="l" t="t" r="r" b="b"/>
                <a:pathLst>
                  <a:path w="6195" h="3883" extrusionOk="0">
                    <a:moveTo>
                      <a:pt x="627" y="0"/>
                    </a:moveTo>
                    <a:cubicBezTo>
                      <a:pt x="282" y="0"/>
                      <a:pt x="1" y="280"/>
                      <a:pt x="1" y="626"/>
                    </a:cubicBezTo>
                    <a:cubicBezTo>
                      <a:pt x="1" y="970"/>
                      <a:pt x="282" y="1250"/>
                      <a:pt x="627" y="1250"/>
                    </a:cubicBezTo>
                    <a:cubicBezTo>
                      <a:pt x="3040" y="1250"/>
                      <a:pt x="4481" y="1984"/>
                      <a:pt x="4899" y="3431"/>
                    </a:cubicBezTo>
                    <a:cubicBezTo>
                      <a:pt x="4977" y="3704"/>
                      <a:pt x="5228" y="3882"/>
                      <a:pt x="5500" y="3882"/>
                    </a:cubicBezTo>
                    <a:cubicBezTo>
                      <a:pt x="5556" y="3882"/>
                      <a:pt x="5615" y="3874"/>
                      <a:pt x="5674" y="3857"/>
                    </a:cubicBezTo>
                    <a:cubicBezTo>
                      <a:pt x="6004" y="3761"/>
                      <a:pt x="6195" y="3416"/>
                      <a:pt x="6100" y="3083"/>
                    </a:cubicBezTo>
                    <a:cubicBezTo>
                      <a:pt x="5694" y="1677"/>
                      <a:pt x="4414" y="0"/>
                      <a:pt x="6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49" name="Google Shape;949;p35"/>
              <p:cNvSpPr/>
              <p:nvPr/>
            </p:nvSpPr>
            <p:spPr>
              <a:xfrm>
                <a:off x="8491398" y="2441017"/>
                <a:ext cx="139611" cy="209352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3293" extrusionOk="0">
                    <a:moveTo>
                      <a:pt x="1197" y="1"/>
                    </a:moveTo>
                    <a:cubicBezTo>
                      <a:pt x="1168" y="1"/>
                      <a:pt x="1142" y="2"/>
                      <a:pt x="1116" y="3"/>
                    </a:cubicBezTo>
                    <a:cubicBezTo>
                      <a:pt x="414" y="68"/>
                      <a:pt x="75" y="646"/>
                      <a:pt x="36" y="1251"/>
                    </a:cubicBezTo>
                    <a:cubicBezTo>
                      <a:pt x="1" y="1879"/>
                      <a:pt x="47" y="2439"/>
                      <a:pt x="303" y="3027"/>
                    </a:cubicBezTo>
                    <a:cubicBezTo>
                      <a:pt x="381" y="3207"/>
                      <a:pt x="544" y="3292"/>
                      <a:pt x="707" y="3292"/>
                    </a:cubicBezTo>
                    <a:cubicBezTo>
                      <a:pt x="900" y="3292"/>
                      <a:pt x="1092" y="3173"/>
                      <a:pt x="1147" y="2946"/>
                    </a:cubicBezTo>
                    <a:cubicBezTo>
                      <a:pt x="1435" y="1753"/>
                      <a:pt x="2196" y="1534"/>
                      <a:pt x="2196" y="958"/>
                    </a:cubicBezTo>
                    <a:cubicBezTo>
                      <a:pt x="2196" y="272"/>
                      <a:pt x="1611" y="1"/>
                      <a:pt x="11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50" name="Google Shape;950;p35"/>
              <p:cNvSpPr/>
              <p:nvPr/>
            </p:nvSpPr>
            <p:spPr>
              <a:xfrm>
                <a:off x="8505130" y="2347116"/>
                <a:ext cx="212086" cy="342224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5383" extrusionOk="0">
                    <a:moveTo>
                      <a:pt x="1512" y="0"/>
                    </a:moveTo>
                    <a:cubicBezTo>
                      <a:pt x="885" y="0"/>
                      <a:pt x="1" y="411"/>
                      <a:pt x="1" y="1448"/>
                    </a:cubicBezTo>
                    <a:cubicBezTo>
                      <a:pt x="1" y="2394"/>
                      <a:pt x="1360" y="2706"/>
                      <a:pt x="1682" y="4968"/>
                    </a:cubicBezTo>
                    <a:cubicBezTo>
                      <a:pt x="1719" y="5231"/>
                      <a:pt x="1940" y="5383"/>
                      <a:pt x="2165" y="5383"/>
                    </a:cubicBezTo>
                    <a:cubicBezTo>
                      <a:pt x="2320" y="5383"/>
                      <a:pt x="2477" y="5309"/>
                      <a:pt x="2571" y="5147"/>
                    </a:cubicBezTo>
                    <a:cubicBezTo>
                      <a:pt x="3215" y="4045"/>
                      <a:pt x="3336" y="3043"/>
                      <a:pt x="3264" y="1892"/>
                    </a:cubicBezTo>
                    <a:cubicBezTo>
                      <a:pt x="3209" y="973"/>
                      <a:pt x="2693" y="101"/>
                      <a:pt x="1632" y="6"/>
                    </a:cubicBezTo>
                    <a:cubicBezTo>
                      <a:pt x="1595" y="2"/>
                      <a:pt x="1554" y="0"/>
                      <a:pt x="1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51" name="Google Shape;951;p35"/>
              <p:cNvSpPr/>
              <p:nvPr/>
            </p:nvSpPr>
            <p:spPr>
              <a:xfrm>
                <a:off x="8244282" y="2018813"/>
                <a:ext cx="263963" cy="145841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294" extrusionOk="0">
                    <a:moveTo>
                      <a:pt x="1277" y="1"/>
                    </a:moveTo>
                    <a:cubicBezTo>
                      <a:pt x="1026" y="1"/>
                      <a:pt x="777" y="34"/>
                      <a:pt x="530" y="101"/>
                    </a:cubicBezTo>
                    <a:cubicBezTo>
                      <a:pt x="199" y="190"/>
                      <a:pt x="1" y="533"/>
                      <a:pt x="89" y="866"/>
                    </a:cubicBezTo>
                    <a:cubicBezTo>
                      <a:pt x="165" y="1145"/>
                      <a:pt x="417" y="1328"/>
                      <a:pt x="693" y="1328"/>
                    </a:cubicBezTo>
                    <a:cubicBezTo>
                      <a:pt x="748" y="1328"/>
                      <a:pt x="803" y="1321"/>
                      <a:pt x="857" y="1306"/>
                    </a:cubicBezTo>
                    <a:cubicBezTo>
                      <a:pt x="997" y="1269"/>
                      <a:pt x="1133" y="1253"/>
                      <a:pt x="1267" y="1253"/>
                    </a:cubicBezTo>
                    <a:cubicBezTo>
                      <a:pt x="2096" y="1253"/>
                      <a:pt x="2803" y="1889"/>
                      <a:pt x="3020" y="2111"/>
                    </a:cubicBezTo>
                    <a:cubicBezTo>
                      <a:pt x="3144" y="2232"/>
                      <a:pt x="3303" y="2293"/>
                      <a:pt x="3466" y="2293"/>
                    </a:cubicBezTo>
                    <a:cubicBezTo>
                      <a:pt x="3623" y="2293"/>
                      <a:pt x="3782" y="2234"/>
                      <a:pt x="3905" y="2112"/>
                    </a:cubicBezTo>
                    <a:cubicBezTo>
                      <a:pt x="4150" y="1869"/>
                      <a:pt x="4152" y="1474"/>
                      <a:pt x="3906" y="1229"/>
                    </a:cubicBezTo>
                    <a:cubicBezTo>
                      <a:pt x="3619" y="937"/>
                      <a:pt x="3142" y="534"/>
                      <a:pt x="2520" y="267"/>
                    </a:cubicBezTo>
                    <a:cubicBezTo>
                      <a:pt x="2102" y="90"/>
                      <a:pt x="1687" y="1"/>
                      <a:pt x="12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52" name="Google Shape;952;p35"/>
              <p:cNvSpPr/>
              <p:nvPr/>
            </p:nvSpPr>
            <p:spPr>
              <a:xfrm>
                <a:off x="8244282" y="2018876"/>
                <a:ext cx="143489" cy="97015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1526" extrusionOk="0">
                    <a:moveTo>
                      <a:pt x="1274" y="1"/>
                    </a:moveTo>
                    <a:cubicBezTo>
                      <a:pt x="1024" y="1"/>
                      <a:pt x="777" y="34"/>
                      <a:pt x="530" y="100"/>
                    </a:cubicBezTo>
                    <a:cubicBezTo>
                      <a:pt x="199" y="189"/>
                      <a:pt x="1" y="532"/>
                      <a:pt x="89" y="865"/>
                    </a:cubicBezTo>
                    <a:cubicBezTo>
                      <a:pt x="165" y="1144"/>
                      <a:pt x="418" y="1328"/>
                      <a:pt x="694" y="1328"/>
                    </a:cubicBezTo>
                    <a:cubicBezTo>
                      <a:pt x="750" y="1328"/>
                      <a:pt x="803" y="1321"/>
                      <a:pt x="857" y="1306"/>
                    </a:cubicBezTo>
                    <a:cubicBezTo>
                      <a:pt x="997" y="1270"/>
                      <a:pt x="1135" y="1252"/>
                      <a:pt x="1267" y="1252"/>
                    </a:cubicBezTo>
                    <a:cubicBezTo>
                      <a:pt x="1627" y="1252"/>
                      <a:pt x="1963" y="1372"/>
                      <a:pt x="2248" y="1526"/>
                    </a:cubicBezTo>
                    <a:cubicBezTo>
                      <a:pt x="2257" y="1058"/>
                      <a:pt x="2202" y="609"/>
                      <a:pt x="1975" y="87"/>
                    </a:cubicBezTo>
                    <a:cubicBezTo>
                      <a:pt x="1740" y="30"/>
                      <a:pt x="1506" y="1"/>
                      <a:pt x="1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53" name="Google Shape;953;p35"/>
              <p:cNvSpPr/>
              <p:nvPr/>
            </p:nvSpPr>
            <p:spPr>
              <a:xfrm>
                <a:off x="7985914" y="1877675"/>
                <a:ext cx="357291" cy="508981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8006" extrusionOk="0">
                    <a:moveTo>
                      <a:pt x="2810" y="0"/>
                    </a:moveTo>
                    <a:cubicBezTo>
                      <a:pt x="2025" y="0"/>
                      <a:pt x="1322" y="485"/>
                      <a:pt x="1046" y="1219"/>
                    </a:cubicBezTo>
                    <a:cubicBezTo>
                      <a:pt x="270" y="3268"/>
                      <a:pt x="0" y="5474"/>
                      <a:pt x="258" y="7647"/>
                    </a:cubicBezTo>
                    <a:lnTo>
                      <a:pt x="299" y="8006"/>
                    </a:lnTo>
                    <a:lnTo>
                      <a:pt x="5320" y="8006"/>
                    </a:lnTo>
                    <a:lnTo>
                      <a:pt x="5360" y="7647"/>
                    </a:lnTo>
                    <a:cubicBezTo>
                      <a:pt x="5620" y="5474"/>
                      <a:pt x="5349" y="3268"/>
                      <a:pt x="4574" y="1219"/>
                    </a:cubicBezTo>
                    <a:cubicBezTo>
                      <a:pt x="4297" y="485"/>
                      <a:pt x="3596" y="0"/>
                      <a:pt x="28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54" name="Google Shape;954;p35"/>
              <p:cNvSpPr/>
              <p:nvPr/>
            </p:nvSpPr>
            <p:spPr>
              <a:xfrm>
                <a:off x="7956606" y="2020021"/>
                <a:ext cx="415844" cy="169364"/>
              </a:xfrm>
              <a:custGeom>
                <a:avLst/>
                <a:gdLst/>
                <a:ahLst/>
                <a:cxnLst/>
                <a:rect l="l" t="t" r="r" b="b"/>
                <a:pathLst>
                  <a:path w="6541" h="2664" extrusionOk="0">
                    <a:moveTo>
                      <a:pt x="3271" y="0"/>
                    </a:moveTo>
                    <a:cubicBezTo>
                      <a:pt x="2325" y="0"/>
                      <a:pt x="0" y="321"/>
                      <a:pt x="492" y="2664"/>
                    </a:cubicBezTo>
                    <a:lnTo>
                      <a:pt x="6049" y="2664"/>
                    </a:lnTo>
                    <a:cubicBezTo>
                      <a:pt x="6541" y="321"/>
                      <a:pt x="4216" y="0"/>
                      <a:pt x="32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55" name="Google Shape;955;p35"/>
              <p:cNvSpPr/>
              <p:nvPr/>
            </p:nvSpPr>
            <p:spPr>
              <a:xfrm>
                <a:off x="8259858" y="2200384"/>
                <a:ext cx="147558" cy="88051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385" extrusionOk="0">
                    <a:moveTo>
                      <a:pt x="627" y="0"/>
                    </a:moveTo>
                    <a:cubicBezTo>
                      <a:pt x="282" y="0"/>
                      <a:pt x="1" y="280"/>
                      <a:pt x="1" y="626"/>
                    </a:cubicBezTo>
                    <a:cubicBezTo>
                      <a:pt x="1" y="970"/>
                      <a:pt x="282" y="1250"/>
                      <a:pt x="627" y="1250"/>
                    </a:cubicBezTo>
                    <a:cubicBezTo>
                      <a:pt x="1223" y="1250"/>
                      <a:pt x="1759" y="1294"/>
                      <a:pt x="2235" y="1384"/>
                    </a:cubicBezTo>
                    <a:cubicBezTo>
                      <a:pt x="2321" y="934"/>
                      <a:pt x="2299" y="481"/>
                      <a:pt x="2184" y="108"/>
                    </a:cubicBezTo>
                    <a:cubicBezTo>
                      <a:pt x="1719" y="39"/>
                      <a:pt x="1204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56" name="Google Shape;956;p35"/>
              <p:cNvSpPr/>
              <p:nvPr/>
            </p:nvSpPr>
            <p:spPr>
              <a:xfrm>
                <a:off x="7921576" y="2200384"/>
                <a:ext cx="147430" cy="88051"/>
              </a:xfrm>
              <a:custGeom>
                <a:avLst/>
                <a:gdLst/>
                <a:ahLst/>
                <a:cxnLst/>
                <a:rect l="l" t="t" r="r" b="b"/>
                <a:pathLst>
                  <a:path w="2319" h="1385" extrusionOk="0">
                    <a:moveTo>
                      <a:pt x="1693" y="0"/>
                    </a:moveTo>
                    <a:cubicBezTo>
                      <a:pt x="1118" y="0"/>
                      <a:pt x="603" y="39"/>
                      <a:pt x="138" y="108"/>
                    </a:cubicBezTo>
                    <a:cubicBezTo>
                      <a:pt x="23" y="481"/>
                      <a:pt x="1" y="934"/>
                      <a:pt x="87" y="1384"/>
                    </a:cubicBezTo>
                    <a:cubicBezTo>
                      <a:pt x="563" y="1294"/>
                      <a:pt x="1098" y="1250"/>
                      <a:pt x="1693" y="1250"/>
                    </a:cubicBezTo>
                    <a:cubicBezTo>
                      <a:pt x="2040" y="1250"/>
                      <a:pt x="2319" y="970"/>
                      <a:pt x="2319" y="626"/>
                    </a:cubicBezTo>
                    <a:cubicBezTo>
                      <a:pt x="2319" y="280"/>
                      <a:pt x="2040" y="0"/>
                      <a:pt x="16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57" name="Google Shape;957;p35"/>
              <p:cNvSpPr/>
              <p:nvPr/>
            </p:nvSpPr>
            <p:spPr>
              <a:xfrm>
                <a:off x="7954635" y="2147553"/>
                <a:ext cx="419659" cy="210179"/>
              </a:xfrm>
              <a:custGeom>
                <a:avLst/>
                <a:gdLst/>
                <a:ahLst/>
                <a:cxnLst/>
                <a:rect l="l" t="t" r="r" b="b"/>
                <a:pathLst>
                  <a:path w="6601" h="3306" extrusionOk="0">
                    <a:moveTo>
                      <a:pt x="3302" y="1"/>
                    </a:moveTo>
                    <a:cubicBezTo>
                      <a:pt x="2255" y="1"/>
                      <a:pt x="883" y="151"/>
                      <a:pt x="353" y="838"/>
                    </a:cubicBezTo>
                    <a:cubicBezTo>
                      <a:pt x="4" y="1288"/>
                      <a:pt x="0" y="2761"/>
                      <a:pt x="994" y="3306"/>
                    </a:cubicBezTo>
                    <a:lnTo>
                      <a:pt x="5608" y="3306"/>
                    </a:lnTo>
                    <a:cubicBezTo>
                      <a:pt x="6600" y="2761"/>
                      <a:pt x="6600" y="1288"/>
                      <a:pt x="6252" y="838"/>
                    </a:cubicBezTo>
                    <a:cubicBezTo>
                      <a:pt x="5720" y="151"/>
                      <a:pt x="4348" y="1"/>
                      <a:pt x="33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58" name="Google Shape;958;p35"/>
              <p:cNvSpPr/>
              <p:nvPr/>
            </p:nvSpPr>
            <p:spPr>
              <a:xfrm>
                <a:off x="7942810" y="2265676"/>
                <a:ext cx="443436" cy="313997"/>
              </a:xfrm>
              <a:custGeom>
                <a:avLst/>
                <a:gdLst/>
                <a:ahLst/>
                <a:cxnLst/>
                <a:rect l="l" t="t" r="r" b="b"/>
                <a:pathLst>
                  <a:path w="6975" h="4939" extrusionOk="0">
                    <a:moveTo>
                      <a:pt x="3488" y="1"/>
                    </a:moveTo>
                    <a:cubicBezTo>
                      <a:pt x="1167" y="1"/>
                      <a:pt x="0" y="1184"/>
                      <a:pt x="0" y="2644"/>
                    </a:cubicBezTo>
                    <a:cubicBezTo>
                      <a:pt x="0" y="4103"/>
                      <a:pt x="937" y="4939"/>
                      <a:pt x="3488" y="4939"/>
                    </a:cubicBezTo>
                    <a:cubicBezTo>
                      <a:pt x="6038" y="4939"/>
                      <a:pt x="6975" y="4103"/>
                      <a:pt x="6975" y="2644"/>
                    </a:cubicBezTo>
                    <a:cubicBezTo>
                      <a:pt x="6975" y="1184"/>
                      <a:pt x="5808" y="1"/>
                      <a:pt x="34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59" name="Google Shape;959;p35"/>
              <p:cNvSpPr/>
              <p:nvPr/>
            </p:nvSpPr>
            <p:spPr>
              <a:xfrm>
                <a:off x="7942810" y="2275022"/>
                <a:ext cx="190852" cy="303952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4781" extrusionOk="0">
                    <a:moveTo>
                      <a:pt x="2192" y="1"/>
                    </a:moveTo>
                    <a:cubicBezTo>
                      <a:pt x="735" y="359"/>
                      <a:pt x="0" y="1341"/>
                      <a:pt x="0" y="2497"/>
                    </a:cubicBezTo>
                    <a:cubicBezTo>
                      <a:pt x="0" y="3860"/>
                      <a:pt x="818" y="4677"/>
                      <a:pt x="3002" y="4780"/>
                    </a:cubicBezTo>
                    <a:cubicBezTo>
                      <a:pt x="1477" y="4082"/>
                      <a:pt x="327" y="1824"/>
                      <a:pt x="21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60" name="Google Shape;960;p35"/>
              <p:cNvSpPr/>
              <p:nvPr/>
            </p:nvSpPr>
            <p:spPr>
              <a:xfrm>
                <a:off x="7963535" y="2433134"/>
                <a:ext cx="108395" cy="86335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1358" extrusionOk="0">
                    <a:moveTo>
                      <a:pt x="854" y="1"/>
                    </a:moveTo>
                    <a:cubicBezTo>
                      <a:pt x="383" y="1"/>
                      <a:pt x="1" y="305"/>
                      <a:pt x="1" y="680"/>
                    </a:cubicBezTo>
                    <a:cubicBezTo>
                      <a:pt x="1" y="1053"/>
                      <a:pt x="383" y="1358"/>
                      <a:pt x="854" y="1358"/>
                    </a:cubicBezTo>
                    <a:cubicBezTo>
                      <a:pt x="1323" y="1358"/>
                      <a:pt x="1705" y="1053"/>
                      <a:pt x="1705" y="680"/>
                    </a:cubicBezTo>
                    <a:cubicBezTo>
                      <a:pt x="1705" y="305"/>
                      <a:pt x="1323" y="1"/>
                      <a:pt x="8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61" name="Google Shape;961;p35"/>
              <p:cNvSpPr/>
              <p:nvPr/>
            </p:nvSpPr>
            <p:spPr>
              <a:xfrm>
                <a:off x="8257124" y="2433134"/>
                <a:ext cx="108332" cy="86335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358" extrusionOk="0">
                    <a:moveTo>
                      <a:pt x="850" y="1"/>
                    </a:moveTo>
                    <a:cubicBezTo>
                      <a:pt x="382" y="1"/>
                      <a:pt x="0" y="305"/>
                      <a:pt x="0" y="680"/>
                    </a:cubicBezTo>
                    <a:cubicBezTo>
                      <a:pt x="0" y="1053"/>
                      <a:pt x="382" y="1358"/>
                      <a:pt x="850" y="1358"/>
                    </a:cubicBezTo>
                    <a:cubicBezTo>
                      <a:pt x="1322" y="1358"/>
                      <a:pt x="1703" y="1053"/>
                      <a:pt x="1703" y="680"/>
                    </a:cubicBezTo>
                    <a:cubicBezTo>
                      <a:pt x="1703" y="305"/>
                      <a:pt x="1322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62" name="Google Shape;962;p35"/>
              <p:cNvSpPr/>
              <p:nvPr/>
            </p:nvSpPr>
            <p:spPr>
              <a:xfrm>
                <a:off x="7805234" y="1650711"/>
                <a:ext cx="119012" cy="96189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1513" extrusionOk="0">
                    <a:moveTo>
                      <a:pt x="483" y="1"/>
                    </a:moveTo>
                    <a:cubicBezTo>
                      <a:pt x="311" y="157"/>
                      <a:pt x="150" y="330"/>
                      <a:pt x="0" y="520"/>
                    </a:cubicBezTo>
                    <a:cubicBezTo>
                      <a:pt x="77" y="501"/>
                      <a:pt x="158" y="491"/>
                      <a:pt x="242" y="491"/>
                    </a:cubicBezTo>
                    <a:cubicBezTo>
                      <a:pt x="439" y="491"/>
                      <a:pt x="652" y="547"/>
                      <a:pt x="848" y="657"/>
                    </a:cubicBezTo>
                    <a:cubicBezTo>
                      <a:pt x="1190" y="850"/>
                      <a:pt x="1406" y="1165"/>
                      <a:pt x="1440" y="1512"/>
                    </a:cubicBezTo>
                    <a:cubicBezTo>
                      <a:pt x="1567" y="1364"/>
                      <a:pt x="1713" y="1229"/>
                      <a:pt x="1871" y="1120"/>
                    </a:cubicBezTo>
                    <a:cubicBezTo>
                      <a:pt x="1745" y="749"/>
                      <a:pt x="1474" y="427"/>
                      <a:pt x="1094" y="216"/>
                    </a:cubicBezTo>
                    <a:cubicBezTo>
                      <a:pt x="897" y="104"/>
                      <a:pt x="687" y="32"/>
                      <a:pt x="4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63" name="Google Shape;963;p35"/>
              <p:cNvSpPr/>
              <p:nvPr/>
            </p:nvSpPr>
            <p:spPr>
              <a:xfrm>
                <a:off x="8021834" y="1594828"/>
                <a:ext cx="52195" cy="12314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1937" extrusionOk="0">
                    <a:moveTo>
                      <a:pt x="210" y="1"/>
                    </a:moveTo>
                    <a:cubicBezTo>
                      <a:pt x="330" y="833"/>
                      <a:pt x="179" y="1358"/>
                      <a:pt x="1" y="1732"/>
                    </a:cubicBezTo>
                    <a:cubicBezTo>
                      <a:pt x="150" y="1766"/>
                      <a:pt x="309" y="1829"/>
                      <a:pt x="464" y="1936"/>
                    </a:cubicBezTo>
                    <a:cubicBezTo>
                      <a:pt x="652" y="1540"/>
                      <a:pt x="820" y="978"/>
                      <a:pt x="736" y="140"/>
                    </a:cubicBezTo>
                    <a:cubicBezTo>
                      <a:pt x="567" y="81"/>
                      <a:pt x="391" y="34"/>
                      <a:pt x="2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64" name="Google Shape;964;p35"/>
              <p:cNvSpPr/>
              <p:nvPr/>
            </p:nvSpPr>
            <p:spPr>
              <a:xfrm>
                <a:off x="8093800" y="1752940"/>
                <a:ext cx="116724" cy="62621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985" extrusionOk="0">
                    <a:moveTo>
                      <a:pt x="1342" y="1"/>
                    </a:moveTo>
                    <a:cubicBezTo>
                      <a:pt x="831" y="1"/>
                      <a:pt x="357" y="168"/>
                      <a:pt x="1" y="435"/>
                    </a:cubicBezTo>
                    <a:cubicBezTo>
                      <a:pt x="56" y="596"/>
                      <a:pt x="104" y="779"/>
                      <a:pt x="141" y="984"/>
                    </a:cubicBezTo>
                    <a:cubicBezTo>
                      <a:pt x="409" y="701"/>
                      <a:pt x="854" y="510"/>
                      <a:pt x="1342" y="510"/>
                    </a:cubicBezTo>
                    <a:cubicBezTo>
                      <a:pt x="1504" y="510"/>
                      <a:pt x="1670" y="530"/>
                      <a:pt x="1836" y="576"/>
                    </a:cubicBezTo>
                    <a:cubicBezTo>
                      <a:pt x="1797" y="386"/>
                      <a:pt x="1751" y="203"/>
                      <a:pt x="1699" y="28"/>
                    </a:cubicBezTo>
                    <a:cubicBezTo>
                      <a:pt x="1578" y="10"/>
                      <a:pt x="1458" y="1"/>
                      <a:pt x="13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65" name="Google Shape;965;p35"/>
              <p:cNvSpPr/>
              <p:nvPr/>
            </p:nvSpPr>
            <p:spPr>
              <a:xfrm>
                <a:off x="7594420" y="1574166"/>
                <a:ext cx="1140027" cy="1131635"/>
              </a:xfrm>
              <a:custGeom>
                <a:avLst/>
                <a:gdLst/>
                <a:ahLst/>
                <a:cxnLst/>
                <a:rect l="l" t="t" r="r" b="b"/>
                <a:pathLst>
                  <a:path w="17932" h="17800" extrusionOk="0">
                    <a:moveTo>
                      <a:pt x="6197" y="1"/>
                    </a:moveTo>
                    <a:cubicBezTo>
                      <a:pt x="4946" y="1"/>
                      <a:pt x="3818" y="598"/>
                      <a:pt x="3021" y="1683"/>
                    </a:cubicBezTo>
                    <a:cubicBezTo>
                      <a:pt x="2713" y="2103"/>
                      <a:pt x="2462" y="2587"/>
                      <a:pt x="2288" y="3097"/>
                    </a:cubicBezTo>
                    <a:cubicBezTo>
                      <a:pt x="1865" y="3160"/>
                      <a:pt x="1457" y="3354"/>
                      <a:pt x="1133" y="3678"/>
                    </a:cubicBezTo>
                    <a:cubicBezTo>
                      <a:pt x="740" y="4070"/>
                      <a:pt x="526" y="4588"/>
                      <a:pt x="526" y="5142"/>
                    </a:cubicBezTo>
                    <a:cubicBezTo>
                      <a:pt x="526" y="5298"/>
                      <a:pt x="527" y="5452"/>
                      <a:pt x="529" y="5598"/>
                    </a:cubicBezTo>
                    <a:cubicBezTo>
                      <a:pt x="537" y="6333"/>
                      <a:pt x="544" y="6967"/>
                      <a:pt x="328" y="7487"/>
                    </a:cubicBezTo>
                    <a:cubicBezTo>
                      <a:pt x="231" y="7718"/>
                      <a:pt x="269" y="7970"/>
                      <a:pt x="426" y="8163"/>
                    </a:cubicBezTo>
                    <a:cubicBezTo>
                      <a:pt x="556" y="8323"/>
                      <a:pt x="751" y="8414"/>
                      <a:pt x="952" y="8414"/>
                    </a:cubicBezTo>
                    <a:cubicBezTo>
                      <a:pt x="997" y="8414"/>
                      <a:pt x="1041" y="8409"/>
                      <a:pt x="1083" y="8402"/>
                    </a:cubicBezTo>
                    <a:cubicBezTo>
                      <a:pt x="1171" y="8384"/>
                      <a:pt x="1257" y="8365"/>
                      <a:pt x="1342" y="8343"/>
                    </a:cubicBezTo>
                    <a:cubicBezTo>
                      <a:pt x="1483" y="8307"/>
                      <a:pt x="1566" y="8165"/>
                      <a:pt x="1529" y="8027"/>
                    </a:cubicBezTo>
                    <a:cubicBezTo>
                      <a:pt x="1501" y="7908"/>
                      <a:pt x="1394" y="7829"/>
                      <a:pt x="1279" y="7829"/>
                    </a:cubicBezTo>
                    <a:cubicBezTo>
                      <a:pt x="1257" y="7829"/>
                      <a:pt x="1234" y="7832"/>
                      <a:pt x="1211" y="7837"/>
                    </a:cubicBezTo>
                    <a:cubicBezTo>
                      <a:pt x="1139" y="7858"/>
                      <a:pt x="1062" y="7874"/>
                      <a:pt x="983" y="7889"/>
                    </a:cubicBezTo>
                    <a:cubicBezTo>
                      <a:pt x="974" y="7891"/>
                      <a:pt x="963" y="7892"/>
                      <a:pt x="952" y="7892"/>
                    </a:cubicBezTo>
                    <a:cubicBezTo>
                      <a:pt x="886" y="7892"/>
                      <a:pt x="842" y="7849"/>
                      <a:pt x="831" y="7834"/>
                    </a:cubicBezTo>
                    <a:cubicBezTo>
                      <a:pt x="809" y="7808"/>
                      <a:pt x="780" y="7755"/>
                      <a:pt x="808" y="7688"/>
                    </a:cubicBezTo>
                    <a:cubicBezTo>
                      <a:pt x="1066" y="7067"/>
                      <a:pt x="1058" y="6384"/>
                      <a:pt x="1050" y="5594"/>
                    </a:cubicBezTo>
                    <a:cubicBezTo>
                      <a:pt x="1050" y="5448"/>
                      <a:pt x="1049" y="5297"/>
                      <a:pt x="1049" y="5142"/>
                    </a:cubicBezTo>
                    <a:cubicBezTo>
                      <a:pt x="1049" y="4728"/>
                      <a:pt x="1210" y="4340"/>
                      <a:pt x="1501" y="4047"/>
                    </a:cubicBezTo>
                    <a:cubicBezTo>
                      <a:pt x="1803" y="3746"/>
                      <a:pt x="2199" y="3595"/>
                      <a:pt x="2598" y="3595"/>
                    </a:cubicBezTo>
                    <a:cubicBezTo>
                      <a:pt x="2989" y="3595"/>
                      <a:pt x="3382" y="3741"/>
                      <a:pt x="3682" y="4035"/>
                    </a:cubicBezTo>
                    <a:cubicBezTo>
                      <a:pt x="3751" y="4102"/>
                      <a:pt x="3813" y="4177"/>
                      <a:pt x="3866" y="4253"/>
                    </a:cubicBezTo>
                    <a:cubicBezTo>
                      <a:pt x="3870" y="4260"/>
                      <a:pt x="3871" y="4263"/>
                      <a:pt x="3877" y="4269"/>
                    </a:cubicBezTo>
                    <a:cubicBezTo>
                      <a:pt x="4044" y="4518"/>
                      <a:pt x="4134" y="4812"/>
                      <a:pt x="4134" y="5125"/>
                    </a:cubicBezTo>
                    <a:cubicBezTo>
                      <a:pt x="4138" y="5550"/>
                      <a:pt x="3969" y="5965"/>
                      <a:pt x="3670" y="6260"/>
                    </a:cubicBezTo>
                    <a:cubicBezTo>
                      <a:pt x="3305" y="6627"/>
                      <a:pt x="2868" y="7045"/>
                      <a:pt x="2316" y="7374"/>
                    </a:cubicBezTo>
                    <a:cubicBezTo>
                      <a:pt x="2192" y="7449"/>
                      <a:pt x="2152" y="7608"/>
                      <a:pt x="2227" y="7732"/>
                    </a:cubicBezTo>
                    <a:cubicBezTo>
                      <a:pt x="2274" y="7814"/>
                      <a:pt x="2360" y="7859"/>
                      <a:pt x="2451" y="7859"/>
                    </a:cubicBezTo>
                    <a:cubicBezTo>
                      <a:pt x="2495" y="7859"/>
                      <a:pt x="2541" y="7847"/>
                      <a:pt x="2583" y="7822"/>
                    </a:cubicBezTo>
                    <a:cubicBezTo>
                      <a:pt x="3186" y="7462"/>
                      <a:pt x="3652" y="7019"/>
                      <a:pt x="4038" y="6632"/>
                    </a:cubicBezTo>
                    <a:cubicBezTo>
                      <a:pt x="4434" y="6236"/>
                      <a:pt x="4661" y="5686"/>
                      <a:pt x="4657" y="5123"/>
                    </a:cubicBezTo>
                    <a:cubicBezTo>
                      <a:pt x="4655" y="4741"/>
                      <a:pt x="4552" y="4378"/>
                      <a:pt x="4364" y="4065"/>
                    </a:cubicBezTo>
                    <a:cubicBezTo>
                      <a:pt x="4477" y="3622"/>
                      <a:pt x="4692" y="3193"/>
                      <a:pt x="4963" y="2878"/>
                    </a:cubicBezTo>
                    <a:cubicBezTo>
                      <a:pt x="5312" y="2473"/>
                      <a:pt x="5726" y="2266"/>
                      <a:pt x="6197" y="2266"/>
                    </a:cubicBezTo>
                    <a:cubicBezTo>
                      <a:pt x="6672" y="2266"/>
                      <a:pt x="7773" y="2266"/>
                      <a:pt x="7830" y="4841"/>
                    </a:cubicBezTo>
                    <a:cubicBezTo>
                      <a:pt x="7440" y="5086"/>
                      <a:pt x="7128" y="5454"/>
                      <a:pt x="6959" y="5901"/>
                    </a:cubicBezTo>
                    <a:cubicBezTo>
                      <a:pt x="6856" y="6178"/>
                      <a:pt x="6758" y="6460"/>
                      <a:pt x="6670" y="6743"/>
                    </a:cubicBezTo>
                    <a:cubicBezTo>
                      <a:pt x="6594" y="6738"/>
                      <a:pt x="6517" y="6735"/>
                      <a:pt x="6440" y="6735"/>
                    </a:cubicBezTo>
                    <a:cubicBezTo>
                      <a:pt x="5994" y="6735"/>
                      <a:pt x="5542" y="6830"/>
                      <a:pt x="5092" y="7022"/>
                    </a:cubicBezTo>
                    <a:cubicBezTo>
                      <a:pt x="4428" y="7305"/>
                      <a:pt x="3925" y="7730"/>
                      <a:pt x="3619" y="8038"/>
                    </a:cubicBezTo>
                    <a:cubicBezTo>
                      <a:pt x="3452" y="8207"/>
                      <a:pt x="3360" y="8429"/>
                      <a:pt x="3360" y="8666"/>
                    </a:cubicBezTo>
                    <a:cubicBezTo>
                      <a:pt x="3360" y="8902"/>
                      <a:pt x="3454" y="9124"/>
                      <a:pt x="3623" y="9292"/>
                    </a:cubicBezTo>
                    <a:cubicBezTo>
                      <a:pt x="3791" y="9457"/>
                      <a:pt x="4012" y="9548"/>
                      <a:pt x="4249" y="9548"/>
                    </a:cubicBezTo>
                    <a:cubicBezTo>
                      <a:pt x="4485" y="9548"/>
                      <a:pt x="4707" y="9456"/>
                      <a:pt x="4876" y="9287"/>
                    </a:cubicBezTo>
                    <a:cubicBezTo>
                      <a:pt x="5006" y="9156"/>
                      <a:pt x="5404" y="8787"/>
                      <a:pt x="5902" y="8609"/>
                    </a:cubicBezTo>
                    <a:lnTo>
                      <a:pt x="5902" y="8609"/>
                    </a:lnTo>
                    <a:cubicBezTo>
                      <a:pt x="5847" y="8905"/>
                      <a:pt x="5847" y="9232"/>
                      <a:pt x="5905" y="9587"/>
                    </a:cubicBezTo>
                    <a:cubicBezTo>
                      <a:pt x="5894" y="9600"/>
                      <a:pt x="5879" y="9615"/>
                      <a:pt x="5870" y="9629"/>
                    </a:cubicBezTo>
                    <a:cubicBezTo>
                      <a:pt x="4693" y="9727"/>
                      <a:pt x="3704" y="10017"/>
                      <a:pt x="2934" y="10488"/>
                    </a:cubicBezTo>
                    <a:cubicBezTo>
                      <a:pt x="2299" y="10876"/>
                      <a:pt x="1807" y="11386"/>
                      <a:pt x="1469" y="12005"/>
                    </a:cubicBezTo>
                    <a:cubicBezTo>
                      <a:pt x="673" y="12279"/>
                      <a:pt x="144" y="13027"/>
                      <a:pt x="84" y="14035"/>
                    </a:cubicBezTo>
                    <a:cubicBezTo>
                      <a:pt x="1" y="15416"/>
                      <a:pt x="210" y="16400"/>
                      <a:pt x="805" y="17428"/>
                    </a:cubicBezTo>
                    <a:cubicBezTo>
                      <a:pt x="943" y="17664"/>
                      <a:pt x="1184" y="17799"/>
                      <a:pt x="1447" y="17799"/>
                    </a:cubicBezTo>
                    <a:cubicBezTo>
                      <a:pt x="1495" y="17799"/>
                      <a:pt x="1546" y="17796"/>
                      <a:pt x="1595" y="17787"/>
                    </a:cubicBezTo>
                    <a:cubicBezTo>
                      <a:pt x="1908" y="17725"/>
                      <a:pt x="2141" y="17480"/>
                      <a:pt x="2187" y="17163"/>
                    </a:cubicBezTo>
                    <a:cubicBezTo>
                      <a:pt x="2227" y="16877"/>
                      <a:pt x="2284" y="16625"/>
                      <a:pt x="2354" y="16401"/>
                    </a:cubicBezTo>
                    <a:cubicBezTo>
                      <a:pt x="2380" y="16478"/>
                      <a:pt x="2403" y="16558"/>
                      <a:pt x="2426" y="16643"/>
                    </a:cubicBezTo>
                    <a:cubicBezTo>
                      <a:pt x="2498" y="16944"/>
                      <a:pt x="2744" y="17158"/>
                      <a:pt x="3054" y="17186"/>
                    </a:cubicBezTo>
                    <a:cubicBezTo>
                      <a:pt x="3075" y="17187"/>
                      <a:pt x="3098" y="17187"/>
                      <a:pt x="3119" y="17187"/>
                    </a:cubicBezTo>
                    <a:cubicBezTo>
                      <a:pt x="3400" y="17187"/>
                      <a:pt x="3647" y="17028"/>
                      <a:pt x="3761" y="16766"/>
                    </a:cubicBezTo>
                    <a:cubicBezTo>
                      <a:pt x="4008" y="16200"/>
                      <a:pt x="4094" y="15633"/>
                      <a:pt x="4048" y="14870"/>
                    </a:cubicBezTo>
                    <a:cubicBezTo>
                      <a:pt x="4029" y="14555"/>
                      <a:pt x="3940" y="14267"/>
                      <a:pt x="3793" y="14029"/>
                    </a:cubicBezTo>
                    <a:cubicBezTo>
                      <a:pt x="3843" y="13899"/>
                      <a:pt x="3870" y="13760"/>
                      <a:pt x="3870" y="13606"/>
                    </a:cubicBezTo>
                    <a:cubicBezTo>
                      <a:pt x="3870" y="13120"/>
                      <a:pt x="3696" y="12699"/>
                      <a:pt x="3370" y="12391"/>
                    </a:cubicBezTo>
                    <a:cubicBezTo>
                      <a:pt x="3859" y="11887"/>
                      <a:pt x="4626" y="11564"/>
                      <a:pt x="5657" y="11432"/>
                    </a:cubicBezTo>
                    <a:cubicBezTo>
                      <a:pt x="5699" y="11570"/>
                      <a:pt x="5755" y="11698"/>
                      <a:pt x="5818" y="11819"/>
                    </a:cubicBezTo>
                    <a:cubicBezTo>
                      <a:pt x="5431" y="12291"/>
                      <a:pt x="5220" y="12880"/>
                      <a:pt x="5220" y="13521"/>
                    </a:cubicBezTo>
                    <a:cubicBezTo>
                      <a:pt x="5220" y="14364"/>
                      <a:pt x="5523" y="15007"/>
                      <a:pt x="6117" y="15429"/>
                    </a:cubicBezTo>
                    <a:cubicBezTo>
                      <a:pt x="6733" y="15864"/>
                      <a:pt x="7666" y="16077"/>
                      <a:pt x="8968" y="16077"/>
                    </a:cubicBezTo>
                    <a:cubicBezTo>
                      <a:pt x="10269" y="16077"/>
                      <a:pt x="11200" y="15864"/>
                      <a:pt x="11818" y="15429"/>
                    </a:cubicBezTo>
                    <a:cubicBezTo>
                      <a:pt x="12414" y="15007"/>
                      <a:pt x="12714" y="14364"/>
                      <a:pt x="12714" y="13521"/>
                    </a:cubicBezTo>
                    <a:cubicBezTo>
                      <a:pt x="12714" y="12880"/>
                      <a:pt x="12504" y="12291"/>
                      <a:pt x="12116" y="11819"/>
                    </a:cubicBezTo>
                    <a:cubicBezTo>
                      <a:pt x="12180" y="11698"/>
                      <a:pt x="12234" y="11570"/>
                      <a:pt x="12277" y="11432"/>
                    </a:cubicBezTo>
                    <a:cubicBezTo>
                      <a:pt x="13309" y="11564"/>
                      <a:pt x="14075" y="11887"/>
                      <a:pt x="14563" y="12391"/>
                    </a:cubicBezTo>
                    <a:cubicBezTo>
                      <a:pt x="14239" y="12699"/>
                      <a:pt x="14065" y="13120"/>
                      <a:pt x="14065" y="13606"/>
                    </a:cubicBezTo>
                    <a:cubicBezTo>
                      <a:pt x="14065" y="13760"/>
                      <a:pt x="14093" y="13899"/>
                      <a:pt x="14139" y="14029"/>
                    </a:cubicBezTo>
                    <a:cubicBezTo>
                      <a:pt x="13992" y="14267"/>
                      <a:pt x="13906" y="14555"/>
                      <a:pt x="13885" y="14871"/>
                    </a:cubicBezTo>
                    <a:cubicBezTo>
                      <a:pt x="13860" y="15294"/>
                      <a:pt x="13875" y="15646"/>
                      <a:pt x="13935" y="15976"/>
                    </a:cubicBezTo>
                    <a:cubicBezTo>
                      <a:pt x="13956" y="16102"/>
                      <a:pt x="14067" y="16191"/>
                      <a:pt x="14190" y="16191"/>
                    </a:cubicBezTo>
                    <a:cubicBezTo>
                      <a:pt x="14205" y="16191"/>
                      <a:pt x="14220" y="16189"/>
                      <a:pt x="14236" y="16187"/>
                    </a:cubicBezTo>
                    <a:cubicBezTo>
                      <a:pt x="14375" y="16163"/>
                      <a:pt x="14472" y="16026"/>
                      <a:pt x="14446" y="15885"/>
                    </a:cubicBezTo>
                    <a:cubicBezTo>
                      <a:pt x="14397" y="15595"/>
                      <a:pt x="14385" y="15284"/>
                      <a:pt x="14408" y="14901"/>
                    </a:cubicBezTo>
                    <a:cubicBezTo>
                      <a:pt x="14415" y="14786"/>
                      <a:pt x="14432" y="14676"/>
                      <a:pt x="14466" y="14572"/>
                    </a:cubicBezTo>
                    <a:cubicBezTo>
                      <a:pt x="14527" y="14649"/>
                      <a:pt x="14592" y="14729"/>
                      <a:pt x="14657" y="14809"/>
                    </a:cubicBezTo>
                    <a:cubicBezTo>
                      <a:pt x="14866" y="15062"/>
                      <a:pt x="15101" y="15348"/>
                      <a:pt x="15306" y="15735"/>
                    </a:cubicBezTo>
                    <a:cubicBezTo>
                      <a:pt x="15170" y="15977"/>
                      <a:pt x="15070" y="16237"/>
                      <a:pt x="15001" y="16522"/>
                    </a:cubicBezTo>
                    <a:cubicBezTo>
                      <a:pt x="14977" y="16628"/>
                      <a:pt x="14889" y="16666"/>
                      <a:pt x="14820" y="16666"/>
                    </a:cubicBezTo>
                    <a:cubicBezTo>
                      <a:pt x="14816" y="16666"/>
                      <a:pt x="14814" y="16665"/>
                      <a:pt x="14811" y="16665"/>
                    </a:cubicBezTo>
                    <a:lnTo>
                      <a:pt x="14799" y="16665"/>
                    </a:lnTo>
                    <a:cubicBezTo>
                      <a:pt x="14661" y="16665"/>
                      <a:pt x="14544" y="16776"/>
                      <a:pt x="14541" y="16917"/>
                    </a:cubicBezTo>
                    <a:cubicBezTo>
                      <a:pt x="14535" y="17061"/>
                      <a:pt x="14645" y="17182"/>
                      <a:pt x="14789" y="17187"/>
                    </a:cubicBezTo>
                    <a:lnTo>
                      <a:pt x="14817" y="17187"/>
                    </a:lnTo>
                    <a:cubicBezTo>
                      <a:pt x="15150" y="17187"/>
                      <a:pt x="15432" y="16967"/>
                      <a:pt x="15509" y="16643"/>
                    </a:cubicBezTo>
                    <a:cubicBezTo>
                      <a:pt x="15530" y="16558"/>
                      <a:pt x="15555" y="16478"/>
                      <a:pt x="15582" y="16401"/>
                    </a:cubicBezTo>
                    <a:cubicBezTo>
                      <a:pt x="15651" y="16625"/>
                      <a:pt x="15708" y="16877"/>
                      <a:pt x="15748" y="17163"/>
                    </a:cubicBezTo>
                    <a:cubicBezTo>
                      <a:pt x="15794" y="17480"/>
                      <a:pt x="16026" y="17725"/>
                      <a:pt x="16340" y="17787"/>
                    </a:cubicBezTo>
                    <a:cubicBezTo>
                      <a:pt x="16391" y="17796"/>
                      <a:pt x="16440" y="17799"/>
                      <a:pt x="16486" y="17799"/>
                    </a:cubicBezTo>
                    <a:cubicBezTo>
                      <a:pt x="16750" y="17799"/>
                      <a:pt x="16992" y="17664"/>
                      <a:pt x="17127" y="17428"/>
                    </a:cubicBezTo>
                    <a:cubicBezTo>
                      <a:pt x="17725" y="16400"/>
                      <a:pt x="17932" y="15416"/>
                      <a:pt x="17850" y="14035"/>
                    </a:cubicBezTo>
                    <a:cubicBezTo>
                      <a:pt x="17790" y="13027"/>
                      <a:pt x="17262" y="12276"/>
                      <a:pt x="16465" y="12005"/>
                    </a:cubicBezTo>
                    <a:cubicBezTo>
                      <a:pt x="16126" y="11386"/>
                      <a:pt x="15636" y="10876"/>
                      <a:pt x="15000" y="10488"/>
                    </a:cubicBezTo>
                    <a:cubicBezTo>
                      <a:pt x="14228" y="10017"/>
                      <a:pt x="13242" y="9727"/>
                      <a:pt x="12067" y="9629"/>
                    </a:cubicBezTo>
                    <a:cubicBezTo>
                      <a:pt x="12054" y="9615"/>
                      <a:pt x="12042" y="9600"/>
                      <a:pt x="12030" y="9587"/>
                    </a:cubicBezTo>
                    <a:cubicBezTo>
                      <a:pt x="12087" y="9232"/>
                      <a:pt x="12090" y="8905"/>
                      <a:pt x="12031" y="8609"/>
                    </a:cubicBezTo>
                    <a:lnTo>
                      <a:pt x="12031" y="8609"/>
                    </a:lnTo>
                    <a:cubicBezTo>
                      <a:pt x="12531" y="8787"/>
                      <a:pt x="12929" y="9156"/>
                      <a:pt x="13059" y="9287"/>
                    </a:cubicBezTo>
                    <a:cubicBezTo>
                      <a:pt x="13225" y="9456"/>
                      <a:pt x="13449" y="9548"/>
                      <a:pt x="13688" y="9548"/>
                    </a:cubicBezTo>
                    <a:cubicBezTo>
                      <a:pt x="13921" y="9548"/>
                      <a:pt x="14144" y="9457"/>
                      <a:pt x="14311" y="9292"/>
                    </a:cubicBezTo>
                    <a:cubicBezTo>
                      <a:pt x="14478" y="9124"/>
                      <a:pt x="14570" y="8902"/>
                      <a:pt x="14570" y="8666"/>
                    </a:cubicBezTo>
                    <a:cubicBezTo>
                      <a:pt x="14575" y="8429"/>
                      <a:pt x="14481" y="8207"/>
                      <a:pt x="14314" y="8038"/>
                    </a:cubicBezTo>
                    <a:cubicBezTo>
                      <a:pt x="14007" y="7730"/>
                      <a:pt x="13506" y="7305"/>
                      <a:pt x="12845" y="7022"/>
                    </a:cubicBezTo>
                    <a:cubicBezTo>
                      <a:pt x="12395" y="6830"/>
                      <a:pt x="11941" y="6735"/>
                      <a:pt x="11493" y="6735"/>
                    </a:cubicBezTo>
                    <a:cubicBezTo>
                      <a:pt x="11416" y="6735"/>
                      <a:pt x="11340" y="6738"/>
                      <a:pt x="11263" y="6743"/>
                    </a:cubicBezTo>
                    <a:cubicBezTo>
                      <a:pt x="11177" y="6460"/>
                      <a:pt x="11079" y="6178"/>
                      <a:pt x="10976" y="5901"/>
                    </a:cubicBezTo>
                    <a:cubicBezTo>
                      <a:pt x="10806" y="5451"/>
                      <a:pt x="10491" y="5082"/>
                      <a:pt x="10099" y="4838"/>
                    </a:cubicBezTo>
                    <a:cubicBezTo>
                      <a:pt x="10071" y="3424"/>
                      <a:pt x="9769" y="2297"/>
                      <a:pt x="9202" y="1487"/>
                    </a:cubicBezTo>
                    <a:cubicBezTo>
                      <a:pt x="8522" y="514"/>
                      <a:pt x="7484" y="1"/>
                      <a:pt x="6197" y="1"/>
                    </a:cubicBezTo>
                    <a:close/>
                    <a:moveTo>
                      <a:pt x="2096" y="12419"/>
                    </a:moveTo>
                    <a:cubicBezTo>
                      <a:pt x="2374" y="12419"/>
                      <a:pt x="2736" y="12519"/>
                      <a:pt x="2998" y="12758"/>
                    </a:cubicBezTo>
                    <a:cubicBezTo>
                      <a:pt x="3230" y="12969"/>
                      <a:pt x="3347" y="13254"/>
                      <a:pt x="3347" y="13606"/>
                    </a:cubicBezTo>
                    <a:cubicBezTo>
                      <a:pt x="3347" y="13906"/>
                      <a:pt x="3152" y="14145"/>
                      <a:pt x="2876" y="14476"/>
                    </a:cubicBezTo>
                    <a:cubicBezTo>
                      <a:pt x="2635" y="14768"/>
                      <a:pt x="2339" y="15122"/>
                      <a:pt x="2096" y="15627"/>
                    </a:cubicBezTo>
                    <a:cubicBezTo>
                      <a:pt x="2096" y="15632"/>
                      <a:pt x="2092" y="15637"/>
                      <a:pt x="2090" y="15642"/>
                    </a:cubicBezTo>
                    <a:cubicBezTo>
                      <a:pt x="1908" y="16025"/>
                      <a:pt x="1753" y="16493"/>
                      <a:pt x="1669" y="17089"/>
                    </a:cubicBezTo>
                    <a:cubicBezTo>
                      <a:pt x="1650" y="17233"/>
                      <a:pt x="1529" y="17267"/>
                      <a:pt x="1495" y="17274"/>
                    </a:cubicBezTo>
                    <a:cubicBezTo>
                      <a:pt x="1486" y="17275"/>
                      <a:pt x="1468" y="17279"/>
                      <a:pt x="1449" y="17279"/>
                    </a:cubicBezTo>
                    <a:cubicBezTo>
                      <a:pt x="1394" y="17279"/>
                      <a:pt x="1313" y="17260"/>
                      <a:pt x="1257" y="17166"/>
                    </a:cubicBezTo>
                    <a:cubicBezTo>
                      <a:pt x="717" y="16234"/>
                      <a:pt x="527" y="15336"/>
                      <a:pt x="606" y="14066"/>
                    </a:cubicBezTo>
                    <a:cubicBezTo>
                      <a:pt x="650" y="13328"/>
                      <a:pt x="1041" y="12510"/>
                      <a:pt x="2000" y="12422"/>
                    </a:cubicBezTo>
                    <a:cubicBezTo>
                      <a:pt x="2031" y="12420"/>
                      <a:pt x="2061" y="12419"/>
                      <a:pt x="2096" y="12419"/>
                    </a:cubicBezTo>
                    <a:close/>
                    <a:moveTo>
                      <a:pt x="15840" y="12419"/>
                    </a:moveTo>
                    <a:cubicBezTo>
                      <a:pt x="15874" y="12419"/>
                      <a:pt x="15906" y="12420"/>
                      <a:pt x="15934" y="12422"/>
                    </a:cubicBezTo>
                    <a:cubicBezTo>
                      <a:pt x="16894" y="12510"/>
                      <a:pt x="17285" y="13328"/>
                      <a:pt x="17331" y="14066"/>
                    </a:cubicBezTo>
                    <a:cubicBezTo>
                      <a:pt x="17408" y="15336"/>
                      <a:pt x="17218" y="16234"/>
                      <a:pt x="16676" y="17166"/>
                    </a:cubicBezTo>
                    <a:cubicBezTo>
                      <a:pt x="16622" y="17260"/>
                      <a:pt x="16540" y="17278"/>
                      <a:pt x="16486" y="17278"/>
                    </a:cubicBezTo>
                    <a:cubicBezTo>
                      <a:pt x="16467" y="17278"/>
                      <a:pt x="16449" y="17275"/>
                      <a:pt x="16440" y="17274"/>
                    </a:cubicBezTo>
                    <a:cubicBezTo>
                      <a:pt x="16406" y="17267"/>
                      <a:pt x="16287" y="17233"/>
                      <a:pt x="16265" y="17089"/>
                    </a:cubicBezTo>
                    <a:cubicBezTo>
                      <a:pt x="16179" y="16493"/>
                      <a:pt x="16026" y="16025"/>
                      <a:pt x="15845" y="15642"/>
                    </a:cubicBezTo>
                    <a:cubicBezTo>
                      <a:pt x="15843" y="15637"/>
                      <a:pt x="15839" y="15632"/>
                      <a:pt x="15837" y="15627"/>
                    </a:cubicBezTo>
                    <a:cubicBezTo>
                      <a:pt x="15592" y="15122"/>
                      <a:pt x="15300" y="14768"/>
                      <a:pt x="15059" y="14476"/>
                    </a:cubicBezTo>
                    <a:cubicBezTo>
                      <a:pt x="14785" y="14145"/>
                      <a:pt x="14586" y="13906"/>
                      <a:pt x="14586" y="13606"/>
                    </a:cubicBezTo>
                    <a:cubicBezTo>
                      <a:pt x="14586" y="13254"/>
                      <a:pt x="14705" y="12969"/>
                      <a:pt x="14937" y="12758"/>
                    </a:cubicBezTo>
                    <a:cubicBezTo>
                      <a:pt x="15197" y="12519"/>
                      <a:pt x="15561" y="12419"/>
                      <a:pt x="15840" y="12419"/>
                    </a:cubicBezTo>
                    <a:close/>
                    <a:moveTo>
                      <a:pt x="3469" y="14572"/>
                    </a:moveTo>
                    <a:cubicBezTo>
                      <a:pt x="3500" y="14676"/>
                      <a:pt x="3521" y="14786"/>
                      <a:pt x="3529" y="14901"/>
                    </a:cubicBezTo>
                    <a:cubicBezTo>
                      <a:pt x="3569" y="15577"/>
                      <a:pt x="3497" y="16071"/>
                      <a:pt x="3284" y="16557"/>
                    </a:cubicBezTo>
                    <a:cubicBezTo>
                      <a:pt x="3242" y="16651"/>
                      <a:pt x="3163" y="16666"/>
                      <a:pt x="3117" y="16666"/>
                    </a:cubicBezTo>
                    <a:cubicBezTo>
                      <a:pt x="3112" y="16666"/>
                      <a:pt x="3104" y="16666"/>
                      <a:pt x="3100" y="16665"/>
                    </a:cubicBezTo>
                    <a:cubicBezTo>
                      <a:pt x="3067" y="16663"/>
                      <a:pt x="2960" y="16644"/>
                      <a:pt x="2931" y="16522"/>
                    </a:cubicBezTo>
                    <a:cubicBezTo>
                      <a:pt x="2862" y="16237"/>
                      <a:pt x="2762" y="15977"/>
                      <a:pt x="2627" y="15735"/>
                    </a:cubicBezTo>
                    <a:cubicBezTo>
                      <a:pt x="2830" y="15348"/>
                      <a:pt x="3067" y="15062"/>
                      <a:pt x="3276" y="14809"/>
                    </a:cubicBezTo>
                    <a:cubicBezTo>
                      <a:pt x="3343" y="14729"/>
                      <a:pt x="3406" y="14649"/>
                      <a:pt x="3469" y="14572"/>
                    </a:cubicBezTo>
                    <a:close/>
                    <a:moveTo>
                      <a:pt x="8968" y="11139"/>
                    </a:moveTo>
                    <a:cubicBezTo>
                      <a:pt x="10001" y="11139"/>
                      <a:pt x="10846" y="11386"/>
                      <a:pt x="11415" y="11853"/>
                    </a:cubicBezTo>
                    <a:cubicBezTo>
                      <a:pt x="11484" y="11911"/>
                      <a:pt x="11545" y="11968"/>
                      <a:pt x="11605" y="12029"/>
                    </a:cubicBezTo>
                    <a:cubicBezTo>
                      <a:pt x="11605" y="12030"/>
                      <a:pt x="11608" y="12032"/>
                      <a:pt x="11608" y="12032"/>
                    </a:cubicBezTo>
                    <a:cubicBezTo>
                      <a:pt x="11990" y="12429"/>
                      <a:pt x="12194" y="12939"/>
                      <a:pt x="12194" y="13521"/>
                    </a:cubicBezTo>
                    <a:cubicBezTo>
                      <a:pt x="12194" y="14468"/>
                      <a:pt x="11826" y="15555"/>
                      <a:pt x="8968" y="15555"/>
                    </a:cubicBezTo>
                    <a:cubicBezTo>
                      <a:pt x="6109" y="15555"/>
                      <a:pt x="5743" y="14468"/>
                      <a:pt x="5743" y="13521"/>
                    </a:cubicBezTo>
                    <a:cubicBezTo>
                      <a:pt x="5743" y="12939"/>
                      <a:pt x="5942" y="12429"/>
                      <a:pt x="6327" y="12032"/>
                    </a:cubicBezTo>
                    <a:cubicBezTo>
                      <a:pt x="6327" y="12032"/>
                      <a:pt x="6327" y="12030"/>
                      <a:pt x="6329" y="12029"/>
                    </a:cubicBezTo>
                    <a:cubicBezTo>
                      <a:pt x="6390" y="11968"/>
                      <a:pt x="6451" y="11911"/>
                      <a:pt x="6520" y="11853"/>
                    </a:cubicBezTo>
                    <a:cubicBezTo>
                      <a:pt x="7088" y="11386"/>
                      <a:pt x="7936" y="11139"/>
                      <a:pt x="8968" y="11139"/>
                    </a:cubicBezTo>
                    <a:close/>
                    <a:moveTo>
                      <a:pt x="8490" y="13266"/>
                    </a:moveTo>
                    <a:cubicBezTo>
                      <a:pt x="8428" y="13266"/>
                      <a:pt x="8367" y="13288"/>
                      <a:pt x="8318" y="13331"/>
                    </a:cubicBezTo>
                    <a:cubicBezTo>
                      <a:pt x="8210" y="13424"/>
                      <a:pt x="8198" y="13589"/>
                      <a:pt x="8292" y="13698"/>
                    </a:cubicBezTo>
                    <a:cubicBezTo>
                      <a:pt x="8462" y="13893"/>
                      <a:pt x="8709" y="14005"/>
                      <a:pt x="8968" y="14005"/>
                    </a:cubicBezTo>
                    <a:cubicBezTo>
                      <a:pt x="9225" y="14005"/>
                      <a:pt x="9470" y="13893"/>
                      <a:pt x="9640" y="13698"/>
                    </a:cubicBezTo>
                    <a:cubicBezTo>
                      <a:pt x="9737" y="13589"/>
                      <a:pt x="9725" y="13424"/>
                      <a:pt x="9616" y="13331"/>
                    </a:cubicBezTo>
                    <a:cubicBezTo>
                      <a:pt x="9568" y="13288"/>
                      <a:pt x="9507" y="13266"/>
                      <a:pt x="9445" y="13266"/>
                    </a:cubicBezTo>
                    <a:cubicBezTo>
                      <a:pt x="9370" y="13266"/>
                      <a:pt x="9300" y="13296"/>
                      <a:pt x="9248" y="13355"/>
                    </a:cubicBezTo>
                    <a:cubicBezTo>
                      <a:pt x="9177" y="13437"/>
                      <a:pt x="9076" y="13483"/>
                      <a:pt x="8968" y="13483"/>
                    </a:cubicBezTo>
                    <a:cubicBezTo>
                      <a:pt x="8859" y="13483"/>
                      <a:pt x="8758" y="13437"/>
                      <a:pt x="8686" y="13355"/>
                    </a:cubicBezTo>
                    <a:cubicBezTo>
                      <a:pt x="8635" y="13296"/>
                      <a:pt x="8562" y="13266"/>
                      <a:pt x="8490" y="13266"/>
                    </a:cubicBezTo>
                    <a:close/>
                    <a:moveTo>
                      <a:pt x="10780" y="12952"/>
                    </a:moveTo>
                    <a:cubicBezTo>
                      <a:pt x="10634" y="12952"/>
                      <a:pt x="10519" y="13068"/>
                      <a:pt x="10519" y="13213"/>
                    </a:cubicBezTo>
                    <a:lnTo>
                      <a:pt x="10519" y="13513"/>
                    </a:lnTo>
                    <a:cubicBezTo>
                      <a:pt x="10519" y="13658"/>
                      <a:pt x="10634" y="13774"/>
                      <a:pt x="10780" y="13774"/>
                    </a:cubicBezTo>
                    <a:cubicBezTo>
                      <a:pt x="10922" y="13774"/>
                      <a:pt x="11041" y="13658"/>
                      <a:pt x="11041" y="13513"/>
                    </a:cubicBezTo>
                    <a:lnTo>
                      <a:pt x="11041" y="13213"/>
                    </a:lnTo>
                    <a:cubicBezTo>
                      <a:pt x="11041" y="13068"/>
                      <a:pt x="10922" y="12952"/>
                      <a:pt x="10780" y="12952"/>
                    </a:cubicBezTo>
                    <a:close/>
                    <a:moveTo>
                      <a:pt x="7155" y="12952"/>
                    </a:moveTo>
                    <a:cubicBezTo>
                      <a:pt x="7011" y="12952"/>
                      <a:pt x="6896" y="13068"/>
                      <a:pt x="6896" y="13213"/>
                    </a:cubicBezTo>
                    <a:lnTo>
                      <a:pt x="6896" y="13513"/>
                    </a:lnTo>
                    <a:cubicBezTo>
                      <a:pt x="6896" y="13658"/>
                      <a:pt x="7011" y="13774"/>
                      <a:pt x="7155" y="13774"/>
                    </a:cubicBezTo>
                    <a:cubicBezTo>
                      <a:pt x="7301" y="13774"/>
                      <a:pt x="7415" y="13658"/>
                      <a:pt x="7415" y="13513"/>
                    </a:cubicBezTo>
                    <a:lnTo>
                      <a:pt x="7415" y="13213"/>
                    </a:lnTo>
                    <a:cubicBezTo>
                      <a:pt x="7415" y="13068"/>
                      <a:pt x="7301" y="12952"/>
                      <a:pt x="7155" y="12952"/>
                    </a:cubicBezTo>
                    <a:close/>
                    <a:moveTo>
                      <a:pt x="12334" y="10179"/>
                    </a:moveTo>
                    <a:lnTo>
                      <a:pt x="12334" y="10179"/>
                    </a:lnTo>
                    <a:cubicBezTo>
                      <a:pt x="13943" y="10369"/>
                      <a:pt x="15099" y="10946"/>
                      <a:pt x="15783" y="11898"/>
                    </a:cubicBezTo>
                    <a:cubicBezTo>
                      <a:pt x="15550" y="11906"/>
                      <a:pt x="15270" y="11964"/>
                      <a:pt x="15000" y="12093"/>
                    </a:cubicBezTo>
                    <a:cubicBezTo>
                      <a:pt x="14432" y="11471"/>
                      <a:pt x="13553" y="11077"/>
                      <a:pt x="12380" y="10919"/>
                    </a:cubicBezTo>
                    <a:cubicBezTo>
                      <a:pt x="12383" y="10861"/>
                      <a:pt x="12386" y="10800"/>
                      <a:pt x="12389" y="10739"/>
                    </a:cubicBezTo>
                    <a:cubicBezTo>
                      <a:pt x="12392" y="10540"/>
                      <a:pt x="12374" y="10349"/>
                      <a:pt x="12334" y="10179"/>
                    </a:cubicBezTo>
                    <a:close/>
                    <a:moveTo>
                      <a:pt x="5601" y="10179"/>
                    </a:moveTo>
                    <a:lnTo>
                      <a:pt x="5601" y="10179"/>
                    </a:lnTo>
                    <a:cubicBezTo>
                      <a:pt x="5561" y="10349"/>
                      <a:pt x="5542" y="10540"/>
                      <a:pt x="5546" y="10739"/>
                    </a:cubicBezTo>
                    <a:cubicBezTo>
                      <a:pt x="5548" y="10800"/>
                      <a:pt x="5551" y="10861"/>
                      <a:pt x="5555" y="10919"/>
                    </a:cubicBezTo>
                    <a:cubicBezTo>
                      <a:pt x="4382" y="11077"/>
                      <a:pt x="3500" y="11471"/>
                      <a:pt x="2935" y="12093"/>
                    </a:cubicBezTo>
                    <a:cubicBezTo>
                      <a:pt x="2665" y="11964"/>
                      <a:pt x="2385" y="11906"/>
                      <a:pt x="2150" y="11898"/>
                    </a:cubicBezTo>
                    <a:cubicBezTo>
                      <a:pt x="2834" y="10946"/>
                      <a:pt x="3992" y="10369"/>
                      <a:pt x="5601" y="10179"/>
                    </a:cubicBezTo>
                    <a:close/>
                    <a:moveTo>
                      <a:pt x="8968" y="9280"/>
                    </a:moveTo>
                    <a:cubicBezTo>
                      <a:pt x="10369" y="9280"/>
                      <a:pt x="11346" y="9541"/>
                      <a:pt x="11711" y="10016"/>
                    </a:cubicBezTo>
                    <a:cubicBezTo>
                      <a:pt x="11711" y="10018"/>
                      <a:pt x="11713" y="10022"/>
                      <a:pt x="11715" y="10024"/>
                    </a:cubicBezTo>
                    <a:cubicBezTo>
                      <a:pt x="11719" y="10029"/>
                      <a:pt x="11720" y="10032"/>
                      <a:pt x="11725" y="10037"/>
                    </a:cubicBezTo>
                    <a:cubicBezTo>
                      <a:pt x="11841" y="10211"/>
                      <a:pt x="11916" y="10639"/>
                      <a:pt x="11830" y="11078"/>
                    </a:cubicBezTo>
                    <a:cubicBezTo>
                      <a:pt x="11828" y="11088"/>
                      <a:pt x="11824" y="11100"/>
                      <a:pt x="11824" y="11111"/>
                    </a:cubicBezTo>
                    <a:cubicBezTo>
                      <a:pt x="11801" y="11219"/>
                      <a:pt x="11769" y="11328"/>
                      <a:pt x="11723" y="11434"/>
                    </a:cubicBezTo>
                    <a:cubicBezTo>
                      <a:pt x="11060" y="10900"/>
                      <a:pt x="10110" y="10618"/>
                      <a:pt x="8968" y="10618"/>
                    </a:cubicBezTo>
                    <a:cubicBezTo>
                      <a:pt x="7825" y="10618"/>
                      <a:pt x="6873" y="10900"/>
                      <a:pt x="6212" y="11434"/>
                    </a:cubicBezTo>
                    <a:cubicBezTo>
                      <a:pt x="6166" y="11328"/>
                      <a:pt x="6134" y="11219"/>
                      <a:pt x="6111" y="11111"/>
                    </a:cubicBezTo>
                    <a:cubicBezTo>
                      <a:pt x="6109" y="11100"/>
                      <a:pt x="6107" y="11088"/>
                      <a:pt x="6103" y="11078"/>
                    </a:cubicBezTo>
                    <a:cubicBezTo>
                      <a:pt x="6019" y="10639"/>
                      <a:pt x="6092" y="10211"/>
                      <a:pt x="6209" y="10037"/>
                    </a:cubicBezTo>
                    <a:cubicBezTo>
                      <a:pt x="6215" y="10032"/>
                      <a:pt x="6216" y="10029"/>
                      <a:pt x="6220" y="10024"/>
                    </a:cubicBezTo>
                    <a:cubicBezTo>
                      <a:pt x="6220" y="10022"/>
                      <a:pt x="6221" y="10018"/>
                      <a:pt x="6224" y="10016"/>
                    </a:cubicBezTo>
                    <a:cubicBezTo>
                      <a:pt x="6591" y="9541"/>
                      <a:pt x="7565" y="9280"/>
                      <a:pt x="8968" y="9280"/>
                    </a:cubicBezTo>
                    <a:close/>
                    <a:moveTo>
                      <a:pt x="8968" y="7274"/>
                    </a:moveTo>
                    <a:cubicBezTo>
                      <a:pt x="9198" y="7274"/>
                      <a:pt x="9652" y="7295"/>
                      <a:pt x="10129" y="7429"/>
                    </a:cubicBezTo>
                    <a:cubicBezTo>
                      <a:pt x="10622" y="7568"/>
                      <a:pt x="10989" y="7786"/>
                      <a:pt x="11229" y="8081"/>
                    </a:cubicBezTo>
                    <a:cubicBezTo>
                      <a:pt x="11472" y="8381"/>
                      <a:pt x="11579" y="8767"/>
                      <a:pt x="11545" y="9232"/>
                    </a:cubicBezTo>
                    <a:cubicBezTo>
                      <a:pt x="11053" y="8969"/>
                      <a:pt x="10255" y="8759"/>
                      <a:pt x="8968" y="8759"/>
                    </a:cubicBezTo>
                    <a:cubicBezTo>
                      <a:pt x="7681" y="8759"/>
                      <a:pt x="6882" y="8969"/>
                      <a:pt x="6390" y="9232"/>
                    </a:cubicBezTo>
                    <a:cubicBezTo>
                      <a:pt x="6356" y="8767"/>
                      <a:pt x="6463" y="8381"/>
                      <a:pt x="6704" y="8081"/>
                    </a:cubicBezTo>
                    <a:cubicBezTo>
                      <a:pt x="6747" y="8028"/>
                      <a:pt x="6795" y="7978"/>
                      <a:pt x="6847" y="7930"/>
                    </a:cubicBezTo>
                    <a:cubicBezTo>
                      <a:pt x="6850" y="7926"/>
                      <a:pt x="6856" y="7923"/>
                      <a:pt x="6856" y="7921"/>
                    </a:cubicBezTo>
                    <a:cubicBezTo>
                      <a:pt x="7089" y="7706"/>
                      <a:pt x="7407" y="7542"/>
                      <a:pt x="7806" y="7429"/>
                    </a:cubicBezTo>
                    <a:cubicBezTo>
                      <a:pt x="8284" y="7295"/>
                      <a:pt x="8738" y="7274"/>
                      <a:pt x="8968" y="7274"/>
                    </a:cubicBezTo>
                    <a:close/>
                    <a:moveTo>
                      <a:pt x="11496" y="7257"/>
                    </a:moveTo>
                    <a:cubicBezTo>
                      <a:pt x="11874" y="7257"/>
                      <a:pt x="12257" y="7338"/>
                      <a:pt x="12640" y="7501"/>
                    </a:cubicBezTo>
                    <a:cubicBezTo>
                      <a:pt x="13225" y="7752"/>
                      <a:pt x="13673" y="8131"/>
                      <a:pt x="13946" y="8406"/>
                    </a:cubicBezTo>
                    <a:cubicBezTo>
                      <a:pt x="14013" y="8476"/>
                      <a:pt x="14052" y="8568"/>
                      <a:pt x="14052" y="8664"/>
                    </a:cubicBezTo>
                    <a:cubicBezTo>
                      <a:pt x="14050" y="8762"/>
                      <a:pt x="14013" y="8853"/>
                      <a:pt x="13944" y="8921"/>
                    </a:cubicBezTo>
                    <a:cubicBezTo>
                      <a:pt x="13874" y="8990"/>
                      <a:pt x="13783" y="9028"/>
                      <a:pt x="13688" y="9028"/>
                    </a:cubicBezTo>
                    <a:cubicBezTo>
                      <a:pt x="13588" y="9028"/>
                      <a:pt x="13498" y="8990"/>
                      <a:pt x="13427" y="8920"/>
                    </a:cubicBezTo>
                    <a:cubicBezTo>
                      <a:pt x="13191" y="8682"/>
                      <a:pt x="12581" y="8142"/>
                      <a:pt x="11811" y="8014"/>
                    </a:cubicBezTo>
                    <a:cubicBezTo>
                      <a:pt x="11761" y="7923"/>
                      <a:pt x="11702" y="7836"/>
                      <a:pt x="11633" y="7752"/>
                    </a:cubicBezTo>
                    <a:cubicBezTo>
                      <a:pt x="11593" y="7699"/>
                      <a:pt x="11545" y="7649"/>
                      <a:pt x="11495" y="7599"/>
                    </a:cubicBezTo>
                    <a:cubicBezTo>
                      <a:pt x="11470" y="7485"/>
                      <a:pt x="11441" y="7372"/>
                      <a:pt x="11410" y="7258"/>
                    </a:cubicBezTo>
                    <a:cubicBezTo>
                      <a:pt x="11439" y="7257"/>
                      <a:pt x="11468" y="7257"/>
                      <a:pt x="11496" y="7257"/>
                    </a:cubicBezTo>
                    <a:close/>
                    <a:moveTo>
                      <a:pt x="6436" y="7257"/>
                    </a:moveTo>
                    <a:cubicBezTo>
                      <a:pt x="6465" y="7257"/>
                      <a:pt x="6494" y="7257"/>
                      <a:pt x="6523" y="7258"/>
                    </a:cubicBezTo>
                    <a:cubicBezTo>
                      <a:pt x="6494" y="7372"/>
                      <a:pt x="6467" y="7485"/>
                      <a:pt x="6439" y="7599"/>
                    </a:cubicBezTo>
                    <a:cubicBezTo>
                      <a:pt x="6390" y="7649"/>
                      <a:pt x="6344" y="7699"/>
                      <a:pt x="6301" y="7752"/>
                    </a:cubicBezTo>
                    <a:cubicBezTo>
                      <a:pt x="6232" y="7836"/>
                      <a:pt x="6174" y="7923"/>
                      <a:pt x="6123" y="8014"/>
                    </a:cubicBezTo>
                    <a:cubicBezTo>
                      <a:pt x="5353" y="8142"/>
                      <a:pt x="4744" y="8682"/>
                      <a:pt x="4506" y="8920"/>
                    </a:cubicBezTo>
                    <a:cubicBezTo>
                      <a:pt x="4439" y="8990"/>
                      <a:pt x="4345" y="9028"/>
                      <a:pt x="4249" y="9028"/>
                    </a:cubicBezTo>
                    <a:cubicBezTo>
                      <a:pt x="4149" y="9028"/>
                      <a:pt x="4060" y="8990"/>
                      <a:pt x="3992" y="8921"/>
                    </a:cubicBezTo>
                    <a:cubicBezTo>
                      <a:pt x="3922" y="8853"/>
                      <a:pt x="3883" y="8762"/>
                      <a:pt x="3883" y="8664"/>
                    </a:cubicBezTo>
                    <a:cubicBezTo>
                      <a:pt x="3883" y="8568"/>
                      <a:pt x="3920" y="8476"/>
                      <a:pt x="3991" y="8406"/>
                    </a:cubicBezTo>
                    <a:cubicBezTo>
                      <a:pt x="4262" y="8131"/>
                      <a:pt x="4710" y="7752"/>
                      <a:pt x="5295" y="7501"/>
                    </a:cubicBezTo>
                    <a:cubicBezTo>
                      <a:pt x="5678" y="7338"/>
                      <a:pt x="6061" y="7257"/>
                      <a:pt x="6436" y="7257"/>
                    </a:cubicBezTo>
                    <a:close/>
                    <a:moveTo>
                      <a:pt x="8968" y="5035"/>
                    </a:moveTo>
                    <a:cubicBezTo>
                      <a:pt x="9639" y="5035"/>
                      <a:pt x="10249" y="5457"/>
                      <a:pt x="10487" y="6086"/>
                    </a:cubicBezTo>
                    <a:cubicBezTo>
                      <a:pt x="10619" y="6430"/>
                      <a:pt x="10734" y="6783"/>
                      <a:pt x="10838" y="7141"/>
                    </a:cubicBezTo>
                    <a:cubicBezTo>
                      <a:pt x="10665" y="7057"/>
                      <a:pt x="10476" y="6985"/>
                      <a:pt x="10271" y="6927"/>
                    </a:cubicBezTo>
                    <a:cubicBezTo>
                      <a:pt x="9732" y="6775"/>
                      <a:pt x="9223" y="6752"/>
                      <a:pt x="8968" y="6752"/>
                    </a:cubicBezTo>
                    <a:cubicBezTo>
                      <a:pt x="8709" y="6752"/>
                      <a:pt x="8203" y="6775"/>
                      <a:pt x="7664" y="6927"/>
                    </a:cubicBezTo>
                    <a:cubicBezTo>
                      <a:pt x="7457" y="6985"/>
                      <a:pt x="7270" y="7057"/>
                      <a:pt x="7097" y="7141"/>
                    </a:cubicBezTo>
                    <a:cubicBezTo>
                      <a:pt x="7201" y="6783"/>
                      <a:pt x="7315" y="6430"/>
                      <a:pt x="7448" y="6086"/>
                    </a:cubicBezTo>
                    <a:cubicBezTo>
                      <a:pt x="7683" y="5457"/>
                      <a:pt x="8295" y="5035"/>
                      <a:pt x="8968" y="5035"/>
                    </a:cubicBezTo>
                    <a:close/>
                    <a:moveTo>
                      <a:pt x="6197" y="521"/>
                    </a:moveTo>
                    <a:cubicBezTo>
                      <a:pt x="7306" y="521"/>
                      <a:pt x="8198" y="959"/>
                      <a:pt x="8775" y="1786"/>
                    </a:cubicBezTo>
                    <a:cubicBezTo>
                      <a:pt x="9250" y="2463"/>
                      <a:pt x="9514" y="3410"/>
                      <a:pt x="9566" y="4601"/>
                    </a:cubicBezTo>
                    <a:cubicBezTo>
                      <a:pt x="9376" y="4543"/>
                      <a:pt x="9175" y="4514"/>
                      <a:pt x="8968" y="4514"/>
                    </a:cubicBezTo>
                    <a:cubicBezTo>
                      <a:pt x="8752" y="4514"/>
                      <a:pt x="8545" y="4546"/>
                      <a:pt x="8344" y="4607"/>
                    </a:cubicBezTo>
                    <a:cubicBezTo>
                      <a:pt x="8204" y="1745"/>
                      <a:pt x="6704" y="1744"/>
                      <a:pt x="6197" y="1744"/>
                    </a:cubicBezTo>
                    <a:cubicBezTo>
                      <a:pt x="5578" y="1744"/>
                      <a:pt x="5014" y="2019"/>
                      <a:pt x="4567" y="2538"/>
                    </a:cubicBezTo>
                    <a:cubicBezTo>
                      <a:pt x="4318" y="2829"/>
                      <a:pt x="4109" y="3197"/>
                      <a:pt x="3968" y="3588"/>
                    </a:cubicBezTo>
                    <a:cubicBezTo>
                      <a:pt x="3644" y="3303"/>
                      <a:pt x="3251" y="3137"/>
                      <a:pt x="2845" y="3089"/>
                    </a:cubicBezTo>
                    <a:cubicBezTo>
                      <a:pt x="2998" y="2694"/>
                      <a:pt x="3199" y="2320"/>
                      <a:pt x="3440" y="1992"/>
                    </a:cubicBezTo>
                    <a:cubicBezTo>
                      <a:pt x="4138" y="1044"/>
                      <a:pt x="5117" y="521"/>
                      <a:pt x="6197" y="5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966" name="Google Shape;966;p35"/>
            <p:cNvSpPr/>
            <p:nvPr/>
          </p:nvSpPr>
          <p:spPr>
            <a:xfrm>
              <a:off x="4234351" y="3963500"/>
              <a:ext cx="257700" cy="257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cxnSp>
        <p:nvCxnSpPr>
          <p:cNvPr id="967" name="Google Shape;967;p35"/>
          <p:cNvCxnSpPr>
            <a:stCxn id="917" idx="2"/>
          </p:cNvCxnSpPr>
          <p:nvPr/>
        </p:nvCxnSpPr>
        <p:spPr>
          <a:xfrm flipH="1">
            <a:off x="1915351" y="2011825"/>
            <a:ext cx="2319000" cy="416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68" name="Google Shape;968;p35"/>
          <p:cNvCxnSpPr>
            <a:stCxn id="937" idx="2"/>
          </p:cNvCxnSpPr>
          <p:nvPr/>
        </p:nvCxnSpPr>
        <p:spPr>
          <a:xfrm flipH="1">
            <a:off x="2242351" y="3012125"/>
            <a:ext cx="1992000" cy="297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69" name="Google Shape;969;p35"/>
          <p:cNvCxnSpPr>
            <a:stCxn id="966" idx="2"/>
          </p:cNvCxnSpPr>
          <p:nvPr/>
        </p:nvCxnSpPr>
        <p:spPr>
          <a:xfrm flipH="1">
            <a:off x="2460451" y="4092350"/>
            <a:ext cx="1773900" cy="258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36"/>
          <p:cNvSpPr txBox="1">
            <a:spLocks noGrp="1"/>
          </p:cNvSpPr>
          <p:nvPr>
            <p:ph type="title"/>
          </p:nvPr>
        </p:nvSpPr>
        <p:spPr>
          <a:xfrm>
            <a:off x="836958" y="5438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همه چیز درباره اینفوگرافیک حشرات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975" name="Google Shape;975;p36"/>
          <p:cNvSpPr txBox="1"/>
          <p:nvPr/>
        </p:nvSpPr>
        <p:spPr>
          <a:xfrm>
            <a:off x="720000" y="703388"/>
            <a:ext cx="77040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rPr>
              <a:t>پاسخ صحیح را پر کنید</a:t>
            </a:r>
            <a:endParaRPr sz="1500" dirty="0">
              <a:solidFill>
                <a:schemeClr val="dk1"/>
              </a:solidFill>
              <a:latin typeface="Actor"/>
              <a:ea typeface="Actor"/>
              <a:cs typeface="B Nazanin" panose="00000400000000000000" pitchFamily="2" charset="-78"/>
              <a:sym typeface="Actor"/>
            </a:endParaRPr>
          </a:p>
        </p:txBody>
      </p:sp>
      <p:graphicFrame>
        <p:nvGraphicFramePr>
          <p:cNvPr id="976" name="Google Shape;976;p36"/>
          <p:cNvGraphicFramePr/>
          <p:nvPr>
            <p:extLst>
              <p:ext uri="{D42A27DB-BD31-4B8C-83A1-F6EECF244321}">
                <p14:modId xmlns:p14="http://schemas.microsoft.com/office/powerpoint/2010/main" val="2958355966"/>
              </p:ext>
            </p:extLst>
          </p:nvPr>
        </p:nvGraphicFramePr>
        <p:xfrm>
          <a:off x="1874912" y="1118692"/>
          <a:ext cx="6396720" cy="3991236"/>
        </p:xfrm>
        <a:graphic>
          <a:graphicData uri="http://schemas.openxmlformats.org/drawingml/2006/table">
            <a:tbl>
              <a:tblPr>
                <a:noFill/>
                <a:tableStyleId>{96DA3E28-3A7D-483B-A9D4-B574C91BDB5E}</a:tableStyleId>
              </a:tblPr>
              <a:tblGrid>
                <a:gridCol w="1386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9799"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2300" b="1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 Nazanin" panose="00000400000000000000" pitchFamily="2" charset="-78"/>
                          <a:sym typeface="Barlow"/>
                        </a:rPr>
                        <a:t>حشره</a:t>
                      </a:r>
                      <a:endParaRPr dirty="0">
                        <a:cs typeface="B Nazanin" panose="00000400000000000000" pitchFamily="2" charset="-78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a-IR" sz="2300" b="1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 Nazanin" panose="00000400000000000000" pitchFamily="2" charset="-78"/>
                          <a:sym typeface="Barlow"/>
                        </a:rPr>
                        <a:t>مشخصات</a:t>
                      </a:r>
                      <a:endParaRPr dirty="0">
                        <a:cs typeface="B Nazanin" panose="00000400000000000000" pitchFamily="2" charset="-78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2300" b="1" dirty="0">
                          <a:latin typeface="Barlow"/>
                          <a:ea typeface="Barlow"/>
                          <a:cs typeface="B Nazanin" panose="00000400000000000000" pitchFamily="2" charset="-78"/>
                          <a:sym typeface="Barlow"/>
                        </a:rPr>
                        <a:t>نادرست</a:t>
                      </a:r>
                      <a:endParaRPr sz="2300" b="1" dirty="0">
                        <a:latin typeface="Barlow"/>
                        <a:ea typeface="Barlow"/>
                        <a:cs typeface="B Nazanin" panose="00000400000000000000" pitchFamily="2" charset="-78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2300" b="1" dirty="0">
                          <a:latin typeface="Barlow"/>
                          <a:ea typeface="Barlow"/>
                          <a:cs typeface="B Nazanin" panose="00000400000000000000" pitchFamily="2" charset="-78"/>
                          <a:sym typeface="Barlow"/>
                        </a:rPr>
                        <a:t>درست است، واقعی</a:t>
                      </a:r>
                      <a:endParaRPr sz="2300" b="1" dirty="0">
                        <a:latin typeface="Barlow"/>
                        <a:ea typeface="Barlow"/>
                        <a:cs typeface="B Nazanin" panose="00000400000000000000" pitchFamily="2" charset="-78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761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پروانه</a:t>
                      </a:r>
                      <a:endParaRPr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ctor"/>
                        <a:buChar char="●"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قالب پاورپوینت</a:t>
                      </a:r>
                    </a:p>
                    <a:p>
                      <a:pPr marL="457200" lvl="0" indent="-3175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ctor"/>
                        <a:buChar char="●"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حیوانات قابل </a:t>
                      </a:r>
                    </a:p>
                    <a:p>
                      <a:pPr marL="457200" lvl="0" indent="-3175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ctor"/>
                        <a:buChar char="●"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ویرایش می باشد</a:t>
                      </a:r>
                      <a:endParaRPr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761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پروانه</a:t>
                      </a:r>
                      <a:endParaRPr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ctor"/>
                        <a:buChar char="●"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قالب پاورپوینت</a:t>
                      </a:r>
                    </a:p>
                    <a:p>
                      <a:pPr marL="457200" lvl="0" indent="-3175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ctor"/>
                        <a:buChar char="●"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حیوانات قابل </a:t>
                      </a:r>
                    </a:p>
                    <a:p>
                      <a:pPr marL="457200" lvl="0" indent="-3175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ctor"/>
                        <a:buChar char="●"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ویرایش می باشد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6761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زنبور</a:t>
                      </a:r>
                      <a:endParaRPr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ctor"/>
                        <a:buChar char="●"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قالب پاورپوینت</a:t>
                      </a:r>
                    </a:p>
                    <a:p>
                      <a:pPr marL="457200" lvl="0" indent="-3175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ctor"/>
                        <a:buChar char="●"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حیوالنات قابل </a:t>
                      </a:r>
                    </a:p>
                    <a:p>
                      <a:pPr marL="457200" lvl="0" indent="-31750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ctor"/>
                        <a:buChar char="●"/>
                      </a:pPr>
                      <a:r>
                        <a:rPr lang="fa-IR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ویرایش می باشد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77" name="Google Shape;977;p36"/>
          <p:cNvGrpSpPr/>
          <p:nvPr/>
        </p:nvGrpSpPr>
        <p:grpSpPr>
          <a:xfrm>
            <a:off x="1099865" y="2242006"/>
            <a:ext cx="654665" cy="611188"/>
            <a:chOff x="1140224" y="2461224"/>
            <a:chExt cx="654665" cy="611188"/>
          </a:xfrm>
        </p:grpSpPr>
        <p:sp>
          <p:nvSpPr>
            <p:cNvPr id="978" name="Google Shape;978;p36"/>
            <p:cNvSpPr/>
            <p:nvPr/>
          </p:nvSpPr>
          <p:spPr>
            <a:xfrm>
              <a:off x="1140224" y="2461224"/>
              <a:ext cx="654665" cy="611188"/>
            </a:xfrm>
            <a:custGeom>
              <a:avLst/>
              <a:gdLst/>
              <a:ahLst/>
              <a:cxnLst/>
              <a:rect l="l" t="t" r="r" b="b"/>
              <a:pathLst>
                <a:path w="23987" h="22394" extrusionOk="0">
                  <a:moveTo>
                    <a:pt x="16266" y="1"/>
                  </a:moveTo>
                  <a:cubicBezTo>
                    <a:pt x="14110" y="1"/>
                    <a:pt x="11689" y="746"/>
                    <a:pt x="9881" y="1276"/>
                  </a:cubicBezTo>
                  <a:cubicBezTo>
                    <a:pt x="7699" y="1909"/>
                    <a:pt x="5117" y="2606"/>
                    <a:pt x="3458" y="4202"/>
                  </a:cubicBezTo>
                  <a:cubicBezTo>
                    <a:pt x="1941" y="5665"/>
                    <a:pt x="1205" y="7745"/>
                    <a:pt x="767" y="9615"/>
                  </a:cubicBezTo>
                  <a:cubicBezTo>
                    <a:pt x="1" y="12956"/>
                    <a:pt x="423" y="16453"/>
                    <a:pt x="1995" y="19402"/>
                  </a:cubicBezTo>
                  <a:cubicBezTo>
                    <a:pt x="2504" y="20356"/>
                    <a:pt x="3161" y="21287"/>
                    <a:pt x="4162" y="21819"/>
                  </a:cubicBezTo>
                  <a:cubicBezTo>
                    <a:pt x="4989" y="22261"/>
                    <a:pt x="5947" y="22393"/>
                    <a:pt x="6941" y="22393"/>
                  </a:cubicBezTo>
                  <a:cubicBezTo>
                    <a:pt x="7744" y="22393"/>
                    <a:pt x="8572" y="22307"/>
                    <a:pt x="9373" y="22226"/>
                  </a:cubicBezTo>
                  <a:cubicBezTo>
                    <a:pt x="11399" y="22023"/>
                    <a:pt x="13433" y="21898"/>
                    <a:pt x="15436" y="21467"/>
                  </a:cubicBezTo>
                  <a:cubicBezTo>
                    <a:pt x="17548" y="21013"/>
                    <a:pt x="19605" y="20192"/>
                    <a:pt x="21162" y="18713"/>
                  </a:cubicBezTo>
                  <a:cubicBezTo>
                    <a:pt x="22453" y="17485"/>
                    <a:pt x="23134" y="16155"/>
                    <a:pt x="23431" y="14786"/>
                  </a:cubicBezTo>
                  <a:cubicBezTo>
                    <a:pt x="23986" y="12189"/>
                    <a:pt x="23149" y="9427"/>
                    <a:pt x="22445" y="6815"/>
                  </a:cubicBezTo>
                  <a:cubicBezTo>
                    <a:pt x="21921" y="4867"/>
                    <a:pt x="21452" y="2700"/>
                    <a:pt x="19910" y="1221"/>
                  </a:cubicBezTo>
                  <a:cubicBezTo>
                    <a:pt x="18971" y="319"/>
                    <a:pt x="17675" y="1"/>
                    <a:pt x="16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979" name="Google Shape;979;p36"/>
            <p:cNvGrpSpPr/>
            <p:nvPr/>
          </p:nvGrpSpPr>
          <p:grpSpPr>
            <a:xfrm>
              <a:off x="1299855" y="2631870"/>
              <a:ext cx="327340" cy="327125"/>
              <a:chOff x="-20945825" y="3692175"/>
              <a:chExt cx="304050" cy="303850"/>
            </a:xfrm>
          </p:grpSpPr>
          <p:sp>
            <p:nvSpPr>
              <p:cNvPr id="980" name="Google Shape;980;p36"/>
              <p:cNvSpPr/>
              <p:nvPr/>
            </p:nvSpPr>
            <p:spPr>
              <a:xfrm>
                <a:off x="-20841850" y="3692175"/>
                <a:ext cx="92950" cy="89600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3584" extrusionOk="0">
                    <a:moveTo>
                      <a:pt x="410" y="0"/>
                    </a:moveTo>
                    <a:cubicBezTo>
                      <a:pt x="323" y="0"/>
                      <a:pt x="237" y="40"/>
                      <a:pt x="158" y="118"/>
                    </a:cubicBezTo>
                    <a:cubicBezTo>
                      <a:pt x="0" y="276"/>
                      <a:pt x="0" y="465"/>
                      <a:pt x="158" y="622"/>
                    </a:cubicBezTo>
                    <a:lnTo>
                      <a:pt x="819" y="1221"/>
                    </a:lnTo>
                    <a:cubicBezTo>
                      <a:pt x="630" y="1442"/>
                      <a:pt x="473" y="1788"/>
                      <a:pt x="473" y="2166"/>
                    </a:cubicBezTo>
                    <a:cubicBezTo>
                      <a:pt x="473" y="2954"/>
                      <a:pt x="1103" y="3584"/>
                      <a:pt x="1891" y="3584"/>
                    </a:cubicBezTo>
                    <a:cubicBezTo>
                      <a:pt x="2678" y="3584"/>
                      <a:pt x="3308" y="2954"/>
                      <a:pt x="3308" y="2166"/>
                    </a:cubicBezTo>
                    <a:cubicBezTo>
                      <a:pt x="3308" y="1788"/>
                      <a:pt x="3182" y="1473"/>
                      <a:pt x="2962" y="1221"/>
                    </a:cubicBezTo>
                    <a:lnTo>
                      <a:pt x="3560" y="622"/>
                    </a:lnTo>
                    <a:cubicBezTo>
                      <a:pt x="3718" y="465"/>
                      <a:pt x="3718" y="276"/>
                      <a:pt x="3560" y="118"/>
                    </a:cubicBezTo>
                    <a:cubicBezTo>
                      <a:pt x="3482" y="40"/>
                      <a:pt x="3387" y="0"/>
                      <a:pt x="3293" y="0"/>
                    </a:cubicBezTo>
                    <a:cubicBezTo>
                      <a:pt x="3198" y="0"/>
                      <a:pt x="3103" y="40"/>
                      <a:pt x="3025" y="118"/>
                    </a:cubicBezTo>
                    <a:lnTo>
                      <a:pt x="2332" y="811"/>
                    </a:lnTo>
                    <a:cubicBezTo>
                      <a:pt x="2174" y="780"/>
                      <a:pt x="2017" y="748"/>
                      <a:pt x="1859" y="748"/>
                    </a:cubicBezTo>
                    <a:cubicBezTo>
                      <a:pt x="1702" y="748"/>
                      <a:pt x="1544" y="780"/>
                      <a:pt x="1386" y="811"/>
                    </a:cubicBezTo>
                    <a:lnTo>
                      <a:pt x="662" y="118"/>
                    </a:lnTo>
                    <a:cubicBezTo>
                      <a:pt x="583" y="40"/>
                      <a:pt x="496" y="0"/>
                      <a:pt x="4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81" name="Google Shape;981;p36"/>
              <p:cNvSpPr/>
              <p:nvPr/>
            </p:nvSpPr>
            <p:spPr>
              <a:xfrm>
                <a:off x="-20945825" y="3746325"/>
                <a:ext cx="30405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12162" h="2836" extrusionOk="0">
                    <a:moveTo>
                      <a:pt x="1072" y="0"/>
                    </a:moveTo>
                    <a:cubicBezTo>
                      <a:pt x="473" y="0"/>
                      <a:pt x="1" y="473"/>
                      <a:pt x="1" y="1071"/>
                    </a:cubicBezTo>
                    <a:lnTo>
                      <a:pt x="1" y="1953"/>
                    </a:lnTo>
                    <a:cubicBezTo>
                      <a:pt x="1" y="2426"/>
                      <a:pt x="379" y="2836"/>
                      <a:pt x="851" y="2836"/>
                    </a:cubicBezTo>
                    <a:lnTo>
                      <a:pt x="11311" y="2836"/>
                    </a:lnTo>
                    <a:cubicBezTo>
                      <a:pt x="11783" y="2836"/>
                      <a:pt x="12162" y="2426"/>
                      <a:pt x="12162" y="1953"/>
                    </a:cubicBezTo>
                    <a:lnTo>
                      <a:pt x="12162" y="1071"/>
                    </a:lnTo>
                    <a:cubicBezTo>
                      <a:pt x="12162" y="473"/>
                      <a:pt x="11657" y="0"/>
                      <a:pt x="11059" y="0"/>
                    </a:cubicBezTo>
                    <a:cubicBezTo>
                      <a:pt x="9988" y="0"/>
                      <a:pt x="8916" y="284"/>
                      <a:pt x="8034" y="819"/>
                    </a:cubicBezTo>
                    <a:cubicBezTo>
                      <a:pt x="7719" y="1607"/>
                      <a:pt x="6932" y="2174"/>
                      <a:pt x="6050" y="2174"/>
                    </a:cubicBezTo>
                    <a:cubicBezTo>
                      <a:pt x="5136" y="2174"/>
                      <a:pt x="4411" y="1607"/>
                      <a:pt x="4096" y="819"/>
                    </a:cubicBezTo>
                    <a:cubicBezTo>
                      <a:pt x="3183" y="315"/>
                      <a:pt x="2111" y="0"/>
                      <a:pt x="10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82" name="Google Shape;982;p36"/>
              <p:cNvSpPr/>
              <p:nvPr/>
            </p:nvSpPr>
            <p:spPr>
              <a:xfrm>
                <a:off x="-20814300" y="3864450"/>
                <a:ext cx="39425" cy="131575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5263" extrusionOk="0">
                    <a:moveTo>
                      <a:pt x="789" y="1"/>
                    </a:moveTo>
                    <a:cubicBezTo>
                      <a:pt x="568" y="221"/>
                      <a:pt x="284" y="410"/>
                      <a:pt x="1" y="631"/>
                    </a:cubicBezTo>
                    <a:cubicBezTo>
                      <a:pt x="127" y="757"/>
                      <a:pt x="284" y="852"/>
                      <a:pt x="442" y="883"/>
                    </a:cubicBezTo>
                    <a:lnTo>
                      <a:pt x="442" y="4916"/>
                    </a:lnTo>
                    <a:cubicBezTo>
                      <a:pt x="442" y="5105"/>
                      <a:pt x="600" y="5262"/>
                      <a:pt x="789" y="5262"/>
                    </a:cubicBezTo>
                    <a:cubicBezTo>
                      <a:pt x="978" y="5262"/>
                      <a:pt x="1135" y="5105"/>
                      <a:pt x="1135" y="4916"/>
                    </a:cubicBezTo>
                    <a:lnTo>
                      <a:pt x="1135" y="883"/>
                    </a:lnTo>
                    <a:cubicBezTo>
                      <a:pt x="1293" y="852"/>
                      <a:pt x="1450" y="757"/>
                      <a:pt x="1576" y="631"/>
                    </a:cubicBezTo>
                    <a:cubicBezTo>
                      <a:pt x="1293" y="410"/>
                      <a:pt x="1041" y="221"/>
                      <a:pt x="7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83" name="Google Shape;983;p36"/>
              <p:cNvSpPr/>
              <p:nvPr/>
            </p:nvSpPr>
            <p:spPr>
              <a:xfrm>
                <a:off x="-20929275" y="3834525"/>
                <a:ext cx="268600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10744" h="2144" extrusionOk="0">
                    <a:moveTo>
                      <a:pt x="788" y="1"/>
                    </a:moveTo>
                    <a:cubicBezTo>
                      <a:pt x="441" y="1"/>
                      <a:pt x="126" y="284"/>
                      <a:pt x="32" y="631"/>
                    </a:cubicBezTo>
                    <a:cubicBezTo>
                      <a:pt x="0" y="788"/>
                      <a:pt x="0" y="914"/>
                      <a:pt x="0" y="1072"/>
                    </a:cubicBezTo>
                    <a:cubicBezTo>
                      <a:pt x="0" y="1670"/>
                      <a:pt x="473" y="2143"/>
                      <a:pt x="1071" y="2143"/>
                    </a:cubicBezTo>
                    <a:cubicBezTo>
                      <a:pt x="2111" y="2143"/>
                      <a:pt x="3308" y="1828"/>
                      <a:pt x="4253" y="1103"/>
                    </a:cubicBezTo>
                    <a:lnTo>
                      <a:pt x="4285" y="1072"/>
                    </a:lnTo>
                    <a:cubicBezTo>
                      <a:pt x="4537" y="914"/>
                      <a:pt x="4757" y="725"/>
                      <a:pt x="5009" y="473"/>
                    </a:cubicBezTo>
                    <a:lnTo>
                      <a:pt x="5104" y="379"/>
                    </a:lnTo>
                    <a:cubicBezTo>
                      <a:pt x="5167" y="316"/>
                      <a:pt x="5262" y="284"/>
                      <a:pt x="5360" y="284"/>
                    </a:cubicBezTo>
                    <a:cubicBezTo>
                      <a:pt x="5458" y="284"/>
                      <a:pt x="5561" y="316"/>
                      <a:pt x="5640" y="379"/>
                    </a:cubicBezTo>
                    <a:lnTo>
                      <a:pt x="5766" y="473"/>
                    </a:lnTo>
                    <a:cubicBezTo>
                      <a:pt x="5955" y="694"/>
                      <a:pt x="6175" y="914"/>
                      <a:pt x="6459" y="1072"/>
                    </a:cubicBezTo>
                    <a:lnTo>
                      <a:pt x="6490" y="1103"/>
                    </a:lnTo>
                    <a:cubicBezTo>
                      <a:pt x="7341" y="1702"/>
                      <a:pt x="8475" y="2143"/>
                      <a:pt x="9704" y="2143"/>
                    </a:cubicBezTo>
                    <a:cubicBezTo>
                      <a:pt x="10271" y="2143"/>
                      <a:pt x="10743" y="1670"/>
                      <a:pt x="10743" y="1072"/>
                    </a:cubicBezTo>
                    <a:cubicBezTo>
                      <a:pt x="10743" y="914"/>
                      <a:pt x="10743" y="788"/>
                      <a:pt x="10712" y="631"/>
                    </a:cubicBezTo>
                    <a:cubicBezTo>
                      <a:pt x="10712" y="284"/>
                      <a:pt x="10397" y="1"/>
                      <a:pt x="99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984" name="Google Shape;984;p36"/>
          <p:cNvGrpSpPr/>
          <p:nvPr/>
        </p:nvGrpSpPr>
        <p:grpSpPr>
          <a:xfrm>
            <a:off x="1099865" y="3887956"/>
            <a:ext cx="654665" cy="611188"/>
            <a:chOff x="5549449" y="2461224"/>
            <a:chExt cx="654665" cy="611188"/>
          </a:xfrm>
        </p:grpSpPr>
        <p:sp>
          <p:nvSpPr>
            <p:cNvPr id="985" name="Google Shape;985;p36"/>
            <p:cNvSpPr/>
            <p:nvPr/>
          </p:nvSpPr>
          <p:spPr>
            <a:xfrm>
              <a:off x="5549449" y="2461224"/>
              <a:ext cx="654665" cy="611188"/>
            </a:xfrm>
            <a:custGeom>
              <a:avLst/>
              <a:gdLst/>
              <a:ahLst/>
              <a:cxnLst/>
              <a:rect l="l" t="t" r="r" b="b"/>
              <a:pathLst>
                <a:path w="23987" h="22394" extrusionOk="0">
                  <a:moveTo>
                    <a:pt x="16266" y="1"/>
                  </a:moveTo>
                  <a:cubicBezTo>
                    <a:pt x="14110" y="1"/>
                    <a:pt x="11689" y="746"/>
                    <a:pt x="9881" y="1276"/>
                  </a:cubicBezTo>
                  <a:cubicBezTo>
                    <a:pt x="7699" y="1909"/>
                    <a:pt x="5117" y="2606"/>
                    <a:pt x="3458" y="4202"/>
                  </a:cubicBezTo>
                  <a:cubicBezTo>
                    <a:pt x="1941" y="5665"/>
                    <a:pt x="1205" y="7745"/>
                    <a:pt x="767" y="9615"/>
                  </a:cubicBezTo>
                  <a:cubicBezTo>
                    <a:pt x="1" y="12956"/>
                    <a:pt x="423" y="16453"/>
                    <a:pt x="1995" y="19402"/>
                  </a:cubicBezTo>
                  <a:cubicBezTo>
                    <a:pt x="2504" y="20356"/>
                    <a:pt x="3161" y="21287"/>
                    <a:pt x="4162" y="21819"/>
                  </a:cubicBezTo>
                  <a:cubicBezTo>
                    <a:pt x="4989" y="22261"/>
                    <a:pt x="5947" y="22393"/>
                    <a:pt x="6941" y="22393"/>
                  </a:cubicBezTo>
                  <a:cubicBezTo>
                    <a:pt x="7744" y="22393"/>
                    <a:pt x="8572" y="22307"/>
                    <a:pt x="9373" y="22226"/>
                  </a:cubicBezTo>
                  <a:cubicBezTo>
                    <a:pt x="11399" y="22023"/>
                    <a:pt x="13433" y="21898"/>
                    <a:pt x="15436" y="21467"/>
                  </a:cubicBezTo>
                  <a:cubicBezTo>
                    <a:pt x="17548" y="21013"/>
                    <a:pt x="19605" y="20192"/>
                    <a:pt x="21162" y="18713"/>
                  </a:cubicBezTo>
                  <a:cubicBezTo>
                    <a:pt x="22453" y="17485"/>
                    <a:pt x="23134" y="16155"/>
                    <a:pt x="23431" y="14786"/>
                  </a:cubicBezTo>
                  <a:cubicBezTo>
                    <a:pt x="23986" y="12189"/>
                    <a:pt x="23149" y="9427"/>
                    <a:pt x="22445" y="6815"/>
                  </a:cubicBezTo>
                  <a:cubicBezTo>
                    <a:pt x="21921" y="4867"/>
                    <a:pt x="21452" y="2700"/>
                    <a:pt x="19910" y="1221"/>
                  </a:cubicBezTo>
                  <a:cubicBezTo>
                    <a:pt x="18971" y="319"/>
                    <a:pt x="17675" y="1"/>
                    <a:pt x="16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986" name="Google Shape;986;p36"/>
            <p:cNvGrpSpPr/>
            <p:nvPr/>
          </p:nvGrpSpPr>
          <p:grpSpPr>
            <a:xfrm>
              <a:off x="5689977" y="2603558"/>
              <a:ext cx="328175" cy="326506"/>
              <a:chOff x="-19020075" y="4084200"/>
              <a:chExt cx="304825" cy="303275"/>
            </a:xfrm>
          </p:grpSpPr>
          <p:sp>
            <p:nvSpPr>
              <p:cNvPr id="987" name="Google Shape;987;p36"/>
              <p:cNvSpPr/>
              <p:nvPr/>
            </p:nvSpPr>
            <p:spPr>
              <a:xfrm>
                <a:off x="-18962575" y="4274800"/>
                <a:ext cx="103975" cy="94550"/>
              </a:xfrm>
              <a:custGeom>
                <a:avLst/>
                <a:gdLst/>
                <a:ahLst/>
                <a:cxnLst/>
                <a:rect l="l" t="t" r="r" b="b"/>
                <a:pathLst>
                  <a:path w="4159" h="3782" extrusionOk="0">
                    <a:moveTo>
                      <a:pt x="3403" y="1"/>
                    </a:moveTo>
                    <a:cubicBezTo>
                      <a:pt x="3151" y="1356"/>
                      <a:pt x="1985" y="2364"/>
                      <a:pt x="599" y="2364"/>
                    </a:cubicBezTo>
                    <a:cubicBezTo>
                      <a:pt x="410" y="2364"/>
                      <a:pt x="221" y="2332"/>
                      <a:pt x="0" y="2301"/>
                    </a:cubicBezTo>
                    <a:lnTo>
                      <a:pt x="0" y="2301"/>
                    </a:lnTo>
                    <a:cubicBezTo>
                      <a:pt x="284" y="3151"/>
                      <a:pt x="1071" y="3781"/>
                      <a:pt x="2048" y="3781"/>
                    </a:cubicBezTo>
                    <a:cubicBezTo>
                      <a:pt x="3214" y="3781"/>
                      <a:pt x="4159" y="2836"/>
                      <a:pt x="4159" y="1671"/>
                    </a:cubicBezTo>
                    <a:cubicBezTo>
                      <a:pt x="4159" y="978"/>
                      <a:pt x="3875" y="410"/>
                      <a:pt x="3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88" name="Google Shape;988;p36"/>
              <p:cNvSpPr/>
              <p:nvPr/>
            </p:nvSpPr>
            <p:spPr>
              <a:xfrm>
                <a:off x="-18883025" y="4281900"/>
                <a:ext cx="78000" cy="105575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4223" extrusionOk="0">
                    <a:moveTo>
                      <a:pt x="1323" y="0"/>
                    </a:moveTo>
                    <a:lnTo>
                      <a:pt x="1323" y="0"/>
                    </a:lnTo>
                    <a:cubicBezTo>
                      <a:pt x="1544" y="442"/>
                      <a:pt x="1670" y="914"/>
                      <a:pt x="1670" y="1387"/>
                    </a:cubicBezTo>
                    <a:cubicBezTo>
                      <a:pt x="1670" y="2552"/>
                      <a:pt x="977" y="3529"/>
                      <a:pt x="0" y="3970"/>
                    </a:cubicBezTo>
                    <a:cubicBezTo>
                      <a:pt x="284" y="4128"/>
                      <a:pt x="599" y="4222"/>
                      <a:pt x="977" y="4222"/>
                    </a:cubicBezTo>
                    <a:cubicBezTo>
                      <a:pt x="2142" y="4222"/>
                      <a:pt x="3088" y="3277"/>
                      <a:pt x="3088" y="2080"/>
                    </a:cubicBezTo>
                    <a:cubicBezTo>
                      <a:pt x="3119" y="1072"/>
                      <a:pt x="2331" y="189"/>
                      <a:pt x="1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89" name="Google Shape;989;p36"/>
              <p:cNvSpPr/>
              <p:nvPr/>
            </p:nvSpPr>
            <p:spPr>
              <a:xfrm>
                <a:off x="-18809000" y="4281100"/>
                <a:ext cx="57525" cy="8825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3530" extrusionOk="0">
                    <a:moveTo>
                      <a:pt x="536" y="1"/>
                    </a:moveTo>
                    <a:cubicBezTo>
                      <a:pt x="316" y="1"/>
                      <a:pt x="158" y="32"/>
                      <a:pt x="1" y="64"/>
                    </a:cubicBezTo>
                    <a:cubicBezTo>
                      <a:pt x="568" y="568"/>
                      <a:pt x="883" y="1324"/>
                      <a:pt x="883" y="2112"/>
                    </a:cubicBezTo>
                    <a:cubicBezTo>
                      <a:pt x="883" y="2616"/>
                      <a:pt x="725" y="3088"/>
                      <a:pt x="473" y="3529"/>
                    </a:cubicBezTo>
                    <a:lnTo>
                      <a:pt x="536" y="3529"/>
                    </a:lnTo>
                    <a:cubicBezTo>
                      <a:pt x="1513" y="3529"/>
                      <a:pt x="2300" y="2742"/>
                      <a:pt x="2300" y="1765"/>
                    </a:cubicBezTo>
                    <a:cubicBezTo>
                      <a:pt x="2300" y="820"/>
                      <a:pt x="1513" y="1"/>
                      <a:pt x="5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90" name="Google Shape;990;p36"/>
              <p:cNvSpPr/>
              <p:nvPr/>
            </p:nvSpPr>
            <p:spPr>
              <a:xfrm>
                <a:off x="-18770400" y="4263000"/>
                <a:ext cx="551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679" extrusionOk="0">
                    <a:moveTo>
                      <a:pt x="756" y="0"/>
                    </a:moveTo>
                    <a:cubicBezTo>
                      <a:pt x="473" y="0"/>
                      <a:pt x="189" y="95"/>
                      <a:pt x="0" y="252"/>
                    </a:cubicBezTo>
                    <a:cubicBezTo>
                      <a:pt x="882" y="630"/>
                      <a:pt x="1450" y="1513"/>
                      <a:pt x="1450" y="2521"/>
                    </a:cubicBezTo>
                    <a:lnTo>
                      <a:pt x="1450" y="2678"/>
                    </a:lnTo>
                    <a:cubicBezTo>
                      <a:pt x="1891" y="2458"/>
                      <a:pt x="2206" y="1985"/>
                      <a:pt x="2206" y="1450"/>
                    </a:cubicBezTo>
                    <a:cubicBezTo>
                      <a:pt x="2174" y="662"/>
                      <a:pt x="1544" y="0"/>
                      <a:pt x="7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91" name="Google Shape;991;p36"/>
              <p:cNvSpPr/>
              <p:nvPr/>
            </p:nvSpPr>
            <p:spPr>
              <a:xfrm>
                <a:off x="-18768050" y="4227550"/>
                <a:ext cx="52025" cy="31525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261" extrusionOk="0">
                    <a:moveTo>
                      <a:pt x="1009" y="1"/>
                    </a:moveTo>
                    <a:cubicBezTo>
                      <a:pt x="505" y="1"/>
                      <a:pt x="64" y="347"/>
                      <a:pt x="1" y="820"/>
                    </a:cubicBezTo>
                    <a:cubicBezTo>
                      <a:pt x="221" y="757"/>
                      <a:pt x="410" y="725"/>
                      <a:pt x="662" y="725"/>
                    </a:cubicBezTo>
                    <a:cubicBezTo>
                      <a:pt x="1198" y="725"/>
                      <a:pt x="1671" y="946"/>
                      <a:pt x="2080" y="1261"/>
                    </a:cubicBezTo>
                    <a:lnTo>
                      <a:pt x="2080" y="1072"/>
                    </a:lnTo>
                    <a:cubicBezTo>
                      <a:pt x="2080" y="473"/>
                      <a:pt x="1608" y="1"/>
                      <a:pt x="10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92" name="Google Shape;992;p36"/>
              <p:cNvSpPr/>
              <p:nvPr/>
            </p:nvSpPr>
            <p:spPr>
              <a:xfrm>
                <a:off x="-19000400" y="4262200"/>
                <a:ext cx="1063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112" extrusionOk="0">
                    <a:moveTo>
                      <a:pt x="1" y="1"/>
                    </a:moveTo>
                    <a:cubicBezTo>
                      <a:pt x="1" y="1167"/>
                      <a:pt x="946" y="2112"/>
                      <a:pt x="2112" y="2112"/>
                    </a:cubicBezTo>
                    <a:cubicBezTo>
                      <a:pt x="3309" y="2112"/>
                      <a:pt x="4254" y="1230"/>
                      <a:pt x="4254" y="32"/>
                    </a:cubicBezTo>
                    <a:lnTo>
                      <a:pt x="4254" y="32"/>
                    </a:lnTo>
                    <a:cubicBezTo>
                      <a:pt x="3655" y="473"/>
                      <a:pt x="2899" y="757"/>
                      <a:pt x="2112" y="757"/>
                    </a:cubicBezTo>
                    <a:cubicBezTo>
                      <a:pt x="1324" y="757"/>
                      <a:pt x="568" y="473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93" name="Google Shape;993;p36"/>
              <p:cNvSpPr/>
              <p:nvPr/>
            </p:nvSpPr>
            <p:spPr>
              <a:xfrm>
                <a:off x="-18912175" y="4173200"/>
                <a:ext cx="181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25" h="1419" extrusionOk="0">
                    <a:moveTo>
                      <a:pt x="378" y="1"/>
                    </a:moveTo>
                    <a:cubicBezTo>
                      <a:pt x="189" y="1"/>
                      <a:pt x="0" y="284"/>
                      <a:pt x="0" y="725"/>
                    </a:cubicBezTo>
                    <a:cubicBezTo>
                      <a:pt x="0" y="1166"/>
                      <a:pt x="189" y="1418"/>
                      <a:pt x="378" y="1418"/>
                    </a:cubicBezTo>
                    <a:cubicBezTo>
                      <a:pt x="536" y="1418"/>
                      <a:pt x="725" y="1166"/>
                      <a:pt x="725" y="725"/>
                    </a:cubicBezTo>
                    <a:cubicBezTo>
                      <a:pt x="725" y="284"/>
                      <a:pt x="536" y="1"/>
                      <a:pt x="3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94" name="Google Shape;994;p36"/>
              <p:cNvSpPr/>
              <p:nvPr/>
            </p:nvSpPr>
            <p:spPr>
              <a:xfrm>
                <a:off x="-19001975" y="4173200"/>
                <a:ext cx="181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419" extrusionOk="0">
                    <a:moveTo>
                      <a:pt x="379" y="1"/>
                    </a:moveTo>
                    <a:cubicBezTo>
                      <a:pt x="221" y="1"/>
                      <a:pt x="1" y="284"/>
                      <a:pt x="1" y="725"/>
                    </a:cubicBezTo>
                    <a:cubicBezTo>
                      <a:pt x="1" y="1166"/>
                      <a:pt x="221" y="1418"/>
                      <a:pt x="379" y="1418"/>
                    </a:cubicBezTo>
                    <a:cubicBezTo>
                      <a:pt x="536" y="1418"/>
                      <a:pt x="725" y="1166"/>
                      <a:pt x="725" y="725"/>
                    </a:cubicBezTo>
                    <a:cubicBezTo>
                      <a:pt x="725" y="284"/>
                      <a:pt x="536" y="1"/>
                      <a:pt x="3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995" name="Google Shape;995;p36"/>
              <p:cNvSpPr/>
              <p:nvPr/>
            </p:nvSpPr>
            <p:spPr>
              <a:xfrm>
                <a:off x="-19020075" y="4084200"/>
                <a:ext cx="143375" cy="178025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7121" extrusionOk="0">
                    <a:moveTo>
                      <a:pt x="1418" y="1"/>
                    </a:moveTo>
                    <a:cubicBezTo>
                      <a:pt x="630" y="1"/>
                      <a:pt x="0" y="662"/>
                      <a:pt x="0" y="1450"/>
                    </a:cubicBezTo>
                    <a:cubicBezTo>
                      <a:pt x="0" y="1923"/>
                      <a:pt x="221" y="2301"/>
                      <a:pt x="567" y="2584"/>
                    </a:cubicBezTo>
                    <a:cubicBezTo>
                      <a:pt x="315" y="2962"/>
                      <a:pt x="95" y="3435"/>
                      <a:pt x="32" y="3907"/>
                    </a:cubicBezTo>
                    <a:cubicBezTo>
                      <a:pt x="158" y="3277"/>
                      <a:pt x="536" y="2868"/>
                      <a:pt x="1040" y="2868"/>
                    </a:cubicBezTo>
                    <a:cubicBezTo>
                      <a:pt x="1638" y="2868"/>
                      <a:pt x="2111" y="3498"/>
                      <a:pt x="2111" y="4285"/>
                    </a:cubicBezTo>
                    <a:cubicBezTo>
                      <a:pt x="2111" y="5073"/>
                      <a:pt x="1638" y="5703"/>
                      <a:pt x="1040" y="5703"/>
                    </a:cubicBezTo>
                    <a:cubicBezTo>
                      <a:pt x="567" y="5703"/>
                      <a:pt x="158" y="5262"/>
                      <a:pt x="32" y="4632"/>
                    </a:cubicBezTo>
                    <a:lnTo>
                      <a:pt x="32" y="4632"/>
                    </a:lnTo>
                    <a:cubicBezTo>
                      <a:pt x="189" y="6050"/>
                      <a:pt x="1418" y="7121"/>
                      <a:pt x="2867" y="7121"/>
                    </a:cubicBezTo>
                    <a:cubicBezTo>
                      <a:pt x="4316" y="7121"/>
                      <a:pt x="5514" y="6018"/>
                      <a:pt x="5703" y="4632"/>
                    </a:cubicBezTo>
                    <a:lnTo>
                      <a:pt x="5703" y="4632"/>
                    </a:lnTo>
                    <a:cubicBezTo>
                      <a:pt x="5577" y="5262"/>
                      <a:pt x="5199" y="5703"/>
                      <a:pt x="4694" y="5703"/>
                    </a:cubicBezTo>
                    <a:cubicBezTo>
                      <a:pt x="4096" y="5703"/>
                      <a:pt x="3623" y="5073"/>
                      <a:pt x="3623" y="4285"/>
                    </a:cubicBezTo>
                    <a:cubicBezTo>
                      <a:pt x="3623" y="3498"/>
                      <a:pt x="4096" y="2868"/>
                      <a:pt x="4694" y="2868"/>
                    </a:cubicBezTo>
                    <a:cubicBezTo>
                      <a:pt x="5199" y="2868"/>
                      <a:pt x="5577" y="3277"/>
                      <a:pt x="5703" y="3907"/>
                    </a:cubicBezTo>
                    <a:cubicBezTo>
                      <a:pt x="5608" y="3403"/>
                      <a:pt x="5419" y="2962"/>
                      <a:pt x="5136" y="2584"/>
                    </a:cubicBezTo>
                    <a:cubicBezTo>
                      <a:pt x="5514" y="2301"/>
                      <a:pt x="5734" y="1923"/>
                      <a:pt x="5734" y="1450"/>
                    </a:cubicBezTo>
                    <a:cubicBezTo>
                      <a:pt x="5734" y="662"/>
                      <a:pt x="5104" y="1"/>
                      <a:pt x="4316" y="1"/>
                    </a:cubicBezTo>
                    <a:cubicBezTo>
                      <a:pt x="4127" y="1"/>
                      <a:pt x="3970" y="127"/>
                      <a:pt x="3970" y="347"/>
                    </a:cubicBezTo>
                    <a:cubicBezTo>
                      <a:pt x="3970" y="536"/>
                      <a:pt x="4127" y="694"/>
                      <a:pt x="4316" y="694"/>
                    </a:cubicBezTo>
                    <a:cubicBezTo>
                      <a:pt x="4726" y="694"/>
                      <a:pt x="5041" y="1040"/>
                      <a:pt x="5041" y="1450"/>
                    </a:cubicBezTo>
                    <a:cubicBezTo>
                      <a:pt x="5041" y="1702"/>
                      <a:pt x="4883" y="1954"/>
                      <a:pt x="4631" y="2080"/>
                    </a:cubicBezTo>
                    <a:cubicBezTo>
                      <a:pt x="4159" y="1670"/>
                      <a:pt x="3529" y="1450"/>
                      <a:pt x="2867" y="1450"/>
                    </a:cubicBezTo>
                    <a:cubicBezTo>
                      <a:pt x="2206" y="1450"/>
                      <a:pt x="1607" y="1670"/>
                      <a:pt x="1103" y="2080"/>
                    </a:cubicBezTo>
                    <a:cubicBezTo>
                      <a:pt x="851" y="1954"/>
                      <a:pt x="693" y="1702"/>
                      <a:pt x="693" y="1450"/>
                    </a:cubicBezTo>
                    <a:cubicBezTo>
                      <a:pt x="693" y="1040"/>
                      <a:pt x="1008" y="694"/>
                      <a:pt x="1418" y="694"/>
                    </a:cubicBezTo>
                    <a:cubicBezTo>
                      <a:pt x="1607" y="694"/>
                      <a:pt x="1764" y="536"/>
                      <a:pt x="1764" y="347"/>
                    </a:cubicBezTo>
                    <a:cubicBezTo>
                      <a:pt x="1764" y="127"/>
                      <a:pt x="1607" y="1"/>
                      <a:pt x="14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996" name="Google Shape;996;p36"/>
          <p:cNvGrpSpPr/>
          <p:nvPr/>
        </p:nvGrpSpPr>
        <p:grpSpPr>
          <a:xfrm>
            <a:off x="1099865" y="3069206"/>
            <a:ext cx="654665" cy="611188"/>
            <a:chOff x="1136187" y="3335361"/>
            <a:chExt cx="654665" cy="611188"/>
          </a:xfrm>
        </p:grpSpPr>
        <p:sp>
          <p:nvSpPr>
            <p:cNvPr id="997" name="Google Shape;997;p36"/>
            <p:cNvSpPr/>
            <p:nvPr/>
          </p:nvSpPr>
          <p:spPr>
            <a:xfrm>
              <a:off x="1136187" y="3335361"/>
              <a:ext cx="654665" cy="611188"/>
            </a:xfrm>
            <a:custGeom>
              <a:avLst/>
              <a:gdLst/>
              <a:ahLst/>
              <a:cxnLst/>
              <a:rect l="l" t="t" r="r" b="b"/>
              <a:pathLst>
                <a:path w="23987" h="22394" extrusionOk="0">
                  <a:moveTo>
                    <a:pt x="16266" y="1"/>
                  </a:moveTo>
                  <a:cubicBezTo>
                    <a:pt x="14110" y="1"/>
                    <a:pt x="11689" y="746"/>
                    <a:pt x="9881" y="1276"/>
                  </a:cubicBezTo>
                  <a:cubicBezTo>
                    <a:pt x="7699" y="1909"/>
                    <a:pt x="5117" y="2606"/>
                    <a:pt x="3458" y="4202"/>
                  </a:cubicBezTo>
                  <a:cubicBezTo>
                    <a:pt x="1941" y="5665"/>
                    <a:pt x="1205" y="7745"/>
                    <a:pt x="767" y="9615"/>
                  </a:cubicBezTo>
                  <a:cubicBezTo>
                    <a:pt x="1" y="12956"/>
                    <a:pt x="423" y="16453"/>
                    <a:pt x="1995" y="19402"/>
                  </a:cubicBezTo>
                  <a:cubicBezTo>
                    <a:pt x="2504" y="20356"/>
                    <a:pt x="3161" y="21287"/>
                    <a:pt x="4162" y="21819"/>
                  </a:cubicBezTo>
                  <a:cubicBezTo>
                    <a:pt x="4989" y="22261"/>
                    <a:pt x="5947" y="22393"/>
                    <a:pt x="6941" y="22393"/>
                  </a:cubicBezTo>
                  <a:cubicBezTo>
                    <a:pt x="7744" y="22393"/>
                    <a:pt x="8572" y="22307"/>
                    <a:pt x="9373" y="22226"/>
                  </a:cubicBezTo>
                  <a:cubicBezTo>
                    <a:pt x="11399" y="22023"/>
                    <a:pt x="13433" y="21898"/>
                    <a:pt x="15436" y="21467"/>
                  </a:cubicBezTo>
                  <a:cubicBezTo>
                    <a:pt x="17548" y="21013"/>
                    <a:pt x="19605" y="20192"/>
                    <a:pt x="21162" y="18713"/>
                  </a:cubicBezTo>
                  <a:cubicBezTo>
                    <a:pt x="22453" y="17485"/>
                    <a:pt x="23134" y="16155"/>
                    <a:pt x="23431" y="14786"/>
                  </a:cubicBezTo>
                  <a:cubicBezTo>
                    <a:pt x="23986" y="12189"/>
                    <a:pt x="23149" y="9427"/>
                    <a:pt x="22445" y="6815"/>
                  </a:cubicBezTo>
                  <a:cubicBezTo>
                    <a:pt x="21921" y="4867"/>
                    <a:pt x="21452" y="2700"/>
                    <a:pt x="19910" y="1221"/>
                  </a:cubicBezTo>
                  <a:cubicBezTo>
                    <a:pt x="18971" y="319"/>
                    <a:pt x="17675" y="1"/>
                    <a:pt x="16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998" name="Google Shape;998;p36"/>
            <p:cNvGrpSpPr/>
            <p:nvPr/>
          </p:nvGrpSpPr>
          <p:grpSpPr>
            <a:xfrm>
              <a:off x="1299376" y="3479609"/>
              <a:ext cx="290897" cy="327340"/>
              <a:chOff x="-17878825" y="3334400"/>
              <a:chExt cx="270200" cy="304050"/>
            </a:xfrm>
          </p:grpSpPr>
          <p:sp>
            <p:nvSpPr>
              <p:cNvPr id="999" name="Google Shape;999;p36"/>
              <p:cNvSpPr/>
              <p:nvPr/>
            </p:nvSpPr>
            <p:spPr>
              <a:xfrm>
                <a:off x="-17683475" y="3334400"/>
                <a:ext cx="748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2962" extrusionOk="0">
                    <a:moveTo>
                      <a:pt x="1985" y="0"/>
                    </a:moveTo>
                    <a:cubicBezTo>
                      <a:pt x="1197" y="0"/>
                      <a:pt x="473" y="378"/>
                      <a:pt x="0" y="945"/>
                    </a:cubicBezTo>
                    <a:cubicBezTo>
                      <a:pt x="630" y="1481"/>
                      <a:pt x="1229" y="2174"/>
                      <a:pt x="1670" y="2962"/>
                    </a:cubicBezTo>
                    <a:lnTo>
                      <a:pt x="2867" y="473"/>
                    </a:lnTo>
                    <a:cubicBezTo>
                      <a:pt x="2993" y="252"/>
                      <a:pt x="2836" y="0"/>
                      <a:pt x="25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000" name="Google Shape;1000;p36"/>
              <p:cNvSpPr/>
              <p:nvPr/>
            </p:nvSpPr>
            <p:spPr>
              <a:xfrm>
                <a:off x="-17752000" y="3513975"/>
                <a:ext cx="165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662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441"/>
                      <a:pt x="158" y="536"/>
                      <a:pt x="347" y="662"/>
                    </a:cubicBezTo>
                    <a:cubicBezTo>
                      <a:pt x="504" y="599"/>
                      <a:pt x="630" y="473"/>
                      <a:pt x="662" y="378"/>
                    </a:cubicBezTo>
                    <a:lnTo>
                      <a:pt x="662" y="284"/>
                    </a:lnTo>
                    <a:cubicBezTo>
                      <a:pt x="630" y="126"/>
                      <a:pt x="504" y="0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001" name="Google Shape;1001;p36"/>
              <p:cNvSpPr/>
              <p:nvPr/>
            </p:nvSpPr>
            <p:spPr>
              <a:xfrm>
                <a:off x="-17860700" y="3405275"/>
                <a:ext cx="107150" cy="206225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8249" extrusionOk="0">
                    <a:moveTo>
                      <a:pt x="2521" y="2931"/>
                    </a:moveTo>
                    <a:cubicBezTo>
                      <a:pt x="2710" y="2931"/>
                      <a:pt x="2867" y="3088"/>
                      <a:pt x="2867" y="3277"/>
                    </a:cubicBezTo>
                    <a:cubicBezTo>
                      <a:pt x="2867" y="3466"/>
                      <a:pt x="2710" y="3624"/>
                      <a:pt x="2521" y="3624"/>
                    </a:cubicBezTo>
                    <a:cubicBezTo>
                      <a:pt x="2332" y="3624"/>
                      <a:pt x="2174" y="3466"/>
                      <a:pt x="2174" y="3277"/>
                    </a:cubicBezTo>
                    <a:cubicBezTo>
                      <a:pt x="2174" y="3088"/>
                      <a:pt x="2332" y="2931"/>
                      <a:pt x="2521" y="2931"/>
                    </a:cubicBezTo>
                    <a:close/>
                    <a:moveTo>
                      <a:pt x="1513" y="1"/>
                    </a:moveTo>
                    <a:cubicBezTo>
                      <a:pt x="568" y="1387"/>
                      <a:pt x="1" y="3246"/>
                      <a:pt x="1" y="4695"/>
                    </a:cubicBezTo>
                    <a:cubicBezTo>
                      <a:pt x="1" y="6113"/>
                      <a:pt x="473" y="7184"/>
                      <a:pt x="1450" y="7845"/>
                    </a:cubicBezTo>
                    <a:cubicBezTo>
                      <a:pt x="1859" y="8112"/>
                      <a:pt x="2328" y="8248"/>
                      <a:pt x="2801" y="8248"/>
                    </a:cubicBezTo>
                    <a:cubicBezTo>
                      <a:pt x="3166" y="8248"/>
                      <a:pt x="3533" y="8167"/>
                      <a:pt x="3876" y="8003"/>
                    </a:cubicBezTo>
                    <a:cubicBezTo>
                      <a:pt x="4128" y="7845"/>
                      <a:pt x="4285" y="7562"/>
                      <a:pt x="4285" y="7310"/>
                    </a:cubicBezTo>
                    <a:lnTo>
                      <a:pt x="4285" y="5608"/>
                    </a:lnTo>
                    <a:cubicBezTo>
                      <a:pt x="4065" y="5451"/>
                      <a:pt x="3718" y="5199"/>
                      <a:pt x="3624" y="4852"/>
                    </a:cubicBezTo>
                    <a:cubicBezTo>
                      <a:pt x="3592" y="4821"/>
                      <a:pt x="3592" y="4726"/>
                      <a:pt x="3592" y="4695"/>
                    </a:cubicBezTo>
                    <a:lnTo>
                      <a:pt x="3592" y="2300"/>
                    </a:lnTo>
                    <a:cubicBezTo>
                      <a:pt x="3592" y="1670"/>
                      <a:pt x="3277" y="1103"/>
                      <a:pt x="2773" y="788"/>
                    </a:cubicBezTo>
                    <a:lnTo>
                      <a:pt x="15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002" name="Google Shape;1002;p36"/>
              <p:cNvSpPr/>
              <p:nvPr/>
            </p:nvSpPr>
            <p:spPr>
              <a:xfrm>
                <a:off x="-17735475" y="3405275"/>
                <a:ext cx="107150" cy="206475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8259" extrusionOk="0">
                    <a:moveTo>
                      <a:pt x="1797" y="2931"/>
                    </a:moveTo>
                    <a:cubicBezTo>
                      <a:pt x="2017" y="2931"/>
                      <a:pt x="2175" y="3088"/>
                      <a:pt x="2175" y="3277"/>
                    </a:cubicBezTo>
                    <a:cubicBezTo>
                      <a:pt x="2175" y="3466"/>
                      <a:pt x="2017" y="3624"/>
                      <a:pt x="1797" y="3624"/>
                    </a:cubicBezTo>
                    <a:cubicBezTo>
                      <a:pt x="1608" y="3624"/>
                      <a:pt x="1450" y="3466"/>
                      <a:pt x="1450" y="3277"/>
                    </a:cubicBezTo>
                    <a:cubicBezTo>
                      <a:pt x="1450" y="3088"/>
                      <a:pt x="1608" y="2931"/>
                      <a:pt x="1797" y="2931"/>
                    </a:cubicBezTo>
                    <a:close/>
                    <a:moveTo>
                      <a:pt x="2805" y="1"/>
                    </a:moveTo>
                    <a:lnTo>
                      <a:pt x="1545" y="788"/>
                    </a:lnTo>
                    <a:cubicBezTo>
                      <a:pt x="1009" y="1103"/>
                      <a:pt x="694" y="1702"/>
                      <a:pt x="694" y="2300"/>
                    </a:cubicBezTo>
                    <a:lnTo>
                      <a:pt x="694" y="4506"/>
                    </a:lnTo>
                    <a:lnTo>
                      <a:pt x="694" y="4695"/>
                    </a:lnTo>
                    <a:cubicBezTo>
                      <a:pt x="694" y="4789"/>
                      <a:pt x="694" y="4852"/>
                      <a:pt x="662" y="4947"/>
                    </a:cubicBezTo>
                    <a:lnTo>
                      <a:pt x="662" y="4978"/>
                    </a:lnTo>
                    <a:cubicBezTo>
                      <a:pt x="568" y="5293"/>
                      <a:pt x="253" y="5514"/>
                      <a:pt x="1" y="5640"/>
                    </a:cubicBezTo>
                    <a:lnTo>
                      <a:pt x="1" y="7310"/>
                    </a:lnTo>
                    <a:cubicBezTo>
                      <a:pt x="1" y="7562"/>
                      <a:pt x="158" y="7845"/>
                      <a:pt x="442" y="8003"/>
                    </a:cubicBezTo>
                    <a:cubicBezTo>
                      <a:pt x="777" y="8174"/>
                      <a:pt x="1139" y="8258"/>
                      <a:pt x="1503" y="8258"/>
                    </a:cubicBezTo>
                    <a:cubicBezTo>
                      <a:pt x="2884" y="8258"/>
                      <a:pt x="4285" y="7039"/>
                      <a:pt x="4285" y="4695"/>
                    </a:cubicBezTo>
                    <a:cubicBezTo>
                      <a:pt x="4285" y="3246"/>
                      <a:pt x="3750" y="1418"/>
                      <a:pt x="2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003" name="Google Shape;1003;p36"/>
              <p:cNvSpPr/>
              <p:nvPr/>
            </p:nvSpPr>
            <p:spPr>
              <a:xfrm>
                <a:off x="-17812650" y="3353300"/>
                <a:ext cx="136275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5766" extrusionOk="0">
                    <a:moveTo>
                      <a:pt x="2741" y="0"/>
                    </a:moveTo>
                    <a:cubicBezTo>
                      <a:pt x="1702" y="0"/>
                      <a:pt x="756" y="599"/>
                      <a:pt x="0" y="1513"/>
                    </a:cubicBezTo>
                    <a:lnTo>
                      <a:pt x="1229" y="2300"/>
                    </a:lnTo>
                    <a:cubicBezTo>
                      <a:pt x="1954" y="2741"/>
                      <a:pt x="2363" y="3529"/>
                      <a:pt x="2363" y="4379"/>
                    </a:cubicBezTo>
                    <a:lnTo>
                      <a:pt x="2363" y="5766"/>
                    </a:lnTo>
                    <a:cubicBezTo>
                      <a:pt x="2489" y="5703"/>
                      <a:pt x="2615" y="5671"/>
                      <a:pt x="2773" y="5671"/>
                    </a:cubicBezTo>
                    <a:cubicBezTo>
                      <a:pt x="2899" y="5671"/>
                      <a:pt x="2993" y="5703"/>
                      <a:pt x="3088" y="5766"/>
                    </a:cubicBezTo>
                    <a:lnTo>
                      <a:pt x="3088" y="4379"/>
                    </a:lnTo>
                    <a:cubicBezTo>
                      <a:pt x="3088" y="3497"/>
                      <a:pt x="3529" y="2710"/>
                      <a:pt x="4222" y="2300"/>
                    </a:cubicBezTo>
                    <a:lnTo>
                      <a:pt x="5451" y="1513"/>
                    </a:lnTo>
                    <a:cubicBezTo>
                      <a:pt x="4695" y="599"/>
                      <a:pt x="3749" y="0"/>
                      <a:pt x="2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004" name="Google Shape;1004;p36"/>
              <p:cNvSpPr/>
              <p:nvPr/>
            </p:nvSpPr>
            <p:spPr>
              <a:xfrm>
                <a:off x="-17770900" y="3614000"/>
                <a:ext cx="5277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978" extrusionOk="0">
                    <a:moveTo>
                      <a:pt x="1071" y="0"/>
                    </a:moveTo>
                    <a:cubicBezTo>
                      <a:pt x="756" y="252"/>
                      <a:pt x="378" y="410"/>
                      <a:pt x="0" y="536"/>
                    </a:cubicBezTo>
                    <a:lnTo>
                      <a:pt x="0" y="630"/>
                    </a:lnTo>
                    <a:cubicBezTo>
                      <a:pt x="0" y="851"/>
                      <a:pt x="158" y="977"/>
                      <a:pt x="347" y="977"/>
                    </a:cubicBezTo>
                    <a:lnTo>
                      <a:pt x="1764" y="977"/>
                    </a:lnTo>
                    <a:cubicBezTo>
                      <a:pt x="1953" y="977"/>
                      <a:pt x="2111" y="851"/>
                      <a:pt x="2111" y="630"/>
                    </a:cubicBezTo>
                    <a:lnTo>
                      <a:pt x="2111" y="536"/>
                    </a:lnTo>
                    <a:cubicBezTo>
                      <a:pt x="1733" y="410"/>
                      <a:pt x="1386" y="252"/>
                      <a:pt x="10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005" name="Google Shape;1005;p36"/>
              <p:cNvSpPr/>
              <p:nvPr/>
            </p:nvSpPr>
            <p:spPr>
              <a:xfrm>
                <a:off x="-17878825" y="3334400"/>
                <a:ext cx="74075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2963" h="2962" extrusionOk="0">
                    <a:moveTo>
                      <a:pt x="410" y="0"/>
                    </a:moveTo>
                    <a:cubicBezTo>
                      <a:pt x="127" y="0"/>
                      <a:pt x="1" y="284"/>
                      <a:pt x="95" y="536"/>
                    </a:cubicBezTo>
                    <a:lnTo>
                      <a:pt x="1324" y="2962"/>
                    </a:lnTo>
                    <a:cubicBezTo>
                      <a:pt x="1765" y="2174"/>
                      <a:pt x="2301" y="1512"/>
                      <a:pt x="2962" y="945"/>
                    </a:cubicBezTo>
                    <a:cubicBezTo>
                      <a:pt x="2490" y="378"/>
                      <a:pt x="1797" y="0"/>
                      <a:pt x="10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همه چیز درباره اینفوگرافیک حشرات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011" name="Google Shape;1011;p37"/>
          <p:cNvSpPr/>
          <p:nvPr/>
        </p:nvSpPr>
        <p:spPr>
          <a:xfrm>
            <a:off x="4804869" y="3391834"/>
            <a:ext cx="3409200" cy="946800"/>
          </a:xfrm>
          <a:prstGeom prst="trapezoid">
            <a:avLst>
              <a:gd name="adj" fmla="val 6704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12" name="Google Shape;1012;p37"/>
          <p:cNvSpPr/>
          <p:nvPr/>
        </p:nvSpPr>
        <p:spPr>
          <a:xfrm>
            <a:off x="5455719" y="2456242"/>
            <a:ext cx="2107500" cy="859500"/>
          </a:xfrm>
          <a:prstGeom prst="trapezoid">
            <a:avLst>
              <a:gd name="adj" fmla="val 6153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13" name="Google Shape;1013;p37"/>
          <p:cNvSpPr/>
          <p:nvPr/>
        </p:nvSpPr>
        <p:spPr>
          <a:xfrm>
            <a:off x="6001119" y="1520650"/>
            <a:ext cx="1016700" cy="859500"/>
          </a:xfrm>
          <a:prstGeom prst="trapezoid">
            <a:avLst>
              <a:gd name="adj" fmla="val 7288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014" name="Google Shape;1014;p37"/>
          <p:cNvGrpSpPr/>
          <p:nvPr/>
        </p:nvGrpSpPr>
        <p:grpSpPr>
          <a:xfrm>
            <a:off x="929931" y="3526099"/>
            <a:ext cx="2325044" cy="678251"/>
            <a:chOff x="929931" y="3526099"/>
            <a:chExt cx="2325044" cy="678251"/>
          </a:xfrm>
        </p:grpSpPr>
        <p:sp>
          <p:nvSpPr>
            <p:cNvPr id="1015" name="Google Shape;1015;p37"/>
            <p:cNvSpPr txBox="1"/>
            <p:nvPr/>
          </p:nvSpPr>
          <p:spPr>
            <a:xfrm>
              <a:off x="929931" y="3526099"/>
              <a:ext cx="23244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Camouflage</a:t>
              </a:r>
              <a:endParaRPr sz="2300" b="1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1016" name="Google Shape;1016;p37"/>
            <p:cNvSpPr txBox="1"/>
            <p:nvPr/>
          </p:nvSpPr>
          <p:spPr>
            <a:xfrm>
              <a:off x="930576" y="3809250"/>
              <a:ext cx="2324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عنوان در اینجا</a:t>
              </a:r>
            </a:p>
          </p:txBody>
        </p:sp>
      </p:grpSp>
      <p:grpSp>
        <p:nvGrpSpPr>
          <p:cNvPr id="1017" name="Google Shape;1017;p37"/>
          <p:cNvGrpSpPr/>
          <p:nvPr/>
        </p:nvGrpSpPr>
        <p:grpSpPr>
          <a:xfrm>
            <a:off x="929931" y="2447112"/>
            <a:ext cx="2325044" cy="678251"/>
            <a:chOff x="929931" y="2456246"/>
            <a:chExt cx="2325044" cy="678251"/>
          </a:xfrm>
        </p:grpSpPr>
        <p:sp>
          <p:nvSpPr>
            <p:cNvPr id="1018" name="Google Shape;1018;p37"/>
            <p:cNvSpPr txBox="1"/>
            <p:nvPr/>
          </p:nvSpPr>
          <p:spPr>
            <a:xfrm>
              <a:off x="929931" y="2456246"/>
              <a:ext cx="23244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بیولومینسانس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1019" name="Google Shape;1019;p37"/>
            <p:cNvSpPr txBox="1"/>
            <p:nvPr/>
          </p:nvSpPr>
          <p:spPr>
            <a:xfrm>
              <a:off x="930576" y="2739397"/>
              <a:ext cx="2324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عنوان در اینجا</a:t>
              </a:r>
            </a:p>
          </p:txBody>
        </p:sp>
      </p:grpSp>
      <p:grpSp>
        <p:nvGrpSpPr>
          <p:cNvPr id="1020" name="Google Shape;1020;p37"/>
          <p:cNvGrpSpPr/>
          <p:nvPr/>
        </p:nvGrpSpPr>
        <p:grpSpPr>
          <a:xfrm>
            <a:off x="929931" y="1368125"/>
            <a:ext cx="2325044" cy="678251"/>
            <a:chOff x="929931" y="1368125"/>
            <a:chExt cx="2325044" cy="678251"/>
          </a:xfrm>
        </p:grpSpPr>
        <p:sp>
          <p:nvSpPr>
            <p:cNvPr id="1021" name="Google Shape;1021;p37"/>
            <p:cNvSpPr txBox="1"/>
            <p:nvPr/>
          </p:nvSpPr>
          <p:spPr>
            <a:xfrm>
              <a:off x="929931" y="1368125"/>
              <a:ext cx="23244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تهاجمی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1022" name="Google Shape;1022;p37"/>
            <p:cNvSpPr txBox="1"/>
            <p:nvPr/>
          </p:nvSpPr>
          <p:spPr>
            <a:xfrm>
              <a:off x="930576" y="1651276"/>
              <a:ext cx="2324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عنوان در اینجا</a:t>
              </a:r>
              <a:endParaRPr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</p:grpSp>
      <p:sp>
        <p:nvSpPr>
          <p:cNvPr id="1023" name="Google Shape;1023;p37"/>
          <p:cNvSpPr/>
          <p:nvPr/>
        </p:nvSpPr>
        <p:spPr>
          <a:xfrm>
            <a:off x="6251325" y="1587263"/>
            <a:ext cx="257700" cy="257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24" name="Google Shape;1024;p37"/>
          <p:cNvSpPr/>
          <p:nvPr/>
        </p:nvSpPr>
        <p:spPr>
          <a:xfrm>
            <a:off x="5406173" y="2664738"/>
            <a:ext cx="257700" cy="257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cxnSp>
        <p:nvCxnSpPr>
          <p:cNvPr id="1025" name="Google Shape;1025;p37"/>
          <p:cNvCxnSpPr>
            <a:stCxn id="1024" idx="2"/>
            <a:endCxn id="1018" idx="3"/>
          </p:cNvCxnSpPr>
          <p:nvPr/>
        </p:nvCxnSpPr>
        <p:spPr>
          <a:xfrm rot="10800000">
            <a:off x="3254273" y="2680188"/>
            <a:ext cx="2151900" cy="1134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026" name="Google Shape;1026;p37"/>
          <p:cNvCxnSpPr>
            <a:stCxn id="1027" idx="2"/>
            <a:endCxn id="1015" idx="3"/>
          </p:cNvCxnSpPr>
          <p:nvPr/>
        </p:nvCxnSpPr>
        <p:spPr>
          <a:xfrm rot="10800000">
            <a:off x="3254267" y="3759163"/>
            <a:ext cx="1205400" cy="111900"/>
          </a:xfrm>
          <a:prstGeom prst="bentConnector3">
            <a:avLst>
              <a:gd name="adj1" fmla="val 49997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028" name="Google Shape;1028;p37"/>
          <p:cNvGrpSpPr/>
          <p:nvPr/>
        </p:nvGrpSpPr>
        <p:grpSpPr>
          <a:xfrm>
            <a:off x="4459667" y="3478796"/>
            <a:ext cx="793196" cy="772857"/>
            <a:chOff x="4593167" y="3478796"/>
            <a:chExt cx="793196" cy="772857"/>
          </a:xfrm>
        </p:grpSpPr>
        <p:sp>
          <p:nvSpPr>
            <p:cNvPr id="1027" name="Google Shape;1027;p37"/>
            <p:cNvSpPr/>
            <p:nvPr/>
          </p:nvSpPr>
          <p:spPr>
            <a:xfrm>
              <a:off x="4593167" y="3742213"/>
              <a:ext cx="257700" cy="257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1029" name="Google Shape;1029;p37"/>
            <p:cNvGrpSpPr/>
            <p:nvPr/>
          </p:nvGrpSpPr>
          <p:grpSpPr>
            <a:xfrm>
              <a:off x="4662513" y="3478796"/>
              <a:ext cx="723850" cy="772857"/>
              <a:chOff x="5614614" y="1474560"/>
              <a:chExt cx="2055225" cy="2194370"/>
            </a:xfrm>
          </p:grpSpPr>
          <p:sp>
            <p:nvSpPr>
              <p:cNvPr id="1030" name="Google Shape;1030;p37"/>
              <p:cNvSpPr/>
              <p:nvPr/>
            </p:nvSpPr>
            <p:spPr>
              <a:xfrm>
                <a:off x="5614634" y="1474734"/>
                <a:ext cx="2055194" cy="2194196"/>
              </a:xfrm>
              <a:custGeom>
                <a:avLst/>
                <a:gdLst/>
                <a:ahLst/>
                <a:cxnLst/>
                <a:rect l="l" t="t" r="r" b="b"/>
                <a:pathLst>
                  <a:path w="16675" h="17801" extrusionOk="0">
                    <a:moveTo>
                      <a:pt x="2673" y="7242"/>
                    </a:moveTo>
                    <a:cubicBezTo>
                      <a:pt x="2526" y="7245"/>
                      <a:pt x="2374" y="7247"/>
                      <a:pt x="2227" y="7247"/>
                    </a:cubicBezTo>
                    <a:lnTo>
                      <a:pt x="2159" y="7247"/>
                    </a:lnTo>
                    <a:cubicBezTo>
                      <a:pt x="2079" y="7243"/>
                      <a:pt x="1689" y="7123"/>
                      <a:pt x="988" y="6816"/>
                    </a:cubicBezTo>
                    <a:cubicBezTo>
                      <a:pt x="903" y="6780"/>
                      <a:pt x="815" y="6761"/>
                      <a:pt x="729" y="6761"/>
                    </a:cubicBezTo>
                    <a:cubicBezTo>
                      <a:pt x="487" y="6761"/>
                      <a:pt x="260" y="6898"/>
                      <a:pt x="151" y="7134"/>
                    </a:cubicBezTo>
                    <a:cubicBezTo>
                      <a:pt x="0" y="7452"/>
                      <a:pt x="131" y="7822"/>
                      <a:pt x="447" y="7979"/>
                    </a:cubicBezTo>
                    <a:cubicBezTo>
                      <a:pt x="1133" y="8320"/>
                      <a:pt x="1474" y="8539"/>
                      <a:pt x="1530" y="8599"/>
                    </a:cubicBezTo>
                    <a:cubicBezTo>
                      <a:pt x="1639" y="8726"/>
                      <a:pt x="1750" y="8864"/>
                      <a:pt x="1857" y="8998"/>
                    </a:cubicBezTo>
                    <a:cubicBezTo>
                      <a:pt x="2211" y="9441"/>
                      <a:pt x="2547" y="9858"/>
                      <a:pt x="2953" y="10048"/>
                    </a:cubicBezTo>
                    <a:cubicBezTo>
                      <a:pt x="3159" y="10144"/>
                      <a:pt x="3367" y="10173"/>
                      <a:pt x="3579" y="10173"/>
                    </a:cubicBezTo>
                    <a:cubicBezTo>
                      <a:pt x="3743" y="10173"/>
                      <a:pt x="3910" y="10155"/>
                      <a:pt x="4083" y="10138"/>
                    </a:cubicBezTo>
                    <a:cubicBezTo>
                      <a:pt x="4268" y="10118"/>
                      <a:pt x="4460" y="10097"/>
                      <a:pt x="4668" y="10095"/>
                    </a:cubicBezTo>
                    <a:cubicBezTo>
                      <a:pt x="4853" y="10332"/>
                      <a:pt x="5062" y="10574"/>
                      <a:pt x="5297" y="10825"/>
                    </a:cubicBezTo>
                    <a:cubicBezTo>
                      <a:pt x="5199" y="10852"/>
                      <a:pt x="5104" y="10877"/>
                      <a:pt x="5009" y="10898"/>
                    </a:cubicBezTo>
                    <a:cubicBezTo>
                      <a:pt x="4565" y="11011"/>
                      <a:pt x="4144" y="11116"/>
                      <a:pt x="3815" y="11442"/>
                    </a:cubicBezTo>
                    <a:cubicBezTo>
                      <a:pt x="3450" y="11809"/>
                      <a:pt x="3248" y="12403"/>
                      <a:pt x="3034" y="13032"/>
                    </a:cubicBezTo>
                    <a:cubicBezTo>
                      <a:pt x="2970" y="13222"/>
                      <a:pt x="2903" y="13420"/>
                      <a:pt x="2831" y="13607"/>
                    </a:cubicBezTo>
                    <a:cubicBezTo>
                      <a:pt x="2798" y="13693"/>
                      <a:pt x="2509" y="14079"/>
                      <a:pt x="1870" y="14747"/>
                    </a:cubicBezTo>
                    <a:cubicBezTo>
                      <a:pt x="1603" y="15029"/>
                      <a:pt x="1607" y="15465"/>
                      <a:pt x="1882" y="15740"/>
                    </a:cubicBezTo>
                    <a:cubicBezTo>
                      <a:pt x="1977" y="15834"/>
                      <a:pt x="2095" y="15900"/>
                      <a:pt x="2225" y="15931"/>
                    </a:cubicBezTo>
                    <a:cubicBezTo>
                      <a:pt x="2244" y="15935"/>
                      <a:pt x="2264" y="15938"/>
                      <a:pt x="2283" y="15938"/>
                    </a:cubicBezTo>
                    <a:cubicBezTo>
                      <a:pt x="2403" y="15938"/>
                      <a:pt x="2510" y="15856"/>
                      <a:pt x="2537" y="15735"/>
                    </a:cubicBezTo>
                    <a:cubicBezTo>
                      <a:pt x="2543" y="15709"/>
                      <a:pt x="2546" y="15684"/>
                      <a:pt x="2543" y="15658"/>
                    </a:cubicBezTo>
                    <a:cubicBezTo>
                      <a:pt x="2598" y="15639"/>
                      <a:pt x="2650" y="15607"/>
                      <a:pt x="2695" y="15564"/>
                    </a:cubicBezTo>
                    <a:cubicBezTo>
                      <a:pt x="2828" y="15435"/>
                      <a:pt x="2971" y="15304"/>
                      <a:pt x="3109" y="15180"/>
                    </a:cubicBezTo>
                    <a:cubicBezTo>
                      <a:pt x="3160" y="15238"/>
                      <a:pt x="3232" y="15268"/>
                      <a:pt x="3304" y="15268"/>
                    </a:cubicBezTo>
                    <a:cubicBezTo>
                      <a:pt x="3366" y="15268"/>
                      <a:pt x="3426" y="15246"/>
                      <a:pt x="3475" y="15204"/>
                    </a:cubicBezTo>
                    <a:cubicBezTo>
                      <a:pt x="3889" y="14846"/>
                      <a:pt x="4003" y="14796"/>
                      <a:pt x="4015" y="14791"/>
                    </a:cubicBezTo>
                    <a:cubicBezTo>
                      <a:pt x="4203" y="14722"/>
                      <a:pt x="4399" y="14655"/>
                      <a:pt x="4592" y="14588"/>
                    </a:cubicBezTo>
                    <a:cubicBezTo>
                      <a:pt x="5220" y="14375"/>
                      <a:pt x="5815" y="14174"/>
                      <a:pt x="6182" y="13807"/>
                    </a:cubicBezTo>
                    <a:cubicBezTo>
                      <a:pt x="6361" y="13628"/>
                      <a:pt x="6472" y="13421"/>
                      <a:pt x="6556" y="13198"/>
                    </a:cubicBezTo>
                    <a:cubicBezTo>
                      <a:pt x="6546" y="13651"/>
                      <a:pt x="6356" y="14085"/>
                      <a:pt x="6018" y="14423"/>
                    </a:cubicBezTo>
                    <a:cubicBezTo>
                      <a:pt x="5690" y="14752"/>
                      <a:pt x="5517" y="15162"/>
                      <a:pt x="5517" y="15609"/>
                    </a:cubicBezTo>
                    <a:cubicBezTo>
                      <a:pt x="5517" y="16818"/>
                      <a:pt x="6781" y="17800"/>
                      <a:pt x="8337" y="17800"/>
                    </a:cubicBezTo>
                    <a:cubicBezTo>
                      <a:pt x="9894" y="17800"/>
                      <a:pt x="11158" y="16818"/>
                      <a:pt x="11158" y="15609"/>
                    </a:cubicBezTo>
                    <a:cubicBezTo>
                      <a:pt x="11158" y="15162"/>
                      <a:pt x="10985" y="14752"/>
                      <a:pt x="10657" y="14423"/>
                    </a:cubicBezTo>
                    <a:cubicBezTo>
                      <a:pt x="10319" y="14085"/>
                      <a:pt x="10129" y="13651"/>
                      <a:pt x="10119" y="13198"/>
                    </a:cubicBezTo>
                    <a:cubicBezTo>
                      <a:pt x="10204" y="13421"/>
                      <a:pt x="10314" y="13628"/>
                      <a:pt x="10493" y="13807"/>
                    </a:cubicBezTo>
                    <a:cubicBezTo>
                      <a:pt x="10860" y="14174"/>
                      <a:pt x="11455" y="14375"/>
                      <a:pt x="12083" y="14588"/>
                    </a:cubicBezTo>
                    <a:cubicBezTo>
                      <a:pt x="12276" y="14655"/>
                      <a:pt x="12472" y="14722"/>
                      <a:pt x="12660" y="14791"/>
                    </a:cubicBezTo>
                    <a:cubicBezTo>
                      <a:pt x="12746" y="14826"/>
                      <a:pt x="13132" y="15115"/>
                      <a:pt x="13800" y="15753"/>
                    </a:cubicBezTo>
                    <a:cubicBezTo>
                      <a:pt x="13938" y="15884"/>
                      <a:pt x="14113" y="15949"/>
                      <a:pt x="14289" y="15949"/>
                    </a:cubicBezTo>
                    <a:cubicBezTo>
                      <a:pt x="14472" y="15949"/>
                      <a:pt x="14652" y="15880"/>
                      <a:pt x="14793" y="15740"/>
                    </a:cubicBezTo>
                    <a:cubicBezTo>
                      <a:pt x="15068" y="15465"/>
                      <a:pt x="15072" y="15029"/>
                      <a:pt x="14805" y="14747"/>
                    </a:cubicBezTo>
                    <a:cubicBezTo>
                      <a:pt x="14166" y="14079"/>
                      <a:pt x="13877" y="13693"/>
                      <a:pt x="13844" y="13607"/>
                    </a:cubicBezTo>
                    <a:cubicBezTo>
                      <a:pt x="13773" y="13420"/>
                      <a:pt x="13705" y="13222"/>
                      <a:pt x="13641" y="13032"/>
                    </a:cubicBezTo>
                    <a:cubicBezTo>
                      <a:pt x="13427" y="12403"/>
                      <a:pt x="13225" y="11809"/>
                      <a:pt x="12860" y="11442"/>
                    </a:cubicBezTo>
                    <a:cubicBezTo>
                      <a:pt x="12531" y="11116"/>
                      <a:pt x="12110" y="11011"/>
                      <a:pt x="11666" y="10898"/>
                    </a:cubicBezTo>
                    <a:cubicBezTo>
                      <a:pt x="11571" y="10877"/>
                      <a:pt x="11476" y="10852"/>
                      <a:pt x="11378" y="10825"/>
                    </a:cubicBezTo>
                    <a:cubicBezTo>
                      <a:pt x="11614" y="10574"/>
                      <a:pt x="11822" y="10332"/>
                      <a:pt x="12007" y="10095"/>
                    </a:cubicBezTo>
                    <a:cubicBezTo>
                      <a:pt x="12215" y="10097"/>
                      <a:pt x="12407" y="10118"/>
                      <a:pt x="12593" y="10138"/>
                    </a:cubicBezTo>
                    <a:cubicBezTo>
                      <a:pt x="12765" y="10155"/>
                      <a:pt x="12932" y="10173"/>
                      <a:pt x="13096" y="10173"/>
                    </a:cubicBezTo>
                    <a:cubicBezTo>
                      <a:pt x="13308" y="10173"/>
                      <a:pt x="13516" y="10144"/>
                      <a:pt x="13721" y="10048"/>
                    </a:cubicBezTo>
                    <a:cubicBezTo>
                      <a:pt x="14128" y="9858"/>
                      <a:pt x="14464" y="9441"/>
                      <a:pt x="14818" y="8998"/>
                    </a:cubicBezTo>
                    <a:cubicBezTo>
                      <a:pt x="14926" y="8864"/>
                      <a:pt x="15036" y="8726"/>
                      <a:pt x="15145" y="8599"/>
                    </a:cubicBezTo>
                    <a:cubicBezTo>
                      <a:pt x="15201" y="8539"/>
                      <a:pt x="15542" y="8320"/>
                      <a:pt x="16228" y="7979"/>
                    </a:cubicBezTo>
                    <a:cubicBezTo>
                      <a:pt x="16544" y="7822"/>
                      <a:pt x="16675" y="7452"/>
                      <a:pt x="16526" y="7134"/>
                    </a:cubicBezTo>
                    <a:cubicBezTo>
                      <a:pt x="16416" y="6899"/>
                      <a:pt x="16189" y="6761"/>
                      <a:pt x="15946" y="6761"/>
                    </a:cubicBezTo>
                    <a:cubicBezTo>
                      <a:pt x="15860" y="6761"/>
                      <a:pt x="15772" y="6778"/>
                      <a:pt x="15687" y="6816"/>
                    </a:cubicBezTo>
                    <a:cubicBezTo>
                      <a:pt x="14986" y="7123"/>
                      <a:pt x="14596" y="7243"/>
                      <a:pt x="14517" y="7247"/>
                    </a:cubicBezTo>
                    <a:cubicBezTo>
                      <a:pt x="14486" y="7247"/>
                      <a:pt x="14454" y="7248"/>
                      <a:pt x="14420" y="7248"/>
                    </a:cubicBezTo>
                    <a:cubicBezTo>
                      <a:pt x="14282" y="7248"/>
                      <a:pt x="14140" y="7245"/>
                      <a:pt x="14002" y="7242"/>
                    </a:cubicBezTo>
                    <a:cubicBezTo>
                      <a:pt x="13866" y="7239"/>
                      <a:pt x="13733" y="7237"/>
                      <a:pt x="13604" y="7237"/>
                    </a:cubicBezTo>
                    <a:cubicBezTo>
                      <a:pt x="13489" y="7237"/>
                      <a:pt x="13378" y="7239"/>
                      <a:pt x="13269" y="7245"/>
                    </a:cubicBezTo>
                    <a:cubicBezTo>
                      <a:pt x="13273" y="7209"/>
                      <a:pt x="13277" y="7177"/>
                      <a:pt x="13281" y="7143"/>
                    </a:cubicBezTo>
                    <a:cubicBezTo>
                      <a:pt x="13554" y="7066"/>
                      <a:pt x="13811" y="6961"/>
                      <a:pt x="14024" y="6749"/>
                    </a:cubicBezTo>
                    <a:cubicBezTo>
                      <a:pt x="14341" y="6431"/>
                      <a:pt x="14513" y="5923"/>
                      <a:pt x="14696" y="5387"/>
                    </a:cubicBezTo>
                    <a:cubicBezTo>
                      <a:pt x="14750" y="5224"/>
                      <a:pt x="14807" y="5057"/>
                      <a:pt x="14867" y="4900"/>
                    </a:cubicBezTo>
                    <a:cubicBezTo>
                      <a:pt x="14897" y="4826"/>
                      <a:pt x="15144" y="4501"/>
                      <a:pt x="15673" y="3947"/>
                    </a:cubicBezTo>
                    <a:cubicBezTo>
                      <a:pt x="15915" y="3693"/>
                      <a:pt x="15910" y="3299"/>
                      <a:pt x="15661" y="3050"/>
                    </a:cubicBezTo>
                    <a:cubicBezTo>
                      <a:pt x="15535" y="2924"/>
                      <a:pt x="15371" y="2861"/>
                      <a:pt x="15206" y="2861"/>
                    </a:cubicBezTo>
                    <a:cubicBezTo>
                      <a:pt x="15048" y="2861"/>
                      <a:pt x="14890" y="2919"/>
                      <a:pt x="14765" y="3039"/>
                    </a:cubicBezTo>
                    <a:cubicBezTo>
                      <a:pt x="14211" y="3568"/>
                      <a:pt x="13886" y="3814"/>
                      <a:pt x="13812" y="3845"/>
                    </a:cubicBezTo>
                    <a:cubicBezTo>
                      <a:pt x="13655" y="3904"/>
                      <a:pt x="13487" y="3962"/>
                      <a:pt x="13326" y="4016"/>
                    </a:cubicBezTo>
                    <a:cubicBezTo>
                      <a:pt x="13142" y="4079"/>
                      <a:pt x="12954" y="4142"/>
                      <a:pt x="12775" y="4213"/>
                    </a:cubicBezTo>
                    <a:cubicBezTo>
                      <a:pt x="12729" y="4126"/>
                      <a:pt x="12680" y="4042"/>
                      <a:pt x="12630" y="3957"/>
                    </a:cubicBezTo>
                    <a:cubicBezTo>
                      <a:pt x="12184" y="3216"/>
                      <a:pt x="11579" y="2625"/>
                      <a:pt x="11102" y="2192"/>
                    </a:cubicBezTo>
                    <a:cubicBezTo>
                      <a:pt x="11052" y="2147"/>
                      <a:pt x="10990" y="2124"/>
                      <a:pt x="10927" y="2124"/>
                    </a:cubicBezTo>
                    <a:cubicBezTo>
                      <a:pt x="10857" y="2124"/>
                      <a:pt x="10785" y="2154"/>
                      <a:pt x="10735" y="2210"/>
                    </a:cubicBezTo>
                    <a:cubicBezTo>
                      <a:pt x="10735" y="2210"/>
                      <a:pt x="10734" y="2212"/>
                      <a:pt x="10734" y="2212"/>
                    </a:cubicBezTo>
                    <a:cubicBezTo>
                      <a:pt x="10554" y="2053"/>
                      <a:pt x="10374" y="1899"/>
                      <a:pt x="10196" y="1747"/>
                    </a:cubicBezTo>
                    <a:cubicBezTo>
                      <a:pt x="10290" y="1637"/>
                      <a:pt x="10277" y="1474"/>
                      <a:pt x="10168" y="1380"/>
                    </a:cubicBezTo>
                    <a:cubicBezTo>
                      <a:pt x="9784" y="1050"/>
                      <a:pt x="9386" y="698"/>
                      <a:pt x="9070" y="334"/>
                    </a:cubicBezTo>
                    <a:cubicBezTo>
                      <a:pt x="8887" y="122"/>
                      <a:pt x="8620" y="0"/>
                      <a:pt x="8337" y="0"/>
                    </a:cubicBezTo>
                    <a:cubicBezTo>
                      <a:pt x="8057" y="0"/>
                      <a:pt x="7788" y="122"/>
                      <a:pt x="7605" y="334"/>
                    </a:cubicBezTo>
                    <a:cubicBezTo>
                      <a:pt x="7251" y="743"/>
                      <a:pt x="6788" y="1138"/>
                      <a:pt x="6300" y="1558"/>
                    </a:cubicBezTo>
                    <a:cubicBezTo>
                      <a:pt x="5424" y="2306"/>
                      <a:pt x="4475" y="3118"/>
                      <a:pt x="3898" y="4212"/>
                    </a:cubicBezTo>
                    <a:cubicBezTo>
                      <a:pt x="3720" y="4141"/>
                      <a:pt x="3532" y="4079"/>
                      <a:pt x="3350" y="4016"/>
                    </a:cubicBezTo>
                    <a:cubicBezTo>
                      <a:pt x="3188" y="3962"/>
                      <a:pt x="3020" y="3904"/>
                      <a:pt x="2863" y="3845"/>
                    </a:cubicBezTo>
                    <a:cubicBezTo>
                      <a:pt x="2789" y="3814"/>
                      <a:pt x="2464" y="3568"/>
                      <a:pt x="1910" y="3039"/>
                    </a:cubicBezTo>
                    <a:cubicBezTo>
                      <a:pt x="1785" y="2919"/>
                      <a:pt x="1627" y="2861"/>
                      <a:pt x="1469" y="2861"/>
                    </a:cubicBezTo>
                    <a:cubicBezTo>
                      <a:pt x="1304" y="2861"/>
                      <a:pt x="1140" y="2924"/>
                      <a:pt x="1014" y="3050"/>
                    </a:cubicBezTo>
                    <a:cubicBezTo>
                      <a:pt x="765" y="3299"/>
                      <a:pt x="761" y="3693"/>
                      <a:pt x="1002" y="3947"/>
                    </a:cubicBezTo>
                    <a:cubicBezTo>
                      <a:pt x="1531" y="4501"/>
                      <a:pt x="1777" y="4826"/>
                      <a:pt x="1808" y="4900"/>
                    </a:cubicBezTo>
                    <a:cubicBezTo>
                      <a:pt x="1867" y="5057"/>
                      <a:pt x="1925" y="5224"/>
                      <a:pt x="1979" y="5387"/>
                    </a:cubicBezTo>
                    <a:cubicBezTo>
                      <a:pt x="2162" y="5923"/>
                      <a:pt x="2334" y="6431"/>
                      <a:pt x="2651" y="6747"/>
                    </a:cubicBezTo>
                    <a:cubicBezTo>
                      <a:pt x="2864" y="6961"/>
                      <a:pt x="3121" y="7066"/>
                      <a:pt x="3395" y="7143"/>
                    </a:cubicBezTo>
                    <a:cubicBezTo>
                      <a:pt x="3398" y="7177"/>
                      <a:pt x="3402" y="7209"/>
                      <a:pt x="3406" y="7245"/>
                    </a:cubicBezTo>
                    <a:cubicBezTo>
                      <a:pt x="3297" y="7239"/>
                      <a:pt x="3186" y="7237"/>
                      <a:pt x="3071" y="7237"/>
                    </a:cubicBezTo>
                    <a:cubicBezTo>
                      <a:pt x="2942" y="7237"/>
                      <a:pt x="2809" y="7239"/>
                      <a:pt x="2673" y="7242"/>
                    </a:cubicBezTo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grpSp>
            <p:nvGrpSpPr>
              <p:cNvPr id="1031" name="Google Shape;1031;p37"/>
              <p:cNvGrpSpPr/>
              <p:nvPr/>
            </p:nvGrpSpPr>
            <p:grpSpPr>
              <a:xfrm>
                <a:off x="5614614" y="1474560"/>
                <a:ext cx="2055225" cy="2194110"/>
                <a:chOff x="4724931" y="2437734"/>
                <a:chExt cx="483742" cy="516407"/>
              </a:xfrm>
            </p:grpSpPr>
            <p:sp>
              <p:nvSpPr>
                <p:cNvPr id="1032" name="Google Shape;1032;p37"/>
                <p:cNvSpPr/>
                <p:nvPr/>
              </p:nvSpPr>
              <p:spPr>
                <a:xfrm>
                  <a:off x="4779760" y="2710370"/>
                  <a:ext cx="183749" cy="182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4" h="6290" extrusionOk="0">
                      <a:moveTo>
                        <a:pt x="5706" y="1"/>
                      </a:moveTo>
                      <a:cubicBezTo>
                        <a:pt x="5210" y="497"/>
                        <a:pt x="4205" y="1433"/>
                        <a:pt x="3962" y="1524"/>
                      </a:cubicBezTo>
                      <a:cubicBezTo>
                        <a:pt x="3190" y="1818"/>
                        <a:pt x="2540" y="1798"/>
                        <a:pt x="2112" y="2229"/>
                      </a:cubicBezTo>
                      <a:cubicBezTo>
                        <a:pt x="1679" y="2659"/>
                        <a:pt x="1478" y="3530"/>
                        <a:pt x="1185" y="4302"/>
                      </a:cubicBezTo>
                      <a:cubicBezTo>
                        <a:pt x="1111" y="4499"/>
                        <a:pt x="619" y="5061"/>
                        <a:pt x="171" y="5529"/>
                      </a:cubicBezTo>
                      <a:cubicBezTo>
                        <a:pt x="0" y="5706"/>
                        <a:pt x="4" y="5986"/>
                        <a:pt x="176" y="6158"/>
                      </a:cubicBezTo>
                      <a:cubicBezTo>
                        <a:pt x="265" y="6245"/>
                        <a:pt x="380" y="6289"/>
                        <a:pt x="496" y="6289"/>
                      </a:cubicBezTo>
                      <a:cubicBezTo>
                        <a:pt x="607" y="6289"/>
                        <a:pt x="719" y="6249"/>
                        <a:pt x="805" y="6166"/>
                      </a:cubicBezTo>
                      <a:cubicBezTo>
                        <a:pt x="1276" y="5717"/>
                        <a:pt x="1836" y="5225"/>
                        <a:pt x="2032" y="5150"/>
                      </a:cubicBezTo>
                      <a:cubicBezTo>
                        <a:pt x="2806" y="4857"/>
                        <a:pt x="3676" y="4655"/>
                        <a:pt x="4107" y="4224"/>
                      </a:cubicBezTo>
                      <a:cubicBezTo>
                        <a:pt x="4538" y="3793"/>
                        <a:pt x="4517" y="3145"/>
                        <a:pt x="4810" y="2373"/>
                      </a:cubicBezTo>
                      <a:cubicBezTo>
                        <a:pt x="4903" y="2128"/>
                        <a:pt x="5837" y="1126"/>
                        <a:pt x="6334" y="629"/>
                      </a:cubicBezTo>
                      <a:lnTo>
                        <a:pt x="5706" y="1"/>
                      </a:ln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33" name="Google Shape;1033;p37"/>
                <p:cNvSpPr/>
                <p:nvPr/>
              </p:nvSpPr>
              <p:spPr>
                <a:xfrm>
                  <a:off x="4755363" y="2528304"/>
                  <a:ext cx="155668" cy="154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6" h="5329" extrusionOk="0">
                      <a:moveTo>
                        <a:pt x="417" y="1"/>
                      </a:moveTo>
                      <a:cubicBezTo>
                        <a:pt x="320" y="1"/>
                        <a:pt x="222" y="39"/>
                        <a:pt x="149" y="112"/>
                      </a:cubicBezTo>
                      <a:cubicBezTo>
                        <a:pt x="3" y="258"/>
                        <a:pt x="0" y="495"/>
                        <a:pt x="143" y="644"/>
                      </a:cubicBezTo>
                      <a:cubicBezTo>
                        <a:pt x="522" y="1042"/>
                        <a:pt x="939" y="1518"/>
                        <a:pt x="1004" y="1684"/>
                      </a:cubicBezTo>
                      <a:cubicBezTo>
                        <a:pt x="1251" y="2339"/>
                        <a:pt x="1423" y="3076"/>
                        <a:pt x="1787" y="3442"/>
                      </a:cubicBezTo>
                      <a:cubicBezTo>
                        <a:pt x="2152" y="3807"/>
                        <a:pt x="2701" y="3789"/>
                        <a:pt x="3356" y="4037"/>
                      </a:cubicBezTo>
                      <a:cubicBezTo>
                        <a:pt x="3562" y="4116"/>
                        <a:pt x="4411" y="4909"/>
                        <a:pt x="4833" y="5329"/>
                      </a:cubicBezTo>
                      <a:lnTo>
                        <a:pt x="5366" y="4796"/>
                      </a:lnTo>
                      <a:cubicBezTo>
                        <a:pt x="4945" y="4376"/>
                        <a:pt x="4152" y="3525"/>
                        <a:pt x="4074" y="3319"/>
                      </a:cubicBezTo>
                      <a:cubicBezTo>
                        <a:pt x="3826" y="2665"/>
                        <a:pt x="3843" y="2117"/>
                        <a:pt x="3478" y="1750"/>
                      </a:cubicBezTo>
                      <a:cubicBezTo>
                        <a:pt x="3112" y="1386"/>
                        <a:pt x="2376" y="1214"/>
                        <a:pt x="1722" y="966"/>
                      </a:cubicBezTo>
                      <a:cubicBezTo>
                        <a:pt x="1554" y="903"/>
                        <a:pt x="1079" y="486"/>
                        <a:pt x="681" y="107"/>
                      </a:cubicBezTo>
                      <a:cubicBezTo>
                        <a:pt x="607" y="36"/>
                        <a:pt x="512" y="1"/>
                        <a:pt x="417" y="1"/>
                      </a:cubicBezTo>
                    </a:path>
                  </a:pathLst>
                </a:custGeom>
                <a:solidFill>
                  <a:srgbClr val="8AD7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34" name="Google Shape;1034;p37"/>
                <p:cNvSpPr/>
                <p:nvPr/>
              </p:nvSpPr>
              <p:spPr>
                <a:xfrm>
                  <a:off x="4755363" y="2528304"/>
                  <a:ext cx="155668" cy="154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6" h="5329" extrusionOk="0">
                      <a:moveTo>
                        <a:pt x="417" y="1"/>
                      </a:moveTo>
                      <a:cubicBezTo>
                        <a:pt x="320" y="1"/>
                        <a:pt x="222" y="39"/>
                        <a:pt x="149" y="112"/>
                      </a:cubicBezTo>
                      <a:cubicBezTo>
                        <a:pt x="3" y="258"/>
                        <a:pt x="0" y="495"/>
                        <a:pt x="143" y="644"/>
                      </a:cubicBezTo>
                      <a:cubicBezTo>
                        <a:pt x="522" y="1042"/>
                        <a:pt x="939" y="1518"/>
                        <a:pt x="1004" y="1684"/>
                      </a:cubicBezTo>
                      <a:cubicBezTo>
                        <a:pt x="1251" y="2339"/>
                        <a:pt x="1423" y="3076"/>
                        <a:pt x="1787" y="3442"/>
                      </a:cubicBezTo>
                      <a:cubicBezTo>
                        <a:pt x="2152" y="3807"/>
                        <a:pt x="2701" y="3789"/>
                        <a:pt x="3356" y="4037"/>
                      </a:cubicBezTo>
                      <a:cubicBezTo>
                        <a:pt x="3562" y="4116"/>
                        <a:pt x="4411" y="4909"/>
                        <a:pt x="4833" y="5329"/>
                      </a:cubicBezTo>
                      <a:lnTo>
                        <a:pt x="5366" y="4796"/>
                      </a:lnTo>
                      <a:cubicBezTo>
                        <a:pt x="4945" y="4376"/>
                        <a:pt x="4152" y="3525"/>
                        <a:pt x="4074" y="3319"/>
                      </a:cubicBezTo>
                      <a:cubicBezTo>
                        <a:pt x="3826" y="2665"/>
                        <a:pt x="3843" y="2117"/>
                        <a:pt x="3478" y="1750"/>
                      </a:cubicBezTo>
                      <a:cubicBezTo>
                        <a:pt x="3112" y="1386"/>
                        <a:pt x="2376" y="1214"/>
                        <a:pt x="1722" y="966"/>
                      </a:cubicBezTo>
                      <a:cubicBezTo>
                        <a:pt x="1554" y="903"/>
                        <a:pt x="1079" y="486"/>
                        <a:pt x="681" y="107"/>
                      </a:cubicBezTo>
                      <a:cubicBezTo>
                        <a:pt x="607" y="36"/>
                        <a:pt x="512" y="1"/>
                        <a:pt x="417" y="1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35" name="Google Shape;1035;p37"/>
                <p:cNvSpPr/>
                <p:nvPr/>
              </p:nvSpPr>
              <p:spPr>
                <a:xfrm>
                  <a:off x="4733576" y="2641472"/>
                  <a:ext cx="191263" cy="102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3" h="3521" extrusionOk="0">
                      <a:moveTo>
                        <a:pt x="434" y="0"/>
                      </a:moveTo>
                      <a:cubicBezTo>
                        <a:pt x="290" y="0"/>
                        <a:pt x="153" y="82"/>
                        <a:pt x="89" y="220"/>
                      </a:cubicBezTo>
                      <a:cubicBezTo>
                        <a:pt x="1" y="407"/>
                        <a:pt x="78" y="631"/>
                        <a:pt x="264" y="723"/>
                      </a:cubicBezTo>
                      <a:cubicBezTo>
                        <a:pt x="758" y="967"/>
                        <a:pt x="1311" y="1270"/>
                        <a:pt x="1428" y="1406"/>
                      </a:cubicBezTo>
                      <a:cubicBezTo>
                        <a:pt x="1886" y="1936"/>
                        <a:pt x="2298" y="2570"/>
                        <a:pt x="2766" y="2788"/>
                      </a:cubicBezTo>
                      <a:cubicBezTo>
                        <a:pt x="2929" y="2865"/>
                        <a:pt x="3099" y="2889"/>
                        <a:pt x="3279" y="2889"/>
                      </a:cubicBezTo>
                      <a:cubicBezTo>
                        <a:pt x="3602" y="2889"/>
                        <a:pt x="3963" y="2811"/>
                        <a:pt x="4398" y="2811"/>
                      </a:cubicBezTo>
                      <a:lnTo>
                        <a:pt x="4444" y="2811"/>
                      </a:lnTo>
                      <a:cubicBezTo>
                        <a:pt x="4664" y="2815"/>
                        <a:pt x="5735" y="3269"/>
                        <a:pt x="6274" y="3520"/>
                      </a:cubicBezTo>
                      <a:lnTo>
                        <a:pt x="6593" y="2838"/>
                      </a:lnTo>
                      <a:cubicBezTo>
                        <a:pt x="6051" y="2586"/>
                        <a:pt x="5018" y="2058"/>
                        <a:pt x="4873" y="1891"/>
                      </a:cubicBezTo>
                      <a:cubicBezTo>
                        <a:pt x="4416" y="1360"/>
                        <a:pt x="4244" y="838"/>
                        <a:pt x="3777" y="620"/>
                      </a:cubicBezTo>
                      <a:cubicBezTo>
                        <a:pt x="3514" y="499"/>
                        <a:pt x="3163" y="474"/>
                        <a:pt x="2782" y="474"/>
                      </a:cubicBezTo>
                      <a:cubicBezTo>
                        <a:pt x="2521" y="474"/>
                        <a:pt x="2246" y="485"/>
                        <a:pt x="1976" y="485"/>
                      </a:cubicBezTo>
                      <a:cubicBezTo>
                        <a:pt x="1936" y="485"/>
                        <a:pt x="1897" y="485"/>
                        <a:pt x="1857" y="485"/>
                      </a:cubicBezTo>
                      <a:cubicBezTo>
                        <a:pt x="1679" y="482"/>
                        <a:pt x="1090" y="253"/>
                        <a:pt x="587" y="31"/>
                      </a:cubicBezTo>
                      <a:cubicBezTo>
                        <a:pt x="538" y="11"/>
                        <a:pt x="486" y="0"/>
                        <a:pt x="434" y="0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36" name="Google Shape;1036;p37"/>
                <p:cNvSpPr/>
                <p:nvPr/>
              </p:nvSpPr>
              <p:spPr>
                <a:xfrm>
                  <a:off x="4970095" y="2710370"/>
                  <a:ext cx="183749" cy="182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4" h="6290" extrusionOk="0">
                      <a:moveTo>
                        <a:pt x="629" y="1"/>
                      </a:moveTo>
                      <a:lnTo>
                        <a:pt x="0" y="629"/>
                      </a:lnTo>
                      <a:cubicBezTo>
                        <a:pt x="497" y="1126"/>
                        <a:pt x="1431" y="2128"/>
                        <a:pt x="1525" y="2373"/>
                      </a:cubicBezTo>
                      <a:cubicBezTo>
                        <a:pt x="1817" y="3145"/>
                        <a:pt x="1796" y="3793"/>
                        <a:pt x="2227" y="4224"/>
                      </a:cubicBezTo>
                      <a:cubicBezTo>
                        <a:pt x="2658" y="4655"/>
                        <a:pt x="3528" y="4857"/>
                        <a:pt x="4302" y="5150"/>
                      </a:cubicBezTo>
                      <a:cubicBezTo>
                        <a:pt x="4498" y="5225"/>
                        <a:pt x="5059" y="5717"/>
                        <a:pt x="5529" y="6166"/>
                      </a:cubicBezTo>
                      <a:cubicBezTo>
                        <a:pt x="5616" y="6249"/>
                        <a:pt x="5728" y="6289"/>
                        <a:pt x="5839" y="6289"/>
                      </a:cubicBezTo>
                      <a:cubicBezTo>
                        <a:pt x="5954" y="6289"/>
                        <a:pt x="6069" y="6245"/>
                        <a:pt x="6158" y="6158"/>
                      </a:cubicBezTo>
                      <a:cubicBezTo>
                        <a:pt x="6330" y="5986"/>
                        <a:pt x="6334" y="5706"/>
                        <a:pt x="6163" y="5529"/>
                      </a:cubicBezTo>
                      <a:cubicBezTo>
                        <a:pt x="5715" y="5061"/>
                        <a:pt x="5223" y="4499"/>
                        <a:pt x="5149" y="4302"/>
                      </a:cubicBezTo>
                      <a:cubicBezTo>
                        <a:pt x="4856" y="3530"/>
                        <a:pt x="4655" y="2659"/>
                        <a:pt x="4224" y="2229"/>
                      </a:cubicBezTo>
                      <a:cubicBezTo>
                        <a:pt x="3794" y="1798"/>
                        <a:pt x="3144" y="1818"/>
                        <a:pt x="2372" y="1524"/>
                      </a:cubicBezTo>
                      <a:cubicBezTo>
                        <a:pt x="2129" y="1433"/>
                        <a:pt x="1124" y="497"/>
                        <a:pt x="629" y="1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37" name="Google Shape;1037;p37"/>
                <p:cNvSpPr/>
                <p:nvPr/>
              </p:nvSpPr>
              <p:spPr>
                <a:xfrm>
                  <a:off x="5022574" y="2528304"/>
                  <a:ext cx="155668" cy="154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6" h="5329" extrusionOk="0">
                      <a:moveTo>
                        <a:pt x="4949" y="1"/>
                      </a:moveTo>
                      <a:cubicBezTo>
                        <a:pt x="4854" y="1"/>
                        <a:pt x="4759" y="36"/>
                        <a:pt x="4685" y="107"/>
                      </a:cubicBezTo>
                      <a:cubicBezTo>
                        <a:pt x="4287" y="486"/>
                        <a:pt x="3812" y="903"/>
                        <a:pt x="3644" y="966"/>
                      </a:cubicBezTo>
                      <a:cubicBezTo>
                        <a:pt x="2990" y="1214"/>
                        <a:pt x="2254" y="1386"/>
                        <a:pt x="1888" y="1750"/>
                      </a:cubicBezTo>
                      <a:cubicBezTo>
                        <a:pt x="1524" y="2117"/>
                        <a:pt x="1540" y="2665"/>
                        <a:pt x="1292" y="3319"/>
                      </a:cubicBezTo>
                      <a:cubicBezTo>
                        <a:pt x="1214" y="3525"/>
                        <a:pt x="421" y="4376"/>
                        <a:pt x="0" y="4796"/>
                      </a:cubicBezTo>
                      <a:lnTo>
                        <a:pt x="533" y="5329"/>
                      </a:lnTo>
                      <a:cubicBezTo>
                        <a:pt x="955" y="4909"/>
                        <a:pt x="1804" y="4116"/>
                        <a:pt x="2010" y="4037"/>
                      </a:cubicBezTo>
                      <a:cubicBezTo>
                        <a:pt x="2665" y="3789"/>
                        <a:pt x="3214" y="3807"/>
                        <a:pt x="3579" y="3442"/>
                      </a:cubicBezTo>
                      <a:cubicBezTo>
                        <a:pt x="3943" y="3076"/>
                        <a:pt x="4115" y="2339"/>
                        <a:pt x="4362" y="1684"/>
                      </a:cubicBezTo>
                      <a:cubicBezTo>
                        <a:pt x="4427" y="1518"/>
                        <a:pt x="4844" y="1042"/>
                        <a:pt x="5224" y="644"/>
                      </a:cubicBezTo>
                      <a:cubicBezTo>
                        <a:pt x="5366" y="495"/>
                        <a:pt x="5363" y="258"/>
                        <a:pt x="5217" y="112"/>
                      </a:cubicBezTo>
                      <a:cubicBezTo>
                        <a:pt x="5144" y="39"/>
                        <a:pt x="5046" y="1"/>
                        <a:pt x="4949" y="1"/>
                      </a:cubicBezTo>
                    </a:path>
                  </a:pathLst>
                </a:custGeom>
                <a:solidFill>
                  <a:srgbClr val="8AD7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38" name="Google Shape;1038;p37"/>
                <p:cNvSpPr/>
                <p:nvPr/>
              </p:nvSpPr>
              <p:spPr>
                <a:xfrm>
                  <a:off x="5022574" y="2528304"/>
                  <a:ext cx="155668" cy="154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6" h="5329" extrusionOk="0">
                      <a:moveTo>
                        <a:pt x="4949" y="1"/>
                      </a:moveTo>
                      <a:cubicBezTo>
                        <a:pt x="4854" y="1"/>
                        <a:pt x="4759" y="36"/>
                        <a:pt x="4685" y="107"/>
                      </a:cubicBezTo>
                      <a:cubicBezTo>
                        <a:pt x="4287" y="486"/>
                        <a:pt x="3812" y="903"/>
                        <a:pt x="3644" y="966"/>
                      </a:cubicBezTo>
                      <a:cubicBezTo>
                        <a:pt x="2990" y="1214"/>
                        <a:pt x="2254" y="1386"/>
                        <a:pt x="1888" y="1750"/>
                      </a:cubicBezTo>
                      <a:cubicBezTo>
                        <a:pt x="1524" y="2117"/>
                        <a:pt x="1540" y="2665"/>
                        <a:pt x="1292" y="3319"/>
                      </a:cubicBezTo>
                      <a:cubicBezTo>
                        <a:pt x="1214" y="3525"/>
                        <a:pt x="421" y="4376"/>
                        <a:pt x="0" y="4796"/>
                      </a:cubicBezTo>
                      <a:lnTo>
                        <a:pt x="533" y="5329"/>
                      </a:lnTo>
                      <a:cubicBezTo>
                        <a:pt x="955" y="4909"/>
                        <a:pt x="1804" y="4116"/>
                        <a:pt x="2010" y="4037"/>
                      </a:cubicBezTo>
                      <a:cubicBezTo>
                        <a:pt x="2665" y="3789"/>
                        <a:pt x="3214" y="3807"/>
                        <a:pt x="3579" y="3442"/>
                      </a:cubicBezTo>
                      <a:cubicBezTo>
                        <a:pt x="3943" y="3076"/>
                        <a:pt x="4115" y="2339"/>
                        <a:pt x="4362" y="1684"/>
                      </a:cubicBezTo>
                      <a:cubicBezTo>
                        <a:pt x="4427" y="1518"/>
                        <a:pt x="4844" y="1042"/>
                        <a:pt x="5224" y="644"/>
                      </a:cubicBezTo>
                      <a:cubicBezTo>
                        <a:pt x="5366" y="495"/>
                        <a:pt x="5363" y="258"/>
                        <a:pt x="5217" y="112"/>
                      </a:cubicBezTo>
                      <a:cubicBezTo>
                        <a:pt x="5144" y="39"/>
                        <a:pt x="5046" y="1"/>
                        <a:pt x="4949" y="1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39" name="Google Shape;1039;p37"/>
                <p:cNvSpPr/>
                <p:nvPr/>
              </p:nvSpPr>
              <p:spPr>
                <a:xfrm>
                  <a:off x="5008765" y="2641472"/>
                  <a:ext cx="191263" cy="102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3" h="3521" extrusionOk="0">
                      <a:moveTo>
                        <a:pt x="6159" y="0"/>
                      </a:moveTo>
                      <a:cubicBezTo>
                        <a:pt x="6107" y="0"/>
                        <a:pt x="6055" y="11"/>
                        <a:pt x="6006" y="31"/>
                      </a:cubicBezTo>
                      <a:cubicBezTo>
                        <a:pt x="5503" y="253"/>
                        <a:pt x="4914" y="482"/>
                        <a:pt x="4736" y="485"/>
                      </a:cubicBezTo>
                      <a:cubicBezTo>
                        <a:pt x="4696" y="485"/>
                        <a:pt x="4657" y="485"/>
                        <a:pt x="4617" y="485"/>
                      </a:cubicBezTo>
                      <a:cubicBezTo>
                        <a:pt x="4347" y="485"/>
                        <a:pt x="4072" y="474"/>
                        <a:pt x="3812" y="474"/>
                      </a:cubicBezTo>
                      <a:cubicBezTo>
                        <a:pt x="3430" y="474"/>
                        <a:pt x="3079" y="499"/>
                        <a:pt x="2816" y="620"/>
                      </a:cubicBezTo>
                      <a:cubicBezTo>
                        <a:pt x="2349" y="838"/>
                        <a:pt x="2178" y="1360"/>
                        <a:pt x="1720" y="1891"/>
                      </a:cubicBezTo>
                      <a:cubicBezTo>
                        <a:pt x="1575" y="2058"/>
                        <a:pt x="542" y="2586"/>
                        <a:pt x="0" y="2838"/>
                      </a:cubicBezTo>
                      <a:lnTo>
                        <a:pt x="320" y="3520"/>
                      </a:lnTo>
                      <a:cubicBezTo>
                        <a:pt x="859" y="3269"/>
                        <a:pt x="1929" y="2815"/>
                        <a:pt x="2149" y="2811"/>
                      </a:cubicBezTo>
                      <a:lnTo>
                        <a:pt x="2195" y="2811"/>
                      </a:lnTo>
                      <a:cubicBezTo>
                        <a:pt x="2630" y="2811"/>
                        <a:pt x="2991" y="2889"/>
                        <a:pt x="3315" y="2889"/>
                      </a:cubicBezTo>
                      <a:cubicBezTo>
                        <a:pt x="3494" y="2889"/>
                        <a:pt x="3664" y="2865"/>
                        <a:pt x="3827" y="2788"/>
                      </a:cubicBezTo>
                      <a:cubicBezTo>
                        <a:pt x="4295" y="2570"/>
                        <a:pt x="4707" y="1936"/>
                        <a:pt x="5165" y="1406"/>
                      </a:cubicBezTo>
                      <a:cubicBezTo>
                        <a:pt x="5282" y="1270"/>
                        <a:pt x="5837" y="967"/>
                        <a:pt x="6329" y="723"/>
                      </a:cubicBezTo>
                      <a:cubicBezTo>
                        <a:pt x="6515" y="631"/>
                        <a:pt x="6592" y="407"/>
                        <a:pt x="6504" y="220"/>
                      </a:cubicBezTo>
                      <a:cubicBezTo>
                        <a:pt x="6440" y="82"/>
                        <a:pt x="6303" y="0"/>
                        <a:pt x="6159" y="0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40" name="Google Shape;1040;p37"/>
                <p:cNvSpPr/>
                <p:nvPr/>
              </p:nvSpPr>
              <p:spPr>
                <a:xfrm>
                  <a:off x="4829977" y="2445277"/>
                  <a:ext cx="273680" cy="501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4" h="17280" extrusionOk="0">
                      <a:moveTo>
                        <a:pt x="4716" y="0"/>
                      </a:moveTo>
                      <a:cubicBezTo>
                        <a:pt x="4519" y="0"/>
                        <a:pt x="4322" y="82"/>
                        <a:pt x="4182" y="244"/>
                      </a:cubicBezTo>
                      <a:cubicBezTo>
                        <a:pt x="2817" y="1823"/>
                        <a:pt x="0" y="3116"/>
                        <a:pt x="0" y="6151"/>
                      </a:cubicBezTo>
                      <a:cubicBezTo>
                        <a:pt x="0" y="7590"/>
                        <a:pt x="331" y="8913"/>
                        <a:pt x="2358" y="10889"/>
                      </a:cubicBezTo>
                      <a:cubicBezTo>
                        <a:pt x="2923" y="11438"/>
                        <a:pt x="3196" y="12205"/>
                        <a:pt x="3196" y="12863"/>
                      </a:cubicBezTo>
                      <a:lnTo>
                        <a:pt x="3196" y="12902"/>
                      </a:lnTo>
                      <a:cubicBezTo>
                        <a:pt x="3197" y="13448"/>
                        <a:pt x="2967" y="13962"/>
                        <a:pt x="2581" y="14348"/>
                      </a:cubicBezTo>
                      <a:cubicBezTo>
                        <a:pt x="2312" y="14617"/>
                        <a:pt x="2157" y="14955"/>
                        <a:pt x="2157" y="15349"/>
                      </a:cubicBezTo>
                      <a:cubicBezTo>
                        <a:pt x="2157" y="16415"/>
                        <a:pt x="3303" y="17280"/>
                        <a:pt x="4716" y="17280"/>
                      </a:cubicBezTo>
                      <a:cubicBezTo>
                        <a:pt x="6130" y="17280"/>
                        <a:pt x="7277" y="16415"/>
                        <a:pt x="7277" y="15349"/>
                      </a:cubicBezTo>
                      <a:cubicBezTo>
                        <a:pt x="7277" y="14955"/>
                        <a:pt x="7121" y="14617"/>
                        <a:pt x="6852" y="14348"/>
                      </a:cubicBezTo>
                      <a:cubicBezTo>
                        <a:pt x="6466" y="13962"/>
                        <a:pt x="6236" y="13448"/>
                        <a:pt x="6237" y="12902"/>
                      </a:cubicBezTo>
                      <a:lnTo>
                        <a:pt x="6237" y="12863"/>
                      </a:lnTo>
                      <a:cubicBezTo>
                        <a:pt x="6237" y="12205"/>
                        <a:pt x="6510" y="11438"/>
                        <a:pt x="7075" y="10889"/>
                      </a:cubicBezTo>
                      <a:cubicBezTo>
                        <a:pt x="9102" y="8913"/>
                        <a:pt x="9434" y="7590"/>
                        <a:pt x="9434" y="6151"/>
                      </a:cubicBezTo>
                      <a:cubicBezTo>
                        <a:pt x="9434" y="3116"/>
                        <a:pt x="6616" y="1823"/>
                        <a:pt x="5252" y="244"/>
                      </a:cubicBezTo>
                      <a:cubicBezTo>
                        <a:pt x="5111" y="82"/>
                        <a:pt x="4914" y="0"/>
                        <a:pt x="4716" y="0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41" name="Google Shape;1041;p37"/>
                <p:cNvSpPr/>
                <p:nvPr/>
              </p:nvSpPr>
              <p:spPr>
                <a:xfrm>
                  <a:off x="4829977" y="2494130"/>
                  <a:ext cx="207625" cy="452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7" h="15596" extrusionOk="0">
                      <a:moveTo>
                        <a:pt x="2627" y="1"/>
                      </a:moveTo>
                      <a:cubicBezTo>
                        <a:pt x="1345" y="1104"/>
                        <a:pt x="0" y="2369"/>
                        <a:pt x="0" y="4467"/>
                      </a:cubicBezTo>
                      <a:cubicBezTo>
                        <a:pt x="0" y="5906"/>
                        <a:pt x="331" y="7229"/>
                        <a:pt x="2358" y="9205"/>
                      </a:cubicBezTo>
                      <a:cubicBezTo>
                        <a:pt x="2923" y="9754"/>
                        <a:pt x="3196" y="10521"/>
                        <a:pt x="3196" y="11179"/>
                      </a:cubicBezTo>
                      <a:lnTo>
                        <a:pt x="3196" y="11218"/>
                      </a:lnTo>
                      <a:cubicBezTo>
                        <a:pt x="3197" y="11764"/>
                        <a:pt x="2967" y="12278"/>
                        <a:pt x="2581" y="12664"/>
                      </a:cubicBezTo>
                      <a:cubicBezTo>
                        <a:pt x="2312" y="12933"/>
                        <a:pt x="2157" y="13271"/>
                        <a:pt x="2157" y="13665"/>
                      </a:cubicBezTo>
                      <a:cubicBezTo>
                        <a:pt x="2157" y="14731"/>
                        <a:pt x="3303" y="15596"/>
                        <a:pt x="4716" y="15596"/>
                      </a:cubicBezTo>
                      <a:cubicBezTo>
                        <a:pt x="5860" y="15596"/>
                        <a:pt x="6829" y="15030"/>
                        <a:pt x="7156" y="14249"/>
                      </a:cubicBezTo>
                      <a:cubicBezTo>
                        <a:pt x="2585" y="11818"/>
                        <a:pt x="1285" y="3989"/>
                        <a:pt x="2627" y="1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42" name="Google Shape;1042;p37"/>
                <p:cNvSpPr/>
                <p:nvPr/>
              </p:nvSpPr>
              <p:spPr>
                <a:xfrm>
                  <a:off x="4908507" y="2892988"/>
                  <a:ext cx="31476" cy="25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" h="865" extrusionOk="0">
                      <a:moveTo>
                        <a:pt x="542" y="1"/>
                      </a:moveTo>
                      <a:cubicBezTo>
                        <a:pt x="243" y="1"/>
                        <a:pt x="1" y="195"/>
                        <a:pt x="1" y="433"/>
                      </a:cubicBezTo>
                      <a:cubicBezTo>
                        <a:pt x="1" y="671"/>
                        <a:pt x="243" y="864"/>
                        <a:pt x="542" y="864"/>
                      </a:cubicBezTo>
                      <a:cubicBezTo>
                        <a:pt x="841" y="864"/>
                        <a:pt x="1084" y="671"/>
                        <a:pt x="1084" y="433"/>
                      </a:cubicBezTo>
                      <a:cubicBezTo>
                        <a:pt x="1084" y="195"/>
                        <a:pt x="841" y="1"/>
                        <a:pt x="5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43" name="Google Shape;1043;p37"/>
                <p:cNvSpPr/>
                <p:nvPr/>
              </p:nvSpPr>
              <p:spPr>
                <a:xfrm>
                  <a:off x="4993622" y="2892988"/>
                  <a:ext cx="31476" cy="25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" h="865" extrusionOk="0">
                      <a:moveTo>
                        <a:pt x="543" y="1"/>
                      </a:moveTo>
                      <a:cubicBezTo>
                        <a:pt x="244" y="1"/>
                        <a:pt x="1" y="195"/>
                        <a:pt x="1" y="433"/>
                      </a:cubicBezTo>
                      <a:cubicBezTo>
                        <a:pt x="1" y="671"/>
                        <a:pt x="244" y="864"/>
                        <a:pt x="543" y="864"/>
                      </a:cubicBezTo>
                      <a:cubicBezTo>
                        <a:pt x="842" y="864"/>
                        <a:pt x="1084" y="671"/>
                        <a:pt x="1084" y="433"/>
                      </a:cubicBezTo>
                      <a:cubicBezTo>
                        <a:pt x="1084" y="195"/>
                        <a:pt x="842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44" name="Google Shape;1044;p37"/>
                <p:cNvSpPr/>
                <p:nvPr/>
              </p:nvSpPr>
              <p:spPr>
                <a:xfrm>
                  <a:off x="4959216" y="2543186"/>
                  <a:ext cx="15172" cy="204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7036" extrusionOk="0">
                      <a:moveTo>
                        <a:pt x="261" y="0"/>
                      </a:moveTo>
                      <a:cubicBezTo>
                        <a:pt x="117" y="0"/>
                        <a:pt x="1" y="118"/>
                        <a:pt x="1" y="261"/>
                      </a:cubicBezTo>
                      <a:lnTo>
                        <a:pt x="1" y="6777"/>
                      </a:lnTo>
                      <a:cubicBezTo>
                        <a:pt x="1" y="6920"/>
                        <a:pt x="117" y="7036"/>
                        <a:pt x="261" y="7036"/>
                      </a:cubicBezTo>
                      <a:cubicBezTo>
                        <a:pt x="406" y="7036"/>
                        <a:pt x="522" y="6920"/>
                        <a:pt x="522" y="6777"/>
                      </a:cubicBezTo>
                      <a:lnTo>
                        <a:pt x="522" y="261"/>
                      </a:lnTo>
                      <a:cubicBezTo>
                        <a:pt x="522" y="118"/>
                        <a:pt x="406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45" name="Google Shape;1045;p37"/>
                <p:cNvSpPr/>
                <p:nvPr/>
              </p:nvSpPr>
              <p:spPr>
                <a:xfrm>
                  <a:off x="4996755" y="2559431"/>
                  <a:ext cx="46010" cy="44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" h="1536" extrusionOk="0">
                      <a:moveTo>
                        <a:pt x="1298" y="0"/>
                      </a:moveTo>
                      <a:cubicBezTo>
                        <a:pt x="1231" y="0"/>
                        <a:pt x="1165" y="27"/>
                        <a:pt x="1114" y="77"/>
                      </a:cubicBezTo>
                      <a:lnTo>
                        <a:pt x="102" y="1088"/>
                      </a:lnTo>
                      <a:cubicBezTo>
                        <a:pt x="1" y="1192"/>
                        <a:pt x="1" y="1356"/>
                        <a:pt x="102" y="1457"/>
                      </a:cubicBezTo>
                      <a:cubicBezTo>
                        <a:pt x="151" y="1509"/>
                        <a:pt x="218" y="1535"/>
                        <a:pt x="286" y="1535"/>
                      </a:cubicBezTo>
                      <a:cubicBezTo>
                        <a:pt x="352" y="1535"/>
                        <a:pt x="420" y="1509"/>
                        <a:pt x="471" y="1457"/>
                      </a:cubicBezTo>
                      <a:lnTo>
                        <a:pt x="1482" y="446"/>
                      </a:lnTo>
                      <a:cubicBezTo>
                        <a:pt x="1585" y="344"/>
                        <a:pt x="1585" y="179"/>
                        <a:pt x="1482" y="77"/>
                      </a:cubicBezTo>
                      <a:cubicBezTo>
                        <a:pt x="1431" y="27"/>
                        <a:pt x="1365" y="0"/>
                        <a:pt x="12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46" name="Google Shape;1046;p37"/>
                <p:cNvSpPr/>
                <p:nvPr/>
              </p:nvSpPr>
              <p:spPr>
                <a:xfrm>
                  <a:off x="4996755" y="2645156"/>
                  <a:ext cx="46010" cy="4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" h="1534" extrusionOk="0">
                      <a:moveTo>
                        <a:pt x="1298" y="1"/>
                      </a:moveTo>
                      <a:cubicBezTo>
                        <a:pt x="1231" y="1"/>
                        <a:pt x="1165" y="26"/>
                        <a:pt x="1114" y="77"/>
                      </a:cubicBezTo>
                      <a:lnTo>
                        <a:pt x="102" y="1089"/>
                      </a:lnTo>
                      <a:cubicBezTo>
                        <a:pt x="1" y="1191"/>
                        <a:pt x="1" y="1356"/>
                        <a:pt x="102" y="1458"/>
                      </a:cubicBezTo>
                      <a:cubicBezTo>
                        <a:pt x="151" y="1509"/>
                        <a:pt x="218" y="1534"/>
                        <a:pt x="286" y="1534"/>
                      </a:cubicBezTo>
                      <a:cubicBezTo>
                        <a:pt x="352" y="1534"/>
                        <a:pt x="420" y="1509"/>
                        <a:pt x="471" y="1458"/>
                      </a:cubicBezTo>
                      <a:lnTo>
                        <a:pt x="1482" y="447"/>
                      </a:lnTo>
                      <a:cubicBezTo>
                        <a:pt x="1585" y="343"/>
                        <a:pt x="1585" y="179"/>
                        <a:pt x="1482" y="77"/>
                      </a:cubicBezTo>
                      <a:cubicBezTo>
                        <a:pt x="1431" y="26"/>
                        <a:pt x="1365" y="1"/>
                        <a:pt x="129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47" name="Google Shape;1047;p37"/>
                <p:cNvSpPr/>
                <p:nvPr/>
              </p:nvSpPr>
              <p:spPr>
                <a:xfrm>
                  <a:off x="4890840" y="2559431"/>
                  <a:ext cx="46010" cy="44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" h="1536" extrusionOk="0">
                      <a:moveTo>
                        <a:pt x="288" y="0"/>
                      </a:moveTo>
                      <a:cubicBezTo>
                        <a:pt x="221" y="0"/>
                        <a:pt x="155" y="27"/>
                        <a:pt x="104" y="77"/>
                      </a:cubicBezTo>
                      <a:cubicBezTo>
                        <a:pt x="1" y="179"/>
                        <a:pt x="1" y="344"/>
                        <a:pt x="104" y="446"/>
                      </a:cubicBezTo>
                      <a:lnTo>
                        <a:pt x="1116" y="1457"/>
                      </a:lnTo>
                      <a:cubicBezTo>
                        <a:pt x="1166" y="1509"/>
                        <a:pt x="1234" y="1535"/>
                        <a:pt x="1300" y="1535"/>
                      </a:cubicBezTo>
                      <a:cubicBezTo>
                        <a:pt x="1368" y="1535"/>
                        <a:pt x="1435" y="1509"/>
                        <a:pt x="1485" y="1457"/>
                      </a:cubicBezTo>
                      <a:cubicBezTo>
                        <a:pt x="1585" y="1356"/>
                        <a:pt x="1585" y="1192"/>
                        <a:pt x="1485" y="1088"/>
                      </a:cubicBezTo>
                      <a:lnTo>
                        <a:pt x="472" y="77"/>
                      </a:lnTo>
                      <a:cubicBezTo>
                        <a:pt x="421" y="27"/>
                        <a:pt x="355" y="0"/>
                        <a:pt x="28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48" name="Google Shape;1048;p37"/>
                <p:cNvSpPr/>
                <p:nvPr/>
              </p:nvSpPr>
              <p:spPr>
                <a:xfrm>
                  <a:off x="4890840" y="2645156"/>
                  <a:ext cx="46010" cy="4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" h="1534" extrusionOk="0">
                      <a:moveTo>
                        <a:pt x="288" y="1"/>
                      </a:moveTo>
                      <a:cubicBezTo>
                        <a:pt x="221" y="1"/>
                        <a:pt x="155" y="26"/>
                        <a:pt x="104" y="77"/>
                      </a:cubicBezTo>
                      <a:cubicBezTo>
                        <a:pt x="1" y="179"/>
                        <a:pt x="1" y="343"/>
                        <a:pt x="104" y="447"/>
                      </a:cubicBezTo>
                      <a:lnTo>
                        <a:pt x="1116" y="1458"/>
                      </a:lnTo>
                      <a:cubicBezTo>
                        <a:pt x="1166" y="1509"/>
                        <a:pt x="1234" y="1534"/>
                        <a:pt x="1300" y="1534"/>
                      </a:cubicBezTo>
                      <a:cubicBezTo>
                        <a:pt x="1368" y="1534"/>
                        <a:pt x="1435" y="1509"/>
                        <a:pt x="1485" y="1458"/>
                      </a:cubicBezTo>
                      <a:cubicBezTo>
                        <a:pt x="1585" y="1356"/>
                        <a:pt x="1585" y="1191"/>
                        <a:pt x="1485" y="1089"/>
                      </a:cubicBezTo>
                      <a:lnTo>
                        <a:pt x="472" y="77"/>
                      </a:lnTo>
                      <a:cubicBezTo>
                        <a:pt x="421" y="26"/>
                        <a:pt x="355" y="1"/>
                        <a:pt x="2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49" name="Google Shape;1049;p37"/>
                <p:cNvSpPr/>
                <p:nvPr/>
              </p:nvSpPr>
              <p:spPr>
                <a:xfrm>
                  <a:off x="4724931" y="2437734"/>
                  <a:ext cx="483742" cy="516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5" h="17801" extrusionOk="0">
                      <a:moveTo>
                        <a:pt x="8337" y="0"/>
                      </a:moveTo>
                      <a:cubicBezTo>
                        <a:pt x="8057" y="0"/>
                        <a:pt x="7788" y="122"/>
                        <a:pt x="7605" y="334"/>
                      </a:cubicBezTo>
                      <a:cubicBezTo>
                        <a:pt x="7251" y="743"/>
                        <a:pt x="6788" y="1138"/>
                        <a:pt x="6300" y="1558"/>
                      </a:cubicBezTo>
                      <a:cubicBezTo>
                        <a:pt x="5424" y="2306"/>
                        <a:pt x="4475" y="3118"/>
                        <a:pt x="3898" y="4212"/>
                      </a:cubicBezTo>
                      <a:cubicBezTo>
                        <a:pt x="3720" y="4141"/>
                        <a:pt x="3532" y="4079"/>
                        <a:pt x="3350" y="4016"/>
                      </a:cubicBezTo>
                      <a:cubicBezTo>
                        <a:pt x="3188" y="3962"/>
                        <a:pt x="3020" y="3904"/>
                        <a:pt x="2863" y="3845"/>
                      </a:cubicBezTo>
                      <a:cubicBezTo>
                        <a:pt x="2789" y="3814"/>
                        <a:pt x="2464" y="3568"/>
                        <a:pt x="1910" y="3039"/>
                      </a:cubicBezTo>
                      <a:cubicBezTo>
                        <a:pt x="1785" y="2919"/>
                        <a:pt x="1627" y="2861"/>
                        <a:pt x="1469" y="2861"/>
                      </a:cubicBezTo>
                      <a:cubicBezTo>
                        <a:pt x="1304" y="2861"/>
                        <a:pt x="1140" y="2924"/>
                        <a:pt x="1014" y="3050"/>
                      </a:cubicBezTo>
                      <a:cubicBezTo>
                        <a:pt x="765" y="3299"/>
                        <a:pt x="761" y="3693"/>
                        <a:pt x="1002" y="3947"/>
                      </a:cubicBezTo>
                      <a:cubicBezTo>
                        <a:pt x="1531" y="4501"/>
                        <a:pt x="1777" y="4826"/>
                        <a:pt x="1808" y="4900"/>
                      </a:cubicBezTo>
                      <a:cubicBezTo>
                        <a:pt x="1867" y="5057"/>
                        <a:pt x="1925" y="5224"/>
                        <a:pt x="1979" y="5387"/>
                      </a:cubicBezTo>
                      <a:cubicBezTo>
                        <a:pt x="2162" y="5923"/>
                        <a:pt x="2334" y="6431"/>
                        <a:pt x="2651" y="6747"/>
                      </a:cubicBezTo>
                      <a:cubicBezTo>
                        <a:pt x="2864" y="6961"/>
                        <a:pt x="3121" y="7066"/>
                        <a:pt x="3395" y="7143"/>
                      </a:cubicBezTo>
                      <a:cubicBezTo>
                        <a:pt x="3398" y="7177"/>
                        <a:pt x="3402" y="7209"/>
                        <a:pt x="3406" y="7245"/>
                      </a:cubicBezTo>
                      <a:cubicBezTo>
                        <a:pt x="3297" y="7239"/>
                        <a:pt x="3186" y="7237"/>
                        <a:pt x="3071" y="7237"/>
                      </a:cubicBezTo>
                      <a:cubicBezTo>
                        <a:pt x="2942" y="7237"/>
                        <a:pt x="2809" y="7239"/>
                        <a:pt x="2673" y="7242"/>
                      </a:cubicBezTo>
                      <a:cubicBezTo>
                        <a:pt x="2526" y="7245"/>
                        <a:pt x="2374" y="7247"/>
                        <a:pt x="2227" y="7247"/>
                      </a:cubicBezTo>
                      <a:lnTo>
                        <a:pt x="2159" y="7247"/>
                      </a:lnTo>
                      <a:cubicBezTo>
                        <a:pt x="2079" y="7243"/>
                        <a:pt x="1689" y="7123"/>
                        <a:pt x="988" y="6816"/>
                      </a:cubicBezTo>
                      <a:cubicBezTo>
                        <a:pt x="903" y="6780"/>
                        <a:pt x="815" y="6761"/>
                        <a:pt x="729" y="6761"/>
                      </a:cubicBezTo>
                      <a:cubicBezTo>
                        <a:pt x="487" y="6761"/>
                        <a:pt x="260" y="6898"/>
                        <a:pt x="151" y="7134"/>
                      </a:cubicBezTo>
                      <a:cubicBezTo>
                        <a:pt x="0" y="7452"/>
                        <a:pt x="131" y="7822"/>
                        <a:pt x="447" y="7979"/>
                      </a:cubicBezTo>
                      <a:cubicBezTo>
                        <a:pt x="1133" y="8320"/>
                        <a:pt x="1474" y="8539"/>
                        <a:pt x="1530" y="8599"/>
                      </a:cubicBezTo>
                      <a:cubicBezTo>
                        <a:pt x="1639" y="8726"/>
                        <a:pt x="1750" y="8864"/>
                        <a:pt x="1857" y="8998"/>
                      </a:cubicBezTo>
                      <a:cubicBezTo>
                        <a:pt x="2211" y="9441"/>
                        <a:pt x="2547" y="9858"/>
                        <a:pt x="2953" y="10048"/>
                      </a:cubicBezTo>
                      <a:cubicBezTo>
                        <a:pt x="3159" y="10144"/>
                        <a:pt x="3367" y="10173"/>
                        <a:pt x="3579" y="10173"/>
                      </a:cubicBezTo>
                      <a:cubicBezTo>
                        <a:pt x="3743" y="10173"/>
                        <a:pt x="3910" y="10155"/>
                        <a:pt x="4083" y="10138"/>
                      </a:cubicBezTo>
                      <a:cubicBezTo>
                        <a:pt x="4268" y="10118"/>
                        <a:pt x="4460" y="10097"/>
                        <a:pt x="4668" y="10095"/>
                      </a:cubicBezTo>
                      <a:cubicBezTo>
                        <a:pt x="4853" y="10332"/>
                        <a:pt x="5062" y="10574"/>
                        <a:pt x="5297" y="10825"/>
                      </a:cubicBezTo>
                      <a:cubicBezTo>
                        <a:pt x="5199" y="10852"/>
                        <a:pt x="5104" y="10877"/>
                        <a:pt x="5009" y="10898"/>
                      </a:cubicBezTo>
                      <a:cubicBezTo>
                        <a:pt x="4565" y="11011"/>
                        <a:pt x="4144" y="11116"/>
                        <a:pt x="3815" y="11442"/>
                      </a:cubicBezTo>
                      <a:cubicBezTo>
                        <a:pt x="3450" y="11809"/>
                        <a:pt x="3248" y="12403"/>
                        <a:pt x="3034" y="13032"/>
                      </a:cubicBezTo>
                      <a:cubicBezTo>
                        <a:pt x="2970" y="13222"/>
                        <a:pt x="2903" y="13420"/>
                        <a:pt x="2831" y="13607"/>
                      </a:cubicBezTo>
                      <a:cubicBezTo>
                        <a:pt x="2798" y="13693"/>
                        <a:pt x="2509" y="14079"/>
                        <a:pt x="1870" y="14747"/>
                      </a:cubicBezTo>
                      <a:cubicBezTo>
                        <a:pt x="1603" y="15029"/>
                        <a:pt x="1607" y="15465"/>
                        <a:pt x="1882" y="15740"/>
                      </a:cubicBezTo>
                      <a:cubicBezTo>
                        <a:pt x="1977" y="15834"/>
                        <a:pt x="2095" y="15900"/>
                        <a:pt x="2225" y="15931"/>
                      </a:cubicBezTo>
                      <a:cubicBezTo>
                        <a:pt x="2244" y="15935"/>
                        <a:pt x="2264" y="15938"/>
                        <a:pt x="2283" y="15938"/>
                      </a:cubicBezTo>
                      <a:cubicBezTo>
                        <a:pt x="2403" y="15938"/>
                        <a:pt x="2510" y="15856"/>
                        <a:pt x="2537" y="15735"/>
                      </a:cubicBezTo>
                      <a:cubicBezTo>
                        <a:pt x="2570" y="15595"/>
                        <a:pt x="2482" y="15454"/>
                        <a:pt x="2342" y="15423"/>
                      </a:cubicBezTo>
                      <a:cubicBezTo>
                        <a:pt x="2308" y="15415"/>
                        <a:pt x="2277" y="15396"/>
                        <a:pt x="2251" y="15371"/>
                      </a:cubicBezTo>
                      <a:cubicBezTo>
                        <a:pt x="2179" y="15299"/>
                        <a:pt x="2177" y="15183"/>
                        <a:pt x="2248" y="15108"/>
                      </a:cubicBezTo>
                      <a:cubicBezTo>
                        <a:pt x="2603" y="14737"/>
                        <a:pt x="3213" y="14071"/>
                        <a:pt x="3319" y="13793"/>
                      </a:cubicBezTo>
                      <a:cubicBezTo>
                        <a:pt x="3392" y="13597"/>
                        <a:pt x="3461" y="13394"/>
                        <a:pt x="3528" y="13199"/>
                      </a:cubicBezTo>
                      <a:cubicBezTo>
                        <a:pt x="3721" y="12629"/>
                        <a:pt x="3905" y="12092"/>
                        <a:pt x="4184" y="11810"/>
                      </a:cubicBezTo>
                      <a:cubicBezTo>
                        <a:pt x="4411" y="11586"/>
                        <a:pt x="4730" y="11506"/>
                        <a:pt x="5136" y="11405"/>
                      </a:cubicBezTo>
                      <a:cubicBezTo>
                        <a:pt x="5309" y="11361"/>
                        <a:pt x="5504" y="11313"/>
                        <a:pt x="5709" y="11249"/>
                      </a:cubicBezTo>
                      <a:cubicBezTo>
                        <a:pt x="5737" y="11278"/>
                        <a:pt x="5767" y="11306"/>
                        <a:pt x="5797" y="11335"/>
                      </a:cubicBezTo>
                      <a:cubicBezTo>
                        <a:pt x="6014" y="11547"/>
                        <a:pt x="6192" y="11807"/>
                        <a:pt x="6322" y="12090"/>
                      </a:cubicBezTo>
                      <a:cubicBezTo>
                        <a:pt x="6282" y="12228"/>
                        <a:pt x="6249" y="12359"/>
                        <a:pt x="6217" y="12488"/>
                      </a:cubicBezTo>
                      <a:cubicBezTo>
                        <a:pt x="6116" y="12892"/>
                        <a:pt x="6037" y="13214"/>
                        <a:pt x="5813" y="13438"/>
                      </a:cubicBezTo>
                      <a:cubicBezTo>
                        <a:pt x="5531" y="13718"/>
                        <a:pt x="4993" y="13901"/>
                        <a:pt x="4423" y="14094"/>
                      </a:cubicBezTo>
                      <a:cubicBezTo>
                        <a:pt x="4228" y="14162"/>
                        <a:pt x="4026" y="14230"/>
                        <a:pt x="3830" y="14303"/>
                      </a:cubicBezTo>
                      <a:cubicBezTo>
                        <a:pt x="3744" y="14337"/>
                        <a:pt x="3579" y="14425"/>
                        <a:pt x="3134" y="14810"/>
                      </a:cubicBezTo>
                      <a:cubicBezTo>
                        <a:pt x="3025" y="14903"/>
                        <a:pt x="3012" y="15069"/>
                        <a:pt x="3106" y="15178"/>
                      </a:cubicBezTo>
                      <a:cubicBezTo>
                        <a:pt x="3159" y="15238"/>
                        <a:pt x="3232" y="15268"/>
                        <a:pt x="3304" y="15268"/>
                      </a:cubicBezTo>
                      <a:cubicBezTo>
                        <a:pt x="3366" y="15268"/>
                        <a:pt x="3426" y="15246"/>
                        <a:pt x="3475" y="15204"/>
                      </a:cubicBezTo>
                      <a:cubicBezTo>
                        <a:pt x="3889" y="14846"/>
                        <a:pt x="4003" y="14796"/>
                        <a:pt x="4015" y="14791"/>
                      </a:cubicBezTo>
                      <a:cubicBezTo>
                        <a:pt x="4203" y="14722"/>
                        <a:pt x="4399" y="14655"/>
                        <a:pt x="4592" y="14588"/>
                      </a:cubicBezTo>
                      <a:cubicBezTo>
                        <a:pt x="5220" y="14375"/>
                        <a:pt x="5815" y="14174"/>
                        <a:pt x="6182" y="13807"/>
                      </a:cubicBezTo>
                      <a:cubicBezTo>
                        <a:pt x="6361" y="13628"/>
                        <a:pt x="6472" y="13421"/>
                        <a:pt x="6556" y="13198"/>
                      </a:cubicBezTo>
                      <a:lnTo>
                        <a:pt x="6556" y="13198"/>
                      </a:lnTo>
                      <a:cubicBezTo>
                        <a:pt x="6546" y="13651"/>
                        <a:pt x="6356" y="14085"/>
                        <a:pt x="6018" y="14423"/>
                      </a:cubicBezTo>
                      <a:cubicBezTo>
                        <a:pt x="5690" y="14752"/>
                        <a:pt x="5517" y="15162"/>
                        <a:pt x="5517" y="15609"/>
                      </a:cubicBezTo>
                      <a:cubicBezTo>
                        <a:pt x="5517" y="16818"/>
                        <a:pt x="6781" y="17800"/>
                        <a:pt x="8337" y="17800"/>
                      </a:cubicBezTo>
                      <a:cubicBezTo>
                        <a:pt x="9894" y="17800"/>
                        <a:pt x="11158" y="16818"/>
                        <a:pt x="11158" y="15609"/>
                      </a:cubicBezTo>
                      <a:cubicBezTo>
                        <a:pt x="11158" y="15162"/>
                        <a:pt x="10985" y="14752"/>
                        <a:pt x="10657" y="14423"/>
                      </a:cubicBezTo>
                      <a:cubicBezTo>
                        <a:pt x="10319" y="14085"/>
                        <a:pt x="10129" y="13651"/>
                        <a:pt x="10119" y="13198"/>
                      </a:cubicBezTo>
                      <a:lnTo>
                        <a:pt x="10119" y="13198"/>
                      </a:lnTo>
                      <a:cubicBezTo>
                        <a:pt x="10204" y="13421"/>
                        <a:pt x="10314" y="13628"/>
                        <a:pt x="10493" y="13807"/>
                      </a:cubicBezTo>
                      <a:cubicBezTo>
                        <a:pt x="10860" y="14174"/>
                        <a:pt x="11455" y="14375"/>
                        <a:pt x="12083" y="14588"/>
                      </a:cubicBezTo>
                      <a:cubicBezTo>
                        <a:pt x="12276" y="14655"/>
                        <a:pt x="12472" y="14722"/>
                        <a:pt x="12660" y="14791"/>
                      </a:cubicBezTo>
                      <a:cubicBezTo>
                        <a:pt x="12746" y="14826"/>
                        <a:pt x="13132" y="15115"/>
                        <a:pt x="13800" y="15753"/>
                      </a:cubicBezTo>
                      <a:cubicBezTo>
                        <a:pt x="13938" y="15884"/>
                        <a:pt x="14113" y="15949"/>
                        <a:pt x="14289" y="15949"/>
                      </a:cubicBezTo>
                      <a:cubicBezTo>
                        <a:pt x="14472" y="15949"/>
                        <a:pt x="14652" y="15880"/>
                        <a:pt x="14793" y="15740"/>
                      </a:cubicBezTo>
                      <a:cubicBezTo>
                        <a:pt x="15068" y="15465"/>
                        <a:pt x="15072" y="15029"/>
                        <a:pt x="14805" y="14747"/>
                      </a:cubicBezTo>
                      <a:cubicBezTo>
                        <a:pt x="14166" y="14079"/>
                        <a:pt x="13877" y="13693"/>
                        <a:pt x="13844" y="13607"/>
                      </a:cubicBezTo>
                      <a:cubicBezTo>
                        <a:pt x="13773" y="13420"/>
                        <a:pt x="13705" y="13222"/>
                        <a:pt x="13641" y="13032"/>
                      </a:cubicBezTo>
                      <a:cubicBezTo>
                        <a:pt x="13427" y="12403"/>
                        <a:pt x="13225" y="11809"/>
                        <a:pt x="12860" y="11442"/>
                      </a:cubicBezTo>
                      <a:cubicBezTo>
                        <a:pt x="12531" y="11116"/>
                        <a:pt x="12110" y="11011"/>
                        <a:pt x="11666" y="10898"/>
                      </a:cubicBezTo>
                      <a:cubicBezTo>
                        <a:pt x="11571" y="10877"/>
                        <a:pt x="11476" y="10852"/>
                        <a:pt x="11378" y="10825"/>
                      </a:cubicBezTo>
                      <a:cubicBezTo>
                        <a:pt x="11614" y="10574"/>
                        <a:pt x="11822" y="10332"/>
                        <a:pt x="12007" y="10095"/>
                      </a:cubicBezTo>
                      <a:cubicBezTo>
                        <a:pt x="12215" y="10097"/>
                        <a:pt x="12407" y="10118"/>
                        <a:pt x="12593" y="10138"/>
                      </a:cubicBezTo>
                      <a:cubicBezTo>
                        <a:pt x="12765" y="10155"/>
                        <a:pt x="12932" y="10173"/>
                        <a:pt x="13096" y="10173"/>
                      </a:cubicBezTo>
                      <a:cubicBezTo>
                        <a:pt x="13308" y="10173"/>
                        <a:pt x="13516" y="10144"/>
                        <a:pt x="13721" y="10048"/>
                      </a:cubicBezTo>
                      <a:cubicBezTo>
                        <a:pt x="14128" y="9858"/>
                        <a:pt x="14464" y="9441"/>
                        <a:pt x="14818" y="8998"/>
                      </a:cubicBezTo>
                      <a:cubicBezTo>
                        <a:pt x="14926" y="8864"/>
                        <a:pt x="15036" y="8726"/>
                        <a:pt x="15145" y="8599"/>
                      </a:cubicBezTo>
                      <a:cubicBezTo>
                        <a:pt x="15201" y="8539"/>
                        <a:pt x="15542" y="8320"/>
                        <a:pt x="16228" y="7979"/>
                      </a:cubicBezTo>
                      <a:cubicBezTo>
                        <a:pt x="16544" y="7822"/>
                        <a:pt x="16675" y="7452"/>
                        <a:pt x="16526" y="7134"/>
                      </a:cubicBezTo>
                      <a:cubicBezTo>
                        <a:pt x="16416" y="6899"/>
                        <a:pt x="16189" y="6761"/>
                        <a:pt x="15946" y="6761"/>
                      </a:cubicBezTo>
                      <a:cubicBezTo>
                        <a:pt x="15860" y="6761"/>
                        <a:pt x="15772" y="6778"/>
                        <a:pt x="15687" y="6816"/>
                      </a:cubicBezTo>
                      <a:cubicBezTo>
                        <a:pt x="14986" y="7123"/>
                        <a:pt x="14596" y="7243"/>
                        <a:pt x="14517" y="7247"/>
                      </a:cubicBezTo>
                      <a:cubicBezTo>
                        <a:pt x="14486" y="7247"/>
                        <a:pt x="14454" y="7248"/>
                        <a:pt x="14420" y="7248"/>
                      </a:cubicBezTo>
                      <a:cubicBezTo>
                        <a:pt x="14282" y="7248"/>
                        <a:pt x="14140" y="7245"/>
                        <a:pt x="14002" y="7242"/>
                      </a:cubicBezTo>
                      <a:cubicBezTo>
                        <a:pt x="13866" y="7239"/>
                        <a:pt x="13733" y="7237"/>
                        <a:pt x="13604" y="7237"/>
                      </a:cubicBezTo>
                      <a:cubicBezTo>
                        <a:pt x="13489" y="7237"/>
                        <a:pt x="13378" y="7239"/>
                        <a:pt x="13269" y="7245"/>
                      </a:cubicBezTo>
                      <a:cubicBezTo>
                        <a:pt x="13273" y="7209"/>
                        <a:pt x="13277" y="7177"/>
                        <a:pt x="13281" y="7143"/>
                      </a:cubicBezTo>
                      <a:cubicBezTo>
                        <a:pt x="13554" y="7066"/>
                        <a:pt x="13811" y="6961"/>
                        <a:pt x="14024" y="6749"/>
                      </a:cubicBezTo>
                      <a:cubicBezTo>
                        <a:pt x="14341" y="6431"/>
                        <a:pt x="14513" y="5923"/>
                        <a:pt x="14696" y="5387"/>
                      </a:cubicBezTo>
                      <a:cubicBezTo>
                        <a:pt x="14750" y="5224"/>
                        <a:pt x="14807" y="5057"/>
                        <a:pt x="14867" y="4900"/>
                      </a:cubicBezTo>
                      <a:cubicBezTo>
                        <a:pt x="14897" y="4826"/>
                        <a:pt x="15144" y="4501"/>
                        <a:pt x="15673" y="3947"/>
                      </a:cubicBezTo>
                      <a:cubicBezTo>
                        <a:pt x="15915" y="3693"/>
                        <a:pt x="15910" y="3299"/>
                        <a:pt x="15661" y="3050"/>
                      </a:cubicBezTo>
                      <a:cubicBezTo>
                        <a:pt x="15535" y="2924"/>
                        <a:pt x="15371" y="2861"/>
                        <a:pt x="15206" y="2861"/>
                      </a:cubicBezTo>
                      <a:cubicBezTo>
                        <a:pt x="15048" y="2861"/>
                        <a:pt x="14890" y="2919"/>
                        <a:pt x="14765" y="3039"/>
                      </a:cubicBezTo>
                      <a:cubicBezTo>
                        <a:pt x="14211" y="3568"/>
                        <a:pt x="13886" y="3814"/>
                        <a:pt x="13812" y="3845"/>
                      </a:cubicBezTo>
                      <a:cubicBezTo>
                        <a:pt x="13655" y="3904"/>
                        <a:pt x="13487" y="3962"/>
                        <a:pt x="13326" y="4016"/>
                      </a:cubicBezTo>
                      <a:cubicBezTo>
                        <a:pt x="13142" y="4079"/>
                        <a:pt x="12954" y="4142"/>
                        <a:pt x="12775" y="4213"/>
                      </a:cubicBezTo>
                      <a:cubicBezTo>
                        <a:pt x="12729" y="4126"/>
                        <a:pt x="12680" y="4042"/>
                        <a:pt x="12630" y="3957"/>
                      </a:cubicBezTo>
                      <a:cubicBezTo>
                        <a:pt x="12184" y="3216"/>
                        <a:pt x="11579" y="2625"/>
                        <a:pt x="11102" y="2192"/>
                      </a:cubicBezTo>
                      <a:cubicBezTo>
                        <a:pt x="11052" y="2147"/>
                        <a:pt x="10990" y="2124"/>
                        <a:pt x="10927" y="2124"/>
                      </a:cubicBezTo>
                      <a:cubicBezTo>
                        <a:pt x="10857" y="2124"/>
                        <a:pt x="10785" y="2154"/>
                        <a:pt x="10735" y="2210"/>
                      </a:cubicBezTo>
                      <a:cubicBezTo>
                        <a:pt x="10637" y="2317"/>
                        <a:pt x="10645" y="2482"/>
                        <a:pt x="10752" y="2578"/>
                      </a:cubicBezTo>
                      <a:cubicBezTo>
                        <a:pt x="11406" y="3171"/>
                        <a:pt x="12029" y="3828"/>
                        <a:pt x="12411" y="4654"/>
                      </a:cubicBezTo>
                      <a:cubicBezTo>
                        <a:pt x="12411" y="4655"/>
                        <a:pt x="12411" y="4656"/>
                        <a:pt x="12414" y="4658"/>
                      </a:cubicBezTo>
                      <a:cubicBezTo>
                        <a:pt x="12415" y="4659"/>
                        <a:pt x="12416" y="4662"/>
                        <a:pt x="12416" y="4664"/>
                      </a:cubicBezTo>
                      <a:cubicBezTo>
                        <a:pt x="12652" y="5174"/>
                        <a:pt x="12794" y="5749"/>
                        <a:pt x="12794" y="6413"/>
                      </a:cubicBezTo>
                      <a:cubicBezTo>
                        <a:pt x="12794" y="7231"/>
                        <a:pt x="12676" y="7846"/>
                        <a:pt x="12398" y="8472"/>
                      </a:cubicBezTo>
                      <a:cubicBezTo>
                        <a:pt x="12053" y="9248"/>
                        <a:pt x="11437" y="10063"/>
                        <a:pt x="10514" y="10962"/>
                      </a:cubicBezTo>
                      <a:cubicBezTo>
                        <a:pt x="9939" y="11521"/>
                        <a:pt x="9597" y="12329"/>
                        <a:pt x="9597" y="13124"/>
                      </a:cubicBezTo>
                      <a:lnTo>
                        <a:pt x="9597" y="13162"/>
                      </a:lnTo>
                      <a:cubicBezTo>
                        <a:pt x="9596" y="13767"/>
                        <a:pt x="9843" y="14346"/>
                        <a:pt x="10288" y="14791"/>
                      </a:cubicBezTo>
                      <a:cubicBezTo>
                        <a:pt x="10519" y="15024"/>
                        <a:pt x="10637" y="15299"/>
                        <a:pt x="10637" y="15609"/>
                      </a:cubicBezTo>
                      <a:cubicBezTo>
                        <a:pt x="10637" y="16529"/>
                        <a:pt x="9605" y="17279"/>
                        <a:pt x="8337" y="17279"/>
                      </a:cubicBezTo>
                      <a:cubicBezTo>
                        <a:pt x="7070" y="17279"/>
                        <a:pt x="6038" y="16529"/>
                        <a:pt x="6038" y="15609"/>
                      </a:cubicBezTo>
                      <a:cubicBezTo>
                        <a:pt x="6038" y="15299"/>
                        <a:pt x="6156" y="15024"/>
                        <a:pt x="6387" y="14791"/>
                      </a:cubicBezTo>
                      <a:cubicBezTo>
                        <a:pt x="6833" y="14346"/>
                        <a:pt x="7079" y="13767"/>
                        <a:pt x="7078" y="13162"/>
                      </a:cubicBezTo>
                      <a:lnTo>
                        <a:pt x="7078" y="13123"/>
                      </a:lnTo>
                      <a:cubicBezTo>
                        <a:pt x="7078" y="12329"/>
                        <a:pt x="6736" y="11521"/>
                        <a:pt x="6161" y="10962"/>
                      </a:cubicBezTo>
                      <a:cubicBezTo>
                        <a:pt x="5238" y="10063"/>
                        <a:pt x="4622" y="9248"/>
                        <a:pt x="4277" y="8472"/>
                      </a:cubicBezTo>
                      <a:cubicBezTo>
                        <a:pt x="3999" y="7846"/>
                        <a:pt x="3881" y="7230"/>
                        <a:pt x="3881" y="6411"/>
                      </a:cubicBezTo>
                      <a:cubicBezTo>
                        <a:pt x="3881" y="5479"/>
                        <a:pt x="4167" y="4636"/>
                        <a:pt x="4752" y="3837"/>
                      </a:cubicBezTo>
                      <a:cubicBezTo>
                        <a:pt x="5278" y="3117"/>
                        <a:pt x="5970" y="2525"/>
                        <a:pt x="6639" y="1953"/>
                      </a:cubicBezTo>
                      <a:cubicBezTo>
                        <a:pt x="7143" y="1521"/>
                        <a:pt x="7620" y="1114"/>
                        <a:pt x="8000" y="675"/>
                      </a:cubicBezTo>
                      <a:cubicBezTo>
                        <a:pt x="8085" y="577"/>
                        <a:pt x="8206" y="522"/>
                        <a:pt x="8337" y="522"/>
                      </a:cubicBezTo>
                      <a:cubicBezTo>
                        <a:pt x="8468" y="522"/>
                        <a:pt x="8590" y="577"/>
                        <a:pt x="8675" y="675"/>
                      </a:cubicBezTo>
                      <a:cubicBezTo>
                        <a:pt x="9013" y="1066"/>
                        <a:pt x="9432" y="1432"/>
                        <a:pt x="9828" y="1775"/>
                      </a:cubicBezTo>
                      <a:cubicBezTo>
                        <a:pt x="9877" y="1817"/>
                        <a:pt x="9938" y="1838"/>
                        <a:pt x="9998" y="1838"/>
                      </a:cubicBezTo>
                      <a:cubicBezTo>
                        <a:pt x="10072" y="1838"/>
                        <a:pt x="10144" y="1807"/>
                        <a:pt x="10196" y="1747"/>
                      </a:cubicBezTo>
                      <a:cubicBezTo>
                        <a:pt x="10290" y="1638"/>
                        <a:pt x="10277" y="1474"/>
                        <a:pt x="10168" y="1380"/>
                      </a:cubicBezTo>
                      <a:cubicBezTo>
                        <a:pt x="9784" y="1050"/>
                        <a:pt x="9386" y="698"/>
                        <a:pt x="9070" y="334"/>
                      </a:cubicBezTo>
                      <a:cubicBezTo>
                        <a:pt x="8887" y="122"/>
                        <a:pt x="8620" y="0"/>
                        <a:pt x="8337" y="0"/>
                      </a:cubicBezTo>
                      <a:close/>
                      <a:moveTo>
                        <a:pt x="8034" y="15443"/>
                      </a:moveTo>
                      <a:cubicBezTo>
                        <a:pt x="7973" y="15443"/>
                        <a:pt x="7912" y="15465"/>
                        <a:pt x="7863" y="15508"/>
                      </a:cubicBezTo>
                      <a:cubicBezTo>
                        <a:pt x="7755" y="15603"/>
                        <a:pt x="7743" y="15768"/>
                        <a:pt x="7838" y="15876"/>
                      </a:cubicBezTo>
                      <a:cubicBezTo>
                        <a:pt x="7963" y="16020"/>
                        <a:pt x="8147" y="16103"/>
                        <a:pt x="8337" y="16103"/>
                      </a:cubicBezTo>
                      <a:cubicBezTo>
                        <a:pt x="8529" y="16103"/>
                        <a:pt x="8712" y="16020"/>
                        <a:pt x="8837" y="15876"/>
                      </a:cubicBezTo>
                      <a:cubicBezTo>
                        <a:pt x="8932" y="15768"/>
                        <a:pt x="8920" y="15603"/>
                        <a:pt x="8812" y="15508"/>
                      </a:cubicBezTo>
                      <a:cubicBezTo>
                        <a:pt x="8763" y="15465"/>
                        <a:pt x="8702" y="15443"/>
                        <a:pt x="8641" y="15443"/>
                      </a:cubicBezTo>
                      <a:cubicBezTo>
                        <a:pt x="8568" y="15443"/>
                        <a:pt x="8496" y="15474"/>
                        <a:pt x="8444" y="15533"/>
                      </a:cubicBezTo>
                      <a:cubicBezTo>
                        <a:pt x="8428" y="15551"/>
                        <a:pt x="8394" y="15581"/>
                        <a:pt x="8337" y="15581"/>
                      </a:cubicBezTo>
                      <a:cubicBezTo>
                        <a:pt x="8281" y="15581"/>
                        <a:pt x="8247" y="15551"/>
                        <a:pt x="8231" y="15533"/>
                      </a:cubicBezTo>
                      <a:cubicBezTo>
                        <a:pt x="8179" y="15474"/>
                        <a:pt x="8107" y="15443"/>
                        <a:pt x="8034" y="15443"/>
                      </a:cubicBezTo>
                      <a:close/>
                      <a:moveTo>
                        <a:pt x="9489" y="15245"/>
                      </a:moveTo>
                      <a:cubicBezTo>
                        <a:pt x="9344" y="15245"/>
                        <a:pt x="9228" y="15361"/>
                        <a:pt x="9228" y="15506"/>
                      </a:cubicBezTo>
                      <a:lnTo>
                        <a:pt x="9228" y="15695"/>
                      </a:lnTo>
                      <a:cubicBezTo>
                        <a:pt x="9228" y="15840"/>
                        <a:pt x="9344" y="15956"/>
                        <a:pt x="9489" y="15956"/>
                      </a:cubicBezTo>
                      <a:cubicBezTo>
                        <a:pt x="9633" y="15956"/>
                        <a:pt x="9750" y="15840"/>
                        <a:pt x="9750" y="15695"/>
                      </a:cubicBezTo>
                      <a:lnTo>
                        <a:pt x="9750" y="15506"/>
                      </a:lnTo>
                      <a:cubicBezTo>
                        <a:pt x="9750" y="15361"/>
                        <a:pt x="9633" y="15245"/>
                        <a:pt x="9489" y="15245"/>
                      </a:cubicBezTo>
                      <a:close/>
                      <a:moveTo>
                        <a:pt x="7186" y="15245"/>
                      </a:moveTo>
                      <a:cubicBezTo>
                        <a:pt x="7042" y="15245"/>
                        <a:pt x="6925" y="15361"/>
                        <a:pt x="6925" y="15506"/>
                      </a:cubicBezTo>
                      <a:lnTo>
                        <a:pt x="6925" y="15695"/>
                      </a:lnTo>
                      <a:cubicBezTo>
                        <a:pt x="6925" y="15840"/>
                        <a:pt x="7042" y="15956"/>
                        <a:pt x="7186" y="15956"/>
                      </a:cubicBezTo>
                      <a:cubicBezTo>
                        <a:pt x="7331" y="15956"/>
                        <a:pt x="7447" y="15840"/>
                        <a:pt x="7447" y="15695"/>
                      </a:cubicBezTo>
                      <a:lnTo>
                        <a:pt x="7447" y="15506"/>
                      </a:lnTo>
                      <a:cubicBezTo>
                        <a:pt x="7447" y="15361"/>
                        <a:pt x="7331" y="15245"/>
                        <a:pt x="7186" y="15245"/>
                      </a:cubicBezTo>
                      <a:close/>
                      <a:moveTo>
                        <a:pt x="10967" y="11249"/>
                      </a:moveTo>
                      <a:cubicBezTo>
                        <a:pt x="11171" y="11313"/>
                        <a:pt x="11366" y="11361"/>
                        <a:pt x="11539" y="11405"/>
                      </a:cubicBezTo>
                      <a:cubicBezTo>
                        <a:pt x="11945" y="11506"/>
                        <a:pt x="12265" y="11586"/>
                        <a:pt x="12491" y="11810"/>
                      </a:cubicBezTo>
                      <a:cubicBezTo>
                        <a:pt x="12770" y="12092"/>
                        <a:pt x="12954" y="12629"/>
                        <a:pt x="13147" y="13199"/>
                      </a:cubicBezTo>
                      <a:cubicBezTo>
                        <a:pt x="13214" y="13394"/>
                        <a:pt x="13283" y="13597"/>
                        <a:pt x="13356" y="13793"/>
                      </a:cubicBezTo>
                      <a:cubicBezTo>
                        <a:pt x="13462" y="14071"/>
                        <a:pt x="14073" y="14737"/>
                        <a:pt x="14427" y="15108"/>
                      </a:cubicBezTo>
                      <a:cubicBezTo>
                        <a:pt x="14498" y="15183"/>
                        <a:pt x="14497" y="15299"/>
                        <a:pt x="14424" y="15371"/>
                      </a:cubicBezTo>
                      <a:cubicBezTo>
                        <a:pt x="14387" y="15409"/>
                        <a:pt x="14337" y="15427"/>
                        <a:pt x="14290" y="15427"/>
                      </a:cubicBezTo>
                      <a:cubicBezTo>
                        <a:pt x="14243" y="15427"/>
                        <a:pt x="14196" y="15409"/>
                        <a:pt x="14160" y="15374"/>
                      </a:cubicBezTo>
                      <a:cubicBezTo>
                        <a:pt x="13788" y="15021"/>
                        <a:pt x="13124" y="14410"/>
                        <a:pt x="12845" y="14303"/>
                      </a:cubicBezTo>
                      <a:cubicBezTo>
                        <a:pt x="12649" y="14230"/>
                        <a:pt x="12448" y="14162"/>
                        <a:pt x="12252" y="14094"/>
                      </a:cubicBezTo>
                      <a:cubicBezTo>
                        <a:pt x="11682" y="13901"/>
                        <a:pt x="11144" y="13718"/>
                        <a:pt x="10862" y="13438"/>
                      </a:cubicBezTo>
                      <a:cubicBezTo>
                        <a:pt x="10638" y="13214"/>
                        <a:pt x="10559" y="12892"/>
                        <a:pt x="10458" y="12488"/>
                      </a:cubicBezTo>
                      <a:cubicBezTo>
                        <a:pt x="10426" y="12359"/>
                        <a:pt x="10393" y="12228"/>
                        <a:pt x="10353" y="12090"/>
                      </a:cubicBezTo>
                      <a:cubicBezTo>
                        <a:pt x="10484" y="11807"/>
                        <a:pt x="10662" y="11547"/>
                        <a:pt x="10878" y="11335"/>
                      </a:cubicBezTo>
                      <a:cubicBezTo>
                        <a:pt x="10908" y="11306"/>
                        <a:pt x="10938" y="11278"/>
                        <a:pt x="10967" y="11249"/>
                      </a:cubicBezTo>
                      <a:close/>
                      <a:moveTo>
                        <a:pt x="15944" y="7284"/>
                      </a:moveTo>
                      <a:cubicBezTo>
                        <a:pt x="15989" y="7284"/>
                        <a:pt x="16033" y="7309"/>
                        <a:pt x="16053" y="7353"/>
                      </a:cubicBezTo>
                      <a:cubicBezTo>
                        <a:pt x="16081" y="7413"/>
                        <a:pt x="16056" y="7483"/>
                        <a:pt x="15997" y="7512"/>
                      </a:cubicBezTo>
                      <a:cubicBezTo>
                        <a:pt x="15518" y="7748"/>
                        <a:pt x="14912" y="8071"/>
                        <a:pt x="14751" y="8259"/>
                      </a:cubicBezTo>
                      <a:cubicBezTo>
                        <a:pt x="14636" y="8393"/>
                        <a:pt x="14522" y="8534"/>
                        <a:pt x="14412" y="8671"/>
                      </a:cubicBezTo>
                      <a:cubicBezTo>
                        <a:pt x="14096" y="9065"/>
                        <a:pt x="13797" y="9437"/>
                        <a:pt x="13501" y="9576"/>
                      </a:cubicBezTo>
                      <a:cubicBezTo>
                        <a:pt x="13379" y="9632"/>
                        <a:pt x="13246" y="9651"/>
                        <a:pt x="13096" y="9651"/>
                      </a:cubicBezTo>
                      <a:cubicBezTo>
                        <a:pt x="12962" y="9651"/>
                        <a:pt x="12814" y="9637"/>
                        <a:pt x="12648" y="9618"/>
                      </a:cubicBezTo>
                      <a:cubicBezTo>
                        <a:pt x="12561" y="9609"/>
                        <a:pt x="12469" y="9600"/>
                        <a:pt x="12371" y="9592"/>
                      </a:cubicBezTo>
                      <a:cubicBezTo>
                        <a:pt x="12800" y="8950"/>
                        <a:pt x="13046" y="8360"/>
                        <a:pt x="13178" y="7774"/>
                      </a:cubicBezTo>
                      <a:cubicBezTo>
                        <a:pt x="13309" y="7762"/>
                        <a:pt x="13450" y="7758"/>
                        <a:pt x="13599" y="7758"/>
                      </a:cubicBezTo>
                      <a:cubicBezTo>
                        <a:pt x="13725" y="7758"/>
                        <a:pt x="13857" y="7761"/>
                        <a:pt x="13992" y="7763"/>
                      </a:cubicBezTo>
                      <a:cubicBezTo>
                        <a:pt x="14126" y="7767"/>
                        <a:pt x="14264" y="7769"/>
                        <a:pt x="14403" y="7769"/>
                      </a:cubicBezTo>
                      <a:lnTo>
                        <a:pt x="14524" y="7769"/>
                      </a:lnTo>
                      <a:cubicBezTo>
                        <a:pt x="14770" y="7764"/>
                        <a:pt x="15405" y="7508"/>
                        <a:pt x="15896" y="7294"/>
                      </a:cubicBezTo>
                      <a:cubicBezTo>
                        <a:pt x="15912" y="7288"/>
                        <a:pt x="15928" y="7284"/>
                        <a:pt x="15944" y="7284"/>
                      </a:cubicBezTo>
                      <a:close/>
                      <a:moveTo>
                        <a:pt x="731" y="7284"/>
                      </a:moveTo>
                      <a:cubicBezTo>
                        <a:pt x="747" y="7284"/>
                        <a:pt x="763" y="7288"/>
                        <a:pt x="779" y="7294"/>
                      </a:cubicBezTo>
                      <a:cubicBezTo>
                        <a:pt x="1270" y="7508"/>
                        <a:pt x="1905" y="7764"/>
                        <a:pt x="2151" y="7769"/>
                      </a:cubicBezTo>
                      <a:lnTo>
                        <a:pt x="2272" y="7769"/>
                      </a:lnTo>
                      <a:cubicBezTo>
                        <a:pt x="2411" y="7769"/>
                        <a:pt x="2549" y="7767"/>
                        <a:pt x="2683" y="7763"/>
                      </a:cubicBezTo>
                      <a:cubicBezTo>
                        <a:pt x="2818" y="7761"/>
                        <a:pt x="2950" y="7758"/>
                        <a:pt x="3076" y="7758"/>
                      </a:cubicBezTo>
                      <a:cubicBezTo>
                        <a:pt x="3225" y="7758"/>
                        <a:pt x="3366" y="7762"/>
                        <a:pt x="3497" y="7774"/>
                      </a:cubicBezTo>
                      <a:cubicBezTo>
                        <a:pt x="3629" y="8360"/>
                        <a:pt x="3875" y="8950"/>
                        <a:pt x="4304" y="9592"/>
                      </a:cubicBezTo>
                      <a:cubicBezTo>
                        <a:pt x="4206" y="9600"/>
                        <a:pt x="4114" y="9609"/>
                        <a:pt x="4027" y="9618"/>
                      </a:cubicBezTo>
                      <a:cubicBezTo>
                        <a:pt x="3861" y="9637"/>
                        <a:pt x="3714" y="9651"/>
                        <a:pt x="3579" y="9651"/>
                      </a:cubicBezTo>
                      <a:cubicBezTo>
                        <a:pt x="3430" y="9651"/>
                        <a:pt x="3297" y="9632"/>
                        <a:pt x="3174" y="9576"/>
                      </a:cubicBezTo>
                      <a:cubicBezTo>
                        <a:pt x="2878" y="9437"/>
                        <a:pt x="2579" y="9065"/>
                        <a:pt x="2263" y="8671"/>
                      </a:cubicBezTo>
                      <a:cubicBezTo>
                        <a:pt x="2154" y="8534"/>
                        <a:pt x="2040" y="8393"/>
                        <a:pt x="1924" y="8259"/>
                      </a:cubicBezTo>
                      <a:cubicBezTo>
                        <a:pt x="1762" y="8071"/>
                        <a:pt x="1157" y="7748"/>
                        <a:pt x="678" y="7512"/>
                      </a:cubicBezTo>
                      <a:cubicBezTo>
                        <a:pt x="619" y="7483"/>
                        <a:pt x="594" y="7413"/>
                        <a:pt x="622" y="7353"/>
                      </a:cubicBezTo>
                      <a:cubicBezTo>
                        <a:pt x="642" y="7309"/>
                        <a:pt x="686" y="7284"/>
                        <a:pt x="731" y="7284"/>
                      </a:cubicBezTo>
                      <a:close/>
                      <a:moveTo>
                        <a:pt x="15207" y="3384"/>
                      </a:moveTo>
                      <a:cubicBezTo>
                        <a:pt x="15238" y="3384"/>
                        <a:pt x="15269" y="3395"/>
                        <a:pt x="15292" y="3419"/>
                      </a:cubicBezTo>
                      <a:cubicBezTo>
                        <a:pt x="15338" y="3465"/>
                        <a:pt x="15340" y="3539"/>
                        <a:pt x="15295" y="3587"/>
                      </a:cubicBezTo>
                      <a:cubicBezTo>
                        <a:pt x="14926" y="3974"/>
                        <a:pt x="14466" y="4485"/>
                        <a:pt x="14379" y="4715"/>
                      </a:cubicBezTo>
                      <a:cubicBezTo>
                        <a:pt x="14317" y="4880"/>
                        <a:pt x="14258" y="5052"/>
                        <a:pt x="14203" y="5218"/>
                      </a:cubicBezTo>
                      <a:cubicBezTo>
                        <a:pt x="14039" y="5696"/>
                        <a:pt x="13886" y="6149"/>
                        <a:pt x="13655" y="6379"/>
                      </a:cubicBezTo>
                      <a:cubicBezTo>
                        <a:pt x="13561" y="6473"/>
                        <a:pt x="13447" y="6536"/>
                        <a:pt x="13315" y="6585"/>
                      </a:cubicBezTo>
                      <a:cubicBezTo>
                        <a:pt x="13315" y="6528"/>
                        <a:pt x="13315" y="6470"/>
                        <a:pt x="13315" y="6411"/>
                      </a:cubicBezTo>
                      <a:cubicBezTo>
                        <a:pt x="13315" y="5803"/>
                        <a:pt x="13210" y="5233"/>
                        <a:pt x="12994" y="4687"/>
                      </a:cubicBezTo>
                      <a:cubicBezTo>
                        <a:pt x="13150" y="4627"/>
                        <a:pt x="13318" y="4570"/>
                        <a:pt x="13494" y="4509"/>
                      </a:cubicBezTo>
                      <a:cubicBezTo>
                        <a:pt x="13659" y="4455"/>
                        <a:pt x="13831" y="4395"/>
                        <a:pt x="13997" y="4333"/>
                      </a:cubicBezTo>
                      <a:cubicBezTo>
                        <a:pt x="14228" y="4246"/>
                        <a:pt x="14737" y="3787"/>
                        <a:pt x="15125" y="3416"/>
                      </a:cubicBezTo>
                      <a:cubicBezTo>
                        <a:pt x="15148" y="3394"/>
                        <a:pt x="15178" y="3384"/>
                        <a:pt x="15207" y="3384"/>
                      </a:cubicBezTo>
                      <a:close/>
                      <a:moveTo>
                        <a:pt x="1468" y="3384"/>
                      </a:moveTo>
                      <a:cubicBezTo>
                        <a:pt x="1497" y="3384"/>
                        <a:pt x="1527" y="3394"/>
                        <a:pt x="1550" y="3416"/>
                      </a:cubicBezTo>
                      <a:cubicBezTo>
                        <a:pt x="1938" y="3787"/>
                        <a:pt x="2448" y="4246"/>
                        <a:pt x="2677" y="4333"/>
                      </a:cubicBezTo>
                      <a:cubicBezTo>
                        <a:pt x="2844" y="4395"/>
                        <a:pt x="3017" y="4455"/>
                        <a:pt x="3181" y="4509"/>
                      </a:cubicBezTo>
                      <a:cubicBezTo>
                        <a:pt x="3355" y="4570"/>
                        <a:pt x="3525" y="4626"/>
                        <a:pt x="3680" y="4686"/>
                      </a:cubicBezTo>
                      <a:cubicBezTo>
                        <a:pt x="3480" y="5198"/>
                        <a:pt x="3360" y="5766"/>
                        <a:pt x="3360" y="6411"/>
                      </a:cubicBezTo>
                      <a:cubicBezTo>
                        <a:pt x="3360" y="6470"/>
                        <a:pt x="3360" y="6528"/>
                        <a:pt x="3360" y="6585"/>
                      </a:cubicBezTo>
                      <a:cubicBezTo>
                        <a:pt x="3228" y="6536"/>
                        <a:pt x="3114" y="6473"/>
                        <a:pt x="3020" y="6379"/>
                      </a:cubicBezTo>
                      <a:cubicBezTo>
                        <a:pt x="2789" y="6148"/>
                        <a:pt x="2636" y="5696"/>
                        <a:pt x="2473" y="5218"/>
                      </a:cubicBezTo>
                      <a:cubicBezTo>
                        <a:pt x="2417" y="5052"/>
                        <a:pt x="2359" y="4880"/>
                        <a:pt x="2296" y="4713"/>
                      </a:cubicBezTo>
                      <a:cubicBezTo>
                        <a:pt x="2209" y="4485"/>
                        <a:pt x="1750" y="3974"/>
                        <a:pt x="1380" y="3587"/>
                      </a:cubicBezTo>
                      <a:cubicBezTo>
                        <a:pt x="1335" y="3539"/>
                        <a:pt x="1337" y="3465"/>
                        <a:pt x="1383" y="3419"/>
                      </a:cubicBezTo>
                      <a:cubicBezTo>
                        <a:pt x="1406" y="3395"/>
                        <a:pt x="1437" y="3384"/>
                        <a:pt x="1468" y="3384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</p:grpSp>
        </p:grpSp>
      </p:grpSp>
      <p:grpSp>
        <p:nvGrpSpPr>
          <p:cNvPr id="1050" name="Google Shape;1050;p37"/>
          <p:cNvGrpSpPr/>
          <p:nvPr/>
        </p:nvGrpSpPr>
        <p:grpSpPr>
          <a:xfrm>
            <a:off x="5177897" y="2604304"/>
            <a:ext cx="626834" cy="533013"/>
            <a:chOff x="5655049" y="1551040"/>
            <a:chExt cx="1386187" cy="1178710"/>
          </a:xfrm>
        </p:grpSpPr>
        <p:sp>
          <p:nvSpPr>
            <p:cNvPr id="1051" name="Google Shape;1051;p37"/>
            <p:cNvSpPr/>
            <p:nvPr/>
          </p:nvSpPr>
          <p:spPr>
            <a:xfrm>
              <a:off x="5655049" y="1551040"/>
              <a:ext cx="1386187" cy="1178710"/>
            </a:xfrm>
            <a:custGeom>
              <a:avLst/>
              <a:gdLst/>
              <a:ahLst/>
              <a:cxnLst/>
              <a:rect l="l" t="t" r="r" b="b"/>
              <a:pathLst>
                <a:path w="17989" h="15297" extrusionOk="0">
                  <a:moveTo>
                    <a:pt x="16993" y="32"/>
                  </a:moveTo>
                  <a:cubicBezTo>
                    <a:pt x="16905" y="11"/>
                    <a:pt x="16815" y="2"/>
                    <a:pt x="16727" y="2"/>
                  </a:cubicBezTo>
                  <a:cubicBezTo>
                    <a:pt x="16497" y="2"/>
                    <a:pt x="16270" y="70"/>
                    <a:pt x="16077" y="198"/>
                  </a:cubicBezTo>
                  <a:cubicBezTo>
                    <a:pt x="15959" y="280"/>
                    <a:pt x="15928" y="443"/>
                    <a:pt x="16011" y="563"/>
                  </a:cubicBezTo>
                  <a:cubicBezTo>
                    <a:pt x="16016" y="573"/>
                    <a:pt x="16026" y="582"/>
                    <a:pt x="16034" y="592"/>
                  </a:cubicBezTo>
                  <a:cubicBezTo>
                    <a:pt x="15953" y="691"/>
                    <a:pt x="15894" y="810"/>
                    <a:pt x="15861" y="943"/>
                  </a:cubicBezTo>
                  <a:lnTo>
                    <a:pt x="15798" y="1204"/>
                  </a:lnTo>
                  <a:cubicBezTo>
                    <a:pt x="15779" y="1198"/>
                    <a:pt x="15758" y="1196"/>
                    <a:pt x="15738" y="1196"/>
                  </a:cubicBezTo>
                  <a:cubicBezTo>
                    <a:pt x="15620" y="1196"/>
                    <a:pt x="15514" y="1276"/>
                    <a:pt x="15486" y="1396"/>
                  </a:cubicBezTo>
                  <a:lnTo>
                    <a:pt x="15299" y="2163"/>
                  </a:lnTo>
                  <a:cubicBezTo>
                    <a:pt x="15270" y="2292"/>
                    <a:pt x="15155" y="2381"/>
                    <a:pt x="15024" y="2381"/>
                  </a:cubicBezTo>
                  <a:lnTo>
                    <a:pt x="13954" y="2381"/>
                  </a:lnTo>
                  <a:cubicBezTo>
                    <a:pt x="13823" y="2381"/>
                    <a:pt x="13708" y="2292"/>
                    <a:pt x="13678" y="2163"/>
                  </a:cubicBezTo>
                  <a:lnTo>
                    <a:pt x="13371" y="881"/>
                  </a:lnTo>
                  <a:cubicBezTo>
                    <a:pt x="13299" y="582"/>
                    <a:pt x="13115" y="330"/>
                    <a:pt x="12852" y="170"/>
                  </a:cubicBezTo>
                  <a:cubicBezTo>
                    <a:pt x="12670" y="58"/>
                    <a:pt x="12465" y="1"/>
                    <a:pt x="12256" y="1"/>
                  </a:cubicBezTo>
                  <a:cubicBezTo>
                    <a:pt x="12167" y="1"/>
                    <a:pt x="12075" y="11"/>
                    <a:pt x="11984" y="33"/>
                  </a:cubicBezTo>
                  <a:cubicBezTo>
                    <a:pt x="11685" y="105"/>
                    <a:pt x="11435" y="287"/>
                    <a:pt x="11274" y="549"/>
                  </a:cubicBezTo>
                  <a:cubicBezTo>
                    <a:pt x="11113" y="812"/>
                    <a:pt x="11065" y="1119"/>
                    <a:pt x="11138" y="1418"/>
                  </a:cubicBezTo>
                  <a:lnTo>
                    <a:pt x="11446" y="2701"/>
                  </a:lnTo>
                  <a:cubicBezTo>
                    <a:pt x="11659" y="3583"/>
                    <a:pt x="12320" y="4286"/>
                    <a:pt x="13170" y="4556"/>
                  </a:cubicBezTo>
                  <a:cubicBezTo>
                    <a:pt x="13127" y="4682"/>
                    <a:pt x="13081" y="4804"/>
                    <a:pt x="13030" y="4920"/>
                  </a:cubicBezTo>
                  <a:cubicBezTo>
                    <a:pt x="12955" y="4918"/>
                    <a:pt x="12879" y="4916"/>
                    <a:pt x="12804" y="4916"/>
                  </a:cubicBezTo>
                  <a:cubicBezTo>
                    <a:pt x="12001" y="4916"/>
                    <a:pt x="11256" y="5080"/>
                    <a:pt x="10604" y="5378"/>
                  </a:cubicBezTo>
                  <a:cubicBezTo>
                    <a:pt x="10193" y="5080"/>
                    <a:pt x="9702" y="4916"/>
                    <a:pt x="9191" y="4916"/>
                  </a:cubicBezTo>
                  <a:lnTo>
                    <a:pt x="5771" y="4916"/>
                  </a:lnTo>
                  <a:cubicBezTo>
                    <a:pt x="4462" y="4916"/>
                    <a:pt x="3180" y="5364"/>
                    <a:pt x="2157" y="6179"/>
                  </a:cubicBezTo>
                  <a:cubicBezTo>
                    <a:pt x="1704" y="6541"/>
                    <a:pt x="1308" y="6968"/>
                    <a:pt x="983" y="7443"/>
                  </a:cubicBezTo>
                  <a:cubicBezTo>
                    <a:pt x="969" y="7458"/>
                    <a:pt x="957" y="7475"/>
                    <a:pt x="950" y="7492"/>
                  </a:cubicBezTo>
                  <a:cubicBezTo>
                    <a:pt x="560" y="8076"/>
                    <a:pt x="274" y="8730"/>
                    <a:pt x="115" y="9421"/>
                  </a:cubicBezTo>
                  <a:cubicBezTo>
                    <a:pt x="0" y="9925"/>
                    <a:pt x="117" y="10447"/>
                    <a:pt x="440" y="10852"/>
                  </a:cubicBezTo>
                  <a:cubicBezTo>
                    <a:pt x="557" y="11001"/>
                    <a:pt x="698" y="11126"/>
                    <a:pt x="850" y="11225"/>
                  </a:cubicBezTo>
                  <a:cubicBezTo>
                    <a:pt x="983" y="11801"/>
                    <a:pt x="1370" y="12319"/>
                    <a:pt x="1900" y="12636"/>
                  </a:cubicBezTo>
                  <a:cubicBezTo>
                    <a:pt x="1789" y="12893"/>
                    <a:pt x="1699" y="13160"/>
                    <a:pt x="1618" y="13442"/>
                  </a:cubicBezTo>
                  <a:cubicBezTo>
                    <a:pt x="1580" y="13580"/>
                    <a:pt x="1661" y="13724"/>
                    <a:pt x="1799" y="13765"/>
                  </a:cubicBezTo>
                  <a:cubicBezTo>
                    <a:pt x="1801" y="13765"/>
                    <a:pt x="1802" y="13765"/>
                    <a:pt x="1804" y="13766"/>
                  </a:cubicBezTo>
                  <a:cubicBezTo>
                    <a:pt x="1789" y="13829"/>
                    <a:pt x="1776" y="13893"/>
                    <a:pt x="1761" y="13959"/>
                  </a:cubicBezTo>
                  <a:cubicBezTo>
                    <a:pt x="1722" y="14136"/>
                    <a:pt x="1738" y="14312"/>
                    <a:pt x="1799" y="14469"/>
                  </a:cubicBezTo>
                  <a:cubicBezTo>
                    <a:pt x="1787" y="14475"/>
                    <a:pt x="1778" y="14482"/>
                    <a:pt x="1766" y="14490"/>
                  </a:cubicBezTo>
                  <a:cubicBezTo>
                    <a:pt x="1655" y="14579"/>
                    <a:pt x="1634" y="14743"/>
                    <a:pt x="1722" y="14856"/>
                  </a:cubicBezTo>
                  <a:cubicBezTo>
                    <a:pt x="1887" y="15064"/>
                    <a:pt x="2118" y="15213"/>
                    <a:pt x="2379" y="15270"/>
                  </a:cubicBezTo>
                  <a:cubicBezTo>
                    <a:pt x="2462" y="15288"/>
                    <a:pt x="2543" y="15296"/>
                    <a:pt x="2628" y="15296"/>
                  </a:cubicBezTo>
                  <a:cubicBezTo>
                    <a:pt x="3163" y="15296"/>
                    <a:pt x="3634" y="14917"/>
                    <a:pt x="3749" y="14394"/>
                  </a:cubicBezTo>
                  <a:cubicBezTo>
                    <a:pt x="3867" y="13848"/>
                    <a:pt x="4034" y="13418"/>
                    <a:pt x="4307" y="12967"/>
                  </a:cubicBezTo>
                  <a:lnTo>
                    <a:pt x="5574" y="12967"/>
                  </a:lnTo>
                  <a:cubicBezTo>
                    <a:pt x="5468" y="13261"/>
                    <a:pt x="5381" y="13568"/>
                    <a:pt x="5306" y="13901"/>
                  </a:cubicBezTo>
                  <a:cubicBezTo>
                    <a:pt x="5174" y="14521"/>
                    <a:pt x="5565" y="15134"/>
                    <a:pt x="6183" y="15270"/>
                  </a:cubicBezTo>
                  <a:cubicBezTo>
                    <a:pt x="6266" y="15288"/>
                    <a:pt x="6347" y="15296"/>
                    <a:pt x="6430" y="15296"/>
                  </a:cubicBezTo>
                  <a:cubicBezTo>
                    <a:pt x="6964" y="15296"/>
                    <a:pt x="7435" y="14917"/>
                    <a:pt x="7550" y="14394"/>
                  </a:cubicBezTo>
                  <a:cubicBezTo>
                    <a:pt x="7671" y="13848"/>
                    <a:pt x="7835" y="13418"/>
                    <a:pt x="8110" y="12967"/>
                  </a:cubicBezTo>
                  <a:lnTo>
                    <a:pt x="9892" y="12967"/>
                  </a:lnTo>
                  <a:cubicBezTo>
                    <a:pt x="10162" y="13414"/>
                    <a:pt x="10329" y="13838"/>
                    <a:pt x="10452" y="14394"/>
                  </a:cubicBezTo>
                  <a:cubicBezTo>
                    <a:pt x="10565" y="14917"/>
                    <a:pt x="11038" y="15296"/>
                    <a:pt x="11570" y="15296"/>
                  </a:cubicBezTo>
                  <a:cubicBezTo>
                    <a:pt x="11653" y="15296"/>
                    <a:pt x="11737" y="15288"/>
                    <a:pt x="11817" y="15270"/>
                  </a:cubicBezTo>
                  <a:cubicBezTo>
                    <a:pt x="12437" y="15134"/>
                    <a:pt x="12829" y="14521"/>
                    <a:pt x="12695" y="13901"/>
                  </a:cubicBezTo>
                  <a:cubicBezTo>
                    <a:pt x="12627" y="13596"/>
                    <a:pt x="12549" y="13314"/>
                    <a:pt x="12455" y="13047"/>
                  </a:cubicBezTo>
                  <a:cubicBezTo>
                    <a:pt x="12572" y="13050"/>
                    <a:pt x="12685" y="13053"/>
                    <a:pt x="12804" y="13053"/>
                  </a:cubicBezTo>
                  <a:cubicBezTo>
                    <a:pt x="14247" y="13053"/>
                    <a:pt x="15384" y="12802"/>
                    <a:pt x="16190" y="12305"/>
                  </a:cubicBezTo>
                  <a:cubicBezTo>
                    <a:pt x="17163" y="11703"/>
                    <a:pt x="17660" y="10750"/>
                    <a:pt x="17660" y="9471"/>
                  </a:cubicBezTo>
                  <a:cubicBezTo>
                    <a:pt x="17660" y="7766"/>
                    <a:pt x="16769" y="6304"/>
                    <a:pt x="15271" y="5510"/>
                  </a:cubicBezTo>
                  <a:cubicBezTo>
                    <a:pt x="15374" y="5232"/>
                    <a:pt x="15465" y="4936"/>
                    <a:pt x="15528" y="4627"/>
                  </a:cubicBezTo>
                  <a:cubicBezTo>
                    <a:pt x="16503" y="4435"/>
                    <a:pt x="17298" y="3681"/>
                    <a:pt x="17531" y="2701"/>
                  </a:cubicBezTo>
                  <a:lnTo>
                    <a:pt x="17841" y="1418"/>
                  </a:lnTo>
                  <a:cubicBezTo>
                    <a:pt x="17989" y="802"/>
                    <a:pt x="17609" y="181"/>
                    <a:pt x="16993" y="32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6390723" y="2398964"/>
              <a:ext cx="230941" cy="310686"/>
            </a:xfrm>
            <a:custGeom>
              <a:avLst/>
              <a:gdLst/>
              <a:ahLst/>
              <a:cxnLst/>
              <a:rect l="l" t="t" r="r" b="b"/>
              <a:pathLst>
                <a:path w="2997" h="4032" extrusionOk="0">
                  <a:moveTo>
                    <a:pt x="1011" y="0"/>
                  </a:moveTo>
                  <a:cubicBezTo>
                    <a:pt x="830" y="0"/>
                    <a:pt x="649" y="54"/>
                    <a:pt x="491" y="167"/>
                  </a:cubicBezTo>
                  <a:cubicBezTo>
                    <a:pt x="93" y="453"/>
                    <a:pt x="1" y="1007"/>
                    <a:pt x="290" y="1406"/>
                  </a:cubicBezTo>
                  <a:cubicBezTo>
                    <a:pt x="750" y="2049"/>
                    <a:pt x="995" y="2589"/>
                    <a:pt x="1158" y="3335"/>
                  </a:cubicBezTo>
                  <a:cubicBezTo>
                    <a:pt x="1250" y="3749"/>
                    <a:pt x="1618" y="4032"/>
                    <a:pt x="2023" y="4032"/>
                  </a:cubicBezTo>
                  <a:cubicBezTo>
                    <a:pt x="2089" y="4032"/>
                    <a:pt x="2152" y="4025"/>
                    <a:pt x="2217" y="4011"/>
                  </a:cubicBezTo>
                  <a:cubicBezTo>
                    <a:pt x="2694" y="3905"/>
                    <a:pt x="2997" y="3433"/>
                    <a:pt x="2891" y="2955"/>
                  </a:cubicBezTo>
                  <a:cubicBezTo>
                    <a:pt x="2675" y="1964"/>
                    <a:pt x="2338" y="1216"/>
                    <a:pt x="1730" y="370"/>
                  </a:cubicBezTo>
                  <a:cubicBezTo>
                    <a:pt x="1558" y="129"/>
                    <a:pt x="1287" y="0"/>
                    <a:pt x="1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5736962" y="2382705"/>
              <a:ext cx="936788" cy="147483"/>
            </a:xfrm>
            <a:custGeom>
              <a:avLst/>
              <a:gdLst/>
              <a:ahLst/>
              <a:cxnLst/>
              <a:rect l="l" t="t" r="r" b="b"/>
              <a:pathLst>
                <a:path w="12157" h="1914" extrusionOk="0">
                  <a:moveTo>
                    <a:pt x="0" y="1"/>
                  </a:moveTo>
                  <a:cubicBezTo>
                    <a:pt x="0" y="957"/>
                    <a:pt x="859" y="1913"/>
                    <a:pt x="2048" y="1913"/>
                  </a:cubicBezTo>
                  <a:lnTo>
                    <a:pt x="10653" y="1913"/>
                  </a:lnTo>
                  <a:cubicBezTo>
                    <a:pt x="11481" y="1913"/>
                    <a:pt x="12156" y="957"/>
                    <a:pt x="12156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5782503" y="2398964"/>
              <a:ext cx="230787" cy="310686"/>
            </a:xfrm>
            <a:custGeom>
              <a:avLst/>
              <a:gdLst/>
              <a:ahLst/>
              <a:cxnLst/>
              <a:rect l="l" t="t" r="r" b="b"/>
              <a:pathLst>
                <a:path w="2995" h="4032" extrusionOk="0">
                  <a:moveTo>
                    <a:pt x="1989" y="0"/>
                  </a:moveTo>
                  <a:cubicBezTo>
                    <a:pt x="1711" y="0"/>
                    <a:pt x="1440" y="129"/>
                    <a:pt x="1267" y="370"/>
                  </a:cubicBezTo>
                  <a:cubicBezTo>
                    <a:pt x="659" y="1216"/>
                    <a:pt x="323" y="1964"/>
                    <a:pt x="107" y="2955"/>
                  </a:cubicBezTo>
                  <a:cubicBezTo>
                    <a:pt x="1" y="3433"/>
                    <a:pt x="303" y="3905"/>
                    <a:pt x="782" y="4011"/>
                  </a:cubicBezTo>
                  <a:cubicBezTo>
                    <a:pt x="848" y="4025"/>
                    <a:pt x="909" y="4032"/>
                    <a:pt x="974" y="4032"/>
                  </a:cubicBezTo>
                  <a:cubicBezTo>
                    <a:pt x="1382" y="4032"/>
                    <a:pt x="1750" y="3749"/>
                    <a:pt x="1840" y="3335"/>
                  </a:cubicBezTo>
                  <a:cubicBezTo>
                    <a:pt x="2004" y="2589"/>
                    <a:pt x="2248" y="2049"/>
                    <a:pt x="2710" y="1406"/>
                  </a:cubicBezTo>
                  <a:cubicBezTo>
                    <a:pt x="2995" y="1007"/>
                    <a:pt x="2903" y="453"/>
                    <a:pt x="2506" y="167"/>
                  </a:cubicBezTo>
                  <a:cubicBezTo>
                    <a:pt x="2349" y="54"/>
                    <a:pt x="2169" y="0"/>
                    <a:pt x="19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6075478" y="2398964"/>
              <a:ext cx="230787" cy="310686"/>
            </a:xfrm>
            <a:custGeom>
              <a:avLst/>
              <a:gdLst/>
              <a:ahLst/>
              <a:cxnLst/>
              <a:rect l="l" t="t" r="r" b="b"/>
              <a:pathLst>
                <a:path w="2995" h="4032" extrusionOk="0">
                  <a:moveTo>
                    <a:pt x="1989" y="0"/>
                  </a:moveTo>
                  <a:cubicBezTo>
                    <a:pt x="1713" y="0"/>
                    <a:pt x="1442" y="129"/>
                    <a:pt x="1267" y="370"/>
                  </a:cubicBezTo>
                  <a:cubicBezTo>
                    <a:pt x="660" y="1216"/>
                    <a:pt x="322" y="1964"/>
                    <a:pt x="104" y="2955"/>
                  </a:cubicBezTo>
                  <a:cubicBezTo>
                    <a:pt x="0" y="3433"/>
                    <a:pt x="304" y="3905"/>
                    <a:pt x="782" y="4011"/>
                  </a:cubicBezTo>
                  <a:cubicBezTo>
                    <a:pt x="847" y="4025"/>
                    <a:pt x="911" y="4032"/>
                    <a:pt x="974" y="4032"/>
                  </a:cubicBezTo>
                  <a:cubicBezTo>
                    <a:pt x="1382" y="4032"/>
                    <a:pt x="1750" y="3749"/>
                    <a:pt x="1839" y="3335"/>
                  </a:cubicBezTo>
                  <a:cubicBezTo>
                    <a:pt x="2005" y="2589"/>
                    <a:pt x="2247" y="2049"/>
                    <a:pt x="2709" y="1406"/>
                  </a:cubicBezTo>
                  <a:cubicBezTo>
                    <a:pt x="2994" y="1007"/>
                    <a:pt x="2905" y="453"/>
                    <a:pt x="2508" y="167"/>
                  </a:cubicBezTo>
                  <a:cubicBezTo>
                    <a:pt x="2349" y="54"/>
                    <a:pt x="2169" y="0"/>
                    <a:pt x="19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5667687" y="1949882"/>
              <a:ext cx="859962" cy="466491"/>
            </a:xfrm>
            <a:custGeom>
              <a:avLst/>
              <a:gdLst/>
              <a:ahLst/>
              <a:cxnLst/>
              <a:rect l="l" t="t" r="r" b="b"/>
              <a:pathLst>
                <a:path w="11160" h="6054" extrusionOk="0">
                  <a:moveTo>
                    <a:pt x="5607" y="1"/>
                  </a:moveTo>
                  <a:cubicBezTo>
                    <a:pt x="3025" y="1"/>
                    <a:pt x="782" y="1785"/>
                    <a:pt x="204" y="4302"/>
                  </a:cubicBezTo>
                  <a:cubicBezTo>
                    <a:pt x="0" y="5198"/>
                    <a:pt x="681" y="6053"/>
                    <a:pt x="1600" y="6053"/>
                  </a:cubicBezTo>
                  <a:lnTo>
                    <a:pt x="11159" y="6053"/>
                  </a:lnTo>
                  <a:lnTo>
                    <a:pt x="11159" y="2131"/>
                  </a:lnTo>
                  <a:cubicBezTo>
                    <a:pt x="11159" y="953"/>
                    <a:pt x="10204" y="1"/>
                    <a:pt x="9027" y="1"/>
                  </a:cubicBezTo>
                  <a:lnTo>
                    <a:pt x="56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5667687" y="1949959"/>
              <a:ext cx="422506" cy="466414"/>
            </a:xfrm>
            <a:custGeom>
              <a:avLst/>
              <a:gdLst/>
              <a:ahLst/>
              <a:cxnLst/>
              <a:rect l="l" t="t" r="r" b="b"/>
              <a:pathLst>
                <a:path w="5483" h="6053" extrusionOk="0">
                  <a:moveTo>
                    <a:pt x="5482" y="1"/>
                  </a:moveTo>
                  <a:lnTo>
                    <a:pt x="5482" y="1"/>
                  </a:lnTo>
                  <a:cubicBezTo>
                    <a:pt x="2953" y="58"/>
                    <a:pt x="775" y="1825"/>
                    <a:pt x="204" y="4301"/>
                  </a:cubicBezTo>
                  <a:cubicBezTo>
                    <a:pt x="0" y="5197"/>
                    <a:pt x="681" y="6052"/>
                    <a:pt x="1600" y="6052"/>
                  </a:cubicBezTo>
                  <a:lnTo>
                    <a:pt x="4904" y="6052"/>
                  </a:lnTo>
                  <a:cubicBezTo>
                    <a:pt x="3281" y="4650"/>
                    <a:pt x="3695" y="2024"/>
                    <a:pt x="54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5746055" y="1949882"/>
              <a:ext cx="780670" cy="269692"/>
            </a:xfrm>
            <a:custGeom>
              <a:avLst/>
              <a:gdLst/>
              <a:ahLst/>
              <a:cxnLst/>
              <a:rect l="l" t="t" r="r" b="b"/>
              <a:pathLst>
                <a:path w="10131" h="3500" extrusionOk="0">
                  <a:moveTo>
                    <a:pt x="4590" y="1"/>
                  </a:moveTo>
                  <a:cubicBezTo>
                    <a:pt x="2707" y="1"/>
                    <a:pt x="1008" y="949"/>
                    <a:pt x="0" y="2436"/>
                  </a:cubicBezTo>
                  <a:cubicBezTo>
                    <a:pt x="325" y="2336"/>
                    <a:pt x="627" y="2293"/>
                    <a:pt x="914" y="2293"/>
                  </a:cubicBezTo>
                  <a:cubicBezTo>
                    <a:pt x="2267" y="2293"/>
                    <a:pt x="3298" y="3218"/>
                    <a:pt x="4563" y="3423"/>
                  </a:cubicBezTo>
                  <a:cubicBezTo>
                    <a:pt x="4883" y="3475"/>
                    <a:pt x="5214" y="3500"/>
                    <a:pt x="5551" y="3500"/>
                  </a:cubicBezTo>
                  <a:cubicBezTo>
                    <a:pt x="7185" y="3500"/>
                    <a:pt x="8953" y="2915"/>
                    <a:pt x="10131" y="1916"/>
                  </a:cubicBezTo>
                  <a:cubicBezTo>
                    <a:pt x="10024" y="840"/>
                    <a:pt x="9116" y="1"/>
                    <a:pt x="8010" y="1"/>
                  </a:cubicBezTo>
                  <a:lnTo>
                    <a:pt x="45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5746055" y="1949959"/>
              <a:ext cx="344139" cy="220840"/>
            </a:xfrm>
            <a:custGeom>
              <a:avLst/>
              <a:gdLst/>
              <a:ahLst/>
              <a:cxnLst/>
              <a:rect l="l" t="t" r="r" b="b"/>
              <a:pathLst>
                <a:path w="4466" h="2866" extrusionOk="0">
                  <a:moveTo>
                    <a:pt x="4465" y="1"/>
                  </a:moveTo>
                  <a:lnTo>
                    <a:pt x="4465" y="1"/>
                  </a:lnTo>
                  <a:cubicBezTo>
                    <a:pt x="2632" y="43"/>
                    <a:pt x="985" y="980"/>
                    <a:pt x="0" y="2435"/>
                  </a:cubicBezTo>
                  <a:cubicBezTo>
                    <a:pt x="325" y="2335"/>
                    <a:pt x="627" y="2292"/>
                    <a:pt x="914" y="2292"/>
                  </a:cubicBezTo>
                  <a:cubicBezTo>
                    <a:pt x="1663" y="2292"/>
                    <a:pt x="2315" y="2576"/>
                    <a:pt x="2962" y="2866"/>
                  </a:cubicBezTo>
                  <a:cubicBezTo>
                    <a:pt x="3160" y="1897"/>
                    <a:pt x="3680" y="891"/>
                    <a:pt x="4465" y="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6287773" y="1949882"/>
              <a:ext cx="707850" cy="586928"/>
            </a:xfrm>
            <a:custGeom>
              <a:avLst/>
              <a:gdLst/>
              <a:ahLst/>
              <a:cxnLst/>
              <a:rect l="l" t="t" r="r" b="b"/>
              <a:pathLst>
                <a:path w="9186" h="7617" extrusionOk="0">
                  <a:moveTo>
                    <a:pt x="4593" y="1"/>
                  </a:moveTo>
                  <a:cubicBezTo>
                    <a:pt x="2057" y="1"/>
                    <a:pt x="0" y="1759"/>
                    <a:pt x="0" y="4295"/>
                  </a:cubicBezTo>
                  <a:cubicBezTo>
                    <a:pt x="0" y="6833"/>
                    <a:pt x="2057" y="7616"/>
                    <a:pt x="4593" y="7616"/>
                  </a:cubicBezTo>
                  <a:cubicBezTo>
                    <a:pt x="7129" y="7616"/>
                    <a:pt x="9186" y="6833"/>
                    <a:pt x="9186" y="4295"/>
                  </a:cubicBezTo>
                  <a:cubicBezTo>
                    <a:pt x="9186" y="1759"/>
                    <a:pt x="7129" y="1"/>
                    <a:pt x="45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6523956" y="1571152"/>
              <a:ext cx="495171" cy="562656"/>
            </a:xfrm>
            <a:custGeom>
              <a:avLst/>
              <a:gdLst/>
              <a:ahLst/>
              <a:cxnLst/>
              <a:rect l="l" t="t" r="r" b="b"/>
              <a:pathLst>
                <a:path w="6426" h="7302" extrusionOk="0">
                  <a:moveTo>
                    <a:pt x="977" y="0"/>
                  </a:moveTo>
                  <a:cubicBezTo>
                    <a:pt x="908" y="0"/>
                    <a:pt x="839" y="9"/>
                    <a:pt x="770" y="25"/>
                  </a:cubicBezTo>
                  <a:cubicBezTo>
                    <a:pt x="293" y="140"/>
                    <a:pt x="0" y="619"/>
                    <a:pt x="115" y="1096"/>
                  </a:cubicBezTo>
                  <a:lnTo>
                    <a:pt x="423" y="2379"/>
                  </a:lnTo>
                  <a:cubicBezTo>
                    <a:pt x="638" y="3273"/>
                    <a:pt x="1348" y="3938"/>
                    <a:pt x="2221" y="4110"/>
                  </a:cubicBezTo>
                  <a:cubicBezTo>
                    <a:pt x="2028" y="4864"/>
                    <a:pt x="1616" y="5514"/>
                    <a:pt x="1342" y="5887"/>
                  </a:cubicBezTo>
                  <a:cubicBezTo>
                    <a:pt x="1052" y="6282"/>
                    <a:pt x="1133" y="6837"/>
                    <a:pt x="1528" y="7128"/>
                  </a:cubicBezTo>
                  <a:cubicBezTo>
                    <a:pt x="1687" y="7245"/>
                    <a:pt x="1871" y="7301"/>
                    <a:pt x="2055" y="7301"/>
                  </a:cubicBezTo>
                  <a:cubicBezTo>
                    <a:pt x="2327" y="7301"/>
                    <a:pt x="2595" y="7177"/>
                    <a:pt x="2770" y="6940"/>
                  </a:cubicBezTo>
                  <a:cubicBezTo>
                    <a:pt x="3264" y="6273"/>
                    <a:pt x="3830" y="5291"/>
                    <a:pt x="4029" y="4139"/>
                  </a:cubicBezTo>
                  <a:cubicBezTo>
                    <a:pt x="4983" y="4024"/>
                    <a:pt x="5772" y="3333"/>
                    <a:pt x="6002" y="2379"/>
                  </a:cubicBezTo>
                  <a:lnTo>
                    <a:pt x="6310" y="1096"/>
                  </a:lnTo>
                  <a:cubicBezTo>
                    <a:pt x="6425" y="619"/>
                    <a:pt x="6132" y="140"/>
                    <a:pt x="5658" y="25"/>
                  </a:cubicBezTo>
                  <a:cubicBezTo>
                    <a:pt x="5586" y="9"/>
                    <a:pt x="5517" y="0"/>
                    <a:pt x="5448" y="0"/>
                  </a:cubicBezTo>
                  <a:cubicBezTo>
                    <a:pt x="5046" y="0"/>
                    <a:pt x="4683" y="274"/>
                    <a:pt x="4585" y="682"/>
                  </a:cubicBezTo>
                  <a:lnTo>
                    <a:pt x="4276" y="1964"/>
                  </a:lnTo>
                  <a:cubicBezTo>
                    <a:pt x="4218" y="2209"/>
                    <a:pt x="4000" y="2380"/>
                    <a:pt x="3748" y="2380"/>
                  </a:cubicBezTo>
                  <a:lnTo>
                    <a:pt x="2678" y="2380"/>
                  </a:lnTo>
                  <a:cubicBezTo>
                    <a:pt x="2425" y="2380"/>
                    <a:pt x="2208" y="2209"/>
                    <a:pt x="2149" y="1964"/>
                  </a:cubicBezTo>
                  <a:lnTo>
                    <a:pt x="1840" y="682"/>
                  </a:lnTo>
                  <a:cubicBezTo>
                    <a:pt x="1742" y="274"/>
                    <a:pt x="1379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6410218" y="2262267"/>
              <a:ext cx="145947" cy="116199"/>
            </a:xfrm>
            <a:custGeom>
              <a:avLst/>
              <a:gdLst/>
              <a:ahLst/>
              <a:cxnLst/>
              <a:rect l="l" t="t" r="r" b="b"/>
              <a:pathLst>
                <a:path w="1894" h="1508" extrusionOk="0">
                  <a:moveTo>
                    <a:pt x="945" y="1"/>
                  </a:moveTo>
                  <a:cubicBezTo>
                    <a:pt x="425" y="1"/>
                    <a:pt x="0" y="339"/>
                    <a:pt x="0" y="755"/>
                  </a:cubicBezTo>
                  <a:cubicBezTo>
                    <a:pt x="0" y="1171"/>
                    <a:pt x="425" y="1508"/>
                    <a:pt x="945" y="1508"/>
                  </a:cubicBezTo>
                  <a:cubicBezTo>
                    <a:pt x="1470" y="1508"/>
                    <a:pt x="1893" y="1171"/>
                    <a:pt x="1893" y="755"/>
                  </a:cubicBezTo>
                  <a:cubicBezTo>
                    <a:pt x="1893" y="339"/>
                    <a:pt x="1470" y="1"/>
                    <a:pt x="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6805372" y="2262267"/>
              <a:ext cx="145716" cy="116199"/>
            </a:xfrm>
            <a:custGeom>
              <a:avLst/>
              <a:gdLst/>
              <a:ahLst/>
              <a:cxnLst/>
              <a:rect l="l" t="t" r="r" b="b"/>
              <a:pathLst>
                <a:path w="1891" h="1508" extrusionOk="0">
                  <a:moveTo>
                    <a:pt x="945" y="1"/>
                  </a:moveTo>
                  <a:cubicBezTo>
                    <a:pt x="423" y="1"/>
                    <a:pt x="0" y="339"/>
                    <a:pt x="0" y="755"/>
                  </a:cubicBezTo>
                  <a:cubicBezTo>
                    <a:pt x="0" y="1171"/>
                    <a:pt x="423" y="1508"/>
                    <a:pt x="945" y="1508"/>
                  </a:cubicBezTo>
                  <a:cubicBezTo>
                    <a:pt x="1468" y="1508"/>
                    <a:pt x="1891" y="1171"/>
                    <a:pt x="1891" y="755"/>
                  </a:cubicBezTo>
                  <a:cubicBezTo>
                    <a:pt x="1891" y="339"/>
                    <a:pt x="1468" y="1"/>
                    <a:pt x="9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6505616" y="2216727"/>
              <a:ext cx="40147" cy="65959"/>
            </a:xfrm>
            <a:custGeom>
              <a:avLst/>
              <a:gdLst/>
              <a:ahLst/>
              <a:cxnLst/>
              <a:rect l="l" t="t" r="r" b="b"/>
              <a:pathLst>
                <a:path w="521" h="856" extrusionOk="0">
                  <a:moveTo>
                    <a:pt x="261" y="0"/>
                  </a:moveTo>
                  <a:cubicBezTo>
                    <a:pt x="117" y="0"/>
                    <a:pt x="0" y="115"/>
                    <a:pt x="0" y="260"/>
                  </a:cubicBezTo>
                  <a:lnTo>
                    <a:pt x="0" y="594"/>
                  </a:lnTo>
                  <a:cubicBezTo>
                    <a:pt x="0" y="738"/>
                    <a:pt x="117" y="855"/>
                    <a:pt x="261" y="855"/>
                  </a:cubicBezTo>
                  <a:cubicBezTo>
                    <a:pt x="405" y="855"/>
                    <a:pt x="521" y="738"/>
                    <a:pt x="521" y="594"/>
                  </a:cubicBezTo>
                  <a:lnTo>
                    <a:pt x="521" y="260"/>
                  </a:lnTo>
                  <a:cubicBezTo>
                    <a:pt x="521" y="115"/>
                    <a:pt x="405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6815698" y="2216727"/>
              <a:ext cx="40378" cy="65959"/>
            </a:xfrm>
            <a:custGeom>
              <a:avLst/>
              <a:gdLst/>
              <a:ahLst/>
              <a:cxnLst/>
              <a:rect l="l" t="t" r="r" b="b"/>
              <a:pathLst>
                <a:path w="524" h="856" extrusionOk="0">
                  <a:moveTo>
                    <a:pt x="260" y="0"/>
                  </a:moveTo>
                  <a:cubicBezTo>
                    <a:pt x="116" y="0"/>
                    <a:pt x="1" y="115"/>
                    <a:pt x="1" y="260"/>
                  </a:cubicBezTo>
                  <a:lnTo>
                    <a:pt x="1" y="594"/>
                  </a:lnTo>
                  <a:cubicBezTo>
                    <a:pt x="1" y="738"/>
                    <a:pt x="116" y="855"/>
                    <a:pt x="260" y="855"/>
                  </a:cubicBezTo>
                  <a:cubicBezTo>
                    <a:pt x="404" y="855"/>
                    <a:pt x="524" y="738"/>
                    <a:pt x="524" y="594"/>
                  </a:cubicBezTo>
                  <a:lnTo>
                    <a:pt x="524" y="260"/>
                  </a:lnTo>
                  <a:cubicBezTo>
                    <a:pt x="524" y="115"/>
                    <a:pt x="404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6617428" y="2243465"/>
              <a:ext cx="126605" cy="58947"/>
            </a:xfrm>
            <a:custGeom>
              <a:avLst/>
              <a:gdLst/>
              <a:ahLst/>
              <a:cxnLst/>
              <a:rect l="l" t="t" r="r" b="b"/>
              <a:pathLst>
                <a:path w="1643" h="765" extrusionOk="0">
                  <a:moveTo>
                    <a:pt x="290" y="0"/>
                  </a:moveTo>
                  <a:cubicBezTo>
                    <a:pt x="230" y="0"/>
                    <a:pt x="167" y="22"/>
                    <a:pt x="120" y="65"/>
                  </a:cubicBezTo>
                  <a:cubicBezTo>
                    <a:pt x="12" y="160"/>
                    <a:pt x="1" y="324"/>
                    <a:pt x="95" y="432"/>
                  </a:cubicBezTo>
                  <a:cubicBezTo>
                    <a:pt x="279" y="643"/>
                    <a:pt x="543" y="764"/>
                    <a:pt x="821" y="764"/>
                  </a:cubicBezTo>
                  <a:cubicBezTo>
                    <a:pt x="1100" y="764"/>
                    <a:pt x="1365" y="643"/>
                    <a:pt x="1549" y="432"/>
                  </a:cubicBezTo>
                  <a:cubicBezTo>
                    <a:pt x="1643" y="324"/>
                    <a:pt x="1631" y="160"/>
                    <a:pt x="1522" y="65"/>
                  </a:cubicBezTo>
                  <a:cubicBezTo>
                    <a:pt x="1474" y="22"/>
                    <a:pt x="1413" y="0"/>
                    <a:pt x="1353" y="0"/>
                  </a:cubicBezTo>
                  <a:cubicBezTo>
                    <a:pt x="1281" y="0"/>
                    <a:pt x="1207" y="31"/>
                    <a:pt x="1156" y="90"/>
                  </a:cubicBezTo>
                  <a:cubicBezTo>
                    <a:pt x="1069" y="186"/>
                    <a:pt x="949" y="243"/>
                    <a:pt x="821" y="243"/>
                  </a:cubicBezTo>
                  <a:cubicBezTo>
                    <a:pt x="695" y="243"/>
                    <a:pt x="569" y="186"/>
                    <a:pt x="488" y="90"/>
                  </a:cubicBezTo>
                  <a:cubicBezTo>
                    <a:pt x="437" y="31"/>
                    <a:pt x="363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5655049" y="1551040"/>
              <a:ext cx="1386187" cy="1178710"/>
            </a:xfrm>
            <a:custGeom>
              <a:avLst/>
              <a:gdLst/>
              <a:ahLst/>
              <a:cxnLst/>
              <a:rect l="l" t="t" r="r" b="b"/>
              <a:pathLst>
                <a:path w="17989" h="15297" extrusionOk="0">
                  <a:moveTo>
                    <a:pt x="12256" y="1"/>
                  </a:moveTo>
                  <a:cubicBezTo>
                    <a:pt x="12167" y="1"/>
                    <a:pt x="12075" y="11"/>
                    <a:pt x="11984" y="33"/>
                  </a:cubicBezTo>
                  <a:cubicBezTo>
                    <a:pt x="11685" y="105"/>
                    <a:pt x="11435" y="287"/>
                    <a:pt x="11274" y="549"/>
                  </a:cubicBezTo>
                  <a:cubicBezTo>
                    <a:pt x="11113" y="812"/>
                    <a:pt x="11065" y="1119"/>
                    <a:pt x="11138" y="1418"/>
                  </a:cubicBezTo>
                  <a:lnTo>
                    <a:pt x="11446" y="2701"/>
                  </a:lnTo>
                  <a:cubicBezTo>
                    <a:pt x="11659" y="3583"/>
                    <a:pt x="12320" y="4286"/>
                    <a:pt x="13170" y="4556"/>
                  </a:cubicBezTo>
                  <a:cubicBezTo>
                    <a:pt x="13127" y="4682"/>
                    <a:pt x="13081" y="4804"/>
                    <a:pt x="13030" y="4920"/>
                  </a:cubicBezTo>
                  <a:cubicBezTo>
                    <a:pt x="12955" y="4918"/>
                    <a:pt x="12879" y="4916"/>
                    <a:pt x="12804" y="4916"/>
                  </a:cubicBezTo>
                  <a:cubicBezTo>
                    <a:pt x="12001" y="4916"/>
                    <a:pt x="11256" y="5080"/>
                    <a:pt x="10604" y="5378"/>
                  </a:cubicBezTo>
                  <a:cubicBezTo>
                    <a:pt x="10193" y="5080"/>
                    <a:pt x="9702" y="4916"/>
                    <a:pt x="9191" y="4916"/>
                  </a:cubicBezTo>
                  <a:lnTo>
                    <a:pt x="5771" y="4916"/>
                  </a:lnTo>
                  <a:cubicBezTo>
                    <a:pt x="4462" y="4916"/>
                    <a:pt x="3180" y="5364"/>
                    <a:pt x="2157" y="6179"/>
                  </a:cubicBezTo>
                  <a:cubicBezTo>
                    <a:pt x="1704" y="6541"/>
                    <a:pt x="1308" y="6968"/>
                    <a:pt x="983" y="7443"/>
                  </a:cubicBezTo>
                  <a:cubicBezTo>
                    <a:pt x="969" y="7458"/>
                    <a:pt x="957" y="7475"/>
                    <a:pt x="950" y="7492"/>
                  </a:cubicBezTo>
                  <a:cubicBezTo>
                    <a:pt x="560" y="8076"/>
                    <a:pt x="274" y="8730"/>
                    <a:pt x="115" y="9421"/>
                  </a:cubicBezTo>
                  <a:cubicBezTo>
                    <a:pt x="0" y="9925"/>
                    <a:pt x="117" y="10447"/>
                    <a:pt x="440" y="10852"/>
                  </a:cubicBezTo>
                  <a:cubicBezTo>
                    <a:pt x="557" y="11001"/>
                    <a:pt x="698" y="11126"/>
                    <a:pt x="850" y="11225"/>
                  </a:cubicBezTo>
                  <a:cubicBezTo>
                    <a:pt x="983" y="11801"/>
                    <a:pt x="1370" y="12319"/>
                    <a:pt x="1900" y="12636"/>
                  </a:cubicBezTo>
                  <a:cubicBezTo>
                    <a:pt x="1789" y="12893"/>
                    <a:pt x="1699" y="13160"/>
                    <a:pt x="1618" y="13442"/>
                  </a:cubicBezTo>
                  <a:cubicBezTo>
                    <a:pt x="1580" y="13580"/>
                    <a:pt x="1661" y="13724"/>
                    <a:pt x="1799" y="13765"/>
                  </a:cubicBezTo>
                  <a:cubicBezTo>
                    <a:pt x="1824" y="13770"/>
                    <a:pt x="1847" y="13773"/>
                    <a:pt x="1871" y="13773"/>
                  </a:cubicBezTo>
                  <a:cubicBezTo>
                    <a:pt x="1985" y="13773"/>
                    <a:pt x="2089" y="13698"/>
                    <a:pt x="2120" y="13583"/>
                  </a:cubicBezTo>
                  <a:cubicBezTo>
                    <a:pt x="2215" y="13246"/>
                    <a:pt x="2330" y="12937"/>
                    <a:pt x="2471" y="12634"/>
                  </a:cubicBezTo>
                  <a:cubicBezTo>
                    <a:pt x="2473" y="12631"/>
                    <a:pt x="2474" y="12629"/>
                    <a:pt x="2474" y="12628"/>
                  </a:cubicBezTo>
                  <a:cubicBezTo>
                    <a:pt x="2477" y="12625"/>
                    <a:pt x="2477" y="12623"/>
                    <a:pt x="2477" y="12622"/>
                  </a:cubicBezTo>
                  <a:cubicBezTo>
                    <a:pt x="2649" y="12258"/>
                    <a:pt x="2862" y="11905"/>
                    <a:pt x="3134" y="11526"/>
                  </a:cubicBezTo>
                  <a:cubicBezTo>
                    <a:pt x="3141" y="11514"/>
                    <a:pt x="3151" y="11502"/>
                    <a:pt x="3160" y="11490"/>
                  </a:cubicBezTo>
                  <a:lnTo>
                    <a:pt x="6326" y="11490"/>
                  </a:lnTo>
                  <a:cubicBezTo>
                    <a:pt x="6112" y="11812"/>
                    <a:pt x="5933" y="12125"/>
                    <a:pt x="5784" y="12446"/>
                  </a:cubicBezTo>
                  <a:lnTo>
                    <a:pt x="4620" y="12446"/>
                  </a:lnTo>
                  <a:cubicBezTo>
                    <a:pt x="4634" y="12353"/>
                    <a:pt x="4597" y="12257"/>
                    <a:pt x="4514" y="12198"/>
                  </a:cubicBezTo>
                  <a:cubicBezTo>
                    <a:pt x="4468" y="12165"/>
                    <a:pt x="4415" y="12149"/>
                    <a:pt x="4361" y="12149"/>
                  </a:cubicBezTo>
                  <a:cubicBezTo>
                    <a:pt x="4281" y="12149"/>
                    <a:pt x="4203" y="12187"/>
                    <a:pt x="4152" y="12257"/>
                  </a:cubicBezTo>
                  <a:cubicBezTo>
                    <a:pt x="3666" y="12933"/>
                    <a:pt x="3411" y="13499"/>
                    <a:pt x="3239" y="14282"/>
                  </a:cubicBezTo>
                  <a:cubicBezTo>
                    <a:pt x="3175" y="14568"/>
                    <a:pt x="2919" y="14776"/>
                    <a:pt x="2628" y="14776"/>
                  </a:cubicBezTo>
                  <a:cubicBezTo>
                    <a:pt x="2582" y="14776"/>
                    <a:pt x="2538" y="14770"/>
                    <a:pt x="2492" y="14761"/>
                  </a:cubicBezTo>
                  <a:cubicBezTo>
                    <a:pt x="2348" y="14729"/>
                    <a:pt x="2221" y="14652"/>
                    <a:pt x="2132" y="14533"/>
                  </a:cubicBezTo>
                  <a:cubicBezTo>
                    <a:pt x="2082" y="14468"/>
                    <a:pt x="2005" y="14435"/>
                    <a:pt x="1928" y="14435"/>
                  </a:cubicBezTo>
                  <a:cubicBezTo>
                    <a:pt x="1871" y="14435"/>
                    <a:pt x="1814" y="14452"/>
                    <a:pt x="1766" y="14490"/>
                  </a:cubicBezTo>
                  <a:cubicBezTo>
                    <a:pt x="1655" y="14579"/>
                    <a:pt x="1634" y="14743"/>
                    <a:pt x="1722" y="14856"/>
                  </a:cubicBezTo>
                  <a:cubicBezTo>
                    <a:pt x="1887" y="15064"/>
                    <a:pt x="2118" y="15213"/>
                    <a:pt x="2379" y="15270"/>
                  </a:cubicBezTo>
                  <a:cubicBezTo>
                    <a:pt x="2462" y="15288"/>
                    <a:pt x="2543" y="15296"/>
                    <a:pt x="2628" y="15296"/>
                  </a:cubicBezTo>
                  <a:cubicBezTo>
                    <a:pt x="3163" y="15296"/>
                    <a:pt x="3634" y="14917"/>
                    <a:pt x="3749" y="14394"/>
                  </a:cubicBezTo>
                  <a:cubicBezTo>
                    <a:pt x="3867" y="13848"/>
                    <a:pt x="4034" y="13418"/>
                    <a:pt x="4307" y="12967"/>
                  </a:cubicBezTo>
                  <a:lnTo>
                    <a:pt x="5574" y="12967"/>
                  </a:lnTo>
                  <a:cubicBezTo>
                    <a:pt x="5468" y="13261"/>
                    <a:pt x="5381" y="13568"/>
                    <a:pt x="5306" y="13901"/>
                  </a:cubicBezTo>
                  <a:cubicBezTo>
                    <a:pt x="5174" y="14521"/>
                    <a:pt x="5565" y="15134"/>
                    <a:pt x="6183" y="15270"/>
                  </a:cubicBezTo>
                  <a:cubicBezTo>
                    <a:pt x="6266" y="15288"/>
                    <a:pt x="6347" y="15296"/>
                    <a:pt x="6430" y="15296"/>
                  </a:cubicBezTo>
                  <a:cubicBezTo>
                    <a:pt x="6964" y="15296"/>
                    <a:pt x="7435" y="14917"/>
                    <a:pt x="7550" y="14394"/>
                  </a:cubicBezTo>
                  <a:cubicBezTo>
                    <a:pt x="7671" y="13848"/>
                    <a:pt x="7835" y="13418"/>
                    <a:pt x="8110" y="12967"/>
                  </a:cubicBezTo>
                  <a:lnTo>
                    <a:pt x="9892" y="12967"/>
                  </a:lnTo>
                  <a:cubicBezTo>
                    <a:pt x="10162" y="13414"/>
                    <a:pt x="10329" y="13838"/>
                    <a:pt x="10452" y="14394"/>
                  </a:cubicBezTo>
                  <a:cubicBezTo>
                    <a:pt x="10565" y="14917"/>
                    <a:pt x="11038" y="15296"/>
                    <a:pt x="11570" y="15296"/>
                  </a:cubicBezTo>
                  <a:cubicBezTo>
                    <a:pt x="11653" y="15296"/>
                    <a:pt x="11737" y="15288"/>
                    <a:pt x="11817" y="15270"/>
                  </a:cubicBezTo>
                  <a:cubicBezTo>
                    <a:pt x="12437" y="15134"/>
                    <a:pt x="12829" y="14521"/>
                    <a:pt x="12695" y="13901"/>
                  </a:cubicBezTo>
                  <a:cubicBezTo>
                    <a:pt x="12627" y="13596"/>
                    <a:pt x="12549" y="13314"/>
                    <a:pt x="12455" y="13047"/>
                  </a:cubicBezTo>
                  <a:lnTo>
                    <a:pt x="12455" y="13047"/>
                  </a:lnTo>
                  <a:cubicBezTo>
                    <a:pt x="12572" y="13050"/>
                    <a:pt x="12685" y="13053"/>
                    <a:pt x="12804" y="13053"/>
                  </a:cubicBezTo>
                  <a:cubicBezTo>
                    <a:pt x="14247" y="13053"/>
                    <a:pt x="15384" y="12802"/>
                    <a:pt x="16190" y="12305"/>
                  </a:cubicBezTo>
                  <a:cubicBezTo>
                    <a:pt x="17163" y="11703"/>
                    <a:pt x="17660" y="10750"/>
                    <a:pt x="17660" y="9471"/>
                  </a:cubicBezTo>
                  <a:cubicBezTo>
                    <a:pt x="17660" y="7766"/>
                    <a:pt x="16769" y="6304"/>
                    <a:pt x="15271" y="5510"/>
                  </a:cubicBezTo>
                  <a:cubicBezTo>
                    <a:pt x="15374" y="5232"/>
                    <a:pt x="15465" y="4936"/>
                    <a:pt x="15528" y="4627"/>
                  </a:cubicBezTo>
                  <a:cubicBezTo>
                    <a:pt x="16503" y="4435"/>
                    <a:pt x="17298" y="3681"/>
                    <a:pt x="17531" y="2701"/>
                  </a:cubicBezTo>
                  <a:lnTo>
                    <a:pt x="17841" y="1418"/>
                  </a:lnTo>
                  <a:cubicBezTo>
                    <a:pt x="17989" y="802"/>
                    <a:pt x="17609" y="181"/>
                    <a:pt x="16993" y="32"/>
                  </a:cubicBezTo>
                  <a:cubicBezTo>
                    <a:pt x="16905" y="11"/>
                    <a:pt x="16815" y="2"/>
                    <a:pt x="16727" y="2"/>
                  </a:cubicBezTo>
                  <a:cubicBezTo>
                    <a:pt x="16497" y="2"/>
                    <a:pt x="16270" y="70"/>
                    <a:pt x="16077" y="198"/>
                  </a:cubicBezTo>
                  <a:cubicBezTo>
                    <a:pt x="15959" y="280"/>
                    <a:pt x="15928" y="443"/>
                    <a:pt x="16011" y="563"/>
                  </a:cubicBezTo>
                  <a:cubicBezTo>
                    <a:pt x="16060" y="637"/>
                    <a:pt x="16143" y="676"/>
                    <a:pt x="16224" y="676"/>
                  </a:cubicBezTo>
                  <a:cubicBezTo>
                    <a:pt x="16275" y="676"/>
                    <a:pt x="16327" y="661"/>
                    <a:pt x="16370" y="630"/>
                  </a:cubicBezTo>
                  <a:cubicBezTo>
                    <a:pt x="16476" y="560"/>
                    <a:pt x="16600" y="522"/>
                    <a:pt x="16723" y="522"/>
                  </a:cubicBezTo>
                  <a:cubicBezTo>
                    <a:pt x="16773" y="522"/>
                    <a:pt x="16822" y="528"/>
                    <a:pt x="16870" y="540"/>
                  </a:cubicBezTo>
                  <a:cubicBezTo>
                    <a:pt x="17207" y="621"/>
                    <a:pt x="17414" y="960"/>
                    <a:pt x="17333" y="1296"/>
                  </a:cubicBezTo>
                  <a:lnTo>
                    <a:pt x="17023" y="2578"/>
                  </a:lnTo>
                  <a:cubicBezTo>
                    <a:pt x="16822" y="3424"/>
                    <a:pt x="16135" y="4037"/>
                    <a:pt x="15275" y="4139"/>
                  </a:cubicBezTo>
                  <a:cubicBezTo>
                    <a:pt x="15158" y="4154"/>
                    <a:pt x="15068" y="4242"/>
                    <a:pt x="15047" y="4356"/>
                  </a:cubicBezTo>
                  <a:cubicBezTo>
                    <a:pt x="14857" y="5483"/>
                    <a:pt x="14282" y="6442"/>
                    <a:pt x="13836" y="7047"/>
                  </a:cubicBezTo>
                  <a:cubicBezTo>
                    <a:pt x="13750" y="7164"/>
                    <a:pt x="13776" y="7327"/>
                    <a:pt x="13890" y="7411"/>
                  </a:cubicBezTo>
                  <a:cubicBezTo>
                    <a:pt x="13938" y="7446"/>
                    <a:pt x="13994" y="7462"/>
                    <a:pt x="14046" y="7462"/>
                  </a:cubicBezTo>
                  <a:cubicBezTo>
                    <a:pt x="14126" y="7462"/>
                    <a:pt x="14204" y="7424"/>
                    <a:pt x="14256" y="7357"/>
                  </a:cubicBezTo>
                  <a:cubicBezTo>
                    <a:pt x="14517" y="7004"/>
                    <a:pt x="14816" y="6541"/>
                    <a:pt x="15068" y="5994"/>
                  </a:cubicBezTo>
                  <a:cubicBezTo>
                    <a:pt x="16368" y="6699"/>
                    <a:pt x="17137" y="7981"/>
                    <a:pt x="17137" y="9471"/>
                  </a:cubicBezTo>
                  <a:cubicBezTo>
                    <a:pt x="17137" y="10572"/>
                    <a:pt x="16736" y="11352"/>
                    <a:pt x="15914" y="11861"/>
                  </a:cubicBezTo>
                  <a:cubicBezTo>
                    <a:pt x="15195" y="12306"/>
                    <a:pt x="14149" y="12533"/>
                    <a:pt x="12804" y="12533"/>
                  </a:cubicBezTo>
                  <a:cubicBezTo>
                    <a:pt x="11460" y="12533"/>
                    <a:pt x="10414" y="12306"/>
                    <a:pt x="9694" y="11861"/>
                  </a:cubicBezTo>
                  <a:cubicBezTo>
                    <a:pt x="9363" y="11658"/>
                    <a:pt x="9099" y="11408"/>
                    <a:pt x="8904" y="11112"/>
                  </a:cubicBezTo>
                  <a:cubicBezTo>
                    <a:pt x="8897" y="11097"/>
                    <a:pt x="8887" y="11082"/>
                    <a:pt x="8875" y="11070"/>
                  </a:cubicBezTo>
                  <a:cubicBezTo>
                    <a:pt x="8608" y="10638"/>
                    <a:pt x="8472" y="10108"/>
                    <a:pt x="8472" y="9471"/>
                  </a:cubicBezTo>
                  <a:cubicBezTo>
                    <a:pt x="8472" y="8337"/>
                    <a:pt x="8920" y="7305"/>
                    <a:pt x="9730" y="6566"/>
                  </a:cubicBezTo>
                  <a:cubicBezTo>
                    <a:pt x="10013" y="6309"/>
                    <a:pt x="10331" y="6093"/>
                    <a:pt x="10678" y="5920"/>
                  </a:cubicBezTo>
                  <a:cubicBezTo>
                    <a:pt x="10684" y="5917"/>
                    <a:pt x="10690" y="5916"/>
                    <a:pt x="10693" y="5913"/>
                  </a:cubicBezTo>
                  <a:cubicBezTo>
                    <a:pt x="11316" y="5606"/>
                    <a:pt x="12024" y="5442"/>
                    <a:pt x="12770" y="5437"/>
                  </a:cubicBezTo>
                  <a:lnTo>
                    <a:pt x="12770" y="5437"/>
                  </a:lnTo>
                  <a:cubicBezTo>
                    <a:pt x="12638" y="5670"/>
                    <a:pt x="12507" y="5859"/>
                    <a:pt x="12408" y="5994"/>
                  </a:cubicBezTo>
                  <a:cubicBezTo>
                    <a:pt x="12271" y="6178"/>
                    <a:pt x="12195" y="6397"/>
                    <a:pt x="12185" y="6626"/>
                  </a:cubicBezTo>
                  <a:cubicBezTo>
                    <a:pt x="12178" y="6771"/>
                    <a:pt x="12291" y="6892"/>
                    <a:pt x="12434" y="6897"/>
                  </a:cubicBezTo>
                  <a:lnTo>
                    <a:pt x="12444" y="6897"/>
                  </a:lnTo>
                  <a:cubicBezTo>
                    <a:pt x="12584" y="6897"/>
                    <a:pt x="12699" y="6789"/>
                    <a:pt x="12704" y="6649"/>
                  </a:cubicBezTo>
                  <a:cubicBezTo>
                    <a:pt x="12710" y="6523"/>
                    <a:pt x="12753" y="6404"/>
                    <a:pt x="12827" y="6304"/>
                  </a:cubicBezTo>
                  <a:cubicBezTo>
                    <a:pt x="13138" y="5880"/>
                    <a:pt x="13549" y="5215"/>
                    <a:pt x="13748" y="4435"/>
                  </a:cubicBezTo>
                  <a:cubicBezTo>
                    <a:pt x="13765" y="4365"/>
                    <a:pt x="13754" y="4293"/>
                    <a:pt x="13718" y="4232"/>
                  </a:cubicBezTo>
                  <a:cubicBezTo>
                    <a:pt x="13678" y="4171"/>
                    <a:pt x="13616" y="4130"/>
                    <a:pt x="13547" y="4115"/>
                  </a:cubicBezTo>
                  <a:cubicBezTo>
                    <a:pt x="12764" y="3960"/>
                    <a:pt x="12139" y="3357"/>
                    <a:pt x="11954" y="2578"/>
                  </a:cubicBezTo>
                  <a:lnTo>
                    <a:pt x="11644" y="1296"/>
                  </a:lnTo>
                  <a:cubicBezTo>
                    <a:pt x="11605" y="1133"/>
                    <a:pt x="11630" y="965"/>
                    <a:pt x="11718" y="822"/>
                  </a:cubicBezTo>
                  <a:cubicBezTo>
                    <a:pt x="11806" y="679"/>
                    <a:pt x="11943" y="579"/>
                    <a:pt x="12107" y="540"/>
                  </a:cubicBezTo>
                  <a:cubicBezTo>
                    <a:pt x="12156" y="528"/>
                    <a:pt x="12207" y="522"/>
                    <a:pt x="12256" y="522"/>
                  </a:cubicBezTo>
                  <a:cubicBezTo>
                    <a:pt x="12371" y="522"/>
                    <a:pt x="12483" y="553"/>
                    <a:pt x="12580" y="614"/>
                  </a:cubicBezTo>
                  <a:cubicBezTo>
                    <a:pt x="12724" y="703"/>
                    <a:pt x="12825" y="840"/>
                    <a:pt x="12862" y="1003"/>
                  </a:cubicBezTo>
                  <a:lnTo>
                    <a:pt x="13172" y="2286"/>
                  </a:lnTo>
                  <a:cubicBezTo>
                    <a:pt x="13258" y="2648"/>
                    <a:pt x="13580" y="2902"/>
                    <a:pt x="13954" y="2902"/>
                  </a:cubicBezTo>
                  <a:lnTo>
                    <a:pt x="15024" y="2902"/>
                  </a:lnTo>
                  <a:cubicBezTo>
                    <a:pt x="15397" y="2902"/>
                    <a:pt x="15719" y="2648"/>
                    <a:pt x="15805" y="2286"/>
                  </a:cubicBezTo>
                  <a:lnTo>
                    <a:pt x="15991" y="1518"/>
                  </a:lnTo>
                  <a:cubicBezTo>
                    <a:pt x="16026" y="1377"/>
                    <a:pt x="15937" y="1237"/>
                    <a:pt x="15798" y="1204"/>
                  </a:cubicBezTo>
                  <a:cubicBezTo>
                    <a:pt x="15779" y="1198"/>
                    <a:pt x="15758" y="1196"/>
                    <a:pt x="15738" y="1196"/>
                  </a:cubicBezTo>
                  <a:cubicBezTo>
                    <a:pt x="15620" y="1196"/>
                    <a:pt x="15514" y="1276"/>
                    <a:pt x="15486" y="1396"/>
                  </a:cubicBezTo>
                  <a:lnTo>
                    <a:pt x="15299" y="2163"/>
                  </a:lnTo>
                  <a:cubicBezTo>
                    <a:pt x="15270" y="2292"/>
                    <a:pt x="15155" y="2381"/>
                    <a:pt x="15024" y="2381"/>
                  </a:cubicBezTo>
                  <a:lnTo>
                    <a:pt x="13954" y="2381"/>
                  </a:lnTo>
                  <a:cubicBezTo>
                    <a:pt x="13823" y="2381"/>
                    <a:pt x="13708" y="2292"/>
                    <a:pt x="13678" y="2163"/>
                  </a:cubicBezTo>
                  <a:lnTo>
                    <a:pt x="13371" y="881"/>
                  </a:lnTo>
                  <a:cubicBezTo>
                    <a:pt x="13299" y="582"/>
                    <a:pt x="13115" y="330"/>
                    <a:pt x="12852" y="170"/>
                  </a:cubicBezTo>
                  <a:cubicBezTo>
                    <a:pt x="12670" y="58"/>
                    <a:pt x="12465" y="1"/>
                    <a:pt x="12256" y="1"/>
                  </a:cubicBezTo>
                  <a:close/>
                  <a:moveTo>
                    <a:pt x="11460" y="12967"/>
                  </a:moveTo>
                  <a:cubicBezTo>
                    <a:pt x="11599" y="12988"/>
                    <a:pt x="11743" y="13003"/>
                    <a:pt x="11891" y="13015"/>
                  </a:cubicBezTo>
                  <a:cubicBezTo>
                    <a:pt x="12007" y="13321"/>
                    <a:pt x="12103" y="13650"/>
                    <a:pt x="12185" y="14013"/>
                  </a:cubicBezTo>
                  <a:cubicBezTo>
                    <a:pt x="12259" y="14352"/>
                    <a:pt x="12046" y="14686"/>
                    <a:pt x="11707" y="14760"/>
                  </a:cubicBezTo>
                  <a:cubicBezTo>
                    <a:pt x="11661" y="14770"/>
                    <a:pt x="11615" y="14776"/>
                    <a:pt x="11570" y="14776"/>
                  </a:cubicBezTo>
                  <a:cubicBezTo>
                    <a:pt x="11279" y="14776"/>
                    <a:pt x="11023" y="14568"/>
                    <a:pt x="10960" y="14282"/>
                  </a:cubicBezTo>
                  <a:cubicBezTo>
                    <a:pt x="10851" y="13786"/>
                    <a:pt x="10705" y="13373"/>
                    <a:pt x="10492" y="12967"/>
                  </a:cubicBezTo>
                  <a:close/>
                  <a:moveTo>
                    <a:pt x="8533" y="11490"/>
                  </a:moveTo>
                  <a:cubicBezTo>
                    <a:pt x="8760" y="11809"/>
                    <a:pt x="9058" y="12082"/>
                    <a:pt x="9418" y="12305"/>
                  </a:cubicBezTo>
                  <a:cubicBezTo>
                    <a:pt x="9501" y="12355"/>
                    <a:pt x="9587" y="12402"/>
                    <a:pt x="9673" y="12445"/>
                  </a:cubicBezTo>
                  <a:lnTo>
                    <a:pt x="8426" y="12445"/>
                  </a:lnTo>
                  <a:cubicBezTo>
                    <a:pt x="8435" y="12352"/>
                    <a:pt x="8398" y="12257"/>
                    <a:pt x="8318" y="12197"/>
                  </a:cubicBezTo>
                  <a:cubicBezTo>
                    <a:pt x="8272" y="12165"/>
                    <a:pt x="8219" y="12149"/>
                    <a:pt x="8167" y="12149"/>
                  </a:cubicBezTo>
                  <a:cubicBezTo>
                    <a:pt x="8085" y="12149"/>
                    <a:pt x="8004" y="12187"/>
                    <a:pt x="7955" y="12257"/>
                  </a:cubicBezTo>
                  <a:cubicBezTo>
                    <a:pt x="7470" y="12933"/>
                    <a:pt x="7214" y="13499"/>
                    <a:pt x="7042" y="14282"/>
                  </a:cubicBezTo>
                  <a:cubicBezTo>
                    <a:pt x="6978" y="14568"/>
                    <a:pt x="6721" y="14776"/>
                    <a:pt x="6430" y="14776"/>
                  </a:cubicBezTo>
                  <a:cubicBezTo>
                    <a:pt x="6384" y="14776"/>
                    <a:pt x="6340" y="14770"/>
                    <a:pt x="6295" y="14760"/>
                  </a:cubicBezTo>
                  <a:cubicBezTo>
                    <a:pt x="5956" y="14686"/>
                    <a:pt x="5744" y="14352"/>
                    <a:pt x="5817" y="14013"/>
                  </a:cubicBezTo>
                  <a:cubicBezTo>
                    <a:pt x="6025" y="13062"/>
                    <a:pt x="6349" y="12342"/>
                    <a:pt x="6936" y="11526"/>
                  </a:cubicBezTo>
                  <a:cubicBezTo>
                    <a:pt x="6945" y="11513"/>
                    <a:pt x="6953" y="11502"/>
                    <a:pt x="6964" y="11490"/>
                  </a:cubicBezTo>
                  <a:close/>
                  <a:moveTo>
                    <a:pt x="1492" y="11468"/>
                  </a:moveTo>
                  <a:lnTo>
                    <a:pt x="1492" y="11468"/>
                  </a:lnTo>
                  <a:cubicBezTo>
                    <a:pt x="1580" y="11482"/>
                    <a:pt x="1670" y="11490"/>
                    <a:pt x="1764" y="11490"/>
                  </a:cubicBezTo>
                  <a:lnTo>
                    <a:pt x="2525" y="11490"/>
                  </a:lnTo>
                  <a:cubicBezTo>
                    <a:pt x="2373" y="11718"/>
                    <a:pt x="2239" y="11938"/>
                    <a:pt x="2123" y="12160"/>
                  </a:cubicBezTo>
                  <a:cubicBezTo>
                    <a:pt x="1853" y="11988"/>
                    <a:pt x="1630" y="11744"/>
                    <a:pt x="1492" y="11468"/>
                  </a:cubicBezTo>
                  <a:close/>
                  <a:moveTo>
                    <a:pt x="2094" y="7731"/>
                  </a:moveTo>
                  <a:cubicBezTo>
                    <a:pt x="2802" y="7731"/>
                    <a:pt x="3422" y="8007"/>
                    <a:pt x="4071" y="8296"/>
                  </a:cubicBezTo>
                  <a:cubicBezTo>
                    <a:pt x="4585" y="8525"/>
                    <a:pt x="5116" y="8762"/>
                    <a:pt x="5702" y="8856"/>
                  </a:cubicBezTo>
                  <a:cubicBezTo>
                    <a:pt x="6031" y="8910"/>
                    <a:pt x="6376" y="8936"/>
                    <a:pt x="6732" y="8936"/>
                  </a:cubicBezTo>
                  <a:cubicBezTo>
                    <a:pt x="7145" y="8936"/>
                    <a:pt x="7568" y="8900"/>
                    <a:pt x="7995" y="8829"/>
                  </a:cubicBezTo>
                  <a:lnTo>
                    <a:pt x="7995" y="8829"/>
                  </a:lnTo>
                  <a:cubicBezTo>
                    <a:pt x="7966" y="9038"/>
                    <a:pt x="7949" y="9253"/>
                    <a:pt x="7949" y="9471"/>
                  </a:cubicBezTo>
                  <a:cubicBezTo>
                    <a:pt x="7949" y="10034"/>
                    <a:pt x="8047" y="10534"/>
                    <a:pt x="8238" y="10969"/>
                  </a:cubicBezTo>
                  <a:lnTo>
                    <a:pt x="1764" y="10969"/>
                  </a:lnTo>
                  <a:cubicBezTo>
                    <a:pt x="1574" y="10969"/>
                    <a:pt x="1393" y="10925"/>
                    <a:pt x="1232" y="10841"/>
                  </a:cubicBezTo>
                  <a:cubicBezTo>
                    <a:pt x="1216" y="10830"/>
                    <a:pt x="1199" y="10823"/>
                    <a:pt x="1184" y="10816"/>
                  </a:cubicBezTo>
                  <a:cubicBezTo>
                    <a:pt x="1057" y="10743"/>
                    <a:pt x="942" y="10646"/>
                    <a:pt x="848" y="10527"/>
                  </a:cubicBezTo>
                  <a:cubicBezTo>
                    <a:pt x="626" y="10248"/>
                    <a:pt x="542" y="9887"/>
                    <a:pt x="623" y="9538"/>
                  </a:cubicBezTo>
                  <a:cubicBezTo>
                    <a:pt x="762" y="8929"/>
                    <a:pt x="1011" y="8353"/>
                    <a:pt x="1347" y="7835"/>
                  </a:cubicBezTo>
                  <a:cubicBezTo>
                    <a:pt x="1609" y="7761"/>
                    <a:pt x="1856" y="7731"/>
                    <a:pt x="2094" y="7731"/>
                  </a:cubicBezTo>
                  <a:close/>
                  <a:moveTo>
                    <a:pt x="9191" y="5436"/>
                  </a:moveTo>
                  <a:cubicBezTo>
                    <a:pt x="9502" y="5436"/>
                    <a:pt x="9805" y="5514"/>
                    <a:pt x="10076" y="5659"/>
                  </a:cubicBezTo>
                  <a:cubicBezTo>
                    <a:pt x="9105" y="6256"/>
                    <a:pt x="8403" y="7173"/>
                    <a:pt x="8104" y="8279"/>
                  </a:cubicBezTo>
                  <a:cubicBezTo>
                    <a:pt x="7642" y="8369"/>
                    <a:pt x="7179" y="8415"/>
                    <a:pt x="6732" y="8415"/>
                  </a:cubicBezTo>
                  <a:cubicBezTo>
                    <a:pt x="6407" y="8415"/>
                    <a:pt x="6089" y="8391"/>
                    <a:pt x="5784" y="8341"/>
                  </a:cubicBezTo>
                  <a:cubicBezTo>
                    <a:pt x="5267" y="8258"/>
                    <a:pt x="4789" y="8045"/>
                    <a:pt x="4283" y="7819"/>
                  </a:cubicBezTo>
                  <a:cubicBezTo>
                    <a:pt x="3605" y="7518"/>
                    <a:pt x="2910" y="7208"/>
                    <a:pt x="2095" y="7208"/>
                  </a:cubicBezTo>
                  <a:cubicBezTo>
                    <a:pt x="2005" y="7208"/>
                    <a:pt x="1910" y="7213"/>
                    <a:pt x="1814" y="7221"/>
                  </a:cubicBezTo>
                  <a:cubicBezTo>
                    <a:pt x="2017" y="6992"/>
                    <a:pt x="2239" y="6779"/>
                    <a:pt x="2480" y="6587"/>
                  </a:cubicBezTo>
                  <a:cubicBezTo>
                    <a:pt x="3411" y="5847"/>
                    <a:pt x="4580" y="5436"/>
                    <a:pt x="5771" y="5436"/>
                  </a:cubicBezTo>
                  <a:lnTo>
                    <a:pt x="9191" y="54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068" name="Google Shape;1068;p37"/>
          <p:cNvGrpSpPr/>
          <p:nvPr/>
        </p:nvGrpSpPr>
        <p:grpSpPr>
          <a:xfrm>
            <a:off x="5851266" y="1587273"/>
            <a:ext cx="563774" cy="675552"/>
            <a:chOff x="5851266" y="1587273"/>
            <a:chExt cx="563774" cy="675552"/>
          </a:xfrm>
        </p:grpSpPr>
        <p:grpSp>
          <p:nvGrpSpPr>
            <p:cNvPr id="1069" name="Google Shape;1069;p37"/>
            <p:cNvGrpSpPr/>
            <p:nvPr/>
          </p:nvGrpSpPr>
          <p:grpSpPr>
            <a:xfrm>
              <a:off x="5867623" y="1587273"/>
              <a:ext cx="547416" cy="675552"/>
              <a:chOff x="2693250" y="1481013"/>
              <a:chExt cx="1071894" cy="1322796"/>
            </a:xfrm>
          </p:grpSpPr>
          <p:sp>
            <p:nvSpPr>
              <p:cNvPr id="1070" name="Google Shape;1070;p37"/>
              <p:cNvSpPr/>
              <p:nvPr/>
            </p:nvSpPr>
            <p:spPr>
              <a:xfrm>
                <a:off x="2693250" y="1481013"/>
                <a:ext cx="1071657" cy="1317942"/>
              </a:xfrm>
              <a:custGeom>
                <a:avLst/>
                <a:gdLst/>
                <a:ahLst/>
                <a:cxnLst/>
                <a:rect l="l" t="t" r="r" b="b"/>
                <a:pathLst>
                  <a:path w="14475" h="17801" extrusionOk="0">
                    <a:moveTo>
                      <a:pt x="12" y="15894"/>
                    </a:moveTo>
                    <a:cubicBezTo>
                      <a:pt x="24" y="16029"/>
                      <a:pt x="136" y="16133"/>
                      <a:pt x="272" y="16133"/>
                    </a:cubicBezTo>
                    <a:cubicBezTo>
                      <a:pt x="279" y="16133"/>
                      <a:pt x="286" y="16133"/>
                      <a:pt x="292" y="16133"/>
                    </a:cubicBezTo>
                    <a:cubicBezTo>
                      <a:pt x="1139" y="16064"/>
                      <a:pt x="2400" y="15816"/>
                      <a:pt x="3547" y="15518"/>
                    </a:cubicBezTo>
                    <a:cubicBezTo>
                      <a:pt x="3812" y="15995"/>
                      <a:pt x="4173" y="16427"/>
                      <a:pt x="4615" y="16790"/>
                    </a:cubicBezTo>
                    <a:cubicBezTo>
                      <a:pt x="5396" y="17433"/>
                      <a:pt x="6352" y="17800"/>
                      <a:pt x="7237" y="17800"/>
                    </a:cubicBezTo>
                    <a:cubicBezTo>
                      <a:pt x="8124" y="17800"/>
                      <a:pt x="9080" y="17433"/>
                      <a:pt x="9862" y="16790"/>
                    </a:cubicBezTo>
                    <a:cubicBezTo>
                      <a:pt x="10303" y="16427"/>
                      <a:pt x="10664" y="15995"/>
                      <a:pt x="10929" y="15518"/>
                    </a:cubicBezTo>
                    <a:cubicBezTo>
                      <a:pt x="12076" y="15816"/>
                      <a:pt x="13337" y="16064"/>
                      <a:pt x="14183" y="16133"/>
                    </a:cubicBezTo>
                    <a:cubicBezTo>
                      <a:pt x="14190" y="16133"/>
                      <a:pt x="14198" y="16133"/>
                      <a:pt x="14205" y="16133"/>
                    </a:cubicBezTo>
                    <a:cubicBezTo>
                      <a:pt x="14339" y="16133"/>
                      <a:pt x="14453" y="16029"/>
                      <a:pt x="14464" y="15894"/>
                    </a:cubicBezTo>
                    <a:cubicBezTo>
                      <a:pt x="14475" y="15750"/>
                      <a:pt x="14369" y="15624"/>
                      <a:pt x="14225" y="15612"/>
                    </a:cubicBezTo>
                    <a:cubicBezTo>
                      <a:pt x="13440" y="15549"/>
                      <a:pt x="12251" y="15317"/>
                      <a:pt x="11158" y="15038"/>
                    </a:cubicBezTo>
                    <a:cubicBezTo>
                      <a:pt x="11242" y="14828"/>
                      <a:pt x="11309" y="14611"/>
                      <a:pt x="11357" y="14392"/>
                    </a:cubicBezTo>
                    <a:cubicBezTo>
                      <a:pt x="11583" y="14549"/>
                      <a:pt x="11776" y="14701"/>
                      <a:pt x="11915" y="14836"/>
                    </a:cubicBezTo>
                    <a:cubicBezTo>
                      <a:pt x="12109" y="15024"/>
                      <a:pt x="12364" y="15125"/>
                      <a:pt x="12633" y="15125"/>
                    </a:cubicBezTo>
                    <a:cubicBezTo>
                      <a:pt x="12914" y="15125"/>
                      <a:pt x="13180" y="15015"/>
                      <a:pt x="13376" y="14811"/>
                    </a:cubicBezTo>
                    <a:cubicBezTo>
                      <a:pt x="13420" y="14765"/>
                      <a:pt x="13459" y="14715"/>
                      <a:pt x="13494" y="14662"/>
                    </a:cubicBezTo>
                    <a:cubicBezTo>
                      <a:pt x="13574" y="14542"/>
                      <a:pt x="13540" y="14380"/>
                      <a:pt x="13421" y="14301"/>
                    </a:cubicBezTo>
                    <a:cubicBezTo>
                      <a:pt x="13408" y="14293"/>
                      <a:pt x="13394" y="14286"/>
                      <a:pt x="13382" y="14280"/>
                    </a:cubicBezTo>
                    <a:cubicBezTo>
                      <a:pt x="13437" y="14056"/>
                      <a:pt x="13390" y="13813"/>
                      <a:pt x="13243" y="13623"/>
                    </a:cubicBezTo>
                    <a:cubicBezTo>
                      <a:pt x="13247" y="13619"/>
                      <a:pt x="13251" y="13616"/>
                      <a:pt x="13254" y="13613"/>
                    </a:cubicBezTo>
                    <a:cubicBezTo>
                      <a:pt x="13351" y="13505"/>
                      <a:pt x="13340" y="13340"/>
                      <a:pt x="13234" y="13244"/>
                    </a:cubicBezTo>
                    <a:cubicBezTo>
                      <a:pt x="12788" y="12844"/>
                      <a:pt x="12098" y="12380"/>
                      <a:pt x="11502" y="12072"/>
                    </a:cubicBezTo>
                    <a:cubicBezTo>
                      <a:pt x="11539" y="11828"/>
                      <a:pt x="11568" y="11579"/>
                      <a:pt x="11591" y="11327"/>
                    </a:cubicBezTo>
                    <a:cubicBezTo>
                      <a:pt x="11935" y="11442"/>
                      <a:pt x="12238" y="11569"/>
                      <a:pt x="12454" y="11690"/>
                    </a:cubicBezTo>
                    <a:cubicBezTo>
                      <a:pt x="12608" y="11778"/>
                      <a:pt x="12784" y="11823"/>
                      <a:pt x="12960" y="11823"/>
                    </a:cubicBezTo>
                    <a:cubicBezTo>
                      <a:pt x="13331" y="11823"/>
                      <a:pt x="13677" y="11622"/>
                      <a:pt x="13860" y="11298"/>
                    </a:cubicBezTo>
                    <a:cubicBezTo>
                      <a:pt x="14139" y="10804"/>
                      <a:pt x="13964" y="10173"/>
                      <a:pt x="13468" y="9893"/>
                    </a:cubicBezTo>
                    <a:cubicBezTo>
                      <a:pt x="12938" y="9595"/>
                      <a:pt x="12064" y="9277"/>
                      <a:pt x="11344" y="9116"/>
                    </a:cubicBezTo>
                    <a:cubicBezTo>
                      <a:pt x="11382" y="8307"/>
                      <a:pt x="11401" y="6871"/>
                      <a:pt x="11173" y="5305"/>
                    </a:cubicBezTo>
                    <a:cubicBezTo>
                      <a:pt x="10889" y="3350"/>
                      <a:pt x="10330" y="1909"/>
                      <a:pt x="9511" y="1020"/>
                    </a:cubicBezTo>
                    <a:cubicBezTo>
                      <a:pt x="8890" y="343"/>
                      <a:pt x="8124" y="0"/>
                      <a:pt x="7237" y="0"/>
                    </a:cubicBezTo>
                    <a:cubicBezTo>
                      <a:pt x="6402" y="0"/>
                      <a:pt x="5674" y="305"/>
                      <a:pt x="5072" y="907"/>
                    </a:cubicBezTo>
                    <a:cubicBezTo>
                      <a:pt x="4969" y="1009"/>
                      <a:pt x="4969" y="1175"/>
                      <a:pt x="5072" y="1276"/>
                    </a:cubicBezTo>
                    <a:cubicBezTo>
                      <a:pt x="5074" y="1278"/>
                      <a:pt x="5077" y="1281"/>
                      <a:pt x="5079" y="1283"/>
                    </a:cubicBezTo>
                    <a:cubicBezTo>
                      <a:pt x="5079" y="1284"/>
                      <a:pt x="5078" y="1284"/>
                      <a:pt x="5078" y="1285"/>
                    </a:cubicBezTo>
                    <a:cubicBezTo>
                      <a:pt x="5067" y="1297"/>
                      <a:pt x="5057" y="1308"/>
                      <a:pt x="5048" y="1320"/>
                    </a:cubicBezTo>
                    <a:cubicBezTo>
                      <a:pt x="5039" y="1330"/>
                      <a:pt x="5031" y="1340"/>
                      <a:pt x="5021" y="1352"/>
                    </a:cubicBezTo>
                    <a:cubicBezTo>
                      <a:pt x="5012" y="1363"/>
                      <a:pt x="5002" y="1376"/>
                      <a:pt x="4992" y="1387"/>
                    </a:cubicBezTo>
                    <a:cubicBezTo>
                      <a:pt x="4983" y="1398"/>
                      <a:pt x="4977" y="1408"/>
                      <a:pt x="4969" y="1417"/>
                    </a:cubicBezTo>
                    <a:cubicBezTo>
                      <a:pt x="4929" y="1467"/>
                      <a:pt x="4892" y="1517"/>
                      <a:pt x="4855" y="1569"/>
                    </a:cubicBezTo>
                    <a:cubicBezTo>
                      <a:pt x="4848" y="1578"/>
                      <a:pt x="4841" y="1589"/>
                      <a:pt x="4834" y="1598"/>
                    </a:cubicBezTo>
                    <a:cubicBezTo>
                      <a:pt x="4824" y="1611"/>
                      <a:pt x="4815" y="1626"/>
                      <a:pt x="4804" y="1640"/>
                    </a:cubicBezTo>
                    <a:cubicBezTo>
                      <a:pt x="4797" y="1651"/>
                      <a:pt x="4790" y="1661"/>
                      <a:pt x="4784" y="1671"/>
                    </a:cubicBezTo>
                    <a:cubicBezTo>
                      <a:pt x="4773" y="1686"/>
                      <a:pt x="4764" y="1700"/>
                      <a:pt x="4755" y="1715"/>
                    </a:cubicBezTo>
                    <a:cubicBezTo>
                      <a:pt x="4748" y="1725"/>
                      <a:pt x="4740" y="1737"/>
                      <a:pt x="4733" y="1747"/>
                    </a:cubicBezTo>
                    <a:cubicBezTo>
                      <a:pt x="4724" y="1762"/>
                      <a:pt x="4715" y="1776"/>
                      <a:pt x="4705" y="1791"/>
                    </a:cubicBezTo>
                    <a:lnTo>
                      <a:pt x="4685" y="1825"/>
                    </a:lnTo>
                    <a:cubicBezTo>
                      <a:pt x="4675" y="1839"/>
                      <a:pt x="4666" y="1854"/>
                      <a:pt x="4657" y="1869"/>
                    </a:cubicBezTo>
                    <a:lnTo>
                      <a:pt x="4653" y="1876"/>
                    </a:lnTo>
                    <a:cubicBezTo>
                      <a:pt x="4651" y="1875"/>
                      <a:pt x="4649" y="1874"/>
                      <a:pt x="4647" y="1872"/>
                    </a:cubicBezTo>
                    <a:cubicBezTo>
                      <a:pt x="4608" y="1852"/>
                      <a:pt x="4564" y="1841"/>
                      <a:pt x="4523" y="1841"/>
                    </a:cubicBezTo>
                    <a:cubicBezTo>
                      <a:pt x="4430" y="1841"/>
                      <a:pt x="4341" y="1891"/>
                      <a:pt x="4295" y="1978"/>
                    </a:cubicBezTo>
                    <a:cubicBezTo>
                      <a:pt x="3195" y="4016"/>
                      <a:pt x="3039" y="7201"/>
                      <a:pt x="3131" y="9116"/>
                    </a:cubicBezTo>
                    <a:cubicBezTo>
                      <a:pt x="2413" y="9277"/>
                      <a:pt x="1537" y="9595"/>
                      <a:pt x="1008" y="9893"/>
                    </a:cubicBezTo>
                    <a:cubicBezTo>
                      <a:pt x="512" y="10173"/>
                      <a:pt x="337" y="10804"/>
                      <a:pt x="617" y="11298"/>
                    </a:cubicBezTo>
                    <a:cubicBezTo>
                      <a:pt x="799" y="11622"/>
                      <a:pt x="1144" y="11823"/>
                      <a:pt x="1515" y="11823"/>
                    </a:cubicBezTo>
                    <a:cubicBezTo>
                      <a:pt x="1692" y="11823"/>
                      <a:pt x="1868" y="11778"/>
                      <a:pt x="2022" y="11690"/>
                    </a:cubicBezTo>
                    <a:cubicBezTo>
                      <a:pt x="2237" y="11569"/>
                      <a:pt x="2541" y="11442"/>
                      <a:pt x="2885" y="11327"/>
                    </a:cubicBezTo>
                    <a:cubicBezTo>
                      <a:pt x="2907" y="11579"/>
                      <a:pt x="2937" y="11828"/>
                      <a:pt x="2975" y="12070"/>
                    </a:cubicBezTo>
                    <a:cubicBezTo>
                      <a:pt x="2316" y="12411"/>
                      <a:pt x="1563" y="12929"/>
                      <a:pt x="1126" y="13352"/>
                    </a:cubicBezTo>
                    <a:cubicBezTo>
                      <a:pt x="928" y="13542"/>
                      <a:pt x="815" y="13801"/>
                      <a:pt x="812" y="14077"/>
                    </a:cubicBezTo>
                    <a:cubicBezTo>
                      <a:pt x="806" y="14353"/>
                      <a:pt x="910" y="14614"/>
                      <a:pt x="1100" y="14811"/>
                    </a:cubicBezTo>
                    <a:cubicBezTo>
                      <a:pt x="1297" y="15015"/>
                      <a:pt x="1561" y="15125"/>
                      <a:pt x="1843" y="15125"/>
                    </a:cubicBezTo>
                    <a:cubicBezTo>
                      <a:pt x="2112" y="15125"/>
                      <a:pt x="2367" y="15024"/>
                      <a:pt x="2560" y="14836"/>
                    </a:cubicBezTo>
                    <a:cubicBezTo>
                      <a:pt x="2700" y="14701"/>
                      <a:pt x="2893" y="14549"/>
                      <a:pt x="3118" y="14392"/>
                    </a:cubicBezTo>
                    <a:cubicBezTo>
                      <a:pt x="3168" y="14611"/>
                      <a:pt x="3234" y="14828"/>
                      <a:pt x="3317" y="15038"/>
                    </a:cubicBezTo>
                    <a:cubicBezTo>
                      <a:pt x="2224" y="15317"/>
                      <a:pt x="1036" y="15549"/>
                      <a:pt x="251" y="15612"/>
                    </a:cubicBezTo>
                    <a:cubicBezTo>
                      <a:pt x="107" y="15624"/>
                      <a:pt x="1" y="15750"/>
                      <a:pt x="12" y="15894"/>
                    </a:cubicBezTo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grpSp>
            <p:nvGrpSpPr>
              <p:cNvPr id="1071" name="Google Shape;1071;p37"/>
              <p:cNvGrpSpPr/>
              <p:nvPr/>
            </p:nvGrpSpPr>
            <p:grpSpPr>
              <a:xfrm>
                <a:off x="2693467" y="1485887"/>
                <a:ext cx="1071677" cy="1317922"/>
                <a:chOff x="3860520" y="1644021"/>
                <a:chExt cx="419920" cy="516407"/>
              </a:xfrm>
            </p:grpSpPr>
            <p:sp>
              <p:nvSpPr>
                <p:cNvPr id="1072" name="Google Shape;1072;p37"/>
                <p:cNvSpPr/>
                <p:nvPr/>
              </p:nvSpPr>
              <p:spPr>
                <a:xfrm>
                  <a:off x="3878884" y="1912915"/>
                  <a:ext cx="117926" cy="66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5" h="2294" extrusionOk="0">
                      <a:moveTo>
                        <a:pt x="3266" y="1"/>
                      </a:moveTo>
                      <a:cubicBezTo>
                        <a:pt x="2649" y="1"/>
                        <a:pt x="1255" y="426"/>
                        <a:pt x="503" y="851"/>
                      </a:cubicBezTo>
                      <a:cubicBezTo>
                        <a:pt x="132" y="1061"/>
                        <a:pt x="1" y="1532"/>
                        <a:pt x="211" y="1902"/>
                      </a:cubicBezTo>
                      <a:cubicBezTo>
                        <a:pt x="352" y="2152"/>
                        <a:pt x="613" y="2293"/>
                        <a:pt x="882" y="2293"/>
                      </a:cubicBezTo>
                      <a:cubicBezTo>
                        <a:pt x="1011" y="2293"/>
                        <a:pt x="1141" y="2262"/>
                        <a:pt x="1261" y="2196"/>
                      </a:cubicBezTo>
                      <a:cubicBezTo>
                        <a:pt x="1900" y="1833"/>
                        <a:pt x="3017" y="1545"/>
                        <a:pt x="3251" y="1544"/>
                      </a:cubicBezTo>
                      <a:lnTo>
                        <a:pt x="3278" y="1544"/>
                      </a:lnTo>
                      <a:cubicBezTo>
                        <a:pt x="3692" y="1544"/>
                        <a:pt x="4034" y="1218"/>
                        <a:pt x="4048" y="801"/>
                      </a:cubicBezTo>
                      <a:cubicBezTo>
                        <a:pt x="4064" y="375"/>
                        <a:pt x="3730" y="18"/>
                        <a:pt x="3305" y="2"/>
                      </a:cubicBezTo>
                      <a:cubicBezTo>
                        <a:pt x="3292" y="1"/>
                        <a:pt x="3279" y="1"/>
                        <a:pt x="3266" y="1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73" name="Google Shape;1073;p37"/>
                <p:cNvSpPr/>
                <p:nvPr/>
              </p:nvSpPr>
              <p:spPr>
                <a:xfrm>
                  <a:off x="3889298" y="1991967"/>
                  <a:ext cx="111050" cy="83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8" h="2873" extrusionOk="0">
                      <a:moveTo>
                        <a:pt x="2982" y="1"/>
                      </a:moveTo>
                      <a:cubicBezTo>
                        <a:pt x="2926" y="1"/>
                        <a:pt x="2870" y="6"/>
                        <a:pt x="2815" y="19"/>
                      </a:cubicBezTo>
                      <a:cubicBezTo>
                        <a:pt x="2236" y="149"/>
                        <a:pt x="950" y="934"/>
                        <a:pt x="316" y="1546"/>
                      </a:cubicBezTo>
                      <a:cubicBezTo>
                        <a:pt x="10" y="1840"/>
                        <a:pt x="0" y="2330"/>
                        <a:pt x="296" y="2637"/>
                      </a:cubicBezTo>
                      <a:cubicBezTo>
                        <a:pt x="448" y="2793"/>
                        <a:pt x="651" y="2872"/>
                        <a:pt x="851" y="2872"/>
                      </a:cubicBezTo>
                      <a:cubicBezTo>
                        <a:pt x="1044" y="2872"/>
                        <a:pt x="1238" y="2800"/>
                        <a:pt x="1387" y="2655"/>
                      </a:cubicBezTo>
                      <a:cubicBezTo>
                        <a:pt x="1916" y="2145"/>
                        <a:pt x="2923" y="1584"/>
                        <a:pt x="3149" y="1526"/>
                      </a:cubicBezTo>
                      <a:cubicBezTo>
                        <a:pt x="3565" y="1432"/>
                        <a:pt x="3827" y="1021"/>
                        <a:pt x="3735" y="606"/>
                      </a:cubicBezTo>
                      <a:cubicBezTo>
                        <a:pt x="3655" y="245"/>
                        <a:pt x="3335" y="1"/>
                        <a:pt x="2982" y="1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74" name="Google Shape;1074;p37"/>
                <p:cNvSpPr/>
                <p:nvPr/>
              </p:nvSpPr>
              <p:spPr>
                <a:xfrm>
                  <a:off x="4144209" y="1912915"/>
                  <a:ext cx="117868" cy="66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3" h="2294" extrusionOk="0">
                      <a:moveTo>
                        <a:pt x="799" y="1"/>
                      </a:moveTo>
                      <a:cubicBezTo>
                        <a:pt x="785" y="1"/>
                        <a:pt x="772" y="1"/>
                        <a:pt x="759" y="2"/>
                      </a:cubicBezTo>
                      <a:cubicBezTo>
                        <a:pt x="333" y="18"/>
                        <a:pt x="0" y="375"/>
                        <a:pt x="15" y="801"/>
                      </a:cubicBezTo>
                      <a:cubicBezTo>
                        <a:pt x="30" y="1218"/>
                        <a:pt x="371" y="1544"/>
                        <a:pt x="786" y="1544"/>
                      </a:cubicBezTo>
                      <a:lnTo>
                        <a:pt x="814" y="1544"/>
                      </a:lnTo>
                      <a:cubicBezTo>
                        <a:pt x="1047" y="1545"/>
                        <a:pt x="2163" y="1833"/>
                        <a:pt x="2803" y="2196"/>
                      </a:cubicBezTo>
                      <a:cubicBezTo>
                        <a:pt x="2923" y="2262"/>
                        <a:pt x="3052" y="2293"/>
                        <a:pt x="3181" y="2293"/>
                      </a:cubicBezTo>
                      <a:cubicBezTo>
                        <a:pt x="3451" y="2293"/>
                        <a:pt x="3712" y="2152"/>
                        <a:pt x="3853" y="1902"/>
                      </a:cubicBezTo>
                      <a:cubicBezTo>
                        <a:pt x="4063" y="1532"/>
                        <a:pt x="3933" y="1061"/>
                        <a:pt x="3560" y="851"/>
                      </a:cubicBezTo>
                      <a:cubicBezTo>
                        <a:pt x="2810" y="426"/>
                        <a:pt x="1416" y="1"/>
                        <a:pt x="799" y="1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75" name="Google Shape;1075;p37"/>
                <p:cNvSpPr/>
                <p:nvPr/>
              </p:nvSpPr>
              <p:spPr>
                <a:xfrm>
                  <a:off x="4140670" y="1991967"/>
                  <a:ext cx="110992" cy="83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6" h="2873" extrusionOk="0">
                      <a:moveTo>
                        <a:pt x="845" y="1"/>
                      </a:moveTo>
                      <a:cubicBezTo>
                        <a:pt x="491" y="1"/>
                        <a:pt x="172" y="245"/>
                        <a:pt x="92" y="606"/>
                      </a:cubicBezTo>
                      <a:cubicBezTo>
                        <a:pt x="0" y="1021"/>
                        <a:pt x="261" y="1432"/>
                        <a:pt x="678" y="1526"/>
                      </a:cubicBezTo>
                      <a:cubicBezTo>
                        <a:pt x="904" y="1584"/>
                        <a:pt x="1911" y="2145"/>
                        <a:pt x="2440" y="2655"/>
                      </a:cubicBezTo>
                      <a:cubicBezTo>
                        <a:pt x="2589" y="2800"/>
                        <a:pt x="2783" y="2872"/>
                        <a:pt x="2976" y="2872"/>
                      </a:cubicBezTo>
                      <a:cubicBezTo>
                        <a:pt x="3177" y="2872"/>
                        <a:pt x="3379" y="2793"/>
                        <a:pt x="3532" y="2637"/>
                      </a:cubicBezTo>
                      <a:cubicBezTo>
                        <a:pt x="3826" y="2330"/>
                        <a:pt x="3818" y="1840"/>
                        <a:pt x="3511" y="1546"/>
                      </a:cubicBezTo>
                      <a:cubicBezTo>
                        <a:pt x="2876" y="934"/>
                        <a:pt x="1592" y="149"/>
                        <a:pt x="1013" y="19"/>
                      </a:cubicBezTo>
                      <a:cubicBezTo>
                        <a:pt x="956" y="6"/>
                        <a:pt x="900" y="1"/>
                        <a:pt x="845" y="1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76" name="Google Shape;1076;p37"/>
                <p:cNvSpPr/>
                <p:nvPr/>
              </p:nvSpPr>
              <p:spPr>
                <a:xfrm>
                  <a:off x="3948131" y="1651592"/>
                  <a:ext cx="244699" cy="296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5" h="10216" extrusionOk="0">
                      <a:moveTo>
                        <a:pt x="4217" y="0"/>
                      </a:moveTo>
                      <a:cubicBezTo>
                        <a:pt x="1" y="0"/>
                        <a:pt x="156" y="8415"/>
                        <a:pt x="515" y="10215"/>
                      </a:cubicBezTo>
                      <a:lnTo>
                        <a:pt x="7921" y="10215"/>
                      </a:lnTo>
                      <a:cubicBezTo>
                        <a:pt x="8279" y="8415"/>
                        <a:pt x="8435" y="0"/>
                        <a:pt x="42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77" name="Google Shape;1077;p37"/>
                <p:cNvSpPr/>
                <p:nvPr/>
              </p:nvSpPr>
              <p:spPr>
                <a:xfrm>
                  <a:off x="3948856" y="1655596"/>
                  <a:ext cx="105712" cy="292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" h="10078" extrusionOk="0">
                      <a:moveTo>
                        <a:pt x="3307" y="0"/>
                      </a:moveTo>
                      <a:lnTo>
                        <a:pt x="3307" y="0"/>
                      </a:lnTo>
                      <a:cubicBezTo>
                        <a:pt x="1" y="1100"/>
                        <a:pt x="158" y="8413"/>
                        <a:pt x="490" y="10077"/>
                      </a:cubicBezTo>
                      <a:lnTo>
                        <a:pt x="3644" y="10077"/>
                      </a:lnTo>
                      <a:cubicBezTo>
                        <a:pt x="2527" y="9110"/>
                        <a:pt x="2035" y="2416"/>
                        <a:pt x="330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78" name="Google Shape;1078;p37"/>
                <p:cNvSpPr/>
                <p:nvPr/>
              </p:nvSpPr>
              <p:spPr>
                <a:xfrm>
                  <a:off x="3958226" y="1860929"/>
                  <a:ext cx="224537" cy="2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0" h="798" extrusionOk="0">
                      <a:moveTo>
                        <a:pt x="3869" y="0"/>
                      </a:moveTo>
                      <a:cubicBezTo>
                        <a:pt x="2470" y="0"/>
                        <a:pt x="952" y="140"/>
                        <a:pt x="4" y="284"/>
                      </a:cubicBezTo>
                      <a:cubicBezTo>
                        <a:pt x="1" y="459"/>
                        <a:pt x="1" y="630"/>
                        <a:pt x="1" y="798"/>
                      </a:cubicBezTo>
                      <a:cubicBezTo>
                        <a:pt x="912" y="654"/>
                        <a:pt x="2469" y="508"/>
                        <a:pt x="3869" y="508"/>
                      </a:cubicBezTo>
                      <a:cubicBezTo>
                        <a:pt x="5271" y="508"/>
                        <a:pt x="6828" y="654"/>
                        <a:pt x="7738" y="798"/>
                      </a:cubicBezTo>
                      <a:cubicBezTo>
                        <a:pt x="7740" y="630"/>
                        <a:pt x="7738" y="459"/>
                        <a:pt x="7735" y="284"/>
                      </a:cubicBezTo>
                      <a:cubicBezTo>
                        <a:pt x="6788" y="140"/>
                        <a:pt x="5270" y="0"/>
                        <a:pt x="3869" y="0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79" name="Google Shape;1079;p37"/>
                <p:cNvSpPr/>
                <p:nvPr/>
              </p:nvSpPr>
              <p:spPr>
                <a:xfrm>
                  <a:off x="3961649" y="1793683"/>
                  <a:ext cx="217691" cy="22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4" h="779" extrusionOk="0">
                      <a:moveTo>
                        <a:pt x="3751" y="0"/>
                      </a:moveTo>
                      <a:cubicBezTo>
                        <a:pt x="2438" y="0"/>
                        <a:pt x="1018" y="123"/>
                        <a:pt x="66" y="257"/>
                      </a:cubicBezTo>
                      <a:cubicBezTo>
                        <a:pt x="40" y="431"/>
                        <a:pt x="18" y="606"/>
                        <a:pt x="0" y="778"/>
                      </a:cubicBezTo>
                      <a:cubicBezTo>
                        <a:pt x="922" y="642"/>
                        <a:pt x="2409" y="507"/>
                        <a:pt x="3751" y="507"/>
                      </a:cubicBezTo>
                      <a:cubicBezTo>
                        <a:pt x="5096" y="507"/>
                        <a:pt x="6582" y="642"/>
                        <a:pt x="7503" y="778"/>
                      </a:cubicBezTo>
                      <a:cubicBezTo>
                        <a:pt x="7485" y="606"/>
                        <a:pt x="7463" y="431"/>
                        <a:pt x="7439" y="257"/>
                      </a:cubicBezTo>
                      <a:cubicBezTo>
                        <a:pt x="6486" y="123"/>
                        <a:pt x="5067" y="0"/>
                        <a:pt x="375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80" name="Google Shape;1080;p37"/>
                <p:cNvSpPr/>
                <p:nvPr/>
              </p:nvSpPr>
              <p:spPr>
                <a:xfrm>
                  <a:off x="3974849" y="1726438"/>
                  <a:ext cx="191234" cy="2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2" h="717" extrusionOk="0">
                      <a:moveTo>
                        <a:pt x="3296" y="0"/>
                      </a:moveTo>
                      <a:cubicBezTo>
                        <a:pt x="2222" y="0"/>
                        <a:pt x="1077" y="82"/>
                        <a:pt x="175" y="186"/>
                      </a:cubicBezTo>
                      <a:cubicBezTo>
                        <a:pt x="112" y="358"/>
                        <a:pt x="54" y="537"/>
                        <a:pt x="0" y="716"/>
                      </a:cubicBezTo>
                      <a:cubicBezTo>
                        <a:pt x="915" y="603"/>
                        <a:pt x="2157" y="507"/>
                        <a:pt x="3296" y="507"/>
                      </a:cubicBezTo>
                      <a:cubicBezTo>
                        <a:pt x="4436" y="507"/>
                        <a:pt x="5678" y="603"/>
                        <a:pt x="6592" y="716"/>
                      </a:cubicBezTo>
                      <a:cubicBezTo>
                        <a:pt x="6539" y="537"/>
                        <a:pt x="6483" y="358"/>
                        <a:pt x="6420" y="186"/>
                      </a:cubicBezTo>
                      <a:cubicBezTo>
                        <a:pt x="5517" y="82"/>
                        <a:pt x="4372" y="0"/>
                        <a:pt x="3296" y="0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81" name="Google Shape;1081;p37"/>
                <p:cNvSpPr/>
                <p:nvPr/>
              </p:nvSpPr>
              <p:spPr>
                <a:xfrm>
                  <a:off x="3949204" y="1923213"/>
                  <a:ext cx="242582" cy="129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2" h="4471" extrusionOk="0">
                      <a:moveTo>
                        <a:pt x="449" y="1"/>
                      </a:moveTo>
                      <a:cubicBezTo>
                        <a:pt x="237" y="1"/>
                        <a:pt x="58" y="168"/>
                        <a:pt x="51" y="385"/>
                      </a:cubicBezTo>
                      <a:cubicBezTo>
                        <a:pt x="0" y="1898"/>
                        <a:pt x="302" y="3596"/>
                        <a:pt x="797" y="4470"/>
                      </a:cubicBezTo>
                      <a:lnTo>
                        <a:pt x="7566" y="4470"/>
                      </a:lnTo>
                      <a:cubicBezTo>
                        <a:pt x="8061" y="3596"/>
                        <a:pt x="8362" y="1898"/>
                        <a:pt x="8311" y="385"/>
                      </a:cubicBezTo>
                      <a:cubicBezTo>
                        <a:pt x="8303" y="168"/>
                        <a:pt x="8123" y="1"/>
                        <a:pt x="7914" y="1"/>
                      </a:cubicBezTo>
                      <a:cubicBezTo>
                        <a:pt x="7893" y="1"/>
                        <a:pt x="7872" y="3"/>
                        <a:pt x="7852" y="5"/>
                      </a:cubicBezTo>
                      <a:cubicBezTo>
                        <a:pt x="7063" y="131"/>
                        <a:pt x="5573" y="301"/>
                        <a:pt x="4180" y="301"/>
                      </a:cubicBezTo>
                      <a:cubicBezTo>
                        <a:pt x="2788" y="301"/>
                        <a:pt x="1299" y="131"/>
                        <a:pt x="511" y="5"/>
                      </a:cubicBezTo>
                      <a:cubicBezTo>
                        <a:pt x="490" y="3"/>
                        <a:pt x="469" y="1"/>
                        <a:pt x="44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82" name="Google Shape;1082;p37"/>
                <p:cNvSpPr/>
                <p:nvPr/>
              </p:nvSpPr>
              <p:spPr>
                <a:xfrm>
                  <a:off x="3949204" y="1923213"/>
                  <a:ext cx="87059" cy="129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4471" extrusionOk="0">
                      <a:moveTo>
                        <a:pt x="449" y="1"/>
                      </a:moveTo>
                      <a:cubicBezTo>
                        <a:pt x="237" y="1"/>
                        <a:pt x="58" y="168"/>
                        <a:pt x="51" y="385"/>
                      </a:cubicBezTo>
                      <a:cubicBezTo>
                        <a:pt x="0" y="1898"/>
                        <a:pt x="302" y="3596"/>
                        <a:pt x="797" y="4470"/>
                      </a:cubicBezTo>
                      <a:lnTo>
                        <a:pt x="3001" y="4470"/>
                      </a:lnTo>
                      <a:cubicBezTo>
                        <a:pt x="2383" y="3509"/>
                        <a:pt x="1721" y="1409"/>
                        <a:pt x="1964" y="186"/>
                      </a:cubicBezTo>
                      <a:cubicBezTo>
                        <a:pt x="1384" y="131"/>
                        <a:pt x="873" y="64"/>
                        <a:pt x="511" y="5"/>
                      </a:cubicBezTo>
                      <a:cubicBezTo>
                        <a:pt x="490" y="3"/>
                        <a:pt x="469" y="1"/>
                        <a:pt x="44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83" name="Google Shape;1083;p37"/>
                <p:cNvSpPr/>
                <p:nvPr/>
              </p:nvSpPr>
              <p:spPr>
                <a:xfrm>
                  <a:off x="3951206" y="2008764"/>
                  <a:ext cx="238549" cy="144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3" h="4968" extrusionOk="0">
                      <a:moveTo>
                        <a:pt x="4062" y="1"/>
                      </a:moveTo>
                      <a:cubicBezTo>
                        <a:pt x="3055" y="1"/>
                        <a:pt x="0" y="12"/>
                        <a:pt x="191" y="1446"/>
                      </a:cubicBezTo>
                      <a:cubicBezTo>
                        <a:pt x="477" y="3603"/>
                        <a:pt x="2499" y="4968"/>
                        <a:pt x="4111" y="4968"/>
                      </a:cubicBezTo>
                      <a:cubicBezTo>
                        <a:pt x="5725" y="4968"/>
                        <a:pt x="7747" y="3603"/>
                        <a:pt x="8032" y="1446"/>
                      </a:cubicBezTo>
                      <a:cubicBezTo>
                        <a:pt x="8223" y="12"/>
                        <a:pt x="5169" y="1"/>
                        <a:pt x="4163" y="1"/>
                      </a:cubicBezTo>
                      <a:lnTo>
                        <a:pt x="4111" y="1"/>
                      </a:lnTo>
                      <a:lnTo>
                        <a:pt x="4062" y="1"/>
                      </a:ln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84" name="Google Shape;1084;p37"/>
                <p:cNvSpPr/>
                <p:nvPr/>
              </p:nvSpPr>
              <p:spPr>
                <a:xfrm>
                  <a:off x="3998985" y="2101393"/>
                  <a:ext cx="38583" cy="30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1058" extrusionOk="0">
                      <a:moveTo>
                        <a:pt x="664" y="0"/>
                      </a:moveTo>
                      <a:cubicBezTo>
                        <a:pt x="299" y="0"/>
                        <a:pt x="0" y="237"/>
                        <a:pt x="0" y="529"/>
                      </a:cubicBezTo>
                      <a:cubicBezTo>
                        <a:pt x="0" y="821"/>
                        <a:pt x="299" y="1057"/>
                        <a:pt x="664" y="1057"/>
                      </a:cubicBezTo>
                      <a:cubicBezTo>
                        <a:pt x="1031" y="1057"/>
                        <a:pt x="1330" y="821"/>
                        <a:pt x="1330" y="529"/>
                      </a:cubicBezTo>
                      <a:cubicBezTo>
                        <a:pt x="1330" y="237"/>
                        <a:pt x="1031" y="0"/>
                        <a:pt x="66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85" name="Google Shape;1085;p37"/>
                <p:cNvSpPr/>
                <p:nvPr/>
              </p:nvSpPr>
              <p:spPr>
                <a:xfrm>
                  <a:off x="4103421" y="2101393"/>
                  <a:ext cx="38583" cy="30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" h="1058" extrusionOk="0">
                      <a:moveTo>
                        <a:pt x="665" y="0"/>
                      </a:moveTo>
                      <a:cubicBezTo>
                        <a:pt x="298" y="0"/>
                        <a:pt x="1" y="237"/>
                        <a:pt x="1" y="529"/>
                      </a:cubicBezTo>
                      <a:cubicBezTo>
                        <a:pt x="1" y="821"/>
                        <a:pt x="298" y="1057"/>
                        <a:pt x="665" y="1057"/>
                      </a:cubicBezTo>
                      <a:cubicBezTo>
                        <a:pt x="1031" y="1057"/>
                        <a:pt x="1329" y="821"/>
                        <a:pt x="1329" y="529"/>
                      </a:cubicBezTo>
                      <a:cubicBezTo>
                        <a:pt x="1329" y="237"/>
                        <a:pt x="1031" y="0"/>
                        <a:pt x="66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86" name="Google Shape;1086;p37"/>
                <p:cNvSpPr/>
                <p:nvPr/>
              </p:nvSpPr>
              <p:spPr>
                <a:xfrm>
                  <a:off x="3860520" y="1644021"/>
                  <a:ext cx="419920" cy="516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5" h="17801" extrusionOk="0">
                      <a:moveTo>
                        <a:pt x="7237" y="0"/>
                      </a:moveTo>
                      <a:cubicBezTo>
                        <a:pt x="6402" y="0"/>
                        <a:pt x="5674" y="305"/>
                        <a:pt x="5072" y="907"/>
                      </a:cubicBezTo>
                      <a:cubicBezTo>
                        <a:pt x="4969" y="1009"/>
                        <a:pt x="4969" y="1175"/>
                        <a:pt x="5072" y="1276"/>
                      </a:cubicBezTo>
                      <a:cubicBezTo>
                        <a:pt x="5123" y="1326"/>
                        <a:pt x="5189" y="1353"/>
                        <a:pt x="5256" y="1353"/>
                      </a:cubicBezTo>
                      <a:cubicBezTo>
                        <a:pt x="5324" y="1353"/>
                        <a:pt x="5389" y="1326"/>
                        <a:pt x="5440" y="1276"/>
                      </a:cubicBezTo>
                      <a:cubicBezTo>
                        <a:pt x="5942" y="776"/>
                        <a:pt x="6546" y="522"/>
                        <a:pt x="7237" y="522"/>
                      </a:cubicBezTo>
                      <a:cubicBezTo>
                        <a:pt x="7984" y="522"/>
                        <a:pt x="8602" y="800"/>
                        <a:pt x="9128" y="1372"/>
                      </a:cubicBezTo>
                      <a:cubicBezTo>
                        <a:pt x="10772" y="3161"/>
                        <a:pt x="10949" y="7262"/>
                        <a:pt x="10806" y="9382"/>
                      </a:cubicBezTo>
                      <a:cubicBezTo>
                        <a:pt x="9950" y="9515"/>
                        <a:pt x="8530" y="9664"/>
                        <a:pt x="7237" y="9664"/>
                      </a:cubicBezTo>
                      <a:cubicBezTo>
                        <a:pt x="5947" y="9664"/>
                        <a:pt x="4526" y="9515"/>
                        <a:pt x="3670" y="9382"/>
                      </a:cubicBezTo>
                      <a:cubicBezTo>
                        <a:pt x="3548" y="7580"/>
                        <a:pt x="3650" y="4272"/>
                        <a:pt x="4752" y="2225"/>
                      </a:cubicBezTo>
                      <a:cubicBezTo>
                        <a:pt x="4821" y="2100"/>
                        <a:pt x="4774" y="1941"/>
                        <a:pt x="4647" y="1872"/>
                      </a:cubicBezTo>
                      <a:cubicBezTo>
                        <a:pt x="4608" y="1852"/>
                        <a:pt x="4564" y="1841"/>
                        <a:pt x="4523" y="1841"/>
                      </a:cubicBezTo>
                      <a:cubicBezTo>
                        <a:pt x="4430" y="1841"/>
                        <a:pt x="4341" y="1891"/>
                        <a:pt x="4295" y="1978"/>
                      </a:cubicBezTo>
                      <a:cubicBezTo>
                        <a:pt x="3195" y="4016"/>
                        <a:pt x="3039" y="7201"/>
                        <a:pt x="3131" y="9116"/>
                      </a:cubicBezTo>
                      <a:cubicBezTo>
                        <a:pt x="2413" y="9277"/>
                        <a:pt x="1537" y="9595"/>
                        <a:pt x="1008" y="9893"/>
                      </a:cubicBezTo>
                      <a:cubicBezTo>
                        <a:pt x="512" y="10173"/>
                        <a:pt x="337" y="10804"/>
                        <a:pt x="617" y="11298"/>
                      </a:cubicBezTo>
                      <a:cubicBezTo>
                        <a:pt x="799" y="11622"/>
                        <a:pt x="1144" y="11823"/>
                        <a:pt x="1515" y="11823"/>
                      </a:cubicBezTo>
                      <a:cubicBezTo>
                        <a:pt x="1692" y="11823"/>
                        <a:pt x="1868" y="11778"/>
                        <a:pt x="2022" y="11690"/>
                      </a:cubicBezTo>
                      <a:cubicBezTo>
                        <a:pt x="2237" y="11569"/>
                        <a:pt x="2541" y="11442"/>
                        <a:pt x="2885" y="11327"/>
                      </a:cubicBezTo>
                      <a:cubicBezTo>
                        <a:pt x="2907" y="11579"/>
                        <a:pt x="2937" y="11828"/>
                        <a:pt x="2975" y="12070"/>
                      </a:cubicBezTo>
                      <a:cubicBezTo>
                        <a:pt x="2316" y="12411"/>
                        <a:pt x="1563" y="12929"/>
                        <a:pt x="1126" y="13352"/>
                      </a:cubicBezTo>
                      <a:cubicBezTo>
                        <a:pt x="928" y="13542"/>
                        <a:pt x="815" y="13801"/>
                        <a:pt x="812" y="14077"/>
                      </a:cubicBezTo>
                      <a:cubicBezTo>
                        <a:pt x="806" y="14353"/>
                        <a:pt x="910" y="14614"/>
                        <a:pt x="1100" y="14811"/>
                      </a:cubicBezTo>
                      <a:cubicBezTo>
                        <a:pt x="1297" y="15015"/>
                        <a:pt x="1561" y="15125"/>
                        <a:pt x="1843" y="15125"/>
                      </a:cubicBezTo>
                      <a:cubicBezTo>
                        <a:pt x="2112" y="15125"/>
                        <a:pt x="2367" y="15024"/>
                        <a:pt x="2560" y="14836"/>
                      </a:cubicBezTo>
                      <a:cubicBezTo>
                        <a:pt x="2700" y="14701"/>
                        <a:pt x="2893" y="14549"/>
                        <a:pt x="3118" y="14392"/>
                      </a:cubicBezTo>
                      <a:cubicBezTo>
                        <a:pt x="3168" y="14611"/>
                        <a:pt x="3234" y="14828"/>
                        <a:pt x="3317" y="15038"/>
                      </a:cubicBezTo>
                      <a:cubicBezTo>
                        <a:pt x="2224" y="15317"/>
                        <a:pt x="1036" y="15549"/>
                        <a:pt x="251" y="15612"/>
                      </a:cubicBezTo>
                      <a:cubicBezTo>
                        <a:pt x="107" y="15624"/>
                        <a:pt x="1" y="15750"/>
                        <a:pt x="12" y="15894"/>
                      </a:cubicBezTo>
                      <a:cubicBezTo>
                        <a:pt x="24" y="16029"/>
                        <a:pt x="136" y="16133"/>
                        <a:pt x="272" y="16133"/>
                      </a:cubicBezTo>
                      <a:cubicBezTo>
                        <a:pt x="279" y="16133"/>
                        <a:pt x="286" y="16133"/>
                        <a:pt x="292" y="16133"/>
                      </a:cubicBezTo>
                      <a:cubicBezTo>
                        <a:pt x="1139" y="16064"/>
                        <a:pt x="2400" y="15816"/>
                        <a:pt x="3547" y="15518"/>
                      </a:cubicBezTo>
                      <a:cubicBezTo>
                        <a:pt x="3812" y="15995"/>
                        <a:pt x="4173" y="16427"/>
                        <a:pt x="4615" y="16790"/>
                      </a:cubicBezTo>
                      <a:cubicBezTo>
                        <a:pt x="5396" y="17433"/>
                        <a:pt x="6352" y="17800"/>
                        <a:pt x="7237" y="17800"/>
                      </a:cubicBezTo>
                      <a:cubicBezTo>
                        <a:pt x="8124" y="17800"/>
                        <a:pt x="9080" y="17433"/>
                        <a:pt x="9862" y="16790"/>
                      </a:cubicBezTo>
                      <a:cubicBezTo>
                        <a:pt x="10303" y="16427"/>
                        <a:pt x="10664" y="15995"/>
                        <a:pt x="10929" y="15518"/>
                      </a:cubicBezTo>
                      <a:cubicBezTo>
                        <a:pt x="12076" y="15816"/>
                        <a:pt x="13337" y="16064"/>
                        <a:pt x="14183" y="16133"/>
                      </a:cubicBezTo>
                      <a:cubicBezTo>
                        <a:pt x="14190" y="16133"/>
                        <a:pt x="14198" y="16133"/>
                        <a:pt x="14205" y="16133"/>
                      </a:cubicBezTo>
                      <a:cubicBezTo>
                        <a:pt x="14339" y="16133"/>
                        <a:pt x="14453" y="16029"/>
                        <a:pt x="14464" y="15894"/>
                      </a:cubicBezTo>
                      <a:cubicBezTo>
                        <a:pt x="14475" y="15750"/>
                        <a:pt x="14369" y="15624"/>
                        <a:pt x="14225" y="15612"/>
                      </a:cubicBezTo>
                      <a:cubicBezTo>
                        <a:pt x="13440" y="15549"/>
                        <a:pt x="12251" y="15317"/>
                        <a:pt x="11158" y="15038"/>
                      </a:cubicBezTo>
                      <a:cubicBezTo>
                        <a:pt x="11242" y="14828"/>
                        <a:pt x="11309" y="14611"/>
                        <a:pt x="11357" y="14392"/>
                      </a:cubicBezTo>
                      <a:cubicBezTo>
                        <a:pt x="11583" y="14549"/>
                        <a:pt x="11776" y="14701"/>
                        <a:pt x="11915" y="14836"/>
                      </a:cubicBezTo>
                      <a:cubicBezTo>
                        <a:pt x="12109" y="15024"/>
                        <a:pt x="12364" y="15125"/>
                        <a:pt x="12633" y="15125"/>
                      </a:cubicBezTo>
                      <a:cubicBezTo>
                        <a:pt x="12914" y="15125"/>
                        <a:pt x="13180" y="15015"/>
                        <a:pt x="13376" y="14811"/>
                      </a:cubicBezTo>
                      <a:cubicBezTo>
                        <a:pt x="13420" y="14765"/>
                        <a:pt x="13459" y="14715"/>
                        <a:pt x="13494" y="14662"/>
                      </a:cubicBezTo>
                      <a:cubicBezTo>
                        <a:pt x="13574" y="14542"/>
                        <a:pt x="13540" y="14380"/>
                        <a:pt x="13421" y="14301"/>
                      </a:cubicBezTo>
                      <a:cubicBezTo>
                        <a:pt x="13376" y="14272"/>
                        <a:pt x="13326" y="14258"/>
                        <a:pt x="13277" y="14258"/>
                      </a:cubicBezTo>
                      <a:cubicBezTo>
                        <a:pt x="13192" y="14258"/>
                        <a:pt x="13109" y="14299"/>
                        <a:pt x="13060" y="14375"/>
                      </a:cubicBezTo>
                      <a:cubicBezTo>
                        <a:pt x="13042" y="14401"/>
                        <a:pt x="13022" y="14426"/>
                        <a:pt x="13000" y="14448"/>
                      </a:cubicBezTo>
                      <a:cubicBezTo>
                        <a:pt x="12903" y="14549"/>
                        <a:pt x="12773" y="14606"/>
                        <a:pt x="12633" y="14606"/>
                      </a:cubicBezTo>
                      <a:cubicBezTo>
                        <a:pt x="12499" y="14606"/>
                        <a:pt x="12374" y="14554"/>
                        <a:pt x="12277" y="14461"/>
                      </a:cubicBezTo>
                      <a:cubicBezTo>
                        <a:pt x="12023" y="14215"/>
                        <a:pt x="11693" y="13981"/>
                        <a:pt x="11426" y="13810"/>
                      </a:cubicBezTo>
                      <a:cubicBezTo>
                        <a:pt x="11412" y="13616"/>
                        <a:pt x="11347" y="13440"/>
                        <a:pt x="11233" y="13279"/>
                      </a:cubicBezTo>
                      <a:cubicBezTo>
                        <a:pt x="11297" y="13068"/>
                        <a:pt x="11354" y="12844"/>
                        <a:pt x="11403" y="12609"/>
                      </a:cubicBezTo>
                      <a:cubicBezTo>
                        <a:pt x="11926" y="12895"/>
                        <a:pt x="12510" y="13294"/>
                        <a:pt x="12885" y="13632"/>
                      </a:cubicBezTo>
                      <a:cubicBezTo>
                        <a:pt x="12935" y="13677"/>
                        <a:pt x="12997" y="13698"/>
                        <a:pt x="13060" y="13698"/>
                      </a:cubicBezTo>
                      <a:cubicBezTo>
                        <a:pt x="13131" y="13698"/>
                        <a:pt x="13201" y="13669"/>
                        <a:pt x="13254" y="13613"/>
                      </a:cubicBezTo>
                      <a:cubicBezTo>
                        <a:pt x="13351" y="13505"/>
                        <a:pt x="13340" y="13340"/>
                        <a:pt x="13234" y="13244"/>
                      </a:cubicBezTo>
                      <a:cubicBezTo>
                        <a:pt x="12788" y="12844"/>
                        <a:pt x="12098" y="12380"/>
                        <a:pt x="11502" y="12072"/>
                      </a:cubicBezTo>
                      <a:cubicBezTo>
                        <a:pt x="11539" y="11828"/>
                        <a:pt x="11568" y="11579"/>
                        <a:pt x="11591" y="11327"/>
                      </a:cubicBezTo>
                      <a:cubicBezTo>
                        <a:pt x="11935" y="11442"/>
                        <a:pt x="12238" y="11569"/>
                        <a:pt x="12454" y="11690"/>
                      </a:cubicBezTo>
                      <a:cubicBezTo>
                        <a:pt x="12608" y="11778"/>
                        <a:pt x="12784" y="11823"/>
                        <a:pt x="12960" y="11823"/>
                      </a:cubicBezTo>
                      <a:cubicBezTo>
                        <a:pt x="13331" y="11823"/>
                        <a:pt x="13677" y="11622"/>
                        <a:pt x="13860" y="11298"/>
                      </a:cubicBezTo>
                      <a:cubicBezTo>
                        <a:pt x="14139" y="10804"/>
                        <a:pt x="13964" y="10173"/>
                        <a:pt x="13468" y="9893"/>
                      </a:cubicBezTo>
                      <a:cubicBezTo>
                        <a:pt x="12938" y="9595"/>
                        <a:pt x="12064" y="9277"/>
                        <a:pt x="11344" y="9116"/>
                      </a:cubicBezTo>
                      <a:cubicBezTo>
                        <a:pt x="11382" y="8307"/>
                        <a:pt x="11401" y="6871"/>
                        <a:pt x="11173" y="5305"/>
                      </a:cubicBezTo>
                      <a:cubicBezTo>
                        <a:pt x="10889" y="3350"/>
                        <a:pt x="10330" y="1909"/>
                        <a:pt x="9511" y="1020"/>
                      </a:cubicBezTo>
                      <a:cubicBezTo>
                        <a:pt x="8890" y="343"/>
                        <a:pt x="8124" y="0"/>
                        <a:pt x="7237" y="0"/>
                      </a:cubicBezTo>
                      <a:close/>
                      <a:moveTo>
                        <a:pt x="7261" y="12832"/>
                      </a:moveTo>
                      <a:cubicBezTo>
                        <a:pt x="7974" y="12836"/>
                        <a:pt x="10130" y="12832"/>
                        <a:pt x="10754" y="13516"/>
                      </a:cubicBezTo>
                      <a:lnTo>
                        <a:pt x="10755" y="13516"/>
                      </a:lnTo>
                      <a:cubicBezTo>
                        <a:pt x="10758" y="13520"/>
                        <a:pt x="10762" y="13524"/>
                        <a:pt x="10766" y="13529"/>
                      </a:cubicBezTo>
                      <a:cubicBezTo>
                        <a:pt x="10881" y="13661"/>
                        <a:pt x="10925" y="13806"/>
                        <a:pt x="10901" y="13985"/>
                      </a:cubicBezTo>
                      <a:cubicBezTo>
                        <a:pt x="10858" y="14301"/>
                        <a:pt x="10774" y="14609"/>
                        <a:pt x="10650" y="14903"/>
                      </a:cubicBezTo>
                      <a:cubicBezTo>
                        <a:pt x="9872" y="14688"/>
                        <a:pt x="9187" y="14460"/>
                        <a:pt x="8801" y="14265"/>
                      </a:cubicBezTo>
                      <a:cubicBezTo>
                        <a:pt x="8764" y="14247"/>
                        <a:pt x="8724" y="14238"/>
                        <a:pt x="8685" y="14238"/>
                      </a:cubicBezTo>
                      <a:cubicBezTo>
                        <a:pt x="8590" y="14238"/>
                        <a:pt x="8498" y="14291"/>
                        <a:pt x="8452" y="14383"/>
                      </a:cubicBezTo>
                      <a:cubicBezTo>
                        <a:pt x="8387" y="14511"/>
                        <a:pt x="8440" y="14668"/>
                        <a:pt x="8569" y="14732"/>
                      </a:cubicBezTo>
                      <a:cubicBezTo>
                        <a:pt x="8965" y="14930"/>
                        <a:pt x="9640" y="15162"/>
                        <a:pt x="10408" y="15378"/>
                      </a:cubicBezTo>
                      <a:cubicBezTo>
                        <a:pt x="10181" y="15752"/>
                        <a:pt x="9886" y="16095"/>
                        <a:pt x="9530" y="16387"/>
                      </a:cubicBezTo>
                      <a:cubicBezTo>
                        <a:pt x="8851" y="16946"/>
                        <a:pt x="7993" y="17280"/>
                        <a:pt x="7237" y="17280"/>
                      </a:cubicBezTo>
                      <a:cubicBezTo>
                        <a:pt x="6483" y="17280"/>
                        <a:pt x="5625" y="16946"/>
                        <a:pt x="4944" y="16387"/>
                      </a:cubicBezTo>
                      <a:cubicBezTo>
                        <a:pt x="4590" y="16095"/>
                        <a:pt x="4295" y="15752"/>
                        <a:pt x="4069" y="15378"/>
                      </a:cubicBezTo>
                      <a:cubicBezTo>
                        <a:pt x="4836" y="15162"/>
                        <a:pt x="5510" y="14930"/>
                        <a:pt x="5907" y="14732"/>
                      </a:cubicBezTo>
                      <a:cubicBezTo>
                        <a:pt x="6036" y="14668"/>
                        <a:pt x="6089" y="14511"/>
                        <a:pt x="6025" y="14383"/>
                      </a:cubicBezTo>
                      <a:cubicBezTo>
                        <a:pt x="5979" y="14291"/>
                        <a:pt x="5886" y="14238"/>
                        <a:pt x="5791" y="14238"/>
                      </a:cubicBezTo>
                      <a:cubicBezTo>
                        <a:pt x="5751" y="14238"/>
                        <a:pt x="5712" y="14247"/>
                        <a:pt x="5675" y="14265"/>
                      </a:cubicBezTo>
                      <a:cubicBezTo>
                        <a:pt x="5287" y="14460"/>
                        <a:pt x="4604" y="14688"/>
                        <a:pt x="3825" y="14903"/>
                      </a:cubicBezTo>
                      <a:cubicBezTo>
                        <a:pt x="3702" y="14609"/>
                        <a:pt x="3617" y="14301"/>
                        <a:pt x="3576" y="13985"/>
                      </a:cubicBezTo>
                      <a:cubicBezTo>
                        <a:pt x="3552" y="13806"/>
                        <a:pt x="3594" y="13661"/>
                        <a:pt x="3710" y="13529"/>
                      </a:cubicBezTo>
                      <a:cubicBezTo>
                        <a:pt x="3714" y="13524"/>
                        <a:pt x="3718" y="13520"/>
                        <a:pt x="3721" y="13516"/>
                      </a:cubicBezTo>
                      <a:lnTo>
                        <a:pt x="3721" y="13515"/>
                      </a:lnTo>
                      <a:cubicBezTo>
                        <a:pt x="4340" y="12840"/>
                        <a:pt x="6457" y="12832"/>
                        <a:pt x="7192" y="12832"/>
                      </a:cubicBezTo>
                      <a:close/>
                      <a:moveTo>
                        <a:pt x="6865" y="15517"/>
                      </a:moveTo>
                      <a:cubicBezTo>
                        <a:pt x="6805" y="15517"/>
                        <a:pt x="6744" y="15538"/>
                        <a:pt x="6695" y="15580"/>
                      </a:cubicBezTo>
                      <a:cubicBezTo>
                        <a:pt x="6587" y="15677"/>
                        <a:pt x="6574" y="15841"/>
                        <a:pt x="6669" y="15948"/>
                      </a:cubicBezTo>
                      <a:cubicBezTo>
                        <a:pt x="6812" y="16113"/>
                        <a:pt x="7021" y="16207"/>
                        <a:pt x="7237" y="16207"/>
                      </a:cubicBezTo>
                      <a:cubicBezTo>
                        <a:pt x="7455" y="16207"/>
                        <a:pt x="7663" y="16113"/>
                        <a:pt x="7807" y="15948"/>
                      </a:cubicBezTo>
                      <a:cubicBezTo>
                        <a:pt x="7902" y="15841"/>
                        <a:pt x="7890" y="15677"/>
                        <a:pt x="7782" y="15580"/>
                      </a:cubicBezTo>
                      <a:cubicBezTo>
                        <a:pt x="7732" y="15538"/>
                        <a:pt x="7671" y="15517"/>
                        <a:pt x="7611" y="15517"/>
                      </a:cubicBezTo>
                      <a:cubicBezTo>
                        <a:pt x="7538" y="15517"/>
                        <a:pt x="7466" y="15547"/>
                        <a:pt x="7414" y="15605"/>
                      </a:cubicBezTo>
                      <a:cubicBezTo>
                        <a:pt x="7370" y="15656"/>
                        <a:pt x="7305" y="15686"/>
                        <a:pt x="7237" y="15686"/>
                      </a:cubicBezTo>
                      <a:cubicBezTo>
                        <a:pt x="7170" y="15686"/>
                        <a:pt x="7106" y="15656"/>
                        <a:pt x="7062" y="15605"/>
                      </a:cubicBezTo>
                      <a:cubicBezTo>
                        <a:pt x="7011" y="15547"/>
                        <a:pt x="6938" y="15517"/>
                        <a:pt x="6865" y="15517"/>
                      </a:cubicBezTo>
                      <a:close/>
                      <a:moveTo>
                        <a:pt x="8652" y="15272"/>
                      </a:moveTo>
                      <a:cubicBezTo>
                        <a:pt x="8507" y="15272"/>
                        <a:pt x="8391" y="15387"/>
                        <a:pt x="8391" y="15532"/>
                      </a:cubicBezTo>
                      <a:lnTo>
                        <a:pt x="8391" y="15766"/>
                      </a:lnTo>
                      <a:cubicBezTo>
                        <a:pt x="8391" y="15911"/>
                        <a:pt x="8507" y="16028"/>
                        <a:pt x="8652" y="16028"/>
                      </a:cubicBezTo>
                      <a:cubicBezTo>
                        <a:pt x="8795" y="16028"/>
                        <a:pt x="8911" y="15911"/>
                        <a:pt x="8911" y="15766"/>
                      </a:cubicBezTo>
                      <a:lnTo>
                        <a:pt x="8911" y="15532"/>
                      </a:lnTo>
                      <a:cubicBezTo>
                        <a:pt x="8911" y="15387"/>
                        <a:pt x="8795" y="15272"/>
                        <a:pt x="8652" y="15272"/>
                      </a:cubicBezTo>
                      <a:close/>
                      <a:moveTo>
                        <a:pt x="5825" y="15272"/>
                      </a:moveTo>
                      <a:cubicBezTo>
                        <a:pt x="5681" y="15272"/>
                        <a:pt x="5564" y="15387"/>
                        <a:pt x="5564" y="15532"/>
                      </a:cubicBezTo>
                      <a:lnTo>
                        <a:pt x="5564" y="15766"/>
                      </a:lnTo>
                      <a:cubicBezTo>
                        <a:pt x="5564" y="15911"/>
                        <a:pt x="5681" y="16028"/>
                        <a:pt x="5825" y="16028"/>
                      </a:cubicBezTo>
                      <a:cubicBezTo>
                        <a:pt x="5968" y="16028"/>
                        <a:pt x="6086" y="15911"/>
                        <a:pt x="6086" y="15766"/>
                      </a:cubicBezTo>
                      <a:lnTo>
                        <a:pt x="6086" y="15532"/>
                      </a:lnTo>
                      <a:cubicBezTo>
                        <a:pt x="6086" y="15389"/>
                        <a:pt x="5968" y="15272"/>
                        <a:pt x="5825" y="15272"/>
                      </a:cubicBezTo>
                      <a:close/>
                      <a:moveTo>
                        <a:pt x="3072" y="12609"/>
                      </a:moveTo>
                      <a:cubicBezTo>
                        <a:pt x="3123" y="12844"/>
                        <a:pt x="3179" y="13068"/>
                        <a:pt x="3242" y="13279"/>
                      </a:cubicBezTo>
                      <a:cubicBezTo>
                        <a:pt x="3129" y="13440"/>
                        <a:pt x="3064" y="13616"/>
                        <a:pt x="3049" y="13810"/>
                      </a:cubicBezTo>
                      <a:cubicBezTo>
                        <a:pt x="2784" y="13981"/>
                        <a:pt x="2452" y="14215"/>
                        <a:pt x="2198" y="14461"/>
                      </a:cubicBezTo>
                      <a:cubicBezTo>
                        <a:pt x="2102" y="14554"/>
                        <a:pt x="1977" y="14606"/>
                        <a:pt x="1843" y="14606"/>
                      </a:cubicBezTo>
                      <a:cubicBezTo>
                        <a:pt x="1704" y="14606"/>
                        <a:pt x="1573" y="14549"/>
                        <a:pt x="1476" y="14448"/>
                      </a:cubicBezTo>
                      <a:cubicBezTo>
                        <a:pt x="1382" y="14350"/>
                        <a:pt x="1330" y="14222"/>
                        <a:pt x="1334" y="14086"/>
                      </a:cubicBezTo>
                      <a:cubicBezTo>
                        <a:pt x="1336" y="13949"/>
                        <a:pt x="1390" y="13822"/>
                        <a:pt x="1489" y="13728"/>
                      </a:cubicBezTo>
                      <a:cubicBezTo>
                        <a:pt x="1858" y="13370"/>
                        <a:pt x="2495" y="12924"/>
                        <a:pt x="3072" y="12609"/>
                      </a:cubicBezTo>
                      <a:close/>
                      <a:moveTo>
                        <a:pt x="10967" y="9886"/>
                      </a:moveTo>
                      <a:cubicBezTo>
                        <a:pt x="10978" y="9886"/>
                        <a:pt x="10986" y="9887"/>
                        <a:pt x="10995" y="9889"/>
                      </a:cubicBezTo>
                      <a:cubicBezTo>
                        <a:pt x="10998" y="9889"/>
                        <a:pt x="11001" y="9889"/>
                        <a:pt x="11004" y="9890"/>
                      </a:cubicBezTo>
                      <a:cubicBezTo>
                        <a:pt x="11029" y="9897"/>
                        <a:pt x="11047" y="9909"/>
                        <a:pt x="11059" y="9918"/>
                      </a:cubicBezTo>
                      <a:cubicBezTo>
                        <a:pt x="11075" y="9933"/>
                        <a:pt x="11105" y="9964"/>
                        <a:pt x="11108" y="10017"/>
                      </a:cubicBezTo>
                      <a:cubicBezTo>
                        <a:pt x="11140" y="10975"/>
                        <a:pt x="11024" y="12039"/>
                        <a:pt x="10801" y="12892"/>
                      </a:cubicBezTo>
                      <a:cubicBezTo>
                        <a:pt x="9978" y="12385"/>
                        <a:pt x="8513" y="12313"/>
                        <a:pt x="7266" y="12313"/>
                      </a:cubicBezTo>
                      <a:lnTo>
                        <a:pt x="7211" y="12313"/>
                      </a:lnTo>
                      <a:cubicBezTo>
                        <a:pt x="5964" y="12313"/>
                        <a:pt x="4496" y="12385"/>
                        <a:pt x="3676" y="12892"/>
                      </a:cubicBezTo>
                      <a:cubicBezTo>
                        <a:pt x="3453" y="12039"/>
                        <a:pt x="3337" y="10975"/>
                        <a:pt x="3369" y="10017"/>
                      </a:cubicBezTo>
                      <a:cubicBezTo>
                        <a:pt x="3369" y="9964"/>
                        <a:pt x="3400" y="9933"/>
                        <a:pt x="3417" y="9918"/>
                      </a:cubicBezTo>
                      <a:cubicBezTo>
                        <a:pt x="3429" y="9909"/>
                        <a:pt x="3447" y="9897"/>
                        <a:pt x="3472" y="9890"/>
                      </a:cubicBezTo>
                      <a:cubicBezTo>
                        <a:pt x="3475" y="9889"/>
                        <a:pt x="3479" y="9889"/>
                        <a:pt x="3481" y="9889"/>
                      </a:cubicBezTo>
                      <a:cubicBezTo>
                        <a:pt x="3490" y="9887"/>
                        <a:pt x="3499" y="9886"/>
                        <a:pt x="3508" y="9886"/>
                      </a:cubicBezTo>
                      <a:cubicBezTo>
                        <a:pt x="3514" y="9886"/>
                        <a:pt x="3519" y="9887"/>
                        <a:pt x="3526" y="9887"/>
                      </a:cubicBezTo>
                      <a:cubicBezTo>
                        <a:pt x="4393" y="10024"/>
                        <a:pt x="5886" y="10185"/>
                        <a:pt x="7237" y="10185"/>
                      </a:cubicBezTo>
                      <a:cubicBezTo>
                        <a:pt x="8590" y="10185"/>
                        <a:pt x="10082" y="10024"/>
                        <a:pt x="10949" y="9887"/>
                      </a:cubicBezTo>
                      <a:cubicBezTo>
                        <a:pt x="10956" y="9887"/>
                        <a:pt x="10962" y="9886"/>
                        <a:pt x="10967" y="9886"/>
                      </a:cubicBezTo>
                      <a:close/>
                      <a:moveTo>
                        <a:pt x="11545" y="9703"/>
                      </a:moveTo>
                      <a:lnTo>
                        <a:pt x="11545" y="9703"/>
                      </a:lnTo>
                      <a:cubicBezTo>
                        <a:pt x="12144" y="9863"/>
                        <a:pt x="12796" y="10112"/>
                        <a:pt x="13212" y="10347"/>
                      </a:cubicBezTo>
                      <a:cubicBezTo>
                        <a:pt x="13458" y="10486"/>
                        <a:pt x="13544" y="10797"/>
                        <a:pt x="13406" y="11042"/>
                      </a:cubicBezTo>
                      <a:cubicBezTo>
                        <a:pt x="13315" y="11204"/>
                        <a:pt x="13144" y="11302"/>
                        <a:pt x="12960" y="11302"/>
                      </a:cubicBezTo>
                      <a:cubicBezTo>
                        <a:pt x="12873" y="11302"/>
                        <a:pt x="12785" y="11279"/>
                        <a:pt x="12711" y="11236"/>
                      </a:cubicBezTo>
                      <a:cubicBezTo>
                        <a:pt x="12367" y="11042"/>
                        <a:pt x="11935" y="10887"/>
                        <a:pt x="11625" y="10789"/>
                      </a:cubicBezTo>
                      <a:cubicBezTo>
                        <a:pt x="11635" y="10524"/>
                        <a:pt x="11637" y="10259"/>
                        <a:pt x="11628" y="10001"/>
                      </a:cubicBezTo>
                      <a:cubicBezTo>
                        <a:pt x="11625" y="9894"/>
                        <a:pt x="11595" y="9793"/>
                        <a:pt x="11545" y="9703"/>
                      </a:cubicBezTo>
                      <a:close/>
                      <a:moveTo>
                        <a:pt x="2931" y="9703"/>
                      </a:moveTo>
                      <a:cubicBezTo>
                        <a:pt x="2880" y="9793"/>
                        <a:pt x="2852" y="9894"/>
                        <a:pt x="2847" y="10001"/>
                      </a:cubicBezTo>
                      <a:cubicBezTo>
                        <a:pt x="2839" y="10259"/>
                        <a:pt x="2839" y="10524"/>
                        <a:pt x="2852" y="10789"/>
                      </a:cubicBezTo>
                      <a:cubicBezTo>
                        <a:pt x="2541" y="10887"/>
                        <a:pt x="2109" y="11042"/>
                        <a:pt x="1766" y="11236"/>
                      </a:cubicBezTo>
                      <a:cubicBezTo>
                        <a:pt x="1689" y="11279"/>
                        <a:pt x="1603" y="11302"/>
                        <a:pt x="1515" y="11302"/>
                      </a:cubicBezTo>
                      <a:cubicBezTo>
                        <a:pt x="1331" y="11302"/>
                        <a:pt x="1161" y="11204"/>
                        <a:pt x="1070" y="11042"/>
                      </a:cubicBezTo>
                      <a:cubicBezTo>
                        <a:pt x="933" y="10797"/>
                        <a:pt x="1019" y="10486"/>
                        <a:pt x="1264" y="10347"/>
                      </a:cubicBezTo>
                      <a:cubicBezTo>
                        <a:pt x="1681" y="10112"/>
                        <a:pt x="2331" y="9863"/>
                        <a:pt x="2931" y="970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</p:grpSp>
        </p:grpSp>
        <p:sp>
          <p:nvSpPr>
            <p:cNvPr id="1087" name="Google Shape;1087;p37"/>
            <p:cNvSpPr/>
            <p:nvPr/>
          </p:nvSpPr>
          <p:spPr>
            <a:xfrm>
              <a:off x="5851266" y="1868850"/>
              <a:ext cx="257700" cy="257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cxnSp>
        <p:nvCxnSpPr>
          <p:cNvPr id="1088" name="Google Shape;1088;p37"/>
          <p:cNvCxnSpPr>
            <a:stCxn id="1087" idx="2"/>
            <a:endCxn id="1021" idx="3"/>
          </p:cNvCxnSpPr>
          <p:nvPr/>
        </p:nvCxnSpPr>
        <p:spPr>
          <a:xfrm rot="10800000">
            <a:off x="3254466" y="1601100"/>
            <a:ext cx="2596800" cy="3966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همه چیز درباره اینفوگرافیک حشرات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094" name="Google Shape;1094;p38"/>
          <p:cNvSpPr/>
          <p:nvPr/>
        </p:nvSpPr>
        <p:spPr>
          <a:xfrm>
            <a:off x="3212998" y="1451751"/>
            <a:ext cx="1021200" cy="1021200"/>
          </a:xfrm>
          <a:prstGeom prst="donut">
            <a:avLst>
              <a:gd name="adj" fmla="val 2114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095" name="Google Shape;1095;p38"/>
          <p:cNvSpPr/>
          <p:nvPr/>
        </p:nvSpPr>
        <p:spPr>
          <a:xfrm rot="5400000">
            <a:off x="3212398" y="1452501"/>
            <a:ext cx="1022400" cy="1019700"/>
          </a:xfrm>
          <a:prstGeom prst="blockArc">
            <a:avLst>
              <a:gd name="adj1" fmla="val 10800000"/>
              <a:gd name="adj2" fmla="val 21570218"/>
              <a:gd name="adj3" fmla="val 20928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096" name="Google Shape;1096;p38"/>
          <p:cNvGrpSpPr/>
          <p:nvPr/>
        </p:nvGrpSpPr>
        <p:grpSpPr>
          <a:xfrm>
            <a:off x="1721262" y="1418453"/>
            <a:ext cx="1354397" cy="1087796"/>
            <a:chOff x="2286678" y="3471805"/>
            <a:chExt cx="1820915" cy="1462485"/>
          </a:xfrm>
        </p:grpSpPr>
        <p:sp>
          <p:nvSpPr>
            <p:cNvPr id="1097" name="Google Shape;1097;p38"/>
            <p:cNvSpPr/>
            <p:nvPr/>
          </p:nvSpPr>
          <p:spPr>
            <a:xfrm rot="-900001">
              <a:off x="2400195" y="3659548"/>
              <a:ext cx="1593881" cy="1086998"/>
            </a:xfrm>
            <a:custGeom>
              <a:avLst/>
              <a:gdLst/>
              <a:ahLst/>
              <a:cxnLst/>
              <a:rect l="l" t="t" r="r" b="b"/>
              <a:pathLst>
                <a:path w="18173" h="12394" extrusionOk="0">
                  <a:moveTo>
                    <a:pt x="16984" y="1917"/>
                  </a:moveTo>
                  <a:cubicBezTo>
                    <a:pt x="16643" y="1917"/>
                    <a:pt x="16148" y="1984"/>
                    <a:pt x="15604" y="2101"/>
                  </a:cubicBezTo>
                  <a:cubicBezTo>
                    <a:pt x="15601" y="2101"/>
                    <a:pt x="15600" y="2101"/>
                    <a:pt x="15598" y="2101"/>
                  </a:cubicBezTo>
                  <a:cubicBezTo>
                    <a:pt x="15436" y="2137"/>
                    <a:pt x="15269" y="2176"/>
                    <a:pt x="15100" y="2220"/>
                  </a:cubicBezTo>
                  <a:cubicBezTo>
                    <a:pt x="14960" y="2254"/>
                    <a:pt x="14876" y="2397"/>
                    <a:pt x="14912" y="2536"/>
                  </a:cubicBezTo>
                  <a:cubicBezTo>
                    <a:pt x="14912" y="2537"/>
                    <a:pt x="14912" y="2538"/>
                    <a:pt x="14913" y="2538"/>
                  </a:cubicBezTo>
                  <a:cubicBezTo>
                    <a:pt x="14692" y="2599"/>
                    <a:pt x="14467" y="2668"/>
                    <a:pt x="14241" y="2744"/>
                  </a:cubicBezTo>
                  <a:cubicBezTo>
                    <a:pt x="14240" y="2743"/>
                    <a:pt x="14240" y="2743"/>
                    <a:pt x="14240" y="2741"/>
                  </a:cubicBezTo>
                  <a:cubicBezTo>
                    <a:pt x="14202" y="2635"/>
                    <a:pt x="14102" y="2568"/>
                    <a:pt x="13995" y="2568"/>
                  </a:cubicBezTo>
                  <a:cubicBezTo>
                    <a:pt x="13966" y="2568"/>
                    <a:pt x="13936" y="2572"/>
                    <a:pt x="13907" y="2584"/>
                  </a:cubicBezTo>
                  <a:cubicBezTo>
                    <a:pt x="13572" y="2702"/>
                    <a:pt x="13251" y="2832"/>
                    <a:pt x="12954" y="2970"/>
                  </a:cubicBezTo>
                  <a:cubicBezTo>
                    <a:pt x="12703" y="2079"/>
                    <a:pt x="12085" y="1319"/>
                    <a:pt x="11256" y="831"/>
                  </a:cubicBezTo>
                  <a:cubicBezTo>
                    <a:pt x="11430" y="692"/>
                    <a:pt x="11615" y="577"/>
                    <a:pt x="11787" y="499"/>
                  </a:cubicBezTo>
                  <a:cubicBezTo>
                    <a:pt x="11919" y="442"/>
                    <a:pt x="11978" y="287"/>
                    <a:pt x="11920" y="156"/>
                  </a:cubicBezTo>
                  <a:cubicBezTo>
                    <a:pt x="11877" y="59"/>
                    <a:pt x="11781" y="1"/>
                    <a:pt x="11683" y="1"/>
                  </a:cubicBezTo>
                  <a:cubicBezTo>
                    <a:pt x="11647" y="1"/>
                    <a:pt x="11610" y="9"/>
                    <a:pt x="11577" y="24"/>
                  </a:cubicBezTo>
                  <a:cubicBezTo>
                    <a:pt x="11299" y="145"/>
                    <a:pt x="11007" y="344"/>
                    <a:pt x="10746" y="577"/>
                  </a:cubicBezTo>
                  <a:cubicBezTo>
                    <a:pt x="10240" y="367"/>
                    <a:pt x="9678" y="250"/>
                    <a:pt x="9087" y="250"/>
                  </a:cubicBezTo>
                  <a:cubicBezTo>
                    <a:pt x="8494" y="250"/>
                    <a:pt x="7933" y="366"/>
                    <a:pt x="7426" y="577"/>
                  </a:cubicBezTo>
                  <a:cubicBezTo>
                    <a:pt x="7165" y="344"/>
                    <a:pt x="6876" y="145"/>
                    <a:pt x="6597" y="24"/>
                  </a:cubicBezTo>
                  <a:cubicBezTo>
                    <a:pt x="6562" y="9"/>
                    <a:pt x="6526" y="1"/>
                    <a:pt x="6492" y="1"/>
                  </a:cubicBezTo>
                  <a:cubicBezTo>
                    <a:pt x="6391" y="1"/>
                    <a:pt x="6295" y="59"/>
                    <a:pt x="6254" y="156"/>
                  </a:cubicBezTo>
                  <a:cubicBezTo>
                    <a:pt x="6194" y="287"/>
                    <a:pt x="6254" y="442"/>
                    <a:pt x="6386" y="499"/>
                  </a:cubicBezTo>
                  <a:cubicBezTo>
                    <a:pt x="6559" y="577"/>
                    <a:pt x="6743" y="692"/>
                    <a:pt x="6918" y="831"/>
                  </a:cubicBezTo>
                  <a:cubicBezTo>
                    <a:pt x="6088" y="1319"/>
                    <a:pt x="5470" y="2079"/>
                    <a:pt x="5220" y="2969"/>
                  </a:cubicBezTo>
                  <a:cubicBezTo>
                    <a:pt x="4323" y="2556"/>
                    <a:pt x="3366" y="2270"/>
                    <a:pt x="2574" y="2101"/>
                  </a:cubicBezTo>
                  <a:lnTo>
                    <a:pt x="2571" y="2101"/>
                  </a:lnTo>
                  <a:cubicBezTo>
                    <a:pt x="1991" y="1978"/>
                    <a:pt x="1502" y="1917"/>
                    <a:pt x="1190" y="1917"/>
                  </a:cubicBezTo>
                  <a:cubicBezTo>
                    <a:pt x="907" y="1917"/>
                    <a:pt x="405" y="2094"/>
                    <a:pt x="237" y="3278"/>
                  </a:cubicBezTo>
                  <a:cubicBezTo>
                    <a:pt x="1" y="4932"/>
                    <a:pt x="577" y="7590"/>
                    <a:pt x="2234" y="8071"/>
                  </a:cubicBezTo>
                  <a:cubicBezTo>
                    <a:pt x="2404" y="8121"/>
                    <a:pt x="2590" y="8167"/>
                    <a:pt x="2787" y="8208"/>
                  </a:cubicBezTo>
                  <a:cubicBezTo>
                    <a:pt x="2649" y="8699"/>
                    <a:pt x="2583" y="9215"/>
                    <a:pt x="2595" y="9717"/>
                  </a:cubicBezTo>
                  <a:cubicBezTo>
                    <a:pt x="2599" y="9858"/>
                    <a:pt x="2714" y="9971"/>
                    <a:pt x="2856" y="9971"/>
                  </a:cubicBezTo>
                  <a:lnTo>
                    <a:pt x="2862" y="9971"/>
                  </a:lnTo>
                  <a:cubicBezTo>
                    <a:pt x="2865" y="9971"/>
                    <a:pt x="2867" y="9970"/>
                    <a:pt x="2869" y="9970"/>
                  </a:cubicBezTo>
                  <a:cubicBezTo>
                    <a:pt x="2891" y="10227"/>
                    <a:pt x="2934" y="10474"/>
                    <a:pt x="2997" y="10704"/>
                  </a:cubicBezTo>
                  <a:cubicBezTo>
                    <a:pt x="2993" y="10705"/>
                    <a:pt x="2990" y="10706"/>
                    <a:pt x="2987" y="10708"/>
                  </a:cubicBezTo>
                  <a:cubicBezTo>
                    <a:pt x="2851" y="10756"/>
                    <a:pt x="2781" y="10906"/>
                    <a:pt x="2828" y="11040"/>
                  </a:cubicBezTo>
                  <a:cubicBezTo>
                    <a:pt x="2888" y="11212"/>
                    <a:pt x="2960" y="11373"/>
                    <a:pt x="3043" y="11520"/>
                  </a:cubicBezTo>
                  <a:cubicBezTo>
                    <a:pt x="3306" y="11996"/>
                    <a:pt x="3934" y="12319"/>
                    <a:pt x="4722" y="12383"/>
                  </a:cubicBezTo>
                  <a:cubicBezTo>
                    <a:pt x="4813" y="12391"/>
                    <a:pt x="4909" y="12394"/>
                    <a:pt x="5007" y="12394"/>
                  </a:cubicBezTo>
                  <a:cubicBezTo>
                    <a:pt x="5879" y="12394"/>
                    <a:pt x="6957" y="12091"/>
                    <a:pt x="7725" y="11241"/>
                  </a:cubicBezTo>
                  <a:cubicBezTo>
                    <a:pt x="8155" y="11473"/>
                    <a:pt x="8623" y="11602"/>
                    <a:pt x="9087" y="11602"/>
                  </a:cubicBezTo>
                  <a:cubicBezTo>
                    <a:pt x="9551" y="11602"/>
                    <a:pt x="10019" y="11473"/>
                    <a:pt x="10448" y="11241"/>
                  </a:cubicBezTo>
                  <a:cubicBezTo>
                    <a:pt x="11217" y="12091"/>
                    <a:pt x="12295" y="12394"/>
                    <a:pt x="13166" y="12394"/>
                  </a:cubicBezTo>
                  <a:cubicBezTo>
                    <a:pt x="13265" y="12394"/>
                    <a:pt x="13360" y="12391"/>
                    <a:pt x="13452" y="12383"/>
                  </a:cubicBezTo>
                  <a:cubicBezTo>
                    <a:pt x="14238" y="12319"/>
                    <a:pt x="14867" y="11996"/>
                    <a:pt x="15131" y="11520"/>
                  </a:cubicBezTo>
                  <a:cubicBezTo>
                    <a:pt x="15617" y="10641"/>
                    <a:pt x="15711" y="9368"/>
                    <a:pt x="15386" y="8208"/>
                  </a:cubicBezTo>
                  <a:cubicBezTo>
                    <a:pt x="15584" y="8167"/>
                    <a:pt x="15770" y="8121"/>
                    <a:pt x="15940" y="8071"/>
                  </a:cubicBezTo>
                  <a:cubicBezTo>
                    <a:pt x="17596" y="7590"/>
                    <a:pt x="18172" y="4932"/>
                    <a:pt x="17937" y="3278"/>
                  </a:cubicBezTo>
                  <a:cubicBezTo>
                    <a:pt x="17769" y="2094"/>
                    <a:pt x="17267" y="1917"/>
                    <a:pt x="16984" y="1917"/>
                  </a:cubicBezTo>
                </a:path>
              </a:pathLst>
            </a:custGeom>
            <a:solidFill>
              <a:srgbClr val="FFFFFF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98" name="Google Shape;1098;p38"/>
            <p:cNvSpPr/>
            <p:nvPr/>
          </p:nvSpPr>
          <p:spPr>
            <a:xfrm rot="-900001">
              <a:off x="2701684" y="4252415"/>
              <a:ext cx="564388" cy="537272"/>
            </a:xfrm>
            <a:custGeom>
              <a:avLst/>
              <a:gdLst/>
              <a:ahLst/>
              <a:cxnLst/>
              <a:rect l="l" t="t" r="r" b="b"/>
              <a:pathLst>
                <a:path w="6435" h="6126" extrusionOk="0">
                  <a:moveTo>
                    <a:pt x="5036" y="0"/>
                  </a:moveTo>
                  <a:lnTo>
                    <a:pt x="1454" y="433"/>
                  </a:lnTo>
                  <a:cubicBezTo>
                    <a:pt x="107" y="1936"/>
                    <a:pt x="0" y="4143"/>
                    <a:pt x="688" y="5386"/>
                  </a:cubicBezTo>
                  <a:cubicBezTo>
                    <a:pt x="948" y="5854"/>
                    <a:pt x="1638" y="6126"/>
                    <a:pt x="2427" y="6126"/>
                  </a:cubicBezTo>
                  <a:cubicBezTo>
                    <a:pt x="3618" y="6126"/>
                    <a:pt x="5036" y="5511"/>
                    <a:pt x="5561" y="4030"/>
                  </a:cubicBezTo>
                  <a:cubicBezTo>
                    <a:pt x="6434" y="1564"/>
                    <a:pt x="5644" y="523"/>
                    <a:pt x="5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099" name="Google Shape;1099;p38"/>
            <p:cNvSpPr/>
            <p:nvPr/>
          </p:nvSpPr>
          <p:spPr>
            <a:xfrm rot="-900001">
              <a:off x="2723991" y="4249479"/>
              <a:ext cx="533691" cy="476494"/>
            </a:xfrm>
            <a:custGeom>
              <a:avLst/>
              <a:gdLst/>
              <a:ahLst/>
              <a:cxnLst/>
              <a:rect l="l" t="t" r="r" b="b"/>
              <a:pathLst>
                <a:path w="6085" h="5433" extrusionOk="0">
                  <a:moveTo>
                    <a:pt x="4686" y="0"/>
                  </a:moveTo>
                  <a:lnTo>
                    <a:pt x="1104" y="433"/>
                  </a:lnTo>
                  <a:cubicBezTo>
                    <a:pt x="499" y="1106"/>
                    <a:pt x="145" y="1922"/>
                    <a:pt x="1" y="2729"/>
                  </a:cubicBezTo>
                  <a:cubicBezTo>
                    <a:pt x="486" y="2815"/>
                    <a:pt x="988" y="2861"/>
                    <a:pt x="1468" y="2861"/>
                  </a:cubicBezTo>
                  <a:cubicBezTo>
                    <a:pt x="1874" y="2861"/>
                    <a:pt x="2254" y="2830"/>
                    <a:pt x="2606" y="2769"/>
                  </a:cubicBezTo>
                  <a:cubicBezTo>
                    <a:pt x="2731" y="3654"/>
                    <a:pt x="3120" y="4447"/>
                    <a:pt x="3730" y="5047"/>
                  </a:cubicBezTo>
                  <a:cubicBezTo>
                    <a:pt x="3873" y="5189"/>
                    <a:pt x="4029" y="5318"/>
                    <a:pt x="4191" y="5433"/>
                  </a:cubicBezTo>
                  <a:cubicBezTo>
                    <a:pt x="4630" y="5099"/>
                    <a:pt x="4995" y="4637"/>
                    <a:pt x="5211" y="4030"/>
                  </a:cubicBezTo>
                  <a:cubicBezTo>
                    <a:pt x="6084" y="1564"/>
                    <a:pt x="5294" y="523"/>
                    <a:pt x="46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00" name="Google Shape;1100;p38"/>
            <p:cNvSpPr/>
            <p:nvPr/>
          </p:nvSpPr>
          <p:spPr>
            <a:xfrm rot="-900001">
              <a:off x="2392410" y="3971539"/>
              <a:ext cx="682265" cy="520872"/>
            </a:xfrm>
            <a:custGeom>
              <a:avLst/>
              <a:gdLst/>
              <a:ahLst/>
              <a:cxnLst/>
              <a:rect l="l" t="t" r="r" b="b"/>
              <a:pathLst>
                <a:path w="7779" h="5939" extrusionOk="0">
                  <a:moveTo>
                    <a:pt x="1184" y="0"/>
                  </a:moveTo>
                  <a:cubicBezTo>
                    <a:pt x="1" y="0"/>
                    <a:pt x="134" y="5013"/>
                    <a:pt x="2300" y="5644"/>
                  </a:cubicBezTo>
                  <a:cubicBezTo>
                    <a:pt x="2924" y="5824"/>
                    <a:pt x="3667" y="5938"/>
                    <a:pt x="4395" y="5938"/>
                  </a:cubicBezTo>
                  <a:cubicBezTo>
                    <a:pt x="5982" y="5938"/>
                    <a:pt x="7506" y="5397"/>
                    <a:pt x="7612" y="3829"/>
                  </a:cubicBezTo>
                  <a:cubicBezTo>
                    <a:pt x="7779" y="1352"/>
                    <a:pt x="2650" y="0"/>
                    <a:pt x="1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01" name="Google Shape;1101;p38"/>
            <p:cNvSpPr/>
            <p:nvPr/>
          </p:nvSpPr>
          <p:spPr>
            <a:xfrm rot="-900001">
              <a:off x="2797538" y="3993554"/>
              <a:ext cx="272152" cy="437904"/>
            </a:xfrm>
            <a:custGeom>
              <a:avLst/>
              <a:gdLst/>
              <a:ahLst/>
              <a:cxnLst/>
              <a:rect l="l" t="t" r="r" b="b"/>
              <a:pathLst>
                <a:path w="3103" h="4993" extrusionOk="0">
                  <a:moveTo>
                    <a:pt x="94" y="1"/>
                  </a:moveTo>
                  <a:cubicBezTo>
                    <a:pt x="33" y="271"/>
                    <a:pt x="1" y="551"/>
                    <a:pt x="1" y="837"/>
                  </a:cubicBezTo>
                  <a:cubicBezTo>
                    <a:pt x="1" y="1859"/>
                    <a:pt x="412" y="2831"/>
                    <a:pt x="1148" y="3579"/>
                  </a:cubicBezTo>
                  <a:cubicBezTo>
                    <a:pt x="989" y="4011"/>
                    <a:pt x="902" y="4485"/>
                    <a:pt x="891" y="4993"/>
                  </a:cubicBezTo>
                  <a:cubicBezTo>
                    <a:pt x="2023" y="4775"/>
                    <a:pt x="2932" y="4177"/>
                    <a:pt x="3013" y="2980"/>
                  </a:cubicBezTo>
                  <a:cubicBezTo>
                    <a:pt x="3103" y="1652"/>
                    <a:pt x="1668" y="646"/>
                    <a:pt x="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02" name="Google Shape;1102;p38"/>
            <p:cNvSpPr/>
            <p:nvPr/>
          </p:nvSpPr>
          <p:spPr>
            <a:xfrm rot="-900001">
              <a:off x="2397005" y="4006360"/>
              <a:ext cx="413183" cy="520959"/>
            </a:xfrm>
            <a:custGeom>
              <a:avLst/>
              <a:gdLst/>
              <a:ahLst/>
              <a:cxnLst/>
              <a:rect l="l" t="t" r="r" b="b"/>
              <a:pathLst>
                <a:path w="4711" h="5940" extrusionOk="0">
                  <a:moveTo>
                    <a:pt x="1184" y="0"/>
                  </a:moveTo>
                  <a:cubicBezTo>
                    <a:pt x="1" y="0"/>
                    <a:pt x="134" y="5013"/>
                    <a:pt x="2300" y="5644"/>
                  </a:cubicBezTo>
                  <a:cubicBezTo>
                    <a:pt x="2924" y="5824"/>
                    <a:pt x="3663" y="5939"/>
                    <a:pt x="4391" y="5939"/>
                  </a:cubicBezTo>
                  <a:cubicBezTo>
                    <a:pt x="4498" y="5939"/>
                    <a:pt x="4604" y="5936"/>
                    <a:pt x="4710" y="5931"/>
                  </a:cubicBezTo>
                  <a:cubicBezTo>
                    <a:pt x="2874" y="5173"/>
                    <a:pt x="1815" y="2381"/>
                    <a:pt x="2514" y="178"/>
                  </a:cubicBezTo>
                  <a:cubicBezTo>
                    <a:pt x="1964" y="61"/>
                    <a:pt x="1492" y="0"/>
                    <a:pt x="1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03" name="Google Shape;1103;p38"/>
            <p:cNvSpPr/>
            <p:nvPr/>
          </p:nvSpPr>
          <p:spPr>
            <a:xfrm rot="-900001">
              <a:off x="2844087" y="4562222"/>
              <a:ext cx="154801" cy="140589"/>
            </a:xfrm>
            <a:custGeom>
              <a:avLst/>
              <a:gdLst/>
              <a:ahLst/>
              <a:cxnLst/>
              <a:rect l="l" t="t" r="r" b="b"/>
              <a:pathLst>
                <a:path w="1765" h="1603" extrusionOk="0">
                  <a:moveTo>
                    <a:pt x="882" y="1"/>
                  </a:moveTo>
                  <a:cubicBezTo>
                    <a:pt x="520" y="1"/>
                    <a:pt x="190" y="249"/>
                    <a:pt x="103" y="615"/>
                  </a:cubicBezTo>
                  <a:cubicBezTo>
                    <a:pt x="0" y="1047"/>
                    <a:pt x="266" y="1477"/>
                    <a:pt x="697" y="1581"/>
                  </a:cubicBezTo>
                  <a:cubicBezTo>
                    <a:pt x="759" y="1596"/>
                    <a:pt x="822" y="1603"/>
                    <a:pt x="882" y="1603"/>
                  </a:cubicBezTo>
                  <a:cubicBezTo>
                    <a:pt x="1245" y="1603"/>
                    <a:pt x="1574" y="1355"/>
                    <a:pt x="1661" y="988"/>
                  </a:cubicBezTo>
                  <a:cubicBezTo>
                    <a:pt x="1764" y="557"/>
                    <a:pt x="1498" y="126"/>
                    <a:pt x="1068" y="22"/>
                  </a:cubicBezTo>
                  <a:cubicBezTo>
                    <a:pt x="1006" y="7"/>
                    <a:pt x="943" y="1"/>
                    <a:pt x="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04" name="Google Shape;1104;p38"/>
            <p:cNvSpPr/>
            <p:nvPr/>
          </p:nvSpPr>
          <p:spPr>
            <a:xfrm rot="-900001">
              <a:off x="2687973" y="4196123"/>
              <a:ext cx="146469" cy="78670"/>
            </a:xfrm>
            <a:custGeom>
              <a:avLst/>
              <a:gdLst/>
              <a:ahLst/>
              <a:cxnLst/>
              <a:rect l="l" t="t" r="r" b="b"/>
              <a:pathLst>
                <a:path w="1670" h="897" extrusionOk="0">
                  <a:moveTo>
                    <a:pt x="292" y="0"/>
                  </a:moveTo>
                  <a:cubicBezTo>
                    <a:pt x="180" y="0"/>
                    <a:pt x="76" y="73"/>
                    <a:pt x="43" y="185"/>
                  </a:cubicBezTo>
                  <a:cubicBezTo>
                    <a:pt x="0" y="323"/>
                    <a:pt x="79" y="469"/>
                    <a:pt x="218" y="509"/>
                  </a:cubicBezTo>
                  <a:cubicBezTo>
                    <a:pt x="494" y="592"/>
                    <a:pt x="1112" y="797"/>
                    <a:pt x="1255" y="869"/>
                  </a:cubicBezTo>
                  <a:cubicBezTo>
                    <a:pt x="1293" y="887"/>
                    <a:pt x="1334" y="897"/>
                    <a:pt x="1373" y="897"/>
                  </a:cubicBezTo>
                  <a:cubicBezTo>
                    <a:pt x="1467" y="897"/>
                    <a:pt x="1561" y="844"/>
                    <a:pt x="1606" y="752"/>
                  </a:cubicBezTo>
                  <a:cubicBezTo>
                    <a:pt x="1669" y="623"/>
                    <a:pt x="1617" y="467"/>
                    <a:pt x="1488" y="402"/>
                  </a:cubicBezTo>
                  <a:cubicBezTo>
                    <a:pt x="1278" y="298"/>
                    <a:pt x="553" y="67"/>
                    <a:pt x="367" y="10"/>
                  </a:cubicBezTo>
                  <a:cubicBezTo>
                    <a:pt x="342" y="2"/>
                    <a:pt x="317" y="0"/>
                    <a:pt x="292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05" name="Google Shape;1105;p38"/>
            <p:cNvSpPr/>
            <p:nvPr/>
          </p:nvSpPr>
          <p:spPr>
            <a:xfrm rot="-900001">
              <a:off x="3258602" y="4103178"/>
              <a:ext cx="564476" cy="537272"/>
            </a:xfrm>
            <a:custGeom>
              <a:avLst/>
              <a:gdLst/>
              <a:ahLst/>
              <a:cxnLst/>
              <a:rect l="l" t="t" r="r" b="b"/>
              <a:pathLst>
                <a:path w="6436" h="6126" extrusionOk="0">
                  <a:moveTo>
                    <a:pt x="1399" y="0"/>
                  </a:moveTo>
                  <a:cubicBezTo>
                    <a:pt x="791" y="523"/>
                    <a:pt x="1" y="1564"/>
                    <a:pt x="874" y="4030"/>
                  </a:cubicBezTo>
                  <a:cubicBezTo>
                    <a:pt x="1399" y="5511"/>
                    <a:pt x="2817" y="6126"/>
                    <a:pt x="4008" y="6126"/>
                  </a:cubicBezTo>
                  <a:cubicBezTo>
                    <a:pt x="4797" y="6126"/>
                    <a:pt x="5487" y="5854"/>
                    <a:pt x="5747" y="5386"/>
                  </a:cubicBezTo>
                  <a:cubicBezTo>
                    <a:pt x="6435" y="4143"/>
                    <a:pt x="6328" y="1936"/>
                    <a:pt x="4984" y="433"/>
                  </a:cubicBezTo>
                  <a:lnTo>
                    <a:pt x="13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06" name="Google Shape;1106;p38"/>
            <p:cNvSpPr/>
            <p:nvPr/>
          </p:nvSpPr>
          <p:spPr>
            <a:xfrm rot="-900001">
              <a:off x="3251261" y="4108197"/>
              <a:ext cx="533691" cy="476494"/>
            </a:xfrm>
            <a:custGeom>
              <a:avLst/>
              <a:gdLst/>
              <a:ahLst/>
              <a:cxnLst/>
              <a:rect l="l" t="t" r="r" b="b"/>
              <a:pathLst>
                <a:path w="6085" h="5433" extrusionOk="0">
                  <a:moveTo>
                    <a:pt x="1399" y="0"/>
                  </a:moveTo>
                  <a:cubicBezTo>
                    <a:pt x="791" y="523"/>
                    <a:pt x="1" y="1564"/>
                    <a:pt x="874" y="4030"/>
                  </a:cubicBezTo>
                  <a:cubicBezTo>
                    <a:pt x="1090" y="4637"/>
                    <a:pt x="1457" y="5099"/>
                    <a:pt x="1896" y="5433"/>
                  </a:cubicBezTo>
                  <a:cubicBezTo>
                    <a:pt x="2057" y="5318"/>
                    <a:pt x="2212" y="5189"/>
                    <a:pt x="2357" y="5047"/>
                  </a:cubicBezTo>
                  <a:cubicBezTo>
                    <a:pt x="2967" y="4447"/>
                    <a:pt x="3353" y="3654"/>
                    <a:pt x="3479" y="2769"/>
                  </a:cubicBezTo>
                  <a:cubicBezTo>
                    <a:pt x="3831" y="2830"/>
                    <a:pt x="4210" y="2861"/>
                    <a:pt x="4617" y="2861"/>
                  </a:cubicBezTo>
                  <a:lnTo>
                    <a:pt x="4617" y="2861"/>
                  </a:lnTo>
                  <a:cubicBezTo>
                    <a:pt x="5097" y="2861"/>
                    <a:pt x="5600" y="2815"/>
                    <a:pt x="6085" y="2729"/>
                  </a:cubicBezTo>
                  <a:cubicBezTo>
                    <a:pt x="5939" y="1922"/>
                    <a:pt x="5587" y="1106"/>
                    <a:pt x="4982" y="433"/>
                  </a:cubicBezTo>
                  <a:lnTo>
                    <a:pt x="1399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07" name="Google Shape;1107;p38"/>
            <p:cNvSpPr/>
            <p:nvPr/>
          </p:nvSpPr>
          <p:spPr>
            <a:xfrm rot="-900001">
              <a:off x="3271926" y="3735874"/>
              <a:ext cx="682265" cy="520872"/>
            </a:xfrm>
            <a:custGeom>
              <a:avLst/>
              <a:gdLst/>
              <a:ahLst/>
              <a:cxnLst/>
              <a:rect l="l" t="t" r="r" b="b"/>
              <a:pathLst>
                <a:path w="7779" h="5939" extrusionOk="0">
                  <a:moveTo>
                    <a:pt x="6596" y="0"/>
                  </a:moveTo>
                  <a:cubicBezTo>
                    <a:pt x="5129" y="0"/>
                    <a:pt x="1" y="1352"/>
                    <a:pt x="167" y="3829"/>
                  </a:cubicBezTo>
                  <a:cubicBezTo>
                    <a:pt x="273" y="5397"/>
                    <a:pt x="1797" y="5938"/>
                    <a:pt x="3385" y="5938"/>
                  </a:cubicBezTo>
                  <a:cubicBezTo>
                    <a:pt x="4112" y="5938"/>
                    <a:pt x="4855" y="5824"/>
                    <a:pt x="5479" y="5644"/>
                  </a:cubicBezTo>
                  <a:cubicBezTo>
                    <a:pt x="7645" y="5013"/>
                    <a:pt x="7778" y="0"/>
                    <a:pt x="6596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08" name="Google Shape;1108;p38"/>
            <p:cNvSpPr/>
            <p:nvPr/>
          </p:nvSpPr>
          <p:spPr>
            <a:xfrm rot="-900001">
              <a:off x="3293971" y="3860535"/>
              <a:ext cx="272152" cy="437904"/>
            </a:xfrm>
            <a:custGeom>
              <a:avLst/>
              <a:gdLst/>
              <a:ahLst/>
              <a:cxnLst/>
              <a:rect l="l" t="t" r="r" b="b"/>
              <a:pathLst>
                <a:path w="3103" h="4993" extrusionOk="0">
                  <a:moveTo>
                    <a:pt x="3009" y="1"/>
                  </a:moveTo>
                  <a:cubicBezTo>
                    <a:pt x="1435" y="646"/>
                    <a:pt x="1" y="1652"/>
                    <a:pt x="90" y="2980"/>
                  </a:cubicBezTo>
                  <a:cubicBezTo>
                    <a:pt x="172" y="4177"/>
                    <a:pt x="1080" y="4775"/>
                    <a:pt x="2212" y="4993"/>
                  </a:cubicBezTo>
                  <a:cubicBezTo>
                    <a:pt x="2200" y="4485"/>
                    <a:pt x="2115" y="4011"/>
                    <a:pt x="1955" y="3579"/>
                  </a:cubicBezTo>
                  <a:cubicBezTo>
                    <a:pt x="2690" y="2831"/>
                    <a:pt x="3102" y="1859"/>
                    <a:pt x="3102" y="837"/>
                  </a:cubicBezTo>
                  <a:cubicBezTo>
                    <a:pt x="3102" y="551"/>
                    <a:pt x="3070" y="271"/>
                    <a:pt x="30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09" name="Google Shape;1109;p38"/>
            <p:cNvSpPr/>
            <p:nvPr/>
          </p:nvSpPr>
          <p:spPr>
            <a:xfrm rot="-900001">
              <a:off x="3536343" y="3701064"/>
              <a:ext cx="413271" cy="520959"/>
            </a:xfrm>
            <a:custGeom>
              <a:avLst/>
              <a:gdLst/>
              <a:ahLst/>
              <a:cxnLst/>
              <a:rect l="l" t="t" r="r" b="b"/>
              <a:pathLst>
                <a:path w="4712" h="5940" extrusionOk="0">
                  <a:moveTo>
                    <a:pt x="3529" y="0"/>
                  </a:moveTo>
                  <a:cubicBezTo>
                    <a:pt x="3220" y="0"/>
                    <a:pt x="2749" y="61"/>
                    <a:pt x="2199" y="178"/>
                  </a:cubicBezTo>
                  <a:cubicBezTo>
                    <a:pt x="2897" y="2381"/>
                    <a:pt x="1837" y="5173"/>
                    <a:pt x="1" y="5931"/>
                  </a:cubicBezTo>
                  <a:cubicBezTo>
                    <a:pt x="108" y="5936"/>
                    <a:pt x="215" y="5939"/>
                    <a:pt x="321" y="5939"/>
                  </a:cubicBezTo>
                  <a:cubicBezTo>
                    <a:pt x="1050" y="5939"/>
                    <a:pt x="1789" y="5824"/>
                    <a:pt x="2412" y="5644"/>
                  </a:cubicBezTo>
                  <a:cubicBezTo>
                    <a:pt x="4578" y="5013"/>
                    <a:pt x="4711" y="0"/>
                    <a:pt x="3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10" name="Google Shape;1110;p38"/>
            <p:cNvSpPr/>
            <p:nvPr/>
          </p:nvSpPr>
          <p:spPr>
            <a:xfrm rot="-900001">
              <a:off x="3573616" y="4367008"/>
              <a:ext cx="154187" cy="140501"/>
            </a:xfrm>
            <a:custGeom>
              <a:avLst/>
              <a:gdLst/>
              <a:ahLst/>
              <a:cxnLst/>
              <a:rect l="l" t="t" r="r" b="b"/>
              <a:pathLst>
                <a:path w="1758" h="1602" extrusionOk="0">
                  <a:moveTo>
                    <a:pt x="879" y="1"/>
                  </a:moveTo>
                  <a:cubicBezTo>
                    <a:pt x="674" y="1"/>
                    <a:pt x="469" y="79"/>
                    <a:pt x="313" y="235"/>
                  </a:cubicBezTo>
                  <a:cubicBezTo>
                    <a:pt x="0" y="548"/>
                    <a:pt x="0" y="1055"/>
                    <a:pt x="313" y="1368"/>
                  </a:cubicBezTo>
                  <a:cubicBezTo>
                    <a:pt x="469" y="1525"/>
                    <a:pt x="674" y="1602"/>
                    <a:pt x="879" y="1602"/>
                  </a:cubicBezTo>
                  <a:cubicBezTo>
                    <a:pt x="1084" y="1602"/>
                    <a:pt x="1290" y="1525"/>
                    <a:pt x="1446" y="1368"/>
                  </a:cubicBezTo>
                  <a:cubicBezTo>
                    <a:pt x="1757" y="1055"/>
                    <a:pt x="1757" y="548"/>
                    <a:pt x="1446" y="235"/>
                  </a:cubicBezTo>
                  <a:cubicBezTo>
                    <a:pt x="1290" y="79"/>
                    <a:pt x="1084" y="1"/>
                    <a:pt x="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11" name="Google Shape;1111;p38"/>
            <p:cNvSpPr/>
            <p:nvPr/>
          </p:nvSpPr>
          <p:spPr>
            <a:xfrm rot="-900001">
              <a:off x="3517591" y="3973828"/>
              <a:ext cx="146469" cy="78670"/>
            </a:xfrm>
            <a:custGeom>
              <a:avLst/>
              <a:gdLst/>
              <a:ahLst/>
              <a:cxnLst/>
              <a:rect l="l" t="t" r="r" b="b"/>
              <a:pathLst>
                <a:path w="1670" h="897" extrusionOk="0">
                  <a:moveTo>
                    <a:pt x="1379" y="0"/>
                  </a:moveTo>
                  <a:cubicBezTo>
                    <a:pt x="1354" y="0"/>
                    <a:pt x="1327" y="2"/>
                    <a:pt x="1303" y="10"/>
                  </a:cubicBezTo>
                  <a:cubicBezTo>
                    <a:pt x="1117" y="67"/>
                    <a:pt x="393" y="298"/>
                    <a:pt x="183" y="402"/>
                  </a:cubicBezTo>
                  <a:cubicBezTo>
                    <a:pt x="53" y="467"/>
                    <a:pt x="1" y="623"/>
                    <a:pt x="64" y="752"/>
                  </a:cubicBezTo>
                  <a:cubicBezTo>
                    <a:pt x="110" y="844"/>
                    <a:pt x="202" y="897"/>
                    <a:pt x="297" y="897"/>
                  </a:cubicBezTo>
                  <a:cubicBezTo>
                    <a:pt x="338" y="897"/>
                    <a:pt x="378" y="887"/>
                    <a:pt x="414" y="869"/>
                  </a:cubicBezTo>
                  <a:cubicBezTo>
                    <a:pt x="558" y="797"/>
                    <a:pt x="1178" y="592"/>
                    <a:pt x="1454" y="509"/>
                  </a:cubicBezTo>
                  <a:cubicBezTo>
                    <a:pt x="1591" y="469"/>
                    <a:pt x="1670" y="323"/>
                    <a:pt x="1627" y="185"/>
                  </a:cubicBezTo>
                  <a:cubicBezTo>
                    <a:pt x="1595" y="73"/>
                    <a:pt x="1490" y="0"/>
                    <a:pt x="1379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12" name="Google Shape;1112;p38"/>
            <p:cNvSpPr/>
            <p:nvPr/>
          </p:nvSpPr>
          <p:spPr>
            <a:xfrm rot="-900001">
              <a:off x="2992907" y="4099058"/>
              <a:ext cx="499924" cy="549112"/>
            </a:xfrm>
            <a:custGeom>
              <a:avLst/>
              <a:gdLst/>
              <a:ahLst/>
              <a:cxnLst/>
              <a:rect l="l" t="t" r="r" b="b"/>
              <a:pathLst>
                <a:path w="5700" h="6261" extrusionOk="0">
                  <a:moveTo>
                    <a:pt x="2850" y="0"/>
                  </a:moveTo>
                  <a:cubicBezTo>
                    <a:pt x="1165" y="0"/>
                    <a:pt x="1" y="1216"/>
                    <a:pt x="9" y="3076"/>
                  </a:cubicBezTo>
                  <a:cubicBezTo>
                    <a:pt x="17" y="5128"/>
                    <a:pt x="1564" y="6261"/>
                    <a:pt x="2850" y="6261"/>
                  </a:cubicBezTo>
                  <a:cubicBezTo>
                    <a:pt x="4134" y="6261"/>
                    <a:pt x="5682" y="5128"/>
                    <a:pt x="5692" y="3076"/>
                  </a:cubicBezTo>
                  <a:cubicBezTo>
                    <a:pt x="5700" y="1216"/>
                    <a:pt x="4534" y="0"/>
                    <a:pt x="2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13" name="Google Shape;1113;p38"/>
            <p:cNvSpPr/>
            <p:nvPr/>
          </p:nvSpPr>
          <p:spPr>
            <a:xfrm rot="-900001">
              <a:off x="2817042" y="3711244"/>
              <a:ext cx="654287" cy="588140"/>
            </a:xfrm>
            <a:custGeom>
              <a:avLst/>
              <a:gdLst/>
              <a:ahLst/>
              <a:cxnLst/>
              <a:rect l="l" t="t" r="r" b="b"/>
              <a:pathLst>
                <a:path w="7460" h="6706" extrusionOk="0">
                  <a:moveTo>
                    <a:pt x="3730" y="1"/>
                  </a:moveTo>
                  <a:cubicBezTo>
                    <a:pt x="1669" y="1"/>
                    <a:pt x="0" y="1502"/>
                    <a:pt x="0" y="3354"/>
                  </a:cubicBezTo>
                  <a:cubicBezTo>
                    <a:pt x="0" y="5204"/>
                    <a:pt x="1669" y="6705"/>
                    <a:pt x="3730" y="6705"/>
                  </a:cubicBezTo>
                  <a:cubicBezTo>
                    <a:pt x="5789" y="6705"/>
                    <a:pt x="7460" y="5204"/>
                    <a:pt x="7460" y="3354"/>
                  </a:cubicBezTo>
                  <a:cubicBezTo>
                    <a:pt x="7460" y="1502"/>
                    <a:pt x="5789" y="1"/>
                    <a:pt x="3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14" name="Google Shape;1114;p38"/>
            <p:cNvSpPr/>
            <p:nvPr/>
          </p:nvSpPr>
          <p:spPr>
            <a:xfrm rot="-900001">
              <a:off x="2902459" y="4057452"/>
              <a:ext cx="142435" cy="113401"/>
            </a:xfrm>
            <a:custGeom>
              <a:avLst/>
              <a:gdLst/>
              <a:ahLst/>
              <a:cxnLst/>
              <a:rect l="l" t="t" r="r" b="b"/>
              <a:pathLst>
                <a:path w="1624" h="1293" extrusionOk="0">
                  <a:moveTo>
                    <a:pt x="812" y="0"/>
                  </a:moveTo>
                  <a:cubicBezTo>
                    <a:pt x="364" y="0"/>
                    <a:pt x="1" y="289"/>
                    <a:pt x="1" y="646"/>
                  </a:cubicBezTo>
                  <a:cubicBezTo>
                    <a:pt x="1" y="1003"/>
                    <a:pt x="364" y="1292"/>
                    <a:pt x="812" y="1292"/>
                  </a:cubicBezTo>
                  <a:cubicBezTo>
                    <a:pt x="1260" y="1292"/>
                    <a:pt x="1623" y="1003"/>
                    <a:pt x="1623" y="646"/>
                  </a:cubicBezTo>
                  <a:cubicBezTo>
                    <a:pt x="1623" y="289"/>
                    <a:pt x="1260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15" name="Google Shape;1115;p38"/>
            <p:cNvSpPr/>
            <p:nvPr/>
          </p:nvSpPr>
          <p:spPr>
            <a:xfrm rot="-900001">
              <a:off x="3274953" y="3957642"/>
              <a:ext cx="142435" cy="113401"/>
            </a:xfrm>
            <a:custGeom>
              <a:avLst/>
              <a:gdLst/>
              <a:ahLst/>
              <a:cxnLst/>
              <a:rect l="l" t="t" r="r" b="b"/>
              <a:pathLst>
                <a:path w="1624" h="1293" extrusionOk="0">
                  <a:moveTo>
                    <a:pt x="812" y="0"/>
                  </a:moveTo>
                  <a:cubicBezTo>
                    <a:pt x="364" y="0"/>
                    <a:pt x="1" y="289"/>
                    <a:pt x="1" y="646"/>
                  </a:cubicBezTo>
                  <a:cubicBezTo>
                    <a:pt x="1" y="1003"/>
                    <a:pt x="364" y="1292"/>
                    <a:pt x="812" y="1292"/>
                  </a:cubicBezTo>
                  <a:cubicBezTo>
                    <a:pt x="1260" y="1292"/>
                    <a:pt x="1623" y="1003"/>
                    <a:pt x="1623" y="646"/>
                  </a:cubicBezTo>
                  <a:cubicBezTo>
                    <a:pt x="1623" y="289"/>
                    <a:pt x="1260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16" name="Google Shape;1116;p38"/>
            <p:cNvSpPr/>
            <p:nvPr/>
          </p:nvSpPr>
          <p:spPr>
            <a:xfrm rot="-900001">
              <a:off x="3015350" y="4404974"/>
              <a:ext cx="493697" cy="81915"/>
            </a:xfrm>
            <a:custGeom>
              <a:avLst/>
              <a:gdLst/>
              <a:ahLst/>
              <a:cxnLst/>
              <a:rect l="l" t="t" r="r" b="b"/>
              <a:pathLst>
                <a:path w="5629" h="934" extrusionOk="0">
                  <a:moveTo>
                    <a:pt x="0" y="1"/>
                  </a:moveTo>
                  <a:lnTo>
                    <a:pt x="0" y="1"/>
                  </a:lnTo>
                  <a:cubicBezTo>
                    <a:pt x="24" y="200"/>
                    <a:pt x="63" y="389"/>
                    <a:pt x="115" y="568"/>
                  </a:cubicBezTo>
                  <a:cubicBezTo>
                    <a:pt x="939" y="807"/>
                    <a:pt x="2107" y="934"/>
                    <a:pt x="2815" y="934"/>
                  </a:cubicBezTo>
                  <a:cubicBezTo>
                    <a:pt x="3522" y="934"/>
                    <a:pt x="4690" y="807"/>
                    <a:pt x="5515" y="568"/>
                  </a:cubicBezTo>
                  <a:cubicBezTo>
                    <a:pt x="5567" y="389"/>
                    <a:pt x="5606" y="200"/>
                    <a:pt x="5629" y="1"/>
                  </a:cubicBezTo>
                  <a:lnTo>
                    <a:pt x="5629" y="1"/>
                  </a:lnTo>
                  <a:cubicBezTo>
                    <a:pt x="4936" y="256"/>
                    <a:pt x="3665" y="427"/>
                    <a:pt x="2815" y="427"/>
                  </a:cubicBezTo>
                  <a:cubicBezTo>
                    <a:pt x="1964" y="427"/>
                    <a:pt x="694" y="256"/>
                    <a:pt x="0" y="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17" name="Google Shape;1117;p38"/>
            <p:cNvSpPr/>
            <p:nvPr/>
          </p:nvSpPr>
          <p:spPr>
            <a:xfrm rot="-900001">
              <a:off x="2400195" y="3659548"/>
              <a:ext cx="1593881" cy="1086998"/>
            </a:xfrm>
            <a:custGeom>
              <a:avLst/>
              <a:gdLst/>
              <a:ahLst/>
              <a:cxnLst/>
              <a:rect l="l" t="t" r="r" b="b"/>
              <a:pathLst>
                <a:path w="18173" h="12394" extrusionOk="0">
                  <a:moveTo>
                    <a:pt x="6492" y="1"/>
                  </a:moveTo>
                  <a:cubicBezTo>
                    <a:pt x="6391" y="1"/>
                    <a:pt x="6295" y="59"/>
                    <a:pt x="6254" y="156"/>
                  </a:cubicBezTo>
                  <a:cubicBezTo>
                    <a:pt x="6194" y="287"/>
                    <a:pt x="6254" y="442"/>
                    <a:pt x="6386" y="499"/>
                  </a:cubicBezTo>
                  <a:cubicBezTo>
                    <a:pt x="6559" y="577"/>
                    <a:pt x="6743" y="692"/>
                    <a:pt x="6918" y="831"/>
                  </a:cubicBezTo>
                  <a:cubicBezTo>
                    <a:pt x="6088" y="1319"/>
                    <a:pt x="5470" y="2079"/>
                    <a:pt x="5220" y="2969"/>
                  </a:cubicBezTo>
                  <a:cubicBezTo>
                    <a:pt x="4323" y="2556"/>
                    <a:pt x="3366" y="2270"/>
                    <a:pt x="2574" y="2101"/>
                  </a:cubicBezTo>
                  <a:lnTo>
                    <a:pt x="2571" y="2101"/>
                  </a:lnTo>
                  <a:cubicBezTo>
                    <a:pt x="1991" y="1978"/>
                    <a:pt x="1502" y="1917"/>
                    <a:pt x="1190" y="1917"/>
                  </a:cubicBezTo>
                  <a:cubicBezTo>
                    <a:pt x="907" y="1917"/>
                    <a:pt x="405" y="2094"/>
                    <a:pt x="237" y="3278"/>
                  </a:cubicBezTo>
                  <a:cubicBezTo>
                    <a:pt x="1" y="4932"/>
                    <a:pt x="577" y="7590"/>
                    <a:pt x="2234" y="8071"/>
                  </a:cubicBezTo>
                  <a:cubicBezTo>
                    <a:pt x="2404" y="8121"/>
                    <a:pt x="2590" y="8167"/>
                    <a:pt x="2787" y="8208"/>
                  </a:cubicBezTo>
                  <a:cubicBezTo>
                    <a:pt x="2649" y="8699"/>
                    <a:pt x="2583" y="9215"/>
                    <a:pt x="2595" y="9717"/>
                  </a:cubicBezTo>
                  <a:cubicBezTo>
                    <a:pt x="2599" y="9858"/>
                    <a:pt x="2714" y="9971"/>
                    <a:pt x="2856" y="9971"/>
                  </a:cubicBezTo>
                  <a:lnTo>
                    <a:pt x="2862" y="9971"/>
                  </a:lnTo>
                  <a:cubicBezTo>
                    <a:pt x="3006" y="9968"/>
                    <a:pt x="3120" y="9847"/>
                    <a:pt x="3116" y="9703"/>
                  </a:cubicBezTo>
                  <a:cubicBezTo>
                    <a:pt x="3105" y="9236"/>
                    <a:pt x="3169" y="8754"/>
                    <a:pt x="3304" y="8298"/>
                  </a:cubicBezTo>
                  <a:cubicBezTo>
                    <a:pt x="3655" y="8347"/>
                    <a:pt x="4030" y="8377"/>
                    <a:pt x="4409" y="8377"/>
                  </a:cubicBezTo>
                  <a:cubicBezTo>
                    <a:pt x="4512" y="8377"/>
                    <a:pt x="4614" y="8375"/>
                    <a:pt x="4715" y="8370"/>
                  </a:cubicBezTo>
                  <a:lnTo>
                    <a:pt x="4717" y="8370"/>
                  </a:lnTo>
                  <a:cubicBezTo>
                    <a:pt x="5153" y="8352"/>
                    <a:pt x="5583" y="8289"/>
                    <a:pt x="5985" y="8169"/>
                  </a:cubicBezTo>
                  <a:cubicBezTo>
                    <a:pt x="5994" y="9442"/>
                    <a:pt x="6543" y="10250"/>
                    <a:pt x="7005" y="10704"/>
                  </a:cubicBezTo>
                  <a:cubicBezTo>
                    <a:pt x="7094" y="10792"/>
                    <a:pt x="7187" y="10873"/>
                    <a:pt x="7283" y="10949"/>
                  </a:cubicBezTo>
                  <a:cubicBezTo>
                    <a:pt x="6626" y="11630"/>
                    <a:pt x="5703" y="11872"/>
                    <a:pt x="4994" y="11872"/>
                  </a:cubicBezTo>
                  <a:cubicBezTo>
                    <a:pt x="4914" y="11872"/>
                    <a:pt x="4836" y="11869"/>
                    <a:pt x="4762" y="11863"/>
                  </a:cubicBezTo>
                  <a:cubicBezTo>
                    <a:pt x="4160" y="11814"/>
                    <a:pt x="3676" y="11586"/>
                    <a:pt x="3498" y="11267"/>
                  </a:cubicBezTo>
                  <a:cubicBezTo>
                    <a:pt x="3430" y="11144"/>
                    <a:pt x="3370" y="11010"/>
                    <a:pt x="3319" y="10867"/>
                  </a:cubicBezTo>
                  <a:cubicBezTo>
                    <a:pt x="3281" y="10759"/>
                    <a:pt x="3181" y="10693"/>
                    <a:pt x="3074" y="10693"/>
                  </a:cubicBezTo>
                  <a:cubicBezTo>
                    <a:pt x="3045" y="10693"/>
                    <a:pt x="3015" y="10697"/>
                    <a:pt x="2987" y="10708"/>
                  </a:cubicBezTo>
                  <a:cubicBezTo>
                    <a:pt x="2851" y="10756"/>
                    <a:pt x="2781" y="10905"/>
                    <a:pt x="2828" y="11040"/>
                  </a:cubicBezTo>
                  <a:cubicBezTo>
                    <a:pt x="2888" y="11212"/>
                    <a:pt x="2960" y="11373"/>
                    <a:pt x="3043" y="11520"/>
                  </a:cubicBezTo>
                  <a:cubicBezTo>
                    <a:pt x="3306" y="11996"/>
                    <a:pt x="3934" y="12319"/>
                    <a:pt x="4722" y="12383"/>
                  </a:cubicBezTo>
                  <a:cubicBezTo>
                    <a:pt x="4813" y="12391"/>
                    <a:pt x="4909" y="12394"/>
                    <a:pt x="5007" y="12394"/>
                  </a:cubicBezTo>
                  <a:cubicBezTo>
                    <a:pt x="5879" y="12394"/>
                    <a:pt x="6957" y="12091"/>
                    <a:pt x="7725" y="11241"/>
                  </a:cubicBezTo>
                  <a:cubicBezTo>
                    <a:pt x="8155" y="11473"/>
                    <a:pt x="8623" y="11602"/>
                    <a:pt x="9087" y="11602"/>
                  </a:cubicBezTo>
                  <a:cubicBezTo>
                    <a:pt x="9551" y="11602"/>
                    <a:pt x="10019" y="11473"/>
                    <a:pt x="10448" y="11241"/>
                  </a:cubicBezTo>
                  <a:cubicBezTo>
                    <a:pt x="11217" y="12091"/>
                    <a:pt x="12295" y="12394"/>
                    <a:pt x="13166" y="12394"/>
                  </a:cubicBezTo>
                  <a:cubicBezTo>
                    <a:pt x="13265" y="12394"/>
                    <a:pt x="13360" y="12391"/>
                    <a:pt x="13452" y="12383"/>
                  </a:cubicBezTo>
                  <a:cubicBezTo>
                    <a:pt x="14238" y="12319"/>
                    <a:pt x="14867" y="11996"/>
                    <a:pt x="15131" y="11520"/>
                  </a:cubicBezTo>
                  <a:cubicBezTo>
                    <a:pt x="15617" y="10641"/>
                    <a:pt x="15711" y="9368"/>
                    <a:pt x="15386" y="8208"/>
                  </a:cubicBezTo>
                  <a:cubicBezTo>
                    <a:pt x="15584" y="8167"/>
                    <a:pt x="15770" y="8121"/>
                    <a:pt x="15940" y="8071"/>
                  </a:cubicBezTo>
                  <a:cubicBezTo>
                    <a:pt x="17596" y="7590"/>
                    <a:pt x="18172" y="4932"/>
                    <a:pt x="17937" y="3278"/>
                  </a:cubicBezTo>
                  <a:cubicBezTo>
                    <a:pt x="17769" y="2094"/>
                    <a:pt x="17267" y="1917"/>
                    <a:pt x="16984" y="1917"/>
                  </a:cubicBezTo>
                  <a:cubicBezTo>
                    <a:pt x="16643" y="1917"/>
                    <a:pt x="16148" y="1984"/>
                    <a:pt x="15604" y="2101"/>
                  </a:cubicBezTo>
                  <a:cubicBezTo>
                    <a:pt x="15601" y="2101"/>
                    <a:pt x="15600" y="2101"/>
                    <a:pt x="15598" y="2101"/>
                  </a:cubicBezTo>
                  <a:cubicBezTo>
                    <a:pt x="15436" y="2137"/>
                    <a:pt x="15269" y="2176"/>
                    <a:pt x="15100" y="2220"/>
                  </a:cubicBezTo>
                  <a:cubicBezTo>
                    <a:pt x="14960" y="2254"/>
                    <a:pt x="14876" y="2397"/>
                    <a:pt x="14912" y="2536"/>
                  </a:cubicBezTo>
                  <a:cubicBezTo>
                    <a:pt x="14943" y="2654"/>
                    <a:pt x="15049" y="2732"/>
                    <a:pt x="15165" y="2732"/>
                  </a:cubicBezTo>
                  <a:cubicBezTo>
                    <a:pt x="15185" y="2732"/>
                    <a:pt x="15207" y="2729"/>
                    <a:pt x="15229" y="2724"/>
                  </a:cubicBezTo>
                  <a:cubicBezTo>
                    <a:pt x="15312" y="2705"/>
                    <a:pt x="15390" y="2684"/>
                    <a:pt x="15470" y="2666"/>
                  </a:cubicBezTo>
                  <a:lnTo>
                    <a:pt x="15470" y="2666"/>
                  </a:lnTo>
                  <a:cubicBezTo>
                    <a:pt x="15712" y="3610"/>
                    <a:pt x="15638" y="4696"/>
                    <a:pt x="15262" y="5681"/>
                  </a:cubicBezTo>
                  <a:cubicBezTo>
                    <a:pt x="14870" y="6711"/>
                    <a:pt x="14201" y="7493"/>
                    <a:pt x="13419" y="7842"/>
                  </a:cubicBezTo>
                  <a:cubicBezTo>
                    <a:pt x="12925" y="7813"/>
                    <a:pt x="12493" y="7728"/>
                    <a:pt x="12158" y="7611"/>
                  </a:cubicBezTo>
                  <a:cubicBezTo>
                    <a:pt x="12108" y="7201"/>
                    <a:pt x="12001" y="6823"/>
                    <a:pt x="11835" y="6481"/>
                  </a:cubicBezTo>
                  <a:cubicBezTo>
                    <a:pt x="12600" y="5822"/>
                    <a:pt x="13078" y="4893"/>
                    <a:pt x="13078" y="3864"/>
                  </a:cubicBezTo>
                  <a:cubicBezTo>
                    <a:pt x="13078" y="3739"/>
                    <a:pt x="13071" y="3618"/>
                    <a:pt x="13056" y="3498"/>
                  </a:cubicBezTo>
                  <a:cubicBezTo>
                    <a:pt x="13374" y="3347"/>
                    <a:pt x="13718" y="3205"/>
                    <a:pt x="14082" y="3075"/>
                  </a:cubicBezTo>
                  <a:cubicBezTo>
                    <a:pt x="14218" y="3026"/>
                    <a:pt x="14289" y="2878"/>
                    <a:pt x="14240" y="2741"/>
                  </a:cubicBezTo>
                  <a:cubicBezTo>
                    <a:pt x="14202" y="2635"/>
                    <a:pt x="14102" y="2568"/>
                    <a:pt x="13995" y="2568"/>
                  </a:cubicBezTo>
                  <a:cubicBezTo>
                    <a:pt x="13966" y="2568"/>
                    <a:pt x="13936" y="2572"/>
                    <a:pt x="13907" y="2584"/>
                  </a:cubicBezTo>
                  <a:cubicBezTo>
                    <a:pt x="13572" y="2702"/>
                    <a:pt x="13251" y="2832"/>
                    <a:pt x="12954" y="2970"/>
                  </a:cubicBezTo>
                  <a:cubicBezTo>
                    <a:pt x="12703" y="2079"/>
                    <a:pt x="12085" y="1319"/>
                    <a:pt x="11256" y="831"/>
                  </a:cubicBezTo>
                  <a:cubicBezTo>
                    <a:pt x="11430" y="692"/>
                    <a:pt x="11615" y="577"/>
                    <a:pt x="11787" y="499"/>
                  </a:cubicBezTo>
                  <a:cubicBezTo>
                    <a:pt x="11919" y="442"/>
                    <a:pt x="11978" y="287"/>
                    <a:pt x="11920" y="156"/>
                  </a:cubicBezTo>
                  <a:cubicBezTo>
                    <a:pt x="11877" y="59"/>
                    <a:pt x="11781" y="1"/>
                    <a:pt x="11683" y="1"/>
                  </a:cubicBezTo>
                  <a:cubicBezTo>
                    <a:pt x="11647" y="1"/>
                    <a:pt x="11610" y="9"/>
                    <a:pt x="11577" y="24"/>
                  </a:cubicBezTo>
                  <a:cubicBezTo>
                    <a:pt x="11299" y="145"/>
                    <a:pt x="11007" y="344"/>
                    <a:pt x="10746" y="577"/>
                  </a:cubicBezTo>
                  <a:cubicBezTo>
                    <a:pt x="10240" y="367"/>
                    <a:pt x="9678" y="250"/>
                    <a:pt x="9087" y="250"/>
                  </a:cubicBezTo>
                  <a:cubicBezTo>
                    <a:pt x="8494" y="250"/>
                    <a:pt x="7933" y="366"/>
                    <a:pt x="7426" y="577"/>
                  </a:cubicBezTo>
                  <a:cubicBezTo>
                    <a:pt x="7165" y="344"/>
                    <a:pt x="6876" y="145"/>
                    <a:pt x="6597" y="24"/>
                  </a:cubicBezTo>
                  <a:cubicBezTo>
                    <a:pt x="6562" y="9"/>
                    <a:pt x="6526" y="1"/>
                    <a:pt x="6492" y="1"/>
                  </a:cubicBezTo>
                  <a:close/>
                  <a:moveTo>
                    <a:pt x="12189" y="8169"/>
                  </a:moveTo>
                  <a:cubicBezTo>
                    <a:pt x="12590" y="8289"/>
                    <a:pt x="13021" y="8352"/>
                    <a:pt x="13455" y="8370"/>
                  </a:cubicBezTo>
                  <a:lnTo>
                    <a:pt x="13457" y="8370"/>
                  </a:lnTo>
                  <a:cubicBezTo>
                    <a:pt x="13559" y="8375"/>
                    <a:pt x="13662" y="8377"/>
                    <a:pt x="13764" y="8377"/>
                  </a:cubicBezTo>
                  <a:cubicBezTo>
                    <a:pt x="14142" y="8377"/>
                    <a:pt x="14517" y="8347"/>
                    <a:pt x="14870" y="8298"/>
                  </a:cubicBezTo>
                  <a:lnTo>
                    <a:pt x="14870" y="8298"/>
                  </a:lnTo>
                  <a:cubicBezTo>
                    <a:pt x="15177" y="9345"/>
                    <a:pt x="15104" y="10490"/>
                    <a:pt x="14675" y="11267"/>
                  </a:cubicBezTo>
                  <a:cubicBezTo>
                    <a:pt x="14498" y="11586"/>
                    <a:pt x="14014" y="11814"/>
                    <a:pt x="13411" y="11863"/>
                  </a:cubicBezTo>
                  <a:cubicBezTo>
                    <a:pt x="13336" y="11869"/>
                    <a:pt x="13258" y="11872"/>
                    <a:pt x="13179" y="11872"/>
                  </a:cubicBezTo>
                  <a:cubicBezTo>
                    <a:pt x="12470" y="11872"/>
                    <a:pt x="11548" y="11630"/>
                    <a:pt x="10890" y="10949"/>
                  </a:cubicBezTo>
                  <a:cubicBezTo>
                    <a:pt x="10987" y="10873"/>
                    <a:pt x="11079" y="10792"/>
                    <a:pt x="11169" y="10704"/>
                  </a:cubicBezTo>
                  <a:cubicBezTo>
                    <a:pt x="11630" y="10250"/>
                    <a:pt x="12180" y="9442"/>
                    <a:pt x="12189" y="8169"/>
                  </a:cubicBezTo>
                  <a:close/>
                  <a:moveTo>
                    <a:pt x="11407" y="6800"/>
                  </a:moveTo>
                  <a:cubicBezTo>
                    <a:pt x="11541" y="7105"/>
                    <a:pt x="11624" y="7440"/>
                    <a:pt x="11653" y="7808"/>
                  </a:cubicBezTo>
                  <a:cubicBezTo>
                    <a:pt x="11655" y="7815"/>
                    <a:pt x="11655" y="7822"/>
                    <a:pt x="11656" y="7828"/>
                  </a:cubicBezTo>
                  <a:cubicBezTo>
                    <a:pt x="11664" y="7935"/>
                    <a:pt x="11668" y="8044"/>
                    <a:pt x="11668" y="8155"/>
                  </a:cubicBezTo>
                  <a:cubicBezTo>
                    <a:pt x="11663" y="9255"/>
                    <a:pt x="11195" y="9947"/>
                    <a:pt x="10802" y="10332"/>
                  </a:cubicBezTo>
                  <a:cubicBezTo>
                    <a:pt x="10328" y="10801"/>
                    <a:pt x="9685" y="11080"/>
                    <a:pt x="9087" y="11080"/>
                  </a:cubicBezTo>
                  <a:cubicBezTo>
                    <a:pt x="8487" y="11080"/>
                    <a:pt x="7847" y="10801"/>
                    <a:pt x="7370" y="10332"/>
                  </a:cubicBezTo>
                  <a:cubicBezTo>
                    <a:pt x="6978" y="9947"/>
                    <a:pt x="6510" y="9255"/>
                    <a:pt x="6507" y="8155"/>
                  </a:cubicBezTo>
                  <a:cubicBezTo>
                    <a:pt x="6507" y="8044"/>
                    <a:pt x="6509" y="7935"/>
                    <a:pt x="6517" y="7828"/>
                  </a:cubicBezTo>
                  <a:cubicBezTo>
                    <a:pt x="6518" y="7822"/>
                    <a:pt x="6519" y="7815"/>
                    <a:pt x="6519" y="7808"/>
                  </a:cubicBezTo>
                  <a:cubicBezTo>
                    <a:pt x="6550" y="7442"/>
                    <a:pt x="6632" y="7105"/>
                    <a:pt x="6765" y="6800"/>
                  </a:cubicBezTo>
                  <a:cubicBezTo>
                    <a:pt x="7420" y="7226"/>
                    <a:pt x="8221" y="7476"/>
                    <a:pt x="9087" y="7476"/>
                  </a:cubicBezTo>
                  <a:cubicBezTo>
                    <a:pt x="9952" y="7476"/>
                    <a:pt x="10754" y="7226"/>
                    <a:pt x="11407" y="6800"/>
                  </a:cubicBezTo>
                  <a:close/>
                  <a:moveTo>
                    <a:pt x="2704" y="2666"/>
                  </a:moveTo>
                  <a:lnTo>
                    <a:pt x="2704" y="2666"/>
                  </a:lnTo>
                  <a:cubicBezTo>
                    <a:pt x="3454" y="2841"/>
                    <a:pt x="4328" y="3123"/>
                    <a:pt x="5116" y="3498"/>
                  </a:cubicBezTo>
                  <a:cubicBezTo>
                    <a:pt x="5103" y="3618"/>
                    <a:pt x="5095" y="3739"/>
                    <a:pt x="5095" y="3864"/>
                  </a:cubicBezTo>
                  <a:cubicBezTo>
                    <a:pt x="5095" y="4893"/>
                    <a:pt x="5573" y="5822"/>
                    <a:pt x="6339" y="6481"/>
                  </a:cubicBezTo>
                  <a:cubicBezTo>
                    <a:pt x="6172" y="6823"/>
                    <a:pt x="6064" y="7201"/>
                    <a:pt x="6015" y="7611"/>
                  </a:cubicBezTo>
                  <a:cubicBezTo>
                    <a:pt x="5679" y="7728"/>
                    <a:pt x="5247" y="7813"/>
                    <a:pt x="4755" y="7842"/>
                  </a:cubicBezTo>
                  <a:cubicBezTo>
                    <a:pt x="3973" y="7493"/>
                    <a:pt x="3304" y="6711"/>
                    <a:pt x="2911" y="5681"/>
                  </a:cubicBezTo>
                  <a:cubicBezTo>
                    <a:pt x="2535" y="4696"/>
                    <a:pt x="2463" y="3610"/>
                    <a:pt x="2704" y="2666"/>
                  </a:cubicBezTo>
                  <a:close/>
                  <a:moveTo>
                    <a:pt x="16984" y="2439"/>
                  </a:moveTo>
                  <a:cubicBezTo>
                    <a:pt x="17132" y="2439"/>
                    <a:pt x="17331" y="2725"/>
                    <a:pt x="17421" y="3352"/>
                  </a:cubicBezTo>
                  <a:cubicBezTo>
                    <a:pt x="17630" y="4819"/>
                    <a:pt x="17100" y="7191"/>
                    <a:pt x="15794" y="7570"/>
                  </a:cubicBezTo>
                  <a:cubicBezTo>
                    <a:pt x="15537" y="7645"/>
                    <a:pt x="15283" y="7702"/>
                    <a:pt x="15034" y="7747"/>
                  </a:cubicBezTo>
                  <a:cubicBezTo>
                    <a:pt x="15016" y="7748"/>
                    <a:pt x="14998" y="7751"/>
                    <a:pt x="14983" y="7755"/>
                  </a:cubicBezTo>
                  <a:cubicBezTo>
                    <a:pt x="14787" y="7789"/>
                    <a:pt x="14595" y="7813"/>
                    <a:pt x="14406" y="7829"/>
                  </a:cubicBezTo>
                  <a:cubicBezTo>
                    <a:pt x="14970" y="7357"/>
                    <a:pt x="15439" y="6677"/>
                    <a:pt x="15748" y="5867"/>
                  </a:cubicBezTo>
                  <a:cubicBezTo>
                    <a:pt x="16161" y="4790"/>
                    <a:pt x="16241" y="3600"/>
                    <a:pt x="15982" y="2556"/>
                  </a:cubicBezTo>
                  <a:cubicBezTo>
                    <a:pt x="16379" y="2482"/>
                    <a:pt x="16731" y="2439"/>
                    <a:pt x="16984" y="2439"/>
                  </a:cubicBezTo>
                  <a:close/>
                  <a:moveTo>
                    <a:pt x="1190" y="2439"/>
                  </a:moveTo>
                  <a:cubicBezTo>
                    <a:pt x="1432" y="2439"/>
                    <a:pt x="1780" y="2479"/>
                    <a:pt x="2193" y="2556"/>
                  </a:cubicBezTo>
                  <a:cubicBezTo>
                    <a:pt x="1932" y="3600"/>
                    <a:pt x="2013" y="4790"/>
                    <a:pt x="2423" y="5867"/>
                  </a:cubicBezTo>
                  <a:cubicBezTo>
                    <a:pt x="2733" y="6677"/>
                    <a:pt x="3203" y="7357"/>
                    <a:pt x="3767" y="7829"/>
                  </a:cubicBezTo>
                  <a:cubicBezTo>
                    <a:pt x="3580" y="7813"/>
                    <a:pt x="3385" y="7789"/>
                    <a:pt x="3191" y="7755"/>
                  </a:cubicBezTo>
                  <a:cubicBezTo>
                    <a:pt x="3174" y="7751"/>
                    <a:pt x="3157" y="7748"/>
                    <a:pt x="3139" y="7747"/>
                  </a:cubicBezTo>
                  <a:cubicBezTo>
                    <a:pt x="2889" y="7702"/>
                    <a:pt x="2635" y="7645"/>
                    <a:pt x="2379" y="7570"/>
                  </a:cubicBezTo>
                  <a:cubicBezTo>
                    <a:pt x="1073" y="7191"/>
                    <a:pt x="543" y="4819"/>
                    <a:pt x="754" y="3352"/>
                  </a:cubicBezTo>
                  <a:cubicBezTo>
                    <a:pt x="841" y="2725"/>
                    <a:pt x="1041" y="2439"/>
                    <a:pt x="1190" y="2439"/>
                  </a:cubicBezTo>
                  <a:close/>
                  <a:moveTo>
                    <a:pt x="9087" y="772"/>
                  </a:moveTo>
                  <a:cubicBezTo>
                    <a:pt x="9531" y="772"/>
                    <a:pt x="9959" y="846"/>
                    <a:pt x="10351" y="983"/>
                  </a:cubicBezTo>
                  <a:cubicBezTo>
                    <a:pt x="10181" y="1188"/>
                    <a:pt x="10044" y="1398"/>
                    <a:pt x="9963" y="1593"/>
                  </a:cubicBezTo>
                  <a:cubicBezTo>
                    <a:pt x="9909" y="1728"/>
                    <a:pt x="9974" y="1878"/>
                    <a:pt x="10107" y="1933"/>
                  </a:cubicBezTo>
                  <a:cubicBezTo>
                    <a:pt x="10139" y="1946"/>
                    <a:pt x="10173" y="1952"/>
                    <a:pt x="10205" y="1952"/>
                  </a:cubicBezTo>
                  <a:cubicBezTo>
                    <a:pt x="10308" y="1952"/>
                    <a:pt x="10406" y="1892"/>
                    <a:pt x="10447" y="1791"/>
                  </a:cubicBezTo>
                  <a:cubicBezTo>
                    <a:pt x="10522" y="1607"/>
                    <a:pt x="10668" y="1399"/>
                    <a:pt x="10852" y="1201"/>
                  </a:cubicBezTo>
                  <a:cubicBezTo>
                    <a:pt x="11871" y="1740"/>
                    <a:pt x="12556" y="2732"/>
                    <a:pt x="12556" y="3864"/>
                  </a:cubicBezTo>
                  <a:cubicBezTo>
                    <a:pt x="12556" y="5568"/>
                    <a:pt x="10999" y="6956"/>
                    <a:pt x="9087" y="6956"/>
                  </a:cubicBezTo>
                  <a:cubicBezTo>
                    <a:pt x="7173" y="6956"/>
                    <a:pt x="5618" y="5568"/>
                    <a:pt x="5618" y="3864"/>
                  </a:cubicBezTo>
                  <a:cubicBezTo>
                    <a:pt x="5618" y="2732"/>
                    <a:pt x="6303" y="1740"/>
                    <a:pt x="7321" y="1201"/>
                  </a:cubicBezTo>
                  <a:cubicBezTo>
                    <a:pt x="7505" y="1399"/>
                    <a:pt x="7651" y="1607"/>
                    <a:pt x="7726" y="1791"/>
                  </a:cubicBezTo>
                  <a:cubicBezTo>
                    <a:pt x="7768" y="1892"/>
                    <a:pt x="7865" y="1952"/>
                    <a:pt x="7968" y="1952"/>
                  </a:cubicBezTo>
                  <a:cubicBezTo>
                    <a:pt x="8001" y="1952"/>
                    <a:pt x="8034" y="1946"/>
                    <a:pt x="8067" y="1933"/>
                  </a:cubicBezTo>
                  <a:cubicBezTo>
                    <a:pt x="8199" y="1878"/>
                    <a:pt x="8264" y="1728"/>
                    <a:pt x="8210" y="1593"/>
                  </a:cubicBezTo>
                  <a:cubicBezTo>
                    <a:pt x="8128" y="1398"/>
                    <a:pt x="7994" y="1188"/>
                    <a:pt x="7822" y="983"/>
                  </a:cubicBezTo>
                  <a:cubicBezTo>
                    <a:pt x="8214" y="846"/>
                    <a:pt x="8641" y="772"/>
                    <a:pt x="9087" y="772"/>
                  </a:cubicBezTo>
                  <a:close/>
                  <a:moveTo>
                    <a:pt x="8676" y="4046"/>
                  </a:moveTo>
                  <a:cubicBezTo>
                    <a:pt x="8615" y="4046"/>
                    <a:pt x="8554" y="4066"/>
                    <a:pt x="8506" y="4110"/>
                  </a:cubicBezTo>
                  <a:cubicBezTo>
                    <a:pt x="8397" y="4204"/>
                    <a:pt x="8387" y="4370"/>
                    <a:pt x="8481" y="4477"/>
                  </a:cubicBezTo>
                  <a:cubicBezTo>
                    <a:pt x="8634" y="4653"/>
                    <a:pt x="8853" y="4754"/>
                    <a:pt x="9087" y="4754"/>
                  </a:cubicBezTo>
                  <a:cubicBezTo>
                    <a:pt x="9319" y="4754"/>
                    <a:pt x="9539" y="4653"/>
                    <a:pt x="9692" y="4477"/>
                  </a:cubicBezTo>
                  <a:cubicBezTo>
                    <a:pt x="9788" y="4370"/>
                    <a:pt x="9776" y="4204"/>
                    <a:pt x="9667" y="4110"/>
                  </a:cubicBezTo>
                  <a:cubicBezTo>
                    <a:pt x="9617" y="4066"/>
                    <a:pt x="9557" y="4046"/>
                    <a:pt x="9496" y="4046"/>
                  </a:cubicBezTo>
                  <a:cubicBezTo>
                    <a:pt x="9423" y="4046"/>
                    <a:pt x="9352" y="4076"/>
                    <a:pt x="9300" y="4135"/>
                  </a:cubicBezTo>
                  <a:cubicBezTo>
                    <a:pt x="9245" y="4196"/>
                    <a:pt x="9168" y="4232"/>
                    <a:pt x="9087" y="4232"/>
                  </a:cubicBezTo>
                  <a:cubicBezTo>
                    <a:pt x="9005" y="4232"/>
                    <a:pt x="8927" y="4196"/>
                    <a:pt x="8874" y="4135"/>
                  </a:cubicBezTo>
                  <a:cubicBezTo>
                    <a:pt x="8822" y="4076"/>
                    <a:pt x="8749" y="4046"/>
                    <a:pt x="8676" y="4046"/>
                  </a:cubicBezTo>
                  <a:close/>
                  <a:moveTo>
                    <a:pt x="10812" y="3208"/>
                  </a:moveTo>
                  <a:cubicBezTo>
                    <a:pt x="10456" y="3208"/>
                    <a:pt x="10166" y="3498"/>
                    <a:pt x="10166" y="3856"/>
                  </a:cubicBezTo>
                  <a:cubicBezTo>
                    <a:pt x="10166" y="3999"/>
                    <a:pt x="10282" y="4117"/>
                    <a:pt x="10427" y="4117"/>
                  </a:cubicBezTo>
                  <a:cubicBezTo>
                    <a:pt x="10570" y="4117"/>
                    <a:pt x="10687" y="3999"/>
                    <a:pt x="10687" y="3856"/>
                  </a:cubicBezTo>
                  <a:cubicBezTo>
                    <a:pt x="10687" y="3786"/>
                    <a:pt x="10743" y="3730"/>
                    <a:pt x="10812" y="3730"/>
                  </a:cubicBezTo>
                  <a:cubicBezTo>
                    <a:pt x="10882" y="3730"/>
                    <a:pt x="10938" y="3786"/>
                    <a:pt x="10938" y="3856"/>
                  </a:cubicBezTo>
                  <a:cubicBezTo>
                    <a:pt x="10938" y="3999"/>
                    <a:pt x="11054" y="4117"/>
                    <a:pt x="11198" y="4117"/>
                  </a:cubicBezTo>
                  <a:cubicBezTo>
                    <a:pt x="11341" y="4117"/>
                    <a:pt x="11459" y="3999"/>
                    <a:pt x="11459" y="3856"/>
                  </a:cubicBezTo>
                  <a:cubicBezTo>
                    <a:pt x="11459" y="3498"/>
                    <a:pt x="11169" y="3208"/>
                    <a:pt x="10812" y="3208"/>
                  </a:cubicBezTo>
                  <a:close/>
                  <a:moveTo>
                    <a:pt x="7360" y="3208"/>
                  </a:moveTo>
                  <a:cubicBezTo>
                    <a:pt x="7005" y="3208"/>
                    <a:pt x="6715" y="3498"/>
                    <a:pt x="6715" y="3856"/>
                  </a:cubicBezTo>
                  <a:cubicBezTo>
                    <a:pt x="6715" y="3999"/>
                    <a:pt x="6831" y="4117"/>
                    <a:pt x="6975" y="4117"/>
                  </a:cubicBezTo>
                  <a:cubicBezTo>
                    <a:pt x="7119" y="4117"/>
                    <a:pt x="7236" y="3999"/>
                    <a:pt x="7236" y="3856"/>
                  </a:cubicBezTo>
                  <a:cubicBezTo>
                    <a:pt x="7236" y="3786"/>
                    <a:pt x="7292" y="3730"/>
                    <a:pt x="7360" y="3730"/>
                  </a:cubicBezTo>
                  <a:cubicBezTo>
                    <a:pt x="7431" y="3730"/>
                    <a:pt x="7486" y="3786"/>
                    <a:pt x="7486" y="3856"/>
                  </a:cubicBezTo>
                  <a:cubicBezTo>
                    <a:pt x="7486" y="3999"/>
                    <a:pt x="7603" y="4117"/>
                    <a:pt x="7747" y="4117"/>
                  </a:cubicBezTo>
                  <a:cubicBezTo>
                    <a:pt x="7890" y="4117"/>
                    <a:pt x="8009" y="3999"/>
                    <a:pt x="8009" y="3856"/>
                  </a:cubicBezTo>
                  <a:cubicBezTo>
                    <a:pt x="8009" y="3498"/>
                    <a:pt x="7718" y="3208"/>
                    <a:pt x="7360" y="32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118" name="Google Shape;1118;p38"/>
          <p:cNvGrpSpPr/>
          <p:nvPr/>
        </p:nvGrpSpPr>
        <p:grpSpPr>
          <a:xfrm>
            <a:off x="1896411" y="2999538"/>
            <a:ext cx="1004099" cy="1004083"/>
            <a:chOff x="6025997" y="3220719"/>
            <a:chExt cx="1233234" cy="1233214"/>
          </a:xfrm>
        </p:grpSpPr>
        <p:sp>
          <p:nvSpPr>
            <p:cNvPr id="1119" name="Google Shape;1119;p38"/>
            <p:cNvSpPr/>
            <p:nvPr/>
          </p:nvSpPr>
          <p:spPr>
            <a:xfrm>
              <a:off x="6025997" y="3220719"/>
              <a:ext cx="1233234" cy="1233214"/>
            </a:xfrm>
            <a:custGeom>
              <a:avLst/>
              <a:gdLst/>
              <a:ahLst/>
              <a:cxnLst/>
              <a:rect l="l" t="t" r="r" b="b"/>
              <a:pathLst>
                <a:path w="17802" h="17803" extrusionOk="0">
                  <a:moveTo>
                    <a:pt x="17488" y="3334"/>
                  </a:moveTo>
                  <a:cubicBezTo>
                    <a:pt x="17317" y="3185"/>
                    <a:pt x="17098" y="3105"/>
                    <a:pt x="16873" y="3105"/>
                  </a:cubicBezTo>
                  <a:cubicBezTo>
                    <a:pt x="16832" y="3105"/>
                    <a:pt x="16792" y="3107"/>
                    <a:pt x="16749" y="3113"/>
                  </a:cubicBezTo>
                  <a:cubicBezTo>
                    <a:pt x="16408" y="3159"/>
                    <a:pt x="16072" y="3180"/>
                    <a:pt x="15741" y="3180"/>
                  </a:cubicBezTo>
                  <a:cubicBezTo>
                    <a:pt x="14997" y="3180"/>
                    <a:pt x="14273" y="3073"/>
                    <a:pt x="13545" y="2898"/>
                  </a:cubicBezTo>
                  <a:cubicBezTo>
                    <a:pt x="13969" y="2556"/>
                    <a:pt x="14370" y="2155"/>
                    <a:pt x="14745" y="1699"/>
                  </a:cubicBezTo>
                  <a:cubicBezTo>
                    <a:pt x="14890" y="1524"/>
                    <a:pt x="14956" y="1302"/>
                    <a:pt x="14935" y="1075"/>
                  </a:cubicBezTo>
                  <a:cubicBezTo>
                    <a:pt x="14913" y="850"/>
                    <a:pt x="14805" y="646"/>
                    <a:pt x="14628" y="501"/>
                  </a:cubicBezTo>
                  <a:cubicBezTo>
                    <a:pt x="14476" y="376"/>
                    <a:pt x="14288" y="307"/>
                    <a:pt x="14091" y="307"/>
                  </a:cubicBezTo>
                  <a:cubicBezTo>
                    <a:pt x="14063" y="307"/>
                    <a:pt x="14035" y="309"/>
                    <a:pt x="14006" y="312"/>
                  </a:cubicBezTo>
                  <a:cubicBezTo>
                    <a:pt x="13780" y="333"/>
                    <a:pt x="13575" y="442"/>
                    <a:pt x="13433" y="617"/>
                  </a:cubicBezTo>
                  <a:cubicBezTo>
                    <a:pt x="12594" y="1635"/>
                    <a:pt x="11834" y="2058"/>
                    <a:pt x="11409" y="2229"/>
                  </a:cubicBezTo>
                  <a:cubicBezTo>
                    <a:pt x="11034" y="2093"/>
                    <a:pt x="10653" y="1949"/>
                    <a:pt x="10262" y="1801"/>
                  </a:cubicBezTo>
                  <a:cubicBezTo>
                    <a:pt x="8013" y="950"/>
                    <a:pt x="5503" y="1"/>
                    <a:pt x="2352" y="1"/>
                  </a:cubicBezTo>
                  <a:cubicBezTo>
                    <a:pt x="1864" y="1"/>
                    <a:pt x="1359" y="24"/>
                    <a:pt x="838" y="75"/>
                  </a:cubicBezTo>
                  <a:cubicBezTo>
                    <a:pt x="360" y="118"/>
                    <a:pt x="1" y="515"/>
                    <a:pt x="1" y="993"/>
                  </a:cubicBezTo>
                  <a:lnTo>
                    <a:pt x="1" y="2461"/>
                  </a:lnTo>
                  <a:cubicBezTo>
                    <a:pt x="1" y="2720"/>
                    <a:pt x="110" y="2968"/>
                    <a:pt x="302" y="3143"/>
                  </a:cubicBezTo>
                  <a:cubicBezTo>
                    <a:pt x="471" y="3297"/>
                    <a:pt x="695" y="3383"/>
                    <a:pt x="925" y="3383"/>
                  </a:cubicBezTo>
                  <a:cubicBezTo>
                    <a:pt x="953" y="3383"/>
                    <a:pt x="982" y="3382"/>
                    <a:pt x="1012" y="3380"/>
                  </a:cubicBezTo>
                  <a:cubicBezTo>
                    <a:pt x="1105" y="3370"/>
                    <a:pt x="1198" y="3362"/>
                    <a:pt x="1291" y="3355"/>
                  </a:cubicBezTo>
                  <a:cubicBezTo>
                    <a:pt x="1433" y="3344"/>
                    <a:pt x="1539" y="3220"/>
                    <a:pt x="1530" y="3077"/>
                  </a:cubicBezTo>
                  <a:cubicBezTo>
                    <a:pt x="1780" y="3061"/>
                    <a:pt x="2024" y="3050"/>
                    <a:pt x="2265" y="3044"/>
                  </a:cubicBezTo>
                  <a:cubicBezTo>
                    <a:pt x="2267" y="3187"/>
                    <a:pt x="2384" y="3301"/>
                    <a:pt x="2525" y="3301"/>
                  </a:cubicBezTo>
                  <a:lnTo>
                    <a:pt x="2528" y="3301"/>
                  </a:lnTo>
                  <a:cubicBezTo>
                    <a:pt x="2589" y="3300"/>
                    <a:pt x="2650" y="3300"/>
                    <a:pt x="2709" y="3300"/>
                  </a:cubicBezTo>
                  <a:cubicBezTo>
                    <a:pt x="3509" y="3300"/>
                    <a:pt x="4255" y="3355"/>
                    <a:pt x="4964" y="3446"/>
                  </a:cubicBezTo>
                  <a:cubicBezTo>
                    <a:pt x="5104" y="4146"/>
                    <a:pt x="5397" y="5088"/>
                    <a:pt x="6191" y="5877"/>
                  </a:cubicBezTo>
                  <a:cubicBezTo>
                    <a:pt x="6482" y="6163"/>
                    <a:pt x="6825" y="6416"/>
                    <a:pt x="7221" y="6631"/>
                  </a:cubicBezTo>
                  <a:cubicBezTo>
                    <a:pt x="7197" y="7087"/>
                    <a:pt x="7166" y="7794"/>
                    <a:pt x="7168" y="8446"/>
                  </a:cubicBezTo>
                  <a:cubicBezTo>
                    <a:pt x="5877" y="8750"/>
                    <a:pt x="4926" y="9744"/>
                    <a:pt x="4926" y="10920"/>
                  </a:cubicBezTo>
                  <a:cubicBezTo>
                    <a:pt x="4926" y="12673"/>
                    <a:pt x="5085" y="14104"/>
                    <a:pt x="5396" y="15196"/>
                  </a:cubicBezTo>
                  <a:cubicBezTo>
                    <a:pt x="5398" y="15205"/>
                    <a:pt x="5400" y="15215"/>
                    <a:pt x="5404" y="15226"/>
                  </a:cubicBezTo>
                  <a:cubicBezTo>
                    <a:pt x="5510" y="15592"/>
                    <a:pt x="5634" y="15921"/>
                    <a:pt x="5775" y="16208"/>
                  </a:cubicBezTo>
                  <a:cubicBezTo>
                    <a:pt x="6133" y="16936"/>
                    <a:pt x="6810" y="17802"/>
                    <a:pt x="7997" y="17802"/>
                  </a:cubicBezTo>
                  <a:cubicBezTo>
                    <a:pt x="8609" y="17802"/>
                    <a:pt x="9143" y="17575"/>
                    <a:pt x="9584" y="17129"/>
                  </a:cubicBezTo>
                  <a:cubicBezTo>
                    <a:pt x="9686" y="17026"/>
                    <a:pt x="9685" y="16861"/>
                    <a:pt x="9582" y="16759"/>
                  </a:cubicBezTo>
                  <a:cubicBezTo>
                    <a:pt x="9579" y="16756"/>
                    <a:pt x="9576" y="16753"/>
                    <a:pt x="9572" y="16751"/>
                  </a:cubicBezTo>
                  <a:cubicBezTo>
                    <a:pt x="9715" y="16574"/>
                    <a:pt x="9848" y="16364"/>
                    <a:pt x="9971" y="16120"/>
                  </a:cubicBezTo>
                  <a:cubicBezTo>
                    <a:pt x="9972" y="16121"/>
                    <a:pt x="9975" y="16122"/>
                    <a:pt x="9976" y="16123"/>
                  </a:cubicBezTo>
                  <a:cubicBezTo>
                    <a:pt x="10010" y="16138"/>
                    <a:pt x="10046" y="16145"/>
                    <a:pt x="10080" y="16145"/>
                  </a:cubicBezTo>
                  <a:cubicBezTo>
                    <a:pt x="10181" y="16145"/>
                    <a:pt x="10277" y="16085"/>
                    <a:pt x="10319" y="15989"/>
                  </a:cubicBezTo>
                  <a:cubicBezTo>
                    <a:pt x="10658" y="15205"/>
                    <a:pt x="10882" y="14164"/>
                    <a:pt x="10992" y="12879"/>
                  </a:cubicBezTo>
                  <a:cubicBezTo>
                    <a:pt x="10993" y="12870"/>
                    <a:pt x="10994" y="12861"/>
                    <a:pt x="10994" y="12852"/>
                  </a:cubicBezTo>
                  <a:cubicBezTo>
                    <a:pt x="11043" y="12259"/>
                    <a:pt x="11069" y="11614"/>
                    <a:pt x="11069" y="10920"/>
                  </a:cubicBezTo>
                  <a:cubicBezTo>
                    <a:pt x="11069" y="9757"/>
                    <a:pt x="10140" y="8773"/>
                    <a:pt x="8870" y="8457"/>
                  </a:cubicBezTo>
                  <a:cubicBezTo>
                    <a:pt x="8868" y="8052"/>
                    <a:pt x="8879" y="7625"/>
                    <a:pt x="8894" y="7259"/>
                  </a:cubicBezTo>
                  <a:cubicBezTo>
                    <a:pt x="9397" y="7386"/>
                    <a:pt x="9950" y="7483"/>
                    <a:pt x="10558" y="7549"/>
                  </a:cubicBezTo>
                  <a:cubicBezTo>
                    <a:pt x="10588" y="7551"/>
                    <a:pt x="10620" y="7552"/>
                    <a:pt x="10651" y="7552"/>
                  </a:cubicBezTo>
                  <a:cubicBezTo>
                    <a:pt x="11086" y="7552"/>
                    <a:pt x="11449" y="7226"/>
                    <a:pt x="11497" y="6794"/>
                  </a:cubicBezTo>
                  <a:cubicBezTo>
                    <a:pt x="11547" y="6326"/>
                    <a:pt x="11208" y="5907"/>
                    <a:pt x="10742" y="5855"/>
                  </a:cubicBezTo>
                  <a:cubicBezTo>
                    <a:pt x="9117" y="5681"/>
                    <a:pt x="8020" y="5292"/>
                    <a:pt x="7388" y="4666"/>
                  </a:cubicBezTo>
                  <a:cubicBezTo>
                    <a:pt x="7143" y="4423"/>
                    <a:pt x="6957" y="4133"/>
                    <a:pt x="6819" y="3775"/>
                  </a:cubicBezTo>
                  <a:cubicBezTo>
                    <a:pt x="7661" y="3961"/>
                    <a:pt x="8461" y="4183"/>
                    <a:pt x="9249" y="4400"/>
                  </a:cubicBezTo>
                  <a:cubicBezTo>
                    <a:pt x="10926" y="4864"/>
                    <a:pt x="12540" y="5310"/>
                    <a:pt x="14311" y="5310"/>
                  </a:cubicBezTo>
                  <a:cubicBezTo>
                    <a:pt x="15202" y="5310"/>
                    <a:pt x="16130" y="5197"/>
                    <a:pt x="17128" y="4916"/>
                  </a:cubicBezTo>
                  <a:cubicBezTo>
                    <a:pt x="17525" y="4805"/>
                    <a:pt x="17802" y="4440"/>
                    <a:pt x="17802" y="4027"/>
                  </a:cubicBezTo>
                  <a:cubicBezTo>
                    <a:pt x="17802" y="3762"/>
                    <a:pt x="17687" y="3509"/>
                    <a:pt x="17488" y="3334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6538144" y="3605933"/>
              <a:ext cx="91443" cy="280405"/>
            </a:xfrm>
            <a:custGeom>
              <a:avLst/>
              <a:gdLst/>
              <a:ahLst/>
              <a:cxnLst/>
              <a:rect l="l" t="t" r="r" b="b"/>
              <a:pathLst>
                <a:path w="1320" h="4048" extrusionOk="0">
                  <a:moveTo>
                    <a:pt x="708" y="1"/>
                  </a:moveTo>
                  <a:cubicBezTo>
                    <a:pt x="402" y="1"/>
                    <a:pt x="141" y="240"/>
                    <a:pt x="120" y="549"/>
                  </a:cubicBezTo>
                  <a:cubicBezTo>
                    <a:pt x="99" y="851"/>
                    <a:pt x="0" y="2407"/>
                    <a:pt x="50" y="3484"/>
                  </a:cubicBezTo>
                  <a:cubicBezTo>
                    <a:pt x="64" y="3800"/>
                    <a:pt x="325" y="4047"/>
                    <a:pt x="639" y="4047"/>
                  </a:cubicBezTo>
                  <a:cubicBezTo>
                    <a:pt x="649" y="4047"/>
                    <a:pt x="657" y="4046"/>
                    <a:pt x="666" y="4046"/>
                  </a:cubicBezTo>
                  <a:cubicBezTo>
                    <a:pt x="992" y="4031"/>
                    <a:pt x="1244" y="3754"/>
                    <a:pt x="1228" y="3430"/>
                  </a:cubicBezTo>
                  <a:cubicBezTo>
                    <a:pt x="1181" y="2417"/>
                    <a:pt x="1277" y="920"/>
                    <a:pt x="1298" y="631"/>
                  </a:cubicBezTo>
                  <a:cubicBezTo>
                    <a:pt x="1320" y="307"/>
                    <a:pt x="1074" y="24"/>
                    <a:pt x="749" y="2"/>
                  </a:cubicBezTo>
                  <a:cubicBezTo>
                    <a:pt x="736" y="1"/>
                    <a:pt x="722" y="1"/>
                    <a:pt x="708" y="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6542093" y="3605933"/>
              <a:ext cx="87494" cy="150385"/>
            </a:xfrm>
            <a:custGeom>
              <a:avLst/>
              <a:gdLst/>
              <a:ahLst/>
              <a:cxnLst/>
              <a:rect l="l" t="t" r="r" b="b"/>
              <a:pathLst>
                <a:path w="1263" h="2171" extrusionOk="0">
                  <a:moveTo>
                    <a:pt x="651" y="1"/>
                  </a:moveTo>
                  <a:cubicBezTo>
                    <a:pt x="345" y="1"/>
                    <a:pt x="84" y="240"/>
                    <a:pt x="63" y="549"/>
                  </a:cubicBezTo>
                  <a:cubicBezTo>
                    <a:pt x="53" y="704"/>
                    <a:pt x="22" y="1188"/>
                    <a:pt x="1" y="1767"/>
                  </a:cubicBezTo>
                  <a:cubicBezTo>
                    <a:pt x="356" y="1924"/>
                    <a:pt x="746" y="2057"/>
                    <a:pt x="1167" y="2171"/>
                  </a:cubicBezTo>
                  <a:cubicBezTo>
                    <a:pt x="1186" y="1460"/>
                    <a:pt x="1227" y="810"/>
                    <a:pt x="1241" y="631"/>
                  </a:cubicBezTo>
                  <a:cubicBezTo>
                    <a:pt x="1263" y="307"/>
                    <a:pt x="1017" y="24"/>
                    <a:pt x="692" y="2"/>
                  </a:cubicBezTo>
                  <a:cubicBezTo>
                    <a:pt x="679" y="1"/>
                    <a:pt x="665" y="1"/>
                    <a:pt x="651" y="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6377773" y="3370067"/>
              <a:ext cx="429159" cy="355771"/>
            </a:xfrm>
            <a:custGeom>
              <a:avLst/>
              <a:gdLst/>
              <a:ahLst/>
              <a:cxnLst/>
              <a:rect l="l" t="t" r="r" b="b"/>
              <a:pathLst>
                <a:path w="6195" h="5136" extrusionOk="0">
                  <a:moveTo>
                    <a:pt x="631" y="1"/>
                  </a:moveTo>
                  <a:cubicBezTo>
                    <a:pt x="604" y="1"/>
                    <a:pt x="577" y="3"/>
                    <a:pt x="549" y="5"/>
                  </a:cubicBezTo>
                  <a:cubicBezTo>
                    <a:pt x="226" y="51"/>
                    <a:pt x="1" y="348"/>
                    <a:pt x="46" y="672"/>
                  </a:cubicBezTo>
                  <a:cubicBezTo>
                    <a:pt x="175" y="1603"/>
                    <a:pt x="425" y="2670"/>
                    <a:pt x="1297" y="3535"/>
                  </a:cubicBezTo>
                  <a:cubicBezTo>
                    <a:pt x="2171" y="4398"/>
                    <a:pt x="3547" y="4921"/>
                    <a:pt x="5509" y="5133"/>
                  </a:cubicBezTo>
                  <a:cubicBezTo>
                    <a:pt x="5531" y="5134"/>
                    <a:pt x="5552" y="5135"/>
                    <a:pt x="5573" y="5135"/>
                  </a:cubicBezTo>
                  <a:cubicBezTo>
                    <a:pt x="5870" y="5135"/>
                    <a:pt x="6126" y="4911"/>
                    <a:pt x="6160" y="4610"/>
                  </a:cubicBezTo>
                  <a:cubicBezTo>
                    <a:pt x="6194" y="4285"/>
                    <a:pt x="5960" y="3994"/>
                    <a:pt x="5637" y="3960"/>
                  </a:cubicBezTo>
                  <a:cubicBezTo>
                    <a:pt x="3950" y="3777"/>
                    <a:pt x="2802" y="3363"/>
                    <a:pt x="2127" y="2696"/>
                  </a:cubicBezTo>
                  <a:cubicBezTo>
                    <a:pt x="1508" y="2082"/>
                    <a:pt x="1321" y="1282"/>
                    <a:pt x="1215" y="510"/>
                  </a:cubicBezTo>
                  <a:cubicBezTo>
                    <a:pt x="1173" y="213"/>
                    <a:pt x="920" y="1"/>
                    <a:pt x="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6743266" y="3260065"/>
              <a:ext cx="304533" cy="223534"/>
            </a:xfrm>
            <a:custGeom>
              <a:avLst/>
              <a:gdLst/>
              <a:ahLst/>
              <a:cxnLst/>
              <a:rect l="l" t="t" r="r" b="b"/>
              <a:pathLst>
                <a:path w="4396" h="3227" extrusionOk="0">
                  <a:moveTo>
                    <a:pt x="3735" y="1"/>
                  </a:moveTo>
                  <a:cubicBezTo>
                    <a:pt x="3565" y="1"/>
                    <a:pt x="3396" y="74"/>
                    <a:pt x="3278" y="214"/>
                  </a:cubicBezTo>
                  <a:cubicBezTo>
                    <a:pt x="2049" y="1711"/>
                    <a:pt x="896" y="2046"/>
                    <a:pt x="590" y="2046"/>
                  </a:cubicBezTo>
                  <a:cubicBezTo>
                    <a:pt x="264" y="2046"/>
                    <a:pt x="1" y="2311"/>
                    <a:pt x="1" y="2636"/>
                  </a:cubicBezTo>
                  <a:cubicBezTo>
                    <a:pt x="1" y="2962"/>
                    <a:pt x="264" y="3226"/>
                    <a:pt x="590" y="3226"/>
                  </a:cubicBezTo>
                  <a:cubicBezTo>
                    <a:pt x="1455" y="3226"/>
                    <a:pt x="2903" y="2528"/>
                    <a:pt x="4190" y="965"/>
                  </a:cubicBezTo>
                  <a:cubicBezTo>
                    <a:pt x="4396" y="714"/>
                    <a:pt x="4361" y="342"/>
                    <a:pt x="4109" y="135"/>
                  </a:cubicBezTo>
                  <a:cubicBezTo>
                    <a:pt x="3999" y="45"/>
                    <a:pt x="3866" y="1"/>
                    <a:pt x="3735" y="1"/>
                  </a:cubicBezTo>
                </a:path>
              </a:pathLst>
            </a:custGeom>
            <a:solidFill>
              <a:srgbClr val="CA89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6743266" y="3359330"/>
              <a:ext cx="233526" cy="124270"/>
            </a:xfrm>
            <a:custGeom>
              <a:avLst/>
              <a:gdLst/>
              <a:ahLst/>
              <a:cxnLst/>
              <a:rect l="l" t="t" r="r" b="b"/>
              <a:pathLst>
                <a:path w="3371" h="1794" extrusionOk="0">
                  <a:moveTo>
                    <a:pt x="1995" y="1"/>
                  </a:moveTo>
                  <a:cubicBezTo>
                    <a:pt x="1317" y="478"/>
                    <a:pt x="785" y="613"/>
                    <a:pt x="590" y="613"/>
                  </a:cubicBezTo>
                  <a:cubicBezTo>
                    <a:pt x="264" y="613"/>
                    <a:pt x="1" y="878"/>
                    <a:pt x="1" y="1203"/>
                  </a:cubicBezTo>
                  <a:cubicBezTo>
                    <a:pt x="1" y="1529"/>
                    <a:pt x="264" y="1793"/>
                    <a:pt x="590" y="1793"/>
                  </a:cubicBezTo>
                  <a:cubicBezTo>
                    <a:pt x="1274" y="1793"/>
                    <a:pt x="2325" y="1354"/>
                    <a:pt x="3370" y="397"/>
                  </a:cubicBezTo>
                  <a:cubicBezTo>
                    <a:pt x="2916" y="290"/>
                    <a:pt x="2460" y="155"/>
                    <a:pt x="1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6377773" y="3370067"/>
              <a:ext cx="118252" cy="149069"/>
            </a:xfrm>
            <a:custGeom>
              <a:avLst/>
              <a:gdLst/>
              <a:ahLst/>
              <a:cxnLst/>
              <a:rect l="l" t="t" r="r" b="b"/>
              <a:pathLst>
                <a:path w="1707" h="2152" extrusionOk="0">
                  <a:moveTo>
                    <a:pt x="631" y="1"/>
                  </a:moveTo>
                  <a:cubicBezTo>
                    <a:pt x="604" y="1"/>
                    <a:pt x="577" y="3"/>
                    <a:pt x="549" y="5"/>
                  </a:cubicBezTo>
                  <a:cubicBezTo>
                    <a:pt x="226" y="51"/>
                    <a:pt x="1" y="348"/>
                    <a:pt x="46" y="672"/>
                  </a:cubicBezTo>
                  <a:cubicBezTo>
                    <a:pt x="100" y="1060"/>
                    <a:pt x="175" y="1472"/>
                    <a:pt x="306" y="1882"/>
                  </a:cubicBezTo>
                  <a:cubicBezTo>
                    <a:pt x="789" y="1959"/>
                    <a:pt x="1254" y="2049"/>
                    <a:pt x="1706" y="2151"/>
                  </a:cubicBezTo>
                  <a:cubicBezTo>
                    <a:pt x="1411" y="1644"/>
                    <a:pt x="1292" y="1070"/>
                    <a:pt x="1215" y="510"/>
                  </a:cubicBezTo>
                  <a:cubicBezTo>
                    <a:pt x="1173" y="213"/>
                    <a:pt x="920" y="1"/>
                    <a:pt x="6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6044078" y="3238799"/>
              <a:ext cx="1197072" cy="331803"/>
            </a:xfrm>
            <a:custGeom>
              <a:avLst/>
              <a:gdLst/>
              <a:ahLst/>
              <a:cxnLst/>
              <a:rect l="l" t="t" r="r" b="b"/>
              <a:pathLst>
                <a:path w="17280" h="4790" extrusionOk="0">
                  <a:moveTo>
                    <a:pt x="2092" y="1"/>
                  </a:moveTo>
                  <a:cubicBezTo>
                    <a:pt x="1612" y="1"/>
                    <a:pt x="1115" y="23"/>
                    <a:pt x="602" y="71"/>
                  </a:cubicBezTo>
                  <a:cubicBezTo>
                    <a:pt x="261" y="104"/>
                    <a:pt x="1" y="389"/>
                    <a:pt x="1" y="732"/>
                  </a:cubicBezTo>
                  <a:lnTo>
                    <a:pt x="1" y="2200"/>
                  </a:lnTo>
                  <a:cubicBezTo>
                    <a:pt x="1" y="2569"/>
                    <a:pt x="300" y="2861"/>
                    <a:pt x="662" y="2861"/>
                  </a:cubicBezTo>
                  <a:cubicBezTo>
                    <a:pt x="683" y="2861"/>
                    <a:pt x="705" y="2861"/>
                    <a:pt x="727" y="2859"/>
                  </a:cubicBezTo>
                  <a:cubicBezTo>
                    <a:pt x="1321" y="2803"/>
                    <a:pt x="1888" y="2778"/>
                    <a:pt x="2432" y="2778"/>
                  </a:cubicBezTo>
                  <a:cubicBezTo>
                    <a:pt x="7312" y="2778"/>
                    <a:pt x="10344" y="4790"/>
                    <a:pt x="14045" y="4790"/>
                  </a:cubicBezTo>
                  <a:cubicBezTo>
                    <a:pt x="14914" y="4790"/>
                    <a:pt x="15820" y="4678"/>
                    <a:pt x="16795" y="4405"/>
                  </a:cubicBezTo>
                  <a:cubicBezTo>
                    <a:pt x="17082" y="4324"/>
                    <a:pt x="17280" y="4063"/>
                    <a:pt x="17280" y="3766"/>
                  </a:cubicBezTo>
                  <a:cubicBezTo>
                    <a:pt x="17280" y="3394"/>
                    <a:pt x="16975" y="3105"/>
                    <a:pt x="16615" y="3105"/>
                  </a:cubicBezTo>
                  <a:cubicBezTo>
                    <a:pt x="16585" y="3105"/>
                    <a:pt x="16555" y="3107"/>
                    <a:pt x="16525" y="3111"/>
                  </a:cubicBezTo>
                  <a:cubicBezTo>
                    <a:pt x="16174" y="3158"/>
                    <a:pt x="15831" y="3178"/>
                    <a:pt x="15491" y="3178"/>
                  </a:cubicBezTo>
                  <a:cubicBezTo>
                    <a:pt x="11365" y="3178"/>
                    <a:pt x="7821" y="1"/>
                    <a:pt x="2092" y="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6044078" y="3238799"/>
              <a:ext cx="353233" cy="206425"/>
            </a:xfrm>
            <a:custGeom>
              <a:avLst/>
              <a:gdLst/>
              <a:ahLst/>
              <a:cxnLst/>
              <a:rect l="l" t="t" r="r" b="b"/>
              <a:pathLst>
                <a:path w="5099" h="2980" extrusionOk="0">
                  <a:moveTo>
                    <a:pt x="2091" y="1"/>
                  </a:moveTo>
                  <a:cubicBezTo>
                    <a:pt x="1612" y="1"/>
                    <a:pt x="1114" y="24"/>
                    <a:pt x="602" y="71"/>
                  </a:cubicBezTo>
                  <a:cubicBezTo>
                    <a:pt x="261" y="104"/>
                    <a:pt x="1" y="389"/>
                    <a:pt x="1" y="732"/>
                  </a:cubicBezTo>
                  <a:lnTo>
                    <a:pt x="1" y="2200"/>
                  </a:lnTo>
                  <a:cubicBezTo>
                    <a:pt x="1" y="2569"/>
                    <a:pt x="300" y="2861"/>
                    <a:pt x="662" y="2861"/>
                  </a:cubicBezTo>
                  <a:cubicBezTo>
                    <a:pt x="683" y="2861"/>
                    <a:pt x="705" y="2861"/>
                    <a:pt x="727" y="2859"/>
                  </a:cubicBezTo>
                  <a:cubicBezTo>
                    <a:pt x="1319" y="2803"/>
                    <a:pt x="1885" y="2778"/>
                    <a:pt x="2428" y="2778"/>
                  </a:cubicBezTo>
                  <a:cubicBezTo>
                    <a:pt x="3383" y="2778"/>
                    <a:pt x="4266" y="2854"/>
                    <a:pt x="5098" y="2980"/>
                  </a:cubicBezTo>
                  <a:cubicBezTo>
                    <a:pt x="4494" y="2306"/>
                    <a:pt x="4281" y="1062"/>
                    <a:pt x="4540" y="195"/>
                  </a:cubicBezTo>
                  <a:cubicBezTo>
                    <a:pt x="3768" y="73"/>
                    <a:pt x="2954" y="1"/>
                    <a:pt x="20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6139053" y="3339449"/>
              <a:ext cx="153375" cy="36782"/>
            </a:xfrm>
            <a:custGeom>
              <a:avLst/>
              <a:gdLst/>
              <a:ahLst/>
              <a:cxnLst/>
              <a:rect l="l" t="t" r="r" b="b"/>
              <a:pathLst>
                <a:path w="2214" h="531" extrusionOk="0">
                  <a:moveTo>
                    <a:pt x="1693" y="0"/>
                  </a:moveTo>
                  <a:cubicBezTo>
                    <a:pt x="1550" y="0"/>
                    <a:pt x="1358" y="2"/>
                    <a:pt x="1120" y="4"/>
                  </a:cubicBezTo>
                  <a:cubicBezTo>
                    <a:pt x="908" y="5"/>
                    <a:pt x="681" y="8"/>
                    <a:pt x="511" y="8"/>
                  </a:cubicBezTo>
                  <a:cubicBezTo>
                    <a:pt x="408" y="8"/>
                    <a:pt x="327" y="7"/>
                    <a:pt x="284" y="4"/>
                  </a:cubicBezTo>
                  <a:lnTo>
                    <a:pt x="268" y="4"/>
                  </a:lnTo>
                  <a:cubicBezTo>
                    <a:pt x="130" y="4"/>
                    <a:pt x="17" y="111"/>
                    <a:pt x="10" y="250"/>
                  </a:cubicBezTo>
                  <a:cubicBezTo>
                    <a:pt x="1" y="393"/>
                    <a:pt x="110" y="516"/>
                    <a:pt x="254" y="526"/>
                  </a:cubicBezTo>
                  <a:cubicBezTo>
                    <a:pt x="310" y="528"/>
                    <a:pt x="410" y="530"/>
                    <a:pt x="536" y="530"/>
                  </a:cubicBezTo>
                  <a:cubicBezTo>
                    <a:pt x="702" y="530"/>
                    <a:pt x="910" y="527"/>
                    <a:pt x="1124" y="526"/>
                  </a:cubicBezTo>
                  <a:cubicBezTo>
                    <a:pt x="1316" y="523"/>
                    <a:pt x="1523" y="521"/>
                    <a:pt x="1682" y="521"/>
                  </a:cubicBezTo>
                  <a:cubicBezTo>
                    <a:pt x="1797" y="521"/>
                    <a:pt x="1888" y="522"/>
                    <a:pt x="1928" y="526"/>
                  </a:cubicBezTo>
                  <a:lnTo>
                    <a:pt x="1944" y="526"/>
                  </a:lnTo>
                  <a:cubicBezTo>
                    <a:pt x="2081" y="526"/>
                    <a:pt x="2197" y="420"/>
                    <a:pt x="2206" y="282"/>
                  </a:cubicBezTo>
                  <a:cubicBezTo>
                    <a:pt x="2214" y="138"/>
                    <a:pt x="2107" y="13"/>
                    <a:pt x="1962" y="4"/>
                  </a:cubicBezTo>
                  <a:cubicBezTo>
                    <a:pt x="1912" y="2"/>
                    <a:pt x="1822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6496371" y="3340003"/>
              <a:ext cx="146240" cy="75781"/>
            </a:xfrm>
            <a:custGeom>
              <a:avLst/>
              <a:gdLst/>
              <a:ahLst/>
              <a:cxnLst/>
              <a:rect l="l" t="t" r="r" b="b"/>
              <a:pathLst>
                <a:path w="2111" h="1094" extrusionOk="0">
                  <a:moveTo>
                    <a:pt x="295" y="0"/>
                  </a:moveTo>
                  <a:cubicBezTo>
                    <a:pt x="193" y="0"/>
                    <a:pt x="96" y="61"/>
                    <a:pt x="54" y="161"/>
                  </a:cubicBezTo>
                  <a:cubicBezTo>
                    <a:pt x="0" y="296"/>
                    <a:pt x="64" y="448"/>
                    <a:pt x="198" y="503"/>
                  </a:cubicBezTo>
                  <a:cubicBezTo>
                    <a:pt x="272" y="533"/>
                    <a:pt x="448" y="596"/>
                    <a:pt x="670" y="676"/>
                  </a:cubicBezTo>
                  <a:cubicBezTo>
                    <a:pt x="1028" y="805"/>
                    <a:pt x="1563" y="999"/>
                    <a:pt x="1696" y="1065"/>
                  </a:cubicBezTo>
                  <a:cubicBezTo>
                    <a:pt x="1733" y="1084"/>
                    <a:pt x="1773" y="1093"/>
                    <a:pt x="1812" y="1093"/>
                  </a:cubicBezTo>
                  <a:cubicBezTo>
                    <a:pt x="1909" y="1093"/>
                    <a:pt x="2000" y="1040"/>
                    <a:pt x="2045" y="950"/>
                  </a:cubicBezTo>
                  <a:cubicBezTo>
                    <a:pt x="2110" y="820"/>
                    <a:pt x="2058" y="664"/>
                    <a:pt x="1928" y="599"/>
                  </a:cubicBezTo>
                  <a:cubicBezTo>
                    <a:pt x="1781" y="526"/>
                    <a:pt x="1371" y="376"/>
                    <a:pt x="848" y="185"/>
                  </a:cubicBezTo>
                  <a:cubicBezTo>
                    <a:pt x="639" y="111"/>
                    <a:pt x="460" y="45"/>
                    <a:pt x="394" y="19"/>
                  </a:cubicBezTo>
                  <a:cubicBezTo>
                    <a:pt x="363" y="6"/>
                    <a:pt x="329" y="0"/>
                    <a:pt x="295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6780189" y="3461781"/>
              <a:ext cx="91512" cy="53199"/>
            </a:xfrm>
            <a:custGeom>
              <a:avLst/>
              <a:gdLst/>
              <a:ahLst/>
              <a:cxnLst/>
              <a:rect l="l" t="t" r="r" b="b"/>
              <a:pathLst>
                <a:path w="1321" h="768" extrusionOk="0">
                  <a:moveTo>
                    <a:pt x="291" y="1"/>
                  </a:moveTo>
                  <a:cubicBezTo>
                    <a:pt x="178" y="1"/>
                    <a:pt x="75" y="75"/>
                    <a:pt x="40" y="188"/>
                  </a:cubicBezTo>
                  <a:cubicBezTo>
                    <a:pt x="0" y="327"/>
                    <a:pt x="80" y="471"/>
                    <a:pt x="218" y="512"/>
                  </a:cubicBezTo>
                  <a:cubicBezTo>
                    <a:pt x="236" y="516"/>
                    <a:pt x="306" y="542"/>
                    <a:pt x="370" y="565"/>
                  </a:cubicBezTo>
                  <a:cubicBezTo>
                    <a:pt x="731" y="694"/>
                    <a:pt x="922" y="756"/>
                    <a:pt x="1023" y="766"/>
                  </a:cubicBezTo>
                  <a:cubicBezTo>
                    <a:pt x="1031" y="766"/>
                    <a:pt x="1039" y="767"/>
                    <a:pt x="1047" y="767"/>
                  </a:cubicBezTo>
                  <a:cubicBezTo>
                    <a:pt x="1180" y="767"/>
                    <a:pt x="1293" y="665"/>
                    <a:pt x="1307" y="529"/>
                  </a:cubicBezTo>
                  <a:cubicBezTo>
                    <a:pt x="1320" y="387"/>
                    <a:pt x="1216" y="262"/>
                    <a:pt x="1073" y="247"/>
                  </a:cubicBezTo>
                  <a:cubicBezTo>
                    <a:pt x="996" y="234"/>
                    <a:pt x="679" y="121"/>
                    <a:pt x="545" y="73"/>
                  </a:cubicBezTo>
                  <a:cubicBezTo>
                    <a:pt x="441" y="36"/>
                    <a:pt x="391" y="18"/>
                    <a:pt x="361" y="10"/>
                  </a:cubicBezTo>
                  <a:cubicBezTo>
                    <a:pt x="337" y="3"/>
                    <a:pt x="314" y="1"/>
                    <a:pt x="291" y="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6385324" y="3817209"/>
              <a:ext cx="389395" cy="618650"/>
            </a:xfrm>
            <a:custGeom>
              <a:avLst/>
              <a:gdLst/>
              <a:ahLst/>
              <a:cxnLst/>
              <a:rect l="l" t="t" r="r" b="b"/>
              <a:pathLst>
                <a:path w="5621" h="8931" extrusionOk="0">
                  <a:moveTo>
                    <a:pt x="2810" y="1"/>
                  </a:moveTo>
                  <a:cubicBezTo>
                    <a:pt x="1257" y="1"/>
                    <a:pt x="0" y="1033"/>
                    <a:pt x="0" y="2309"/>
                  </a:cubicBezTo>
                  <a:cubicBezTo>
                    <a:pt x="0" y="7273"/>
                    <a:pt x="1257" y="8930"/>
                    <a:pt x="2810" y="8930"/>
                  </a:cubicBezTo>
                  <a:cubicBezTo>
                    <a:pt x="4364" y="8930"/>
                    <a:pt x="5621" y="7273"/>
                    <a:pt x="5621" y="2309"/>
                  </a:cubicBezTo>
                  <a:cubicBezTo>
                    <a:pt x="5621" y="1033"/>
                    <a:pt x="4364" y="1"/>
                    <a:pt x="28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6385324" y="3829747"/>
              <a:ext cx="324138" cy="606113"/>
            </a:xfrm>
            <a:custGeom>
              <a:avLst/>
              <a:gdLst/>
              <a:ahLst/>
              <a:cxnLst/>
              <a:rect l="l" t="t" r="r" b="b"/>
              <a:pathLst>
                <a:path w="4679" h="8750" extrusionOk="0">
                  <a:moveTo>
                    <a:pt x="1718" y="0"/>
                  </a:moveTo>
                  <a:lnTo>
                    <a:pt x="1718" y="0"/>
                  </a:lnTo>
                  <a:cubicBezTo>
                    <a:pt x="708" y="351"/>
                    <a:pt x="0" y="1171"/>
                    <a:pt x="0" y="2128"/>
                  </a:cubicBezTo>
                  <a:cubicBezTo>
                    <a:pt x="0" y="7092"/>
                    <a:pt x="1257" y="8749"/>
                    <a:pt x="2810" y="8749"/>
                  </a:cubicBezTo>
                  <a:cubicBezTo>
                    <a:pt x="3527" y="8749"/>
                    <a:pt x="4182" y="8395"/>
                    <a:pt x="4678" y="7525"/>
                  </a:cubicBezTo>
                  <a:lnTo>
                    <a:pt x="4678" y="7525"/>
                  </a:lnTo>
                  <a:cubicBezTo>
                    <a:pt x="4660" y="7525"/>
                    <a:pt x="4640" y="7525"/>
                    <a:pt x="4622" y="7525"/>
                  </a:cubicBezTo>
                  <a:cubicBezTo>
                    <a:pt x="1343" y="7525"/>
                    <a:pt x="778" y="2085"/>
                    <a:pt x="17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6398348" y="3990108"/>
              <a:ext cx="97955" cy="78067"/>
            </a:xfrm>
            <a:custGeom>
              <a:avLst/>
              <a:gdLst/>
              <a:ahLst/>
              <a:cxnLst/>
              <a:rect l="l" t="t" r="r" b="b"/>
              <a:pathLst>
                <a:path w="1414" h="1127" extrusionOk="0">
                  <a:moveTo>
                    <a:pt x="707" y="1"/>
                  </a:moveTo>
                  <a:cubicBezTo>
                    <a:pt x="315" y="1"/>
                    <a:pt x="0" y="253"/>
                    <a:pt x="0" y="564"/>
                  </a:cubicBezTo>
                  <a:cubicBezTo>
                    <a:pt x="0" y="874"/>
                    <a:pt x="315" y="1126"/>
                    <a:pt x="707" y="1126"/>
                  </a:cubicBezTo>
                  <a:cubicBezTo>
                    <a:pt x="1098" y="1126"/>
                    <a:pt x="1414" y="874"/>
                    <a:pt x="1414" y="564"/>
                  </a:cubicBezTo>
                  <a:cubicBezTo>
                    <a:pt x="1414" y="253"/>
                    <a:pt x="1098" y="1"/>
                    <a:pt x="7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6663739" y="3990108"/>
              <a:ext cx="97955" cy="78067"/>
            </a:xfrm>
            <a:custGeom>
              <a:avLst/>
              <a:gdLst/>
              <a:ahLst/>
              <a:cxnLst/>
              <a:rect l="l" t="t" r="r" b="b"/>
              <a:pathLst>
                <a:path w="1414" h="1127" extrusionOk="0">
                  <a:moveTo>
                    <a:pt x="707" y="1"/>
                  </a:moveTo>
                  <a:cubicBezTo>
                    <a:pt x="317" y="1"/>
                    <a:pt x="1" y="253"/>
                    <a:pt x="1" y="564"/>
                  </a:cubicBezTo>
                  <a:cubicBezTo>
                    <a:pt x="1" y="874"/>
                    <a:pt x="317" y="1126"/>
                    <a:pt x="707" y="1126"/>
                  </a:cubicBezTo>
                  <a:cubicBezTo>
                    <a:pt x="1097" y="1126"/>
                    <a:pt x="1413" y="874"/>
                    <a:pt x="1413" y="564"/>
                  </a:cubicBezTo>
                  <a:cubicBezTo>
                    <a:pt x="1413" y="253"/>
                    <a:pt x="1097" y="1"/>
                    <a:pt x="7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6529970" y="4312494"/>
              <a:ext cx="54381" cy="50844"/>
            </a:xfrm>
            <a:custGeom>
              <a:avLst/>
              <a:gdLst/>
              <a:ahLst/>
              <a:cxnLst/>
              <a:rect l="l" t="t" r="r" b="b"/>
              <a:pathLst>
                <a:path w="785" h="734" extrusionOk="0">
                  <a:moveTo>
                    <a:pt x="499" y="0"/>
                  </a:moveTo>
                  <a:cubicBezTo>
                    <a:pt x="432" y="0"/>
                    <a:pt x="366" y="25"/>
                    <a:pt x="315" y="76"/>
                  </a:cubicBezTo>
                  <a:lnTo>
                    <a:pt x="102" y="287"/>
                  </a:lnTo>
                  <a:cubicBezTo>
                    <a:pt x="0" y="391"/>
                    <a:pt x="0" y="555"/>
                    <a:pt x="102" y="657"/>
                  </a:cubicBezTo>
                  <a:cubicBezTo>
                    <a:pt x="153" y="708"/>
                    <a:pt x="220" y="733"/>
                    <a:pt x="286" y="733"/>
                  </a:cubicBezTo>
                  <a:cubicBezTo>
                    <a:pt x="353" y="733"/>
                    <a:pt x="421" y="708"/>
                    <a:pt x="471" y="657"/>
                  </a:cubicBezTo>
                  <a:lnTo>
                    <a:pt x="684" y="445"/>
                  </a:lnTo>
                  <a:cubicBezTo>
                    <a:pt x="785" y="343"/>
                    <a:pt x="785" y="178"/>
                    <a:pt x="684" y="76"/>
                  </a:cubicBezTo>
                  <a:cubicBezTo>
                    <a:pt x="632" y="25"/>
                    <a:pt x="566" y="0"/>
                    <a:pt x="499" y="0"/>
                  </a:cubicBezTo>
                  <a:close/>
                </a:path>
              </a:pathLst>
            </a:custGeom>
            <a:solidFill>
              <a:srgbClr val="F9F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6625846" y="4282638"/>
              <a:ext cx="54381" cy="50844"/>
            </a:xfrm>
            <a:custGeom>
              <a:avLst/>
              <a:gdLst/>
              <a:ahLst/>
              <a:cxnLst/>
              <a:rect l="l" t="t" r="r" b="b"/>
              <a:pathLst>
                <a:path w="785" h="734" extrusionOk="0">
                  <a:moveTo>
                    <a:pt x="498" y="0"/>
                  </a:moveTo>
                  <a:cubicBezTo>
                    <a:pt x="432" y="0"/>
                    <a:pt x="365" y="24"/>
                    <a:pt x="315" y="76"/>
                  </a:cubicBezTo>
                  <a:lnTo>
                    <a:pt x="101" y="289"/>
                  </a:lnTo>
                  <a:cubicBezTo>
                    <a:pt x="1" y="390"/>
                    <a:pt x="1" y="555"/>
                    <a:pt x="101" y="657"/>
                  </a:cubicBezTo>
                  <a:cubicBezTo>
                    <a:pt x="151" y="708"/>
                    <a:pt x="219" y="733"/>
                    <a:pt x="286" y="733"/>
                  </a:cubicBezTo>
                  <a:cubicBezTo>
                    <a:pt x="354" y="733"/>
                    <a:pt x="420" y="708"/>
                    <a:pt x="472" y="657"/>
                  </a:cubicBezTo>
                  <a:lnTo>
                    <a:pt x="684" y="445"/>
                  </a:lnTo>
                  <a:cubicBezTo>
                    <a:pt x="785" y="343"/>
                    <a:pt x="785" y="178"/>
                    <a:pt x="684" y="76"/>
                  </a:cubicBezTo>
                  <a:cubicBezTo>
                    <a:pt x="632" y="24"/>
                    <a:pt x="565" y="0"/>
                    <a:pt x="498" y="0"/>
                  </a:cubicBezTo>
                  <a:close/>
                </a:path>
              </a:pathLst>
            </a:custGeom>
            <a:solidFill>
              <a:srgbClr val="EFD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6581787" y="4108007"/>
              <a:ext cx="56805" cy="53338"/>
            </a:xfrm>
            <a:custGeom>
              <a:avLst/>
              <a:gdLst/>
              <a:ahLst/>
              <a:cxnLst/>
              <a:rect l="l" t="t" r="r" b="b"/>
              <a:pathLst>
                <a:path w="820" h="770" extrusionOk="0">
                  <a:moveTo>
                    <a:pt x="533" y="1"/>
                  </a:moveTo>
                  <a:cubicBezTo>
                    <a:pt x="467" y="1"/>
                    <a:pt x="400" y="27"/>
                    <a:pt x="350" y="78"/>
                  </a:cubicBezTo>
                  <a:lnTo>
                    <a:pt x="101" y="325"/>
                  </a:lnTo>
                  <a:cubicBezTo>
                    <a:pt x="0" y="427"/>
                    <a:pt x="0" y="592"/>
                    <a:pt x="101" y="693"/>
                  </a:cubicBezTo>
                  <a:cubicBezTo>
                    <a:pt x="153" y="746"/>
                    <a:pt x="220" y="770"/>
                    <a:pt x="286" y="770"/>
                  </a:cubicBezTo>
                  <a:cubicBezTo>
                    <a:pt x="353" y="770"/>
                    <a:pt x="420" y="746"/>
                    <a:pt x="471" y="693"/>
                  </a:cubicBezTo>
                  <a:lnTo>
                    <a:pt x="718" y="447"/>
                  </a:lnTo>
                  <a:cubicBezTo>
                    <a:pt x="820" y="343"/>
                    <a:pt x="820" y="179"/>
                    <a:pt x="718" y="78"/>
                  </a:cubicBezTo>
                  <a:cubicBezTo>
                    <a:pt x="668" y="27"/>
                    <a:pt x="601" y="1"/>
                    <a:pt x="533" y="1"/>
                  </a:cubicBezTo>
                  <a:close/>
                </a:path>
              </a:pathLst>
            </a:custGeom>
            <a:solidFill>
              <a:srgbClr val="EFD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6025997" y="3220719"/>
              <a:ext cx="1233234" cy="1233214"/>
            </a:xfrm>
            <a:custGeom>
              <a:avLst/>
              <a:gdLst/>
              <a:ahLst/>
              <a:cxnLst/>
              <a:rect l="l" t="t" r="r" b="b"/>
              <a:pathLst>
                <a:path w="17802" h="17803" extrusionOk="0">
                  <a:moveTo>
                    <a:pt x="2352" y="1"/>
                  </a:moveTo>
                  <a:cubicBezTo>
                    <a:pt x="1864" y="1"/>
                    <a:pt x="1359" y="24"/>
                    <a:pt x="838" y="75"/>
                  </a:cubicBezTo>
                  <a:cubicBezTo>
                    <a:pt x="360" y="118"/>
                    <a:pt x="1" y="515"/>
                    <a:pt x="1" y="993"/>
                  </a:cubicBezTo>
                  <a:lnTo>
                    <a:pt x="1" y="2461"/>
                  </a:lnTo>
                  <a:cubicBezTo>
                    <a:pt x="1" y="2720"/>
                    <a:pt x="110" y="2968"/>
                    <a:pt x="302" y="3143"/>
                  </a:cubicBezTo>
                  <a:cubicBezTo>
                    <a:pt x="471" y="3297"/>
                    <a:pt x="695" y="3383"/>
                    <a:pt x="925" y="3383"/>
                  </a:cubicBezTo>
                  <a:cubicBezTo>
                    <a:pt x="953" y="3383"/>
                    <a:pt x="982" y="3382"/>
                    <a:pt x="1012" y="3380"/>
                  </a:cubicBezTo>
                  <a:cubicBezTo>
                    <a:pt x="1105" y="3370"/>
                    <a:pt x="1198" y="3362"/>
                    <a:pt x="1291" y="3355"/>
                  </a:cubicBezTo>
                  <a:cubicBezTo>
                    <a:pt x="1433" y="3344"/>
                    <a:pt x="1541" y="3219"/>
                    <a:pt x="1530" y="3075"/>
                  </a:cubicBezTo>
                  <a:cubicBezTo>
                    <a:pt x="1519" y="2938"/>
                    <a:pt x="1404" y="2835"/>
                    <a:pt x="1271" y="2835"/>
                  </a:cubicBezTo>
                  <a:cubicBezTo>
                    <a:pt x="1264" y="2835"/>
                    <a:pt x="1257" y="2836"/>
                    <a:pt x="1250" y="2836"/>
                  </a:cubicBezTo>
                  <a:cubicBezTo>
                    <a:pt x="1154" y="2843"/>
                    <a:pt x="1059" y="2852"/>
                    <a:pt x="964" y="2860"/>
                  </a:cubicBezTo>
                  <a:cubicBezTo>
                    <a:pt x="951" y="2861"/>
                    <a:pt x="938" y="2862"/>
                    <a:pt x="925" y="2862"/>
                  </a:cubicBezTo>
                  <a:cubicBezTo>
                    <a:pt x="823" y="2862"/>
                    <a:pt x="728" y="2826"/>
                    <a:pt x="651" y="2756"/>
                  </a:cubicBezTo>
                  <a:cubicBezTo>
                    <a:pt x="567" y="2681"/>
                    <a:pt x="521" y="2575"/>
                    <a:pt x="521" y="2461"/>
                  </a:cubicBezTo>
                  <a:lnTo>
                    <a:pt x="521" y="993"/>
                  </a:lnTo>
                  <a:cubicBezTo>
                    <a:pt x="521" y="785"/>
                    <a:pt x="679" y="613"/>
                    <a:pt x="888" y="592"/>
                  </a:cubicBezTo>
                  <a:cubicBezTo>
                    <a:pt x="1387" y="546"/>
                    <a:pt x="1869" y="524"/>
                    <a:pt x="2339" y="524"/>
                  </a:cubicBezTo>
                  <a:cubicBezTo>
                    <a:pt x="5408" y="524"/>
                    <a:pt x="7870" y="1455"/>
                    <a:pt x="10079" y="2289"/>
                  </a:cubicBezTo>
                  <a:cubicBezTo>
                    <a:pt x="10496" y="2449"/>
                    <a:pt x="10910" y="2604"/>
                    <a:pt x="11321" y="2752"/>
                  </a:cubicBezTo>
                  <a:cubicBezTo>
                    <a:pt x="11323" y="2752"/>
                    <a:pt x="11326" y="2753"/>
                    <a:pt x="11327" y="2753"/>
                  </a:cubicBezTo>
                  <a:cubicBezTo>
                    <a:pt x="11842" y="2938"/>
                    <a:pt x="12355" y="3111"/>
                    <a:pt x="12867" y="3257"/>
                  </a:cubicBezTo>
                  <a:cubicBezTo>
                    <a:pt x="12880" y="3260"/>
                    <a:pt x="12892" y="3264"/>
                    <a:pt x="12904" y="3266"/>
                  </a:cubicBezTo>
                  <a:cubicBezTo>
                    <a:pt x="13842" y="3528"/>
                    <a:pt x="14783" y="3700"/>
                    <a:pt x="15757" y="3700"/>
                  </a:cubicBezTo>
                  <a:cubicBezTo>
                    <a:pt x="16107" y="3700"/>
                    <a:pt x="16461" y="3677"/>
                    <a:pt x="16819" y="3630"/>
                  </a:cubicBezTo>
                  <a:cubicBezTo>
                    <a:pt x="16839" y="3628"/>
                    <a:pt x="16856" y="3627"/>
                    <a:pt x="16876" y="3627"/>
                  </a:cubicBezTo>
                  <a:cubicBezTo>
                    <a:pt x="16973" y="3627"/>
                    <a:pt x="17070" y="3661"/>
                    <a:pt x="17144" y="3727"/>
                  </a:cubicBezTo>
                  <a:cubicBezTo>
                    <a:pt x="17232" y="3804"/>
                    <a:pt x="17279" y="3911"/>
                    <a:pt x="17279" y="4027"/>
                  </a:cubicBezTo>
                  <a:cubicBezTo>
                    <a:pt x="17279" y="4207"/>
                    <a:pt x="17159" y="4367"/>
                    <a:pt x="16986" y="4415"/>
                  </a:cubicBezTo>
                  <a:cubicBezTo>
                    <a:pt x="16032" y="4683"/>
                    <a:pt x="15151" y="4792"/>
                    <a:pt x="14301" y="4792"/>
                  </a:cubicBezTo>
                  <a:cubicBezTo>
                    <a:pt x="12627" y="4792"/>
                    <a:pt x="11085" y="4367"/>
                    <a:pt x="9388" y="3898"/>
                  </a:cubicBezTo>
                  <a:cubicBezTo>
                    <a:pt x="8494" y="3651"/>
                    <a:pt x="7543" y="3389"/>
                    <a:pt x="6512" y="3180"/>
                  </a:cubicBezTo>
                  <a:cubicBezTo>
                    <a:pt x="6496" y="3175"/>
                    <a:pt x="6481" y="3172"/>
                    <a:pt x="6465" y="3169"/>
                  </a:cubicBezTo>
                  <a:cubicBezTo>
                    <a:pt x="6072" y="3091"/>
                    <a:pt x="5667" y="3021"/>
                    <a:pt x="5251" y="2964"/>
                  </a:cubicBezTo>
                  <a:cubicBezTo>
                    <a:pt x="5232" y="2958"/>
                    <a:pt x="5211" y="2954"/>
                    <a:pt x="5189" y="2954"/>
                  </a:cubicBezTo>
                  <a:cubicBezTo>
                    <a:pt x="4401" y="2845"/>
                    <a:pt x="3565" y="2779"/>
                    <a:pt x="2673" y="2779"/>
                  </a:cubicBezTo>
                  <a:cubicBezTo>
                    <a:pt x="2622" y="2779"/>
                    <a:pt x="2573" y="2779"/>
                    <a:pt x="2523" y="2779"/>
                  </a:cubicBezTo>
                  <a:cubicBezTo>
                    <a:pt x="2379" y="2780"/>
                    <a:pt x="2262" y="2898"/>
                    <a:pt x="2265" y="3042"/>
                  </a:cubicBezTo>
                  <a:cubicBezTo>
                    <a:pt x="2266" y="3185"/>
                    <a:pt x="2383" y="3301"/>
                    <a:pt x="2525" y="3301"/>
                  </a:cubicBezTo>
                  <a:lnTo>
                    <a:pt x="2528" y="3301"/>
                  </a:lnTo>
                  <a:cubicBezTo>
                    <a:pt x="2589" y="3300"/>
                    <a:pt x="2650" y="3300"/>
                    <a:pt x="2709" y="3300"/>
                  </a:cubicBezTo>
                  <a:cubicBezTo>
                    <a:pt x="3509" y="3300"/>
                    <a:pt x="4255" y="3355"/>
                    <a:pt x="4964" y="3446"/>
                  </a:cubicBezTo>
                  <a:cubicBezTo>
                    <a:pt x="5104" y="4146"/>
                    <a:pt x="5397" y="5088"/>
                    <a:pt x="6191" y="5877"/>
                  </a:cubicBezTo>
                  <a:cubicBezTo>
                    <a:pt x="6482" y="6163"/>
                    <a:pt x="6825" y="6415"/>
                    <a:pt x="7221" y="6631"/>
                  </a:cubicBezTo>
                  <a:cubicBezTo>
                    <a:pt x="7197" y="7087"/>
                    <a:pt x="7166" y="7794"/>
                    <a:pt x="7168" y="8446"/>
                  </a:cubicBezTo>
                  <a:cubicBezTo>
                    <a:pt x="5877" y="8750"/>
                    <a:pt x="4926" y="9744"/>
                    <a:pt x="4926" y="10920"/>
                  </a:cubicBezTo>
                  <a:cubicBezTo>
                    <a:pt x="4926" y="12673"/>
                    <a:pt x="5085" y="14104"/>
                    <a:pt x="5396" y="15196"/>
                  </a:cubicBezTo>
                  <a:cubicBezTo>
                    <a:pt x="5398" y="15205"/>
                    <a:pt x="5400" y="15215"/>
                    <a:pt x="5404" y="15226"/>
                  </a:cubicBezTo>
                  <a:cubicBezTo>
                    <a:pt x="5510" y="15592"/>
                    <a:pt x="5634" y="15921"/>
                    <a:pt x="5775" y="16208"/>
                  </a:cubicBezTo>
                  <a:cubicBezTo>
                    <a:pt x="6133" y="16936"/>
                    <a:pt x="6810" y="17802"/>
                    <a:pt x="7997" y="17802"/>
                  </a:cubicBezTo>
                  <a:cubicBezTo>
                    <a:pt x="8609" y="17802"/>
                    <a:pt x="9143" y="17575"/>
                    <a:pt x="9584" y="17129"/>
                  </a:cubicBezTo>
                  <a:cubicBezTo>
                    <a:pt x="9686" y="17026"/>
                    <a:pt x="9685" y="16861"/>
                    <a:pt x="9582" y="16759"/>
                  </a:cubicBezTo>
                  <a:cubicBezTo>
                    <a:pt x="9531" y="16709"/>
                    <a:pt x="9465" y="16684"/>
                    <a:pt x="9399" y="16684"/>
                  </a:cubicBezTo>
                  <a:cubicBezTo>
                    <a:pt x="9332" y="16684"/>
                    <a:pt x="9264" y="16710"/>
                    <a:pt x="9214" y="16762"/>
                  </a:cubicBezTo>
                  <a:cubicBezTo>
                    <a:pt x="8868" y="17111"/>
                    <a:pt x="8470" y="17280"/>
                    <a:pt x="7997" y="17280"/>
                  </a:cubicBezTo>
                  <a:cubicBezTo>
                    <a:pt x="7258" y="17280"/>
                    <a:pt x="6668" y="16843"/>
                    <a:pt x="6243" y="15978"/>
                  </a:cubicBezTo>
                  <a:cubicBezTo>
                    <a:pt x="6151" y="15788"/>
                    <a:pt x="6066" y="15581"/>
                    <a:pt x="5990" y="15353"/>
                  </a:cubicBezTo>
                  <a:cubicBezTo>
                    <a:pt x="7149" y="15151"/>
                    <a:pt x="8846" y="14550"/>
                    <a:pt x="10414" y="13417"/>
                  </a:cubicBezTo>
                  <a:lnTo>
                    <a:pt x="10414" y="13417"/>
                  </a:lnTo>
                  <a:cubicBezTo>
                    <a:pt x="10297" y="14376"/>
                    <a:pt x="10107" y="15167"/>
                    <a:pt x="9841" y="15779"/>
                  </a:cubicBezTo>
                  <a:cubicBezTo>
                    <a:pt x="9784" y="15914"/>
                    <a:pt x="9845" y="16066"/>
                    <a:pt x="9976" y="16123"/>
                  </a:cubicBezTo>
                  <a:cubicBezTo>
                    <a:pt x="10010" y="16138"/>
                    <a:pt x="10046" y="16145"/>
                    <a:pt x="10080" y="16145"/>
                  </a:cubicBezTo>
                  <a:cubicBezTo>
                    <a:pt x="10181" y="16145"/>
                    <a:pt x="10277" y="16085"/>
                    <a:pt x="10319" y="15989"/>
                  </a:cubicBezTo>
                  <a:cubicBezTo>
                    <a:pt x="10658" y="15205"/>
                    <a:pt x="10882" y="14164"/>
                    <a:pt x="10992" y="12879"/>
                  </a:cubicBezTo>
                  <a:cubicBezTo>
                    <a:pt x="10993" y="12870"/>
                    <a:pt x="10994" y="12861"/>
                    <a:pt x="10994" y="12852"/>
                  </a:cubicBezTo>
                  <a:cubicBezTo>
                    <a:pt x="11043" y="12259"/>
                    <a:pt x="11069" y="11614"/>
                    <a:pt x="11069" y="10920"/>
                  </a:cubicBezTo>
                  <a:cubicBezTo>
                    <a:pt x="11069" y="9757"/>
                    <a:pt x="10140" y="8773"/>
                    <a:pt x="8870" y="8457"/>
                  </a:cubicBezTo>
                  <a:cubicBezTo>
                    <a:pt x="8868" y="8052"/>
                    <a:pt x="8879" y="7625"/>
                    <a:pt x="8894" y="7259"/>
                  </a:cubicBezTo>
                  <a:cubicBezTo>
                    <a:pt x="9397" y="7386"/>
                    <a:pt x="9950" y="7483"/>
                    <a:pt x="10558" y="7549"/>
                  </a:cubicBezTo>
                  <a:cubicBezTo>
                    <a:pt x="10588" y="7551"/>
                    <a:pt x="10620" y="7552"/>
                    <a:pt x="10651" y="7552"/>
                  </a:cubicBezTo>
                  <a:cubicBezTo>
                    <a:pt x="11086" y="7552"/>
                    <a:pt x="11449" y="7226"/>
                    <a:pt x="11497" y="6794"/>
                  </a:cubicBezTo>
                  <a:cubicBezTo>
                    <a:pt x="11547" y="6326"/>
                    <a:pt x="11208" y="5907"/>
                    <a:pt x="10742" y="5855"/>
                  </a:cubicBezTo>
                  <a:cubicBezTo>
                    <a:pt x="9117" y="5681"/>
                    <a:pt x="8020" y="5292"/>
                    <a:pt x="7388" y="4666"/>
                  </a:cubicBezTo>
                  <a:cubicBezTo>
                    <a:pt x="7143" y="4423"/>
                    <a:pt x="6957" y="4133"/>
                    <a:pt x="6819" y="3775"/>
                  </a:cubicBezTo>
                  <a:lnTo>
                    <a:pt x="6819" y="3775"/>
                  </a:lnTo>
                  <a:cubicBezTo>
                    <a:pt x="7661" y="3961"/>
                    <a:pt x="8461" y="4183"/>
                    <a:pt x="9249" y="4400"/>
                  </a:cubicBezTo>
                  <a:cubicBezTo>
                    <a:pt x="10926" y="4864"/>
                    <a:pt x="12540" y="5310"/>
                    <a:pt x="14311" y="5310"/>
                  </a:cubicBezTo>
                  <a:cubicBezTo>
                    <a:pt x="15202" y="5310"/>
                    <a:pt x="16130" y="5197"/>
                    <a:pt x="17128" y="4916"/>
                  </a:cubicBezTo>
                  <a:cubicBezTo>
                    <a:pt x="17525" y="4805"/>
                    <a:pt x="17802" y="4440"/>
                    <a:pt x="17802" y="4027"/>
                  </a:cubicBezTo>
                  <a:cubicBezTo>
                    <a:pt x="17802" y="3762"/>
                    <a:pt x="17687" y="3509"/>
                    <a:pt x="17488" y="3334"/>
                  </a:cubicBezTo>
                  <a:cubicBezTo>
                    <a:pt x="17317" y="3185"/>
                    <a:pt x="17098" y="3105"/>
                    <a:pt x="16873" y="3105"/>
                  </a:cubicBezTo>
                  <a:cubicBezTo>
                    <a:pt x="16832" y="3105"/>
                    <a:pt x="16792" y="3107"/>
                    <a:pt x="16749" y="3113"/>
                  </a:cubicBezTo>
                  <a:cubicBezTo>
                    <a:pt x="16408" y="3159"/>
                    <a:pt x="16072" y="3180"/>
                    <a:pt x="15741" y="3180"/>
                  </a:cubicBezTo>
                  <a:cubicBezTo>
                    <a:pt x="14997" y="3180"/>
                    <a:pt x="14273" y="3073"/>
                    <a:pt x="13545" y="2898"/>
                  </a:cubicBezTo>
                  <a:cubicBezTo>
                    <a:pt x="13969" y="2556"/>
                    <a:pt x="14370" y="2155"/>
                    <a:pt x="14745" y="1699"/>
                  </a:cubicBezTo>
                  <a:cubicBezTo>
                    <a:pt x="14890" y="1524"/>
                    <a:pt x="14956" y="1302"/>
                    <a:pt x="14935" y="1075"/>
                  </a:cubicBezTo>
                  <a:cubicBezTo>
                    <a:pt x="14913" y="850"/>
                    <a:pt x="14805" y="646"/>
                    <a:pt x="14628" y="501"/>
                  </a:cubicBezTo>
                  <a:cubicBezTo>
                    <a:pt x="14476" y="376"/>
                    <a:pt x="14288" y="307"/>
                    <a:pt x="14091" y="307"/>
                  </a:cubicBezTo>
                  <a:cubicBezTo>
                    <a:pt x="14063" y="307"/>
                    <a:pt x="14035" y="309"/>
                    <a:pt x="14006" y="312"/>
                  </a:cubicBezTo>
                  <a:cubicBezTo>
                    <a:pt x="13780" y="333"/>
                    <a:pt x="13575" y="442"/>
                    <a:pt x="13433" y="617"/>
                  </a:cubicBezTo>
                  <a:cubicBezTo>
                    <a:pt x="12594" y="1635"/>
                    <a:pt x="11834" y="2058"/>
                    <a:pt x="11409" y="2229"/>
                  </a:cubicBezTo>
                  <a:cubicBezTo>
                    <a:pt x="11034" y="2093"/>
                    <a:pt x="10653" y="1949"/>
                    <a:pt x="10262" y="1801"/>
                  </a:cubicBezTo>
                  <a:cubicBezTo>
                    <a:pt x="8013" y="950"/>
                    <a:pt x="5503" y="1"/>
                    <a:pt x="2352" y="1"/>
                  </a:cubicBezTo>
                  <a:close/>
                  <a:moveTo>
                    <a:pt x="7997" y="8873"/>
                  </a:moveTo>
                  <a:cubicBezTo>
                    <a:pt x="8191" y="8873"/>
                    <a:pt x="8378" y="8890"/>
                    <a:pt x="8560" y="8923"/>
                  </a:cubicBezTo>
                  <a:cubicBezTo>
                    <a:pt x="9696" y="9129"/>
                    <a:pt x="10547" y="9946"/>
                    <a:pt x="10547" y="10920"/>
                  </a:cubicBezTo>
                  <a:cubicBezTo>
                    <a:pt x="10547" y="11561"/>
                    <a:pt x="10526" y="12160"/>
                    <a:pt x="10483" y="12710"/>
                  </a:cubicBezTo>
                  <a:cubicBezTo>
                    <a:pt x="8860" y="13999"/>
                    <a:pt x="7028" y="14657"/>
                    <a:pt x="5842" y="14850"/>
                  </a:cubicBezTo>
                  <a:cubicBezTo>
                    <a:pt x="5579" y="13836"/>
                    <a:pt x="5448" y="12520"/>
                    <a:pt x="5448" y="10920"/>
                  </a:cubicBezTo>
                  <a:cubicBezTo>
                    <a:pt x="5448" y="9791"/>
                    <a:pt x="6591" y="8873"/>
                    <a:pt x="7997" y="8873"/>
                  </a:cubicBezTo>
                  <a:close/>
                  <a:moveTo>
                    <a:pt x="7600" y="10859"/>
                  </a:moveTo>
                  <a:cubicBezTo>
                    <a:pt x="7539" y="10859"/>
                    <a:pt x="7479" y="10880"/>
                    <a:pt x="7429" y="10923"/>
                  </a:cubicBezTo>
                  <a:cubicBezTo>
                    <a:pt x="7321" y="11018"/>
                    <a:pt x="7310" y="11183"/>
                    <a:pt x="7404" y="11292"/>
                  </a:cubicBezTo>
                  <a:cubicBezTo>
                    <a:pt x="7553" y="11463"/>
                    <a:pt x="7770" y="11561"/>
                    <a:pt x="7997" y="11561"/>
                  </a:cubicBezTo>
                  <a:cubicBezTo>
                    <a:pt x="8225" y="11561"/>
                    <a:pt x="8440" y="11463"/>
                    <a:pt x="8590" y="11292"/>
                  </a:cubicBezTo>
                  <a:cubicBezTo>
                    <a:pt x="8684" y="11183"/>
                    <a:pt x="8674" y="11018"/>
                    <a:pt x="8565" y="10923"/>
                  </a:cubicBezTo>
                  <a:cubicBezTo>
                    <a:pt x="8516" y="10880"/>
                    <a:pt x="8455" y="10859"/>
                    <a:pt x="8394" y="10859"/>
                  </a:cubicBezTo>
                  <a:cubicBezTo>
                    <a:pt x="8321" y="10859"/>
                    <a:pt x="8248" y="10890"/>
                    <a:pt x="8197" y="10948"/>
                  </a:cubicBezTo>
                  <a:cubicBezTo>
                    <a:pt x="8146" y="11007"/>
                    <a:pt x="8074" y="11039"/>
                    <a:pt x="7997" y="11039"/>
                  </a:cubicBezTo>
                  <a:cubicBezTo>
                    <a:pt x="7921" y="11039"/>
                    <a:pt x="7847" y="11007"/>
                    <a:pt x="7797" y="10948"/>
                  </a:cubicBezTo>
                  <a:cubicBezTo>
                    <a:pt x="7746" y="10890"/>
                    <a:pt x="7674" y="10859"/>
                    <a:pt x="7600" y="10859"/>
                  </a:cubicBezTo>
                  <a:close/>
                  <a:moveTo>
                    <a:pt x="9501" y="10598"/>
                  </a:moveTo>
                  <a:cubicBezTo>
                    <a:pt x="9356" y="10598"/>
                    <a:pt x="9240" y="10716"/>
                    <a:pt x="9240" y="10859"/>
                  </a:cubicBezTo>
                  <a:lnTo>
                    <a:pt x="9240" y="11109"/>
                  </a:lnTo>
                  <a:cubicBezTo>
                    <a:pt x="9240" y="11254"/>
                    <a:pt x="9356" y="11370"/>
                    <a:pt x="9501" y="11370"/>
                  </a:cubicBezTo>
                  <a:cubicBezTo>
                    <a:pt x="9646" y="11370"/>
                    <a:pt x="9762" y="11254"/>
                    <a:pt x="9762" y="11109"/>
                  </a:cubicBezTo>
                  <a:lnTo>
                    <a:pt x="9762" y="10859"/>
                  </a:lnTo>
                  <a:cubicBezTo>
                    <a:pt x="9762" y="10716"/>
                    <a:pt x="9646" y="10598"/>
                    <a:pt x="9501" y="10598"/>
                  </a:cubicBezTo>
                  <a:close/>
                  <a:moveTo>
                    <a:pt x="6494" y="10598"/>
                  </a:moveTo>
                  <a:cubicBezTo>
                    <a:pt x="6350" y="10598"/>
                    <a:pt x="6233" y="10716"/>
                    <a:pt x="6233" y="10859"/>
                  </a:cubicBezTo>
                  <a:lnTo>
                    <a:pt x="6233" y="11109"/>
                  </a:lnTo>
                  <a:cubicBezTo>
                    <a:pt x="6233" y="11254"/>
                    <a:pt x="6350" y="11370"/>
                    <a:pt x="6494" y="11370"/>
                  </a:cubicBezTo>
                  <a:cubicBezTo>
                    <a:pt x="6637" y="11370"/>
                    <a:pt x="6755" y="11254"/>
                    <a:pt x="6755" y="11109"/>
                  </a:cubicBezTo>
                  <a:lnTo>
                    <a:pt x="6755" y="10859"/>
                  </a:lnTo>
                  <a:cubicBezTo>
                    <a:pt x="6755" y="10716"/>
                    <a:pt x="6637" y="10598"/>
                    <a:pt x="6494" y="10598"/>
                  </a:cubicBezTo>
                  <a:close/>
                  <a:moveTo>
                    <a:pt x="7730" y="6877"/>
                  </a:moveTo>
                  <a:cubicBezTo>
                    <a:pt x="7935" y="6964"/>
                    <a:pt x="8150" y="7043"/>
                    <a:pt x="8378" y="7115"/>
                  </a:cubicBezTo>
                  <a:cubicBezTo>
                    <a:pt x="8362" y="7483"/>
                    <a:pt x="8348" y="7935"/>
                    <a:pt x="8348" y="8368"/>
                  </a:cubicBezTo>
                  <a:cubicBezTo>
                    <a:pt x="8234" y="8357"/>
                    <a:pt x="8116" y="8351"/>
                    <a:pt x="7997" y="8351"/>
                  </a:cubicBezTo>
                  <a:cubicBezTo>
                    <a:pt x="7893" y="8351"/>
                    <a:pt x="7790" y="8357"/>
                    <a:pt x="7690" y="8364"/>
                  </a:cubicBezTo>
                  <a:cubicBezTo>
                    <a:pt x="7690" y="7843"/>
                    <a:pt x="7709" y="7294"/>
                    <a:pt x="7730" y="6877"/>
                  </a:cubicBezTo>
                  <a:close/>
                  <a:moveTo>
                    <a:pt x="5515" y="3526"/>
                  </a:moveTo>
                  <a:lnTo>
                    <a:pt x="5515" y="3526"/>
                  </a:lnTo>
                  <a:cubicBezTo>
                    <a:pt x="5757" y="3563"/>
                    <a:pt x="5994" y="3607"/>
                    <a:pt x="6228" y="3652"/>
                  </a:cubicBezTo>
                  <a:cubicBezTo>
                    <a:pt x="6396" y="4221"/>
                    <a:pt x="6656" y="4676"/>
                    <a:pt x="7021" y="5037"/>
                  </a:cubicBezTo>
                  <a:cubicBezTo>
                    <a:pt x="7741" y="5748"/>
                    <a:pt x="8939" y="6186"/>
                    <a:pt x="10685" y="6374"/>
                  </a:cubicBezTo>
                  <a:cubicBezTo>
                    <a:pt x="10865" y="6394"/>
                    <a:pt x="10997" y="6557"/>
                    <a:pt x="10978" y="6736"/>
                  </a:cubicBezTo>
                  <a:cubicBezTo>
                    <a:pt x="10961" y="6905"/>
                    <a:pt x="10819" y="7031"/>
                    <a:pt x="10651" y="7031"/>
                  </a:cubicBezTo>
                  <a:cubicBezTo>
                    <a:pt x="10639" y="7031"/>
                    <a:pt x="10626" y="7031"/>
                    <a:pt x="10616" y="7029"/>
                  </a:cubicBezTo>
                  <a:cubicBezTo>
                    <a:pt x="9909" y="6952"/>
                    <a:pt x="9282" y="6835"/>
                    <a:pt x="8729" y="6677"/>
                  </a:cubicBezTo>
                  <a:cubicBezTo>
                    <a:pt x="8722" y="6676"/>
                    <a:pt x="8715" y="6672"/>
                    <a:pt x="8709" y="6671"/>
                  </a:cubicBezTo>
                  <a:cubicBezTo>
                    <a:pt x="8304" y="6554"/>
                    <a:pt x="7939" y="6412"/>
                    <a:pt x="7615" y="6248"/>
                  </a:cubicBezTo>
                  <a:cubicBezTo>
                    <a:pt x="7608" y="6246"/>
                    <a:pt x="7603" y="6243"/>
                    <a:pt x="7598" y="6240"/>
                  </a:cubicBezTo>
                  <a:cubicBezTo>
                    <a:pt x="7190" y="6033"/>
                    <a:pt x="6844" y="5788"/>
                    <a:pt x="6558" y="5504"/>
                  </a:cubicBezTo>
                  <a:cubicBezTo>
                    <a:pt x="6199" y="5151"/>
                    <a:pt x="5767" y="4608"/>
                    <a:pt x="5515" y="3526"/>
                  </a:cubicBezTo>
                  <a:close/>
                  <a:moveTo>
                    <a:pt x="14088" y="830"/>
                  </a:moveTo>
                  <a:cubicBezTo>
                    <a:pt x="14165" y="830"/>
                    <a:pt x="14238" y="855"/>
                    <a:pt x="14298" y="904"/>
                  </a:cubicBezTo>
                  <a:cubicBezTo>
                    <a:pt x="14366" y="959"/>
                    <a:pt x="14407" y="1039"/>
                    <a:pt x="14415" y="1127"/>
                  </a:cubicBezTo>
                  <a:cubicBezTo>
                    <a:pt x="14424" y="1213"/>
                    <a:pt x="14398" y="1300"/>
                    <a:pt x="14342" y="1367"/>
                  </a:cubicBezTo>
                  <a:cubicBezTo>
                    <a:pt x="13899" y="1905"/>
                    <a:pt x="13418" y="2363"/>
                    <a:pt x="12910" y="2727"/>
                  </a:cubicBezTo>
                  <a:cubicBezTo>
                    <a:pt x="12641" y="2649"/>
                    <a:pt x="12368" y="2563"/>
                    <a:pt x="12097" y="2471"/>
                  </a:cubicBezTo>
                  <a:cubicBezTo>
                    <a:pt x="12569" y="2199"/>
                    <a:pt x="13187" y="1735"/>
                    <a:pt x="13835" y="949"/>
                  </a:cubicBezTo>
                  <a:cubicBezTo>
                    <a:pt x="13890" y="881"/>
                    <a:pt x="13969" y="839"/>
                    <a:pt x="14057" y="830"/>
                  </a:cubicBezTo>
                  <a:cubicBezTo>
                    <a:pt x="14068" y="830"/>
                    <a:pt x="14077" y="830"/>
                    <a:pt x="14088" y="83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139" name="Google Shape;1139;p38"/>
          <p:cNvSpPr/>
          <p:nvPr/>
        </p:nvSpPr>
        <p:spPr>
          <a:xfrm>
            <a:off x="3212998" y="2990979"/>
            <a:ext cx="1021200" cy="1021200"/>
          </a:xfrm>
          <a:prstGeom prst="donut">
            <a:avLst>
              <a:gd name="adj" fmla="val 2114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40" name="Google Shape;1140;p38"/>
          <p:cNvSpPr/>
          <p:nvPr/>
        </p:nvSpPr>
        <p:spPr>
          <a:xfrm rot="5400000">
            <a:off x="3212398" y="2991729"/>
            <a:ext cx="1022400" cy="1019700"/>
          </a:xfrm>
          <a:prstGeom prst="blockArc">
            <a:avLst>
              <a:gd name="adj1" fmla="val 10800000"/>
              <a:gd name="adj2" fmla="val 5324445"/>
              <a:gd name="adj3" fmla="val 20198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141" name="Google Shape;1141;p38"/>
          <p:cNvGrpSpPr/>
          <p:nvPr/>
        </p:nvGrpSpPr>
        <p:grpSpPr>
          <a:xfrm>
            <a:off x="4474006" y="1505350"/>
            <a:ext cx="2948731" cy="967625"/>
            <a:chOff x="4474006" y="1505350"/>
            <a:chExt cx="2948731" cy="967625"/>
          </a:xfrm>
        </p:grpSpPr>
        <p:sp>
          <p:nvSpPr>
            <p:cNvPr id="1142" name="Google Shape;1142;p38"/>
            <p:cNvSpPr txBox="1"/>
            <p:nvPr/>
          </p:nvSpPr>
          <p:spPr>
            <a:xfrm>
              <a:off x="4474006" y="1506375"/>
              <a:ext cx="776400" cy="9666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50%</a:t>
              </a:r>
              <a:endParaRPr sz="2300" b="1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grpSp>
          <p:nvGrpSpPr>
            <p:cNvPr id="1143" name="Google Shape;1143;p38"/>
            <p:cNvGrpSpPr/>
            <p:nvPr/>
          </p:nvGrpSpPr>
          <p:grpSpPr>
            <a:xfrm>
              <a:off x="5400473" y="1505350"/>
              <a:ext cx="2022265" cy="953651"/>
              <a:chOff x="5400473" y="1505350"/>
              <a:chExt cx="2022265" cy="953651"/>
            </a:xfrm>
          </p:grpSpPr>
          <p:sp>
            <p:nvSpPr>
              <p:cNvPr id="1144" name="Google Shape;1144;p38"/>
              <p:cNvSpPr txBox="1"/>
              <p:nvPr/>
            </p:nvSpPr>
            <p:spPr>
              <a:xfrm>
                <a:off x="5400473" y="1505350"/>
                <a:ext cx="2021700" cy="46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sz="2300" b="1" dirty="0">
                    <a:solidFill>
                      <a:schemeClr val="dk1"/>
                    </a:solidFill>
                    <a:latin typeface="Barlow"/>
                    <a:ea typeface="Barlow"/>
                    <a:cs typeface="B Nazanin" panose="00000400000000000000" pitchFamily="2" charset="-78"/>
                    <a:sym typeface="Barlow"/>
                  </a:rPr>
                  <a:t>پروانه</a:t>
                </a:r>
                <a:endParaRPr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endParaRPr>
              </a:p>
            </p:txBody>
          </p:sp>
          <p:sp>
            <p:nvSpPr>
              <p:cNvPr id="1145" name="Google Shape;1145;p38"/>
              <p:cNvSpPr txBox="1"/>
              <p:nvPr/>
            </p:nvSpPr>
            <p:spPr>
              <a:xfrm>
                <a:off x="5401038" y="1788501"/>
                <a:ext cx="2021700" cy="67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sz="1500" dirty="0">
                    <a:solidFill>
                      <a:schemeClr val="dk1"/>
                    </a:solidFill>
                    <a:latin typeface="Actor"/>
                    <a:ea typeface="Actor"/>
                    <a:cs typeface="B Nazanin" panose="00000400000000000000" pitchFamily="2" charset="-78"/>
                    <a:sym typeface="Actor"/>
                  </a:rPr>
                  <a:t>قالب پاورپوینت حیوانات قابل ویرایش می باشد</a:t>
                </a:r>
                <a:endParaRPr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endParaRPr>
              </a:p>
            </p:txBody>
          </p:sp>
        </p:grpSp>
      </p:grpSp>
      <p:grpSp>
        <p:nvGrpSpPr>
          <p:cNvPr id="1146" name="Google Shape;1146;p38"/>
          <p:cNvGrpSpPr/>
          <p:nvPr/>
        </p:nvGrpSpPr>
        <p:grpSpPr>
          <a:xfrm>
            <a:off x="4474006" y="3006074"/>
            <a:ext cx="2948731" cy="978802"/>
            <a:chOff x="4474006" y="3006074"/>
            <a:chExt cx="2948731" cy="978802"/>
          </a:xfrm>
        </p:grpSpPr>
        <p:sp>
          <p:nvSpPr>
            <p:cNvPr id="1147" name="Google Shape;1147;p38"/>
            <p:cNvSpPr txBox="1"/>
            <p:nvPr/>
          </p:nvSpPr>
          <p:spPr>
            <a:xfrm>
              <a:off x="4474006" y="3018276"/>
              <a:ext cx="776400" cy="9666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80%</a:t>
              </a:r>
              <a:endParaRPr sz="2300" b="1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1148" name="Google Shape;1148;p38"/>
            <p:cNvSpPr txBox="1"/>
            <p:nvPr/>
          </p:nvSpPr>
          <p:spPr>
            <a:xfrm>
              <a:off x="5400473" y="3006074"/>
              <a:ext cx="20217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کرم ابریشم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1149" name="Google Shape;1149;p38"/>
            <p:cNvSpPr txBox="1"/>
            <p:nvPr/>
          </p:nvSpPr>
          <p:spPr>
            <a:xfrm>
              <a:off x="5401038" y="3289225"/>
              <a:ext cx="2021700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39"/>
          <p:cNvSpPr/>
          <p:nvPr/>
        </p:nvSpPr>
        <p:spPr>
          <a:xfrm>
            <a:off x="1450230" y="3043402"/>
            <a:ext cx="654665" cy="611188"/>
          </a:xfrm>
          <a:custGeom>
            <a:avLst/>
            <a:gdLst/>
            <a:ahLst/>
            <a:cxnLst/>
            <a:rect l="l" t="t" r="r" b="b"/>
            <a:pathLst>
              <a:path w="23987" h="22394" extrusionOk="0">
                <a:moveTo>
                  <a:pt x="16266" y="1"/>
                </a:moveTo>
                <a:cubicBezTo>
                  <a:pt x="14110" y="1"/>
                  <a:pt x="11689" y="746"/>
                  <a:pt x="9881" y="1276"/>
                </a:cubicBezTo>
                <a:cubicBezTo>
                  <a:pt x="7699" y="1909"/>
                  <a:pt x="5117" y="2606"/>
                  <a:pt x="3458" y="4202"/>
                </a:cubicBezTo>
                <a:cubicBezTo>
                  <a:pt x="1941" y="5665"/>
                  <a:pt x="1205" y="7745"/>
                  <a:pt x="767" y="9615"/>
                </a:cubicBezTo>
                <a:cubicBezTo>
                  <a:pt x="1" y="12956"/>
                  <a:pt x="423" y="16453"/>
                  <a:pt x="1995" y="19402"/>
                </a:cubicBezTo>
                <a:cubicBezTo>
                  <a:pt x="2504" y="20356"/>
                  <a:pt x="3161" y="21287"/>
                  <a:pt x="4162" y="21819"/>
                </a:cubicBezTo>
                <a:cubicBezTo>
                  <a:pt x="4989" y="22261"/>
                  <a:pt x="5947" y="22393"/>
                  <a:pt x="6941" y="22393"/>
                </a:cubicBezTo>
                <a:cubicBezTo>
                  <a:pt x="7744" y="22393"/>
                  <a:pt x="8572" y="22307"/>
                  <a:pt x="9373" y="22226"/>
                </a:cubicBezTo>
                <a:cubicBezTo>
                  <a:pt x="11399" y="22023"/>
                  <a:pt x="13433" y="21898"/>
                  <a:pt x="15436" y="21467"/>
                </a:cubicBezTo>
                <a:cubicBezTo>
                  <a:pt x="17548" y="21013"/>
                  <a:pt x="19605" y="20192"/>
                  <a:pt x="21162" y="18713"/>
                </a:cubicBezTo>
                <a:cubicBezTo>
                  <a:pt x="22453" y="17485"/>
                  <a:pt x="23134" y="16155"/>
                  <a:pt x="23431" y="14786"/>
                </a:cubicBezTo>
                <a:cubicBezTo>
                  <a:pt x="23986" y="12189"/>
                  <a:pt x="23149" y="9427"/>
                  <a:pt x="22445" y="6815"/>
                </a:cubicBezTo>
                <a:cubicBezTo>
                  <a:pt x="21921" y="4867"/>
                  <a:pt x="21452" y="2700"/>
                  <a:pt x="19910" y="1221"/>
                </a:cubicBezTo>
                <a:cubicBezTo>
                  <a:pt x="18971" y="319"/>
                  <a:pt x="17675" y="1"/>
                  <a:pt x="162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55" name="Google Shape;1155;p39"/>
          <p:cNvSpPr/>
          <p:nvPr/>
        </p:nvSpPr>
        <p:spPr>
          <a:xfrm>
            <a:off x="1450230" y="2191127"/>
            <a:ext cx="654665" cy="611188"/>
          </a:xfrm>
          <a:custGeom>
            <a:avLst/>
            <a:gdLst/>
            <a:ahLst/>
            <a:cxnLst/>
            <a:rect l="l" t="t" r="r" b="b"/>
            <a:pathLst>
              <a:path w="23987" h="22394" extrusionOk="0">
                <a:moveTo>
                  <a:pt x="16266" y="1"/>
                </a:moveTo>
                <a:cubicBezTo>
                  <a:pt x="14110" y="1"/>
                  <a:pt x="11689" y="746"/>
                  <a:pt x="9881" y="1276"/>
                </a:cubicBezTo>
                <a:cubicBezTo>
                  <a:pt x="7699" y="1909"/>
                  <a:pt x="5117" y="2606"/>
                  <a:pt x="3458" y="4202"/>
                </a:cubicBezTo>
                <a:cubicBezTo>
                  <a:pt x="1941" y="5665"/>
                  <a:pt x="1205" y="7745"/>
                  <a:pt x="767" y="9615"/>
                </a:cubicBezTo>
                <a:cubicBezTo>
                  <a:pt x="1" y="12956"/>
                  <a:pt x="423" y="16453"/>
                  <a:pt x="1995" y="19402"/>
                </a:cubicBezTo>
                <a:cubicBezTo>
                  <a:pt x="2504" y="20356"/>
                  <a:pt x="3161" y="21287"/>
                  <a:pt x="4162" y="21819"/>
                </a:cubicBezTo>
                <a:cubicBezTo>
                  <a:pt x="4989" y="22261"/>
                  <a:pt x="5947" y="22393"/>
                  <a:pt x="6941" y="22393"/>
                </a:cubicBezTo>
                <a:cubicBezTo>
                  <a:pt x="7744" y="22393"/>
                  <a:pt x="8572" y="22307"/>
                  <a:pt x="9373" y="22226"/>
                </a:cubicBezTo>
                <a:cubicBezTo>
                  <a:pt x="11399" y="22023"/>
                  <a:pt x="13433" y="21898"/>
                  <a:pt x="15436" y="21467"/>
                </a:cubicBezTo>
                <a:cubicBezTo>
                  <a:pt x="17548" y="21013"/>
                  <a:pt x="19605" y="20192"/>
                  <a:pt x="21162" y="18713"/>
                </a:cubicBezTo>
                <a:cubicBezTo>
                  <a:pt x="22453" y="17485"/>
                  <a:pt x="23134" y="16155"/>
                  <a:pt x="23431" y="14786"/>
                </a:cubicBezTo>
                <a:cubicBezTo>
                  <a:pt x="23986" y="12189"/>
                  <a:pt x="23149" y="9427"/>
                  <a:pt x="22445" y="6815"/>
                </a:cubicBezTo>
                <a:cubicBezTo>
                  <a:pt x="21921" y="4867"/>
                  <a:pt x="21452" y="2700"/>
                  <a:pt x="19910" y="1221"/>
                </a:cubicBezTo>
                <a:cubicBezTo>
                  <a:pt x="18971" y="319"/>
                  <a:pt x="17675" y="1"/>
                  <a:pt x="162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56" name="Google Shape;1156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همه چیز درباره اینفوگرافیک حشرات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157" name="Google Shape;1157;p39"/>
          <p:cNvSpPr/>
          <p:nvPr/>
        </p:nvSpPr>
        <p:spPr>
          <a:xfrm>
            <a:off x="1450230" y="1338852"/>
            <a:ext cx="654665" cy="611188"/>
          </a:xfrm>
          <a:custGeom>
            <a:avLst/>
            <a:gdLst/>
            <a:ahLst/>
            <a:cxnLst/>
            <a:rect l="l" t="t" r="r" b="b"/>
            <a:pathLst>
              <a:path w="23987" h="22394" extrusionOk="0">
                <a:moveTo>
                  <a:pt x="16266" y="1"/>
                </a:moveTo>
                <a:cubicBezTo>
                  <a:pt x="14110" y="1"/>
                  <a:pt x="11689" y="746"/>
                  <a:pt x="9881" y="1276"/>
                </a:cubicBezTo>
                <a:cubicBezTo>
                  <a:pt x="7699" y="1909"/>
                  <a:pt x="5117" y="2606"/>
                  <a:pt x="3458" y="4202"/>
                </a:cubicBezTo>
                <a:cubicBezTo>
                  <a:pt x="1941" y="5665"/>
                  <a:pt x="1205" y="7745"/>
                  <a:pt x="767" y="9615"/>
                </a:cubicBezTo>
                <a:cubicBezTo>
                  <a:pt x="1" y="12956"/>
                  <a:pt x="423" y="16453"/>
                  <a:pt x="1995" y="19402"/>
                </a:cubicBezTo>
                <a:cubicBezTo>
                  <a:pt x="2504" y="20356"/>
                  <a:pt x="3161" y="21287"/>
                  <a:pt x="4162" y="21819"/>
                </a:cubicBezTo>
                <a:cubicBezTo>
                  <a:pt x="4989" y="22261"/>
                  <a:pt x="5947" y="22393"/>
                  <a:pt x="6941" y="22393"/>
                </a:cubicBezTo>
                <a:cubicBezTo>
                  <a:pt x="7744" y="22393"/>
                  <a:pt x="8572" y="22307"/>
                  <a:pt x="9373" y="22226"/>
                </a:cubicBezTo>
                <a:cubicBezTo>
                  <a:pt x="11399" y="22023"/>
                  <a:pt x="13433" y="21898"/>
                  <a:pt x="15436" y="21467"/>
                </a:cubicBezTo>
                <a:cubicBezTo>
                  <a:pt x="17548" y="21013"/>
                  <a:pt x="19605" y="20192"/>
                  <a:pt x="21162" y="18713"/>
                </a:cubicBezTo>
                <a:cubicBezTo>
                  <a:pt x="22453" y="17485"/>
                  <a:pt x="23134" y="16155"/>
                  <a:pt x="23431" y="14786"/>
                </a:cubicBezTo>
                <a:cubicBezTo>
                  <a:pt x="23986" y="12189"/>
                  <a:pt x="23149" y="9427"/>
                  <a:pt x="22445" y="6815"/>
                </a:cubicBezTo>
                <a:cubicBezTo>
                  <a:pt x="21921" y="4867"/>
                  <a:pt x="21452" y="2700"/>
                  <a:pt x="19910" y="1221"/>
                </a:cubicBezTo>
                <a:cubicBezTo>
                  <a:pt x="18971" y="319"/>
                  <a:pt x="17675" y="1"/>
                  <a:pt x="162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158" name="Google Shape;1158;p39"/>
          <p:cNvGrpSpPr/>
          <p:nvPr/>
        </p:nvGrpSpPr>
        <p:grpSpPr>
          <a:xfrm>
            <a:off x="1613892" y="3183832"/>
            <a:ext cx="327340" cy="330328"/>
            <a:chOff x="-18271050" y="3333200"/>
            <a:chExt cx="304050" cy="306825"/>
          </a:xfrm>
        </p:grpSpPr>
        <p:sp>
          <p:nvSpPr>
            <p:cNvPr id="1159" name="Google Shape;1159;p39"/>
            <p:cNvSpPr/>
            <p:nvPr/>
          </p:nvSpPr>
          <p:spPr>
            <a:xfrm>
              <a:off x="-18271050" y="3407650"/>
              <a:ext cx="63025" cy="79575"/>
            </a:xfrm>
            <a:custGeom>
              <a:avLst/>
              <a:gdLst/>
              <a:ahLst/>
              <a:cxnLst/>
              <a:rect l="l" t="t" r="r" b="b"/>
              <a:pathLst>
                <a:path w="2521" h="3183" extrusionOk="0">
                  <a:moveTo>
                    <a:pt x="1765" y="0"/>
                  </a:moveTo>
                  <a:cubicBezTo>
                    <a:pt x="788" y="0"/>
                    <a:pt x="0" y="788"/>
                    <a:pt x="0" y="1764"/>
                  </a:cubicBezTo>
                  <a:cubicBezTo>
                    <a:pt x="0" y="2363"/>
                    <a:pt x="284" y="2867"/>
                    <a:pt x="694" y="3182"/>
                  </a:cubicBezTo>
                  <a:cubicBezTo>
                    <a:pt x="694" y="1733"/>
                    <a:pt x="1544" y="567"/>
                    <a:pt x="2521" y="158"/>
                  </a:cubicBezTo>
                  <a:cubicBezTo>
                    <a:pt x="2300" y="32"/>
                    <a:pt x="2048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-18030050" y="3406850"/>
              <a:ext cx="63050" cy="79575"/>
            </a:xfrm>
            <a:custGeom>
              <a:avLst/>
              <a:gdLst/>
              <a:ahLst/>
              <a:cxnLst/>
              <a:rect l="l" t="t" r="r" b="b"/>
              <a:pathLst>
                <a:path w="2522" h="3183" extrusionOk="0">
                  <a:moveTo>
                    <a:pt x="757" y="1"/>
                  </a:moveTo>
                  <a:cubicBezTo>
                    <a:pt x="474" y="1"/>
                    <a:pt x="253" y="64"/>
                    <a:pt x="1" y="158"/>
                  </a:cubicBezTo>
                  <a:cubicBezTo>
                    <a:pt x="978" y="568"/>
                    <a:pt x="1828" y="1733"/>
                    <a:pt x="1828" y="3183"/>
                  </a:cubicBezTo>
                  <a:cubicBezTo>
                    <a:pt x="2238" y="2868"/>
                    <a:pt x="2521" y="2332"/>
                    <a:pt x="2521" y="1765"/>
                  </a:cubicBezTo>
                  <a:cubicBezTo>
                    <a:pt x="2521" y="788"/>
                    <a:pt x="1734" y="1"/>
                    <a:pt x="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-18136375" y="3549400"/>
              <a:ext cx="35475" cy="32325"/>
            </a:xfrm>
            <a:custGeom>
              <a:avLst/>
              <a:gdLst/>
              <a:ahLst/>
              <a:cxnLst/>
              <a:rect l="l" t="t" r="r" b="b"/>
              <a:pathLst>
                <a:path w="1419" h="1293" extrusionOk="0">
                  <a:moveTo>
                    <a:pt x="725" y="1"/>
                  </a:moveTo>
                  <a:cubicBezTo>
                    <a:pt x="347" y="1"/>
                    <a:pt x="95" y="222"/>
                    <a:pt x="1" y="600"/>
                  </a:cubicBezTo>
                  <a:lnTo>
                    <a:pt x="725" y="1293"/>
                  </a:lnTo>
                  <a:lnTo>
                    <a:pt x="1419" y="600"/>
                  </a:lnTo>
                  <a:cubicBezTo>
                    <a:pt x="1355" y="285"/>
                    <a:pt x="1072" y="1"/>
                    <a:pt x="7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-18233250" y="3423625"/>
              <a:ext cx="230800" cy="216400"/>
            </a:xfrm>
            <a:custGeom>
              <a:avLst/>
              <a:gdLst/>
              <a:ahLst/>
              <a:cxnLst/>
              <a:rect l="l" t="t" r="r" b="b"/>
              <a:pathLst>
                <a:path w="9232" h="8656" extrusionOk="0">
                  <a:moveTo>
                    <a:pt x="2427" y="2890"/>
                  </a:moveTo>
                  <a:cubicBezTo>
                    <a:pt x="2616" y="2890"/>
                    <a:pt x="2773" y="3047"/>
                    <a:pt x="2773" y="3268"/>
                  </a:cubicBezTo>
                  <a:cubicBezTo>
                    <a:pt x="2773" y="3457"/>
                    <a:pt x="2616" y="3614"/>
                    <a:pt x="2427" y="3614"/>
                  </a:cubicBezTo>
                  <a:cubicBezTo>
                    <a:pt x="2238" y="3614"/>
                    <a:pt x="2080" y="3457"/>
                    <a:pt x="2080" y="3268"/>
                  </a:cubicBezTo>
                  <a:cubicBezTo>
                    <a:pt x="2080" y="3047"/>
                    <a:pt x="2238" y="2890"/>
                    <a:pt x="2427" y="2890"/>
                  </a:cubicBezTo>
                  <a:close/>
                  <a:moveTo>
                    <a:pt x="6711" y="2890"/>
                  </a:moveTo>
                  <a:cubicBezTo>
                    <a:pt x="6900" y="2890"/>
                    <a:pt x="7089" y="3047"/>
                    <a:pt x="7089" y="3268"/>
                  </a:cubicBezTo>
                  <a:cubicBezTo>
                    <a:pt x="7058" y="3457"/>
                    <a:pt x="6900" y="3614"/>
                    <a:pt x="6711" y="3614"/>
                  </a:cubicBezTo>
                  <a:cubicBezTo>
                    <a:pt x="6522" y="3614"/>
                    <a:pt x="6365" y="3457"/>
                    <a:pt x="6365" y="3268"/>
                  </a:cubicBezTo>
                  <a:cubicBezTo>
                    <a:pt x="6365" y="3047"/>
                    <a:pt x="6522" y="2890"/>
                    <a:pt x="6711" y="2890"/>
                  </a:cubicBezTo>
                  <a:close/>
                  <a:moveTo>
                    <a:pt x="2066" y="0"/>
                  </a:moveTo>
                  <a:cubicBezTo>
                    <a:pt x="1647" y="0"/>
                    <a:pt x="1224" y="147"/>
                    <a:pt x="883" y="464"/>
                  </a:cubicBezTo>
                  <a:cubicBezTo>
                    <a:pt x="316" y="999"/>
                    <a:pt x="1" y="1724"/>
                    <a:pt x="1" y="2543"/>
                  </a:cubicBezTo>
                  <a:cubicBezTo>
                    <a:pt x="1" y="4528"/>
                    <a:pt x="1765" y="8308"/>
                    <a:pt x="4285" y="8655"/>
                  </a:cubicBezTo>
                  <a:lnTo>
                    <a:pt x="4285" y="6985"/>
                  </a:lnTo>
                  <a:lnTo>
                    <a:pt x="3372" y="6103"/>
                  </a:lnTo>
                  <a:lnTo>
                    <a:pt x="3340" y="6040"/>
                  </a:lnTo>
                  <a:cubicBezTo>
                    <a:pt x="3246" y="5977"/>
                    <a:pt x="3214" y="5883"/>
                    <a:pt x="3214" y="5820"/>
                  </a:cubicBezTo>
                  <a:cubicBezTo>
                    <a:pt x="3214" y="5032"/>
                    <a:pt x="3844" y="4402"/>
                    <a:pt x="4632" y="4402"/>
                  </a:cubicBezTo>
                  <a:cubicBezTo>
                    <a:pt x="5420" y="4402"/>
                    <a:pt x="6050" y="5032"/>
                    <a:pt x="6050" y="5820"/>
                  </a:cubicBezTo>
                  <a:cubicBezTo>
                    <a:pt x="6050" y="5883"/>
                    <a:pt x="6018" y="6009"/>
                    <a:pt x="5924" y="6040"/>
                  </a:cubicBezTo>
                  <a:lnTo>
                    <a:pt x="4947" y="6985"/>
                  </a:lnTo>
                  <a:lnTo>
                    <a:pt x="4947" y="8655"/>
                  </a:lnTo>
                  <a:cubicBezTo>
                    <a:pt x="7436" y="8340"/>
                    <a:pt x="9232" y="4559"/>
                    <a:pt x="9232" y="2543"/>
                  </a:cubicBezTo>
                  <a:cubicBezTo>
                    <a:pt x="9232" y="1724"/>
                    <a:pt x="8917" y="999"/>
                    <a:pt x="8349" y="464"/>
                  </a:cubicBezTo>
                  <a:cubicBezTo>
                    <a:pt x="7984" y="157"/>
                    <a:pt x="7553" y="14"/>
                    <a:pt x="7131" y="14"/>
                  </a:cubicBezTo>
                  <a:cubicBezTo>
                    <a:pt x="6425" y="14"/>
                    <a:pt x="5747" y="415"/>
                    <a:pt x="5451" y="1125"/>
                  </a:cubicBezTo>
                  <a:lnTo>
                    <a:pt x="5230" y="1755"/>
                  </a:lnTo>
                  <a:cubicBezTo>
                    <a:pt x="5104" y="2039"/>
                    <a:pt x="4852" y="2197"/>
                    <a:pt x="4600" y="2197"/>
                  </a:cubicBezTo>
                  <a:cubicBezTo>
                    <a:pt x="4317" y="2197"/>
                    <a:pt x="4033" y="2039"/>
                    <a:pt x="3970" y="1755"/>
                  </a:cubicBezTo>
                  <a:lnTo>
                    <a:pt x="3718" y="1125"/>
                  </a:lnTo>
                  <a:cubicBezTo>
                    <a:pt x="3461" y="414"/>
                    <a:pt x="2771" y="0"/>
                    <a:pt x="20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-18231675" y="3333200"/>
              <a:ext cx="220575" cy="125650"/>
            </a:xfrm>
            <a:custGeom>
              <a:avLst/>
              <a:gdLst/>
              <a:ahLst/>
              <a:cxnLst/>
              <a:rect l="l" t="t" r="r" b="b"/>
              <a:pathLst>
                <a:path w="8823" h="5026" extrusionOk="0">
                  <a:moveTo>
                    <a:pt x="3088" y="1088"/>
                  </a:moveTo>
                  <a:cubicBezTo>
                    <a:pt x="3277" y="1088"/>
                    <a:pt x="3435" y="1245"/>
                    <a:pt x="3435" y="1434"/>
                  </a:cubicBezTo>
                  <a:lnTo>
                    <a:pt x="3435" y="2159"/>
                  </a:lnTo>
                  <a:cubicBezTo>
                    <a:pt x="3435" y="2348"/>
                    <a:pt x="3277" y="2506"/>
                    <a:pt x="3088" y="2506"/>
                  </a:cubicBezTo>
                  <a:cubicBezTo>
                    <a:pt x="2868" y="2506"/>
                    <a:pt x="2710" y="2348"/>
                    <a:pt x="2710" y="2159"/>
                  </a:cubicBezTo>
                  <a:lnTo>
                    <a:pt x="2710" y="1434"/>
                  </a:lnTo>
                  <a:cubicBezTo>
                    <a:pt x="2710" y="1245"/>
                    <a:pt x="2868" y="1088"/>
                    <a:pt x="3088" y="1088"/>
                  </a:cubicBezTo>
                  <a:close/>
                  <a:moveTo>
                    <a:pt x="5955" y="1088"/>
                  </a:moveTo>
                  <a:cubicBezTo>
                    <a:pt x="6144" y="1088"/>
                    <a:pt x="6302" y="1245"/>
                    <a:pt x="6302" y="1434"/>
                  </a:cubicBezTo>
                  <a:lnTo>
                    <a:pt x="6302" y="2159"/>
                  </a:lnTo>
                  <a:cubicBezTo>
                    <a:pt x="6302" y="2348"/>
                    <a:pt x="6144" y="2506"/>
                    <a:pt x="5955" y="2506"/>
                  </a:cubicBezTo>
                  <a:cubicBezTo>
                    <a:pt x="5735" y="2506"/>
                    <a:pt x="5577" y="2348"/>
                    <a:pt x="5577" y="2159"/>
                  </a:cubicBezTo>
                  <a:lnTo>
                    <a:pt x="5577" y="1434"/>
                  </a:lnTo>
                  <a:cubicBezTo>
                    <a:pt x="5577" y="1245"/>
                    <a:pt x="5735" y="1088"/>
                    <a:pt x="5955" y="1088"/>
                  </a:cubicBezTo>
                  <a:close/>
                  <a:moveTo>
                    <a:pt x="4537" y="1781"/>
                  </a:moveTo>
                  <a:cubicBezTo>
                    <a:pt x="4726" y="1781"/>
                    <a:pt x="4884" y="1938"/>
                    <a:pt x="4884" y="2159"/>
                  </a:cubicBezTo>
                  <a:lnTo>
                    <a:pt x="4884" y="2852"/>
                  </a:lnTo>
                  <a:cubicBezTo>
                    <a:pt x="4884" y="3041"/>
                    <a:pt x="4726" y="3199"/>
                    <a:pt x="4537" y="3199"/>
                  </a:cubicBezTo>
                  <a:cubicBezTo>
                    <a:pt x="4317" y="3199"/>
                    <a:pt x="4159" y="3041"/>
                    <a:pt x="4159" y="2852"/>
                  </a:cubicBezTo>
                  <a:lnTo>
                    <a:pt x="4159" y="2159"/>
                  </a:lnTo>
                  <a:cubicBezTo>
                    <a:pt x="4159" y="1938"/>
                    <a:pt x="4317" y="1781"/>
                    <a:pt x="4537" y="1781"/>
                  </a:cubicBezTo>
                  <a:close/>
                  <a:moveTo>
                    <a:pt x="4427" y="1"/>
                  </a:moveTo>
                  <a:cubicBezTo>
                    <a:pt x="4372" y="1"/>
                    <a:pt x="4317" y="17"/>
                    <a:pt x="4254" y="48"/>
                  </a:cubicBezTo>
                  <a:lnTo>
                    <a:pt x="3655" y="395"/>
                  </a:lnTo>
                  <a:lnTo>
                    <a:pt x="2994" y="237"/>
                  </a:lnTo>
                  <a:cubicBezTo>
                    <a:pt x="2964" y="230"/>
                    <a:pt x="2934" y="226"/>
                    <a:pt x="2905" y="226"/>
                  </a:cubicBezTo>
                  <a:cubicBezTo>
                    <a:pt x="2810" y="226"/>
                    <a:pt x="2719" y="267"/>
                    <a:pt x="2647" y="363"/>
                  </a:cubicBezTo>
                  <a:lnTo>
                    <a:pt x="2175" y="836"/>
                  </a:lnTo>
                  <a:lnTo>
                    <a:pt x="1481" y="867"/>
                  </a:lnTo>
                  <a:cubicBezTo>
                    <a:pt x="1387" y="867"/>
                    <a:pt x="1261" y="962"/>
                    <a:pt x="1166" y="1088"/>
                  </a:cubicBezTo>
                  <a:lnTo>
                    <a:pt x="851" y="1655"/>
                  </a:lnTo>
                  <a:cubicBezTo>
                    <a:pt x="599" y="1749"/>
                    <a:pt x="127" y="1875"/>
                    <a:pt x="1" y="2096"/>
                  </a:cubicBezTo>
                  <a:cubicBezTo>
                    <a:pt x="851" y="2159"/>
                    <a:pt x="1450" y="2380"/>
                    <a:pt x="1922" y="2821"/>
                  </a:cubicBezTo>
                  <a:cubicBezTo>
                    <a:pt x="2994" y="2821"/>
                    <a:pt x="3907" y="3451"/>
                    <a:pt x="4285" y="4396"/>
                  </a:cubicBezTo>
                  <a:lnTo>
                    <a:pt x="4537" y="5026"/>
                  </a:lnTo>
                  <a:lnTo>
                    <a:pt x="4726" y="4396"/>
                  </a:lnTo>
                  <a:cubicBezTo>
                    <a:pt x="5104" y="3451"/>
                    <a:pt x="6018" y="2821"/>
                    <a:pt x="7058" y="2821"/>
                  </a:cubicBezTo>
                  <a:cubicBezTo>
                    <a:pt x="7486" y="2421"/>
                    <a:pt x="7992" y="2150"/>
                    <a:pt x="8623" y="2150"/>
                  </a:cubicBezTo>
                  <a:cubicBezTo>
                    <a:pt x="8688" y="2150"/>
                    <a:pt x="8754" y="2153"/>
                    <a:pt x="8822" y="2159"/>
                  </a:cubicBezTo>
                  <a:cubicBezTo>
                    <a:pt x="8791" y="2033"/>
                    <a:pt x="8696" y="1938"/>
                    <a:pt x="8633" y="1907"/>
                  </a:cubicBezTo>
                  <a:lnTo>
                    <a:pt x="8003" y="1655"/>
                  </a:lnTo>
                  <a:lnTo>
                    <a:pt x="7688" y="1088"/>
                  </a:lnTo>
                  <a:cubicBezTo>
                    <a:pt x="7656" y="962"/>
                    <a:pt x="7530" y="867"/>
                    <a:pt x="7373" y="867"/>
                  </a:cubicBezTo>
                  <a:lnTo>
                    <a:pt x="6711" y="836"/>
                  </a:lnTo>
                  <a:lnTo>
                    <a:pt x="6239" y="363"/>
                  </a:lnTo>
                  <a:cubicBezTo>
                    <a:pt x="6144" y="300"/>
                    <a:pt x="5987" y="237"/>
                    <a:pt x="5861" y="237"/>
                  </a:cubicBezTo>
                  <a:lnTo>
                    <a:pt x="5199" y="395"/>
                  </a:lnTo>
                  <a:lnTo>
                    <a:pt x="4600" y="48"/>
                  </a:lnTo>
                  <a:cubicBezTo>
                    <a:pt x="4537" y="17"/>
                    <a:pt x="4482" y="1"/>
                    <a:pt x="4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164" name="Google Shape;1164;p39"/>
          <p:cNvGrpSpPr/>
          <p:nvPr/>
        </p:nvGrpSpPr>
        <p:grpSpPr>
          <a:xfrm>
            <a:off x="1613044" y="2332203"/>
            <a:ext cx="329036" cy="329036"/>
            <a:chOff x="-17896150" y="3709300"/>
            <a:chExt cx="305625" cy="305625"/>
          </a:xfrm>
        </p:grpSpPr>
        <p:sp>
          <p:nvSpPr>
            <p:cNvPr id="1165" name="Google Shape;1165;p39"/>
            <p:cNvSpPr/>
            <p:nvPr/>
          </p:nvSpPr>
          <p:spPr>
            <a:xfrm>
              <a:off x="-17896150" y="3709300"/>
              <a:ext cx="54375" cy="77200"/>
            </a:xfrm>
            <a:custGeom>
              <a:avLst/>
              <a:gdLst/>
              <a:ahLst/>
              <a:cxnLst/>
              <a:rect l="l" t="t" r="r" b="b"/>
              <a:pathLst>
                <a:path w="2175" h="3088" extrusionOk="0">
                  <a:moveTo>
                    <a:pt x="1072" y="0"/>
                  </a:moveTo>
                  <a:cubicBezTo>
                    <a:pt x="473" y="0"/>
                    <a:pt x="1" y="473"/>
                    <a:pt x="1" y="1072"/>
                  </a:cubicBezTo>
                  <a:cubicBezTo>
                    <a:pt x="1" y="1670"/>
                    <a:pt x="473" y="2143"/>
                    <a:pt x="1072" y="2143"/>
                  </a:cubicBezTo>
                  <a:lnTo>
                    <a:pt x="1103" y="2143"/>
                  </a:lnTo>
                  <a:lnTo>
                    <a:pt x="1513" y="3088"/>
                  </a:lnTo>
                  <a:cubicBezTo>
                    <a:pt x="1702" y="3025"/>
                    <a:pt x="1891" y="2930"/>
                    <a:pt x="2080" y="2899"/>
                  </a:cubicBezTo>
                  <a:lnTo>
                    <a:pt x="2175" y="2899"/>
                  </a:lnTo>
                  <a:lnTo>
                    <a:pt x="1765" y="1859"/>
                  </a:lnTo>
                  <a:cubicBezTo>
                    <a:pt x="2017" y="1670"/>
                    <a:pt x="2143" y="1387"/>
                    <a:pt x="2143" y="1072"/>
                  </a:cubicBezTo>
                  <a:cubicBezTo>
                    <a:pt x="2143" y="473"/>
                    <a:pt x="1671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-17877250" y="3801075"/>
              <a:ext cx="286725" cy="213850"/>
            </a:xfrm>
            <a:custGeom>
              <a:avLst/>
              <a:gdLst/>
              <a:ahLst/>
              <a:cxnLst/>
              <a:rect l="l" t="t" r="r" b="b"/>
              <a:pathLst>
                <a:path w="11469" h="8554" extrusionOk="0">
                  <a:moveTo>
                    <a:pt x="1765" y="1339"/>
                  </a:moveTo>
                  <a:cubicBezTo>
                    <a:pt x="1954" y="1339"/>
                    <a:pt x="2112" y="1496"/>
                    <a:pt x="2112" y="1717"/>
                  </a:cubicBezTo>
                  <a:cubicBezTo>
                    <a:pt x="2112" y="1906"/>
                    <a:pt x="1954" y="2063"/>
                    <a:pt x="1765" y="2063"/>
                  </a:cubicBezTo>
                  <a:cubicBezTo>
                    <a:pt x="1576" y="2063"/>
                    <a:pt x="1419" y="1906"/>
                    <a:pt x="1419" y="1717"/>
                  </a:cubicBezTo>
                  <a:cubicBezTo>
                    <a:pt x="1419" y="1496"/>
                    <a:pt x="1576" y="1339"/>
                    <a:pt x="1765" y="1339"/>
                  </a:cubicBezTo>
                  <a:close/>
                  <a:moveTo>
                    <a:pt x="1829" y="0"/>
                  </a:moveTo>
                  <a:cubicBezTo>
                    <a:pt x="913" y="0"/>
                    <a:pt x="1" y="710"/>
                    <a:pt x="1" y="1811"/>
                  </a:cubicBezTo>
                  <a:lnTo>
                    <a:pt x="1" y="5308"/>
                  </a:lnTo>
                  <a:cubicBezTo>
                    <a:pt x="1" y="7104"/>
                    <a:pt x="1450" y="8553"/>
                    <a:pt x="3214" y="8553"/>
                  </a:cubicBezTo>
                  <a:lnTo>
                    <a:pt x="11091" y="8553"/>
                  </a:lnTo>
                  <a:cubicBezTo>
                    <a:pt x="11311" y="8553"/>
                    <a:pt x="11469" y="8396"/>
                    <a:pt x="11469" y="8207"/>
                  </a:cubicBezTo>
                  <a:cubicBezTo>
                    <a:pt x="11411" y="8061"/>
                    <a:pt x="11325" y="7566"/>
                    <a:pt x="11338" y="7566"/>
                  </a:cubicBezTo>
                  <a:lnTo>
                    <a:pt x="11338" y="7566"/>
                  </a:lnTo>
                  <a:cubicBezTo>
                    <a:pt x="11338" y="7566"/>
                    <a:pt x="11338" y="7566"/>
                    <a:pt x="11338" y="7566"/>
                  </a:cubicBezTo>
                  <a:lnTo>
                    <a:pt x="11338" y="7566"/>
                  </a:lnTo>
                  <a:cubicBezTo>
                    <a:pt x="11340" y="7574"/>
                    <a:pt x="11341" y="7580"/>
                    <a:pt x="11342" y="7580"/>
                  </a:cubicBezTo>
                  <a:cubicBezTo>
                    <a:pt x="11343" y="7580"/>
                    <a:pt x="11343" y="7579"/>
                    <a:pt x="11343" y="7577"/>
                  </a:cubicBezTo>
                  <a:cubicBezTo>
                    <a:pt x="11333" y="7529"/>
                    <a:pt x="11329" y="7513"/>
                    <a:pt x="11329" y="7513"/>
                  </a:cubicBezTo>
                  <a:lnTo>
                    <a:pt x="11329" y="7513"/>
                  </a:lnTo>
                  <a:cubicBezTo>
                    <a:pt x="11328" y="7513"/>
                    <a:pt x="11330" y="7523"/>
                    <a:pt x="11332" y="7534"/>
                  </a:cubicBezTo>
                  <a:lnTo>
                    <a:pt x="11332" y="7534"/>
                  </a:lnTo>
                  <a:cubicBezTo>
                    <a:pt x="11201" y="7046"/>
                    <a:pt x="10923" y="6591"/>
                    <a:pt x="10555" y="6285"/>
                  </a:cubicBezTo>
                  <a:cubicBezTo>
                    <a:pt x="9893" y="6789"/>
                    <a:pt x="9043" y="7073"/>
                    <a:pt x="8192" y="7073"/>
                  </a:cubicBezTo>
                  <a:cubicBezTo>
                    <a:pt x="7090" y="7073"/>
                    <a:pt x="6050" y="6506"/>
                    <a:pt x="5514" y="5655"/>
                  </a:cubicBezTo>
                  <a:lnTo>
                    <a:pt x="5514" y="5592"/>
                  </a:lnTo>
                  <a:cubicBezTo>
                    <a:pt x="5483" y="5592"/>
                    <a:pt x="5420" y="5655"/>
                    <a:pt x="5388" y="5655"/>
                  </a:cubicBezTo>
                  <a:lnTo>
                    <a:pt x="4632" y="5655"/>
                  </a:lnTo>
                  <a:cubicBezTo>
                    <a:pt x="4065" y="5655"/>
                    <a:pt x="3592" y="5182"/>
                    <a:pt x="3592" y="4584"/>
                  </a:cubicBezTo>
                  <a:lnTo>
                    <a:pt x="3592" y="1748"/>
                  </a:lnTo>
                  <a:cubicBezTo>
                    <a:pt x="3592" y="1433"/>
                    <a:pt x="3498" y="1150"/>
                    <a:pt x="3340" y="929"/>
                  </a:cubicBezTo>
                  <a:cubicBezTo>
                    <a:pt x="2987" y="283"/>
                    <a:pt x="2407" y="0"/>
                    <a:pt x="1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-17783500" y="3763075"/>
              <a:ext cx="191400" cy="194350"/>
            </a:xfrm>
            <a:custGeom>
              <a:avLst/>
              <a:gdLst/>
              <a:ahLst/>
              <a:cxnLst/>
              <a:rect l="l" t="t" r="r" b="b"/>
              <a:pathLst>
                <a:path w="7656" h="7774" extrusionOk="0">
                  <a:moveTo>
                    <a:pt x="3368" y="1"/>
                  </a:moveTo>
                  <a:cubicBezTo>
                    <a:pt x="3223" y="1"/>
                    <a:pt x="3077" y="8"/>
                    <a:pt x="2930" y="23"/>
                  </a:cubicBezTo>
                  <a:cubicBezTo>
                    <a:pt x="1764" y="149"/>
                    <a:pt x="693" y="779"/>
                    <a:pt x="0" y="1725"/>
                  </a:cubicBezTo>
                  <a:cubicBezTo>
                    <a:pt x="315" y="2166"/>
                    <a:pt x="504" y="2670"/>
                    <a:pt x="504" y="3237"/>
                  </a:cubicBezTo>
                  <a:lnTo>
                    <a:pt x="504" y="6041"/>
                  </a:lnTo>
                  <a:cubicBezTo>
                    <a:pt x="504" y="6261"/>
                    <a:pt x="662" y="6419"/>
                    <a:pt x="851" y="6419"/>
                  </a:cubicBezTo>
                  <a:lnTo>
                    <a:pt x="1418" y="6419"/>
                  </a:lnTo>
                  <a:cubicBezTo>
                    <a:pt x="1418" y="6419"/>
                    <a:pt x="1418" y="6356"/>
                    <a:pt x="1386" y="6356"/>
                  </a:cubicBezTo>
                  <a:cubicBezTo>
                    <a:pt x="1260" y="6041"/>
                    <a:pt x="1197" y="5694"/>
                    <a:pt x="1197" y="5348"/>
                  </a:cubicBezTo>
                  <a:lnTo>
                    <a:pt x="1197" y="4749"/>
                  </a:lnTo>
                  <a:cubicBezTo>
                    <a:pt x="1197" y="3363"/>
                    <a:pt x="2268" y="2197"/>
                    <a:pt x="3560" y="2166"/>
                  </a:cubicBezTo>
                  <a:cubicBezTo>
                    <a:pt x="3634" y="2159"/>
                    <a:pt x="3707" y="2156"/>
                    <a:pt x="3779" y="2156"/>
                  </a:cubicBezTo>
                  <a:cubicBezTo>
                    <a:pt x="4417" y="2156"/>
                    <a:pt x="4997" y="2403"/>
                    <a:pt x="5450" y="2827"/>
                  </a:cubicBezTo>
                  <a:cubicBezTo>
                    <a:pt x="5986" y="3300"/>
                    <a:pt x="6238" y="3930"/>
                    <a:pt x="6238" y="4623"/>
                  </a:cubicBezTo>
                  <a:lnTo>
                    <a:pt x="6238" y="5001"/>
                  </a:lnTo>
                  <a:cubicBezTo>
                    <a:pt x="6238" y="5789"/>
                    <a:pt x="5639" y="6419"/>
                    <a:pt x="4852" y="6419"/>
                  </a:cubicBezTo>
                  <a:cubicBezTo>
                    <a:pt x="4064" y="6419"/>
                    <a:pt x="3371" y="5789"/>
                    <a:pt x="3371" y="5001"/>
                  </a:cubicBezTo>
                  <a:lnTo>
                    <a:pt x="3371" y="4623"/>
                  </a:lnTo>
                  <a:cubicBezTo>
                    <a:pt x="3371" y="4434"/>
                    <a:pt x="3529" y="4276"/>
                    <a:pt x="3749" y="4276"/>
                  </a:cubicBezTo>
                  <a:cubicBezTo>
                    <a:pt x="3938" y="4276"/>
                    <a:pt x="4096" y="4434"/>
                    <a:pt x="4096" y="4623"/>
                  </a:cubicBezTo>
                  <a:lnTo>
                    <a:pt x="4096" y="5001"/>
                  </a:lnTo>
                  <a:cubicBezTo>
                    <a:pt x="4096" y="5379"/>
                    <a:pt x="4442" y="5694"/>
                    <a:pt x="4852" y="5694"/>
                  </a:cubicBezTo>
                  <a:cubicBezTo>
                    <a:pt x="5230" y="5694"/>
                    <a:pt x="5545" y="5379"/>
                    <a:pt x="5545" y="5001"/>
                  </a:cubicBezTo>
                  <a:lnTo>
                    <a:pt x="5545" y="4623"/>
                  </a:lnTo>
                  <a:cubicBezTo>
                    <a:pt x="5545" y="4119"/>
                    <a:pt x="5356" y="3678"/>
                    <a:pt x="5009" y="3331"/>
                  </a:cubicBezTo>
                  <a:cubicBezTo>
                    <a:pt x="4631" y="2985"/>
                    <a:pt x="4127" y="2827"/>
                    <a:pt x="3655" y="2827"/>
                  </a:cubicBezTo>
                  <a:cubicBezTo>
                    <a:pt x="2709" y="2859"/>
                    <a:pt x="1953" y="3741"/>
                    <a:pt x="1953" y="4717"/>
                  </a:cubicBezTo>
                  <a:lnTo>
                    <a:pt x="1953" y="5316"/>
                  </a:lnTo>
                  <a:cubicBezTo>
                    <a:pt x="1953" y="5946"/>
                    <a:pt x="2205" y="6576"/>
                    <a:pt x="2583" y="6954"/>
                  </a:cubicBezTo>
                  <a:cubicBezTo>
                    <a:pt x="3056" y="7458"/>
                    <a:pt x="3749" y="7773"/>
                    <a:pt x="4474" y="7773"/>
                  </a:cubicBezTo>
                  <a:cubicBezTo>
                    <a:pt x="5104" y="7773"/>
                    <a:pt x="5702" y="7584"/>
                    <a:pt x="6175" y="7269"/>
                  </a:cubicBezTo>
                  <a:cubicBezTo>
                    <a:pt x="7089" y="6734"/>
                    <a:pt x="7656" y="5726"/>
                    <a:pt x="7656" y="4560"/>
                  </a:cubicBezTo>
                  <a:lnTo>
                    <a:pt x="7656" y="4213"/>
                  </a:lnTo>
                  <a:cubicBezTo>
                    <a:pt x="7656" y="3111"/>
                    <a:pt x="7152" y="1914"/>
                    <a:pt x="6238" y="1126"/>
                  </a:cubicBezTo>
                  <a:cubicBezTo>
                    <a:pt x="5461" y="405"/>
                    <a:pt x="4440" y="1"/>
                    <a:pt x="3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-17825250" y="3710075"/>
              <a:ext cx="54375" cy="76425"/>
            </a:xfrm>
            <a:custGeom>
              <a:avLst/>
              <a:gdLst/>
              <a:ahLst/>
              <a:cxnLst/>
              <a:rect l="l" t="t" r="r" b="b"/>
              <a:pathLst>
                <a:path w="2175" h="3057" extrusionOk="0">
                  <a:moveTo>
                    <a:pt x="1103" y="1"/>
                  </a:moveTo>
                  <a:cubicBezTo>
                    <a:pt x="504" y="1"/>
                    <a:pt x="32" y="474"/>
                    <a:pt x="32" y="1041"/>
                  </a:cubicBezTo>
                  <a:cubicBezTo>
                    <a:pt x="32" y="1356"/>
                    <a:pt x="189" y="1639"/>
                    <a:pt x="410" y="1828"/>
                  </a:cubicBezTo>
                  <a:lnTo>
                    <a:pt x="0" y="2868"/>
                  </a:lnTo>
                  <a:cubicBezTo>
                    <a:pt x="252" y="2899"/>
                    <a:pt x="473" y="2931"/>
                    <a:pt x="662" y="3057"/>
                  </a:cubicBezTo>
                  <a:lnTo>
                    <a:pt x="1071" y="2112"/>
                  </a:lnTo>
                  <a:lnTo>
                    <a:pt x="1103" y="2112"/>
                  </a:lnTo>
                  <a:cubicBezTo>
                    <a:pt x="1702" y="2112"/>
                    <a:pt x="2174" y="1639"/>
                    <a:pt x="2174" y="1041"/>
                  </a:cubicBezTo>
                  <a:cubicBezTo>
                    <a:pt x="2174" y="474"/>
                    <a:pt x="170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169" name="Google Shape;1169;p39"/>
          <p:cNvGrpSpPr/>
          <p:nvPr/>
        </p:nvGrpSpPr>
        <p:grpSpPr>
          <a:xfrm>
            <a:off x="1613462" y="1490102"/>
            <a:ext cx="328202" cy="308688"/>
            <a:chOff x="-16044450" y="3317850"/>
            <a:chExt cx="304850" cy="286725"/>
          </a:xfrm>
        </p:grpSpPr>
        <p:sp>
          <p:nvSpPr>
            <p:cNvPr id="1170" name="Google Shape;1170;p39"/>
            <p:cNvSpPr/>
            <p:nvPr/>
          </p:nvSpPr>
          <p:spPr>
            <a:xfrm>
              <a:off x="-15873525" y="3317850"/>
              <a:ext cx="133925" cy="115025"/>
            </a:xfrm>
            <a:custGeom>
              <a:avLst/>
              <a:gdLst/>
              <a:ahLst/>
              <a:cxnLst/>
              <a:rect l="l" t="t" r="r" b="b"/>
              <a:pathLst>
                <a:path w="5357" h="4601" extrusionOk="0">
                  <a:moveTo>
                    <a:pt x="2458" y="1"/>
                  </a:moveTo>
                  <a:cubicBezTo>
                    <a:pt x="1418" y="1"/>
                    <a:pt x="473" y="599"/>
                    <a:pt x="1" y="1513"/>
                  </a:cubicBezTo>
                  <a:cubicBezTo>
                    <a:pt x="1670" y="1765"/>
                    <a:pt x="3088" y="3025"/>
                    <a:pt x="3876" y="4600"/>
                  </a:cubicBezTo>
                  <a:cubicBezTo>
                    <a:pt x="3939" y="4159"/>
                    <a:pt x="3876" y="3718"/>
                    <a:pt x="3718" y="3277"/>
                  </a:cubicBezTo>
                  <a:lnTo>
                    <a:pt x="3718" y="3277"/>
                  </a:lnTo>
                  <a:cubicBezTo>
                    <a:pt x="4002" y="3466"/>
                    <a:pt x="4254" y="3750"/>
                    <a:pt x="4443" y="4096"/>
                  </a:cubicBezTo>
                  <a:cubicBezTo>
                    <a:pt x="4506" y="4222"/>
                    <a:pt x="4632" y="4285"/>
                    <a:pt x="4758" y="4285"/>
                  </a:cubicBezTo>
                  <a:cubicBezTo>
                    <a:pt x="4884" y="4285"/>
                    <a:pt x="5010" y="4222"/>
                    <a:pt x="5073" y="4096"/>
                  </a:cubicBezTo>
                  <a:cubicBezTo>
                    <a:pt x="5262" y="3718"/>
                    <a:pt x="5356" y="3309"/>
                    <a:pt x="5356" y="2868"/>
                  </a:cubicBezTo>
                  <a:cubicBezTo>
                    <a:pt x="5293" y="1292"/>
                    <a:pt x="4033" y="1"/>
                    <a:pt x="2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-15915275" y="3459625"/>
              <a:ext cx="44125" cy="54375"/>
            </a:xfrm>
            <a:custGeom>
              <a:avLst/>
              <a:gdLst/>
              <a:ahLst/>
              <a:cxnLst/>
              <a:rect l="l" t="t" r="r" b="b"/>
              <a:pathLst>
                <a:path w="1765" h="2175" extrusionOk="0">
                  <a:moveTo>
                    <a:pt x="883" y="0"/>
                  </a:moveTo>
                  <a:cubicBezTo>
                    <a:pt x="631" y="0"/>
                    <a:pt x="410" y="158"/>
                    <a:pt x="316" y="441"/>
                  </a:cubicBezTo>
                  <a:lnTo>
                    <a:pt x="32" y="1450"/>
                  </a:lnTo>
                  <a:cubicBezTo>
                    <a:pt x="1" y="1859"/>
                    <a:pt x="284" y="2174"/>
                    <a:pt x="631" y="2174"/>
                  </a:cubicBezTo>
                  <a:lnTo>
                    <a:pt x="1135" y="2174"/>
                  </a:lnTo>
                  <a:cubicBezTo>
                    <a:pt x="1513" y="2174"/>
                    <a:pt x="1765" y="1828"/>
                    <a:pt x="1702" y="1450"/>
                  </a:cubicBezTo>
                  <a:lnTo>
                    <a:pt x="1419" y="441"/>
                  </a:lnTo>
                  <a:cubicBezTo>
                    <a:pt x="1355" y="189"/>
                    <a:pt x="1135" y="0"/>
                    <a:pt x="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-16009000" y="3372200"/>
              <a:ext cx="232375" cy="232375"/>
            </a:xfrm>
            <a:custGeom>
              <a:avLst/>
              <a:gdLst/>
              <a:ahLst/>
              <a:cxnLst/>
              <a:rect l="l" t="t" r="r" b="b"/>
              <a:pathLst>
                <a:path w="9295" h="9295" extrusionOk="0">
                  <a:moveTo>
                    <a:pt x="2490" y="3592"/>
                  </a:moveTo>
                  <a:cubicBezTo>
                    <a:pt x="2679" y="3592"/>
                    <a:pt x="2836" y="3749"/>
                    <a:pt x="2836" y="3938"/>
                  </a:cubicBezTo>
                  <a:cubicBezTo>
                    <a:pt x="2836" y="4128"/>
                    <a:pt x="2679" y="4285"/>
                    <a:pt x="2490" y="4285"/>
                  </a:cubicBezTo>
                  <a:cubicBezTo>
                    <a:pt x="2301" y="4285"/>
                    <a:pt x="2143" y="4128"/>
                    <a:pt x="2143" y="3938"/>
                  </a:cubicBezTo>
                  <a:cubicBezTo>
                    <a:pt x="2143" y="3749"/>
                    <a:pt x="2301" y="3592"/>
                    <a:pt x="2490" y="3592"/>
                  </a:cubicBezTo>
                  <a:close/>
                  <a:moveTo>
                    <a:pt x="6774" y="3592"/>
                  </a:moveTo>
                  <a:cubicBezTo>
                    <a:pt x="6995" y="3592"/>
                    <a:pt x="7152" y="3749"/>
                    <a:pt x="7152" y="3938"/>
                  </a:cubicBezTo>
                  <a:cubicBezTo>
                    <a:pt x="7152" y="4128"/>
                    <a:pt x="6995" y="4285"/>
                    <a:pt x="6774" y="4285"/>
                  </a:cubicBezTo>
                  <a:cubicBezTo>
                    <a:pt x="6585" y="4285"/>
                    <a:pt x="6428" y="4128"/>
                    <a:pt x="6428" y="3938"/>
                  </a:cubicBezTo>
                  <a:cubicBezTo>
                    <a:pt x="6428" y="3749"/>
                    <a:pt x="6585" y="3592"/>
                    <a:pt x="6774" y="3592"/>
                  </a:cubicBezTo>
                  <a:close/>
                  <a:moveTo>
                    <a:pt x="4663" y="2867"/>
                  </a:moveTo>
                  <a:cubicBezTo>
                    <a:pt x="5262" y="2867"/>
                    <a:pt x="5766" y="3277"/>
                    <a:pt x="5892" y="3812"/>
                  </a:cubicBezTo>
                  <a:lnTo>
                    <a:pt x="6144" y="4852"/>
                  </a:lnTo>
                  <a:cubicBezTo>
                    <a:pt x="6365" y="5640"/>
                    <a:pt x="5766" y="6427"/>
                    <a:pt x="4947" y="6427"/>
                  </a:cubicBezTo>
                  <a:lnTo>
                    <a:pt x="4411" y="6427"/>
                  </a:lnTo>
                  <a:cubicBezTo>
                    <a:pt x="3561" y="6427"/>
                    <a:pt x="2962" y="5640"/>
                    <a:pt x="3151" y="4852"/>
                  </a:cubicBezTo>
                  <a:lnTo>
                    <a:pt x="3435" y="3812"/>
                  </a:lnTo>
                  <a:cubicBezTo>
                    <a:pt x="3592" y="3277"/>
                    <a:pt x="4065" y="2867"/>
                    <a:pt x="4663" y="2867"/>
                  </a:cubicBezTo>
                  <a:close/>
                  <a:moveTo>
                    <a:pt x="6090" y="6899"/>
                  </a:moveTo>
                  <a:cubicBezTo>
                    <a:pt x="6239" y="6899"/>
                    <a:pt x="6379" y="7007"/>
                    <a:pt x="6428" y="7152"/>
                  </a:cubicBezTo>
                  <a:cubicBezTo>
                    <a:pt x="6459" y="7373"/>
                    <a:pt x="6396" y="7562"/>
                    <a:pt x="6207" y="7593"/>
                  </a:cubicBezTo>
                  <a:cubicBezTo>
                    <a:pt x="5640" y="7782"/>
                    <a:pt x="5041" y="7845"/>
                    <a:pt x="4663" y="7845"/>
                  </a:cubicBezTo>
                  <a:cubicBezTo>
                    <a:pt x="4254" y="7845"/>
                    <a:pt x="3687" y="7782"/>
                    <a:pt x="3120" y="7593"/>
                  </a:cubicBezTo>
                  <a:cubicBezTo>
                    <a:pt x="2931" y="7530"/>
                    <a:pt x="2836" y="7310"/>
                    <a:pt x="2899" y="7152"/>
                  </a:cubicBezTo>
                  <a:cubicBezTo>
                    <a:pt x="2952" y="6994"/>
                    <a:pt x="3093" y="6924"/>
                    <a:pt x="3267" y="6924"/>
                  </a:cubicBezTo>
                  <a:cubicBezTo>
                    <a:pt x="3301" y="6924"/>
                    <a:pt x="3336" y="6926"/>
                    <a:pt x="3372" y="6931"/>
                  </a:cubicBezTo>
                  <a:cubicBezTo>
                    <a:pt x="3844" y="7089"/>
                    <a:pt x="4348" y="7120"/>
                    <a:pt x="4663" y="7120"/>
                  </a:cubicBezTo>
                  <a:cubicBezTo>
                    <a:pt x="4978" y="7120"/>
                    <a:pt x="5483" y="7089"/>
                    <a:pt x="5955" y="6931"/>
                  </a:cubicBezTo>
                  <a:cubicBezTo>
                    <a:pt x="5999" y="6909"/>
                    <a:pt x="6045" y="6899"/>
                    <a:pt x="6090" y="6899"/>
                  </a:cubicBezTo>
                  <a:close/>
                  <a:moveTo>
                    <a:pt x="4663" y="0"/>
                  </a:moveTo>
                  <a:cubicBezTo>
                    <a:pt x="2049" y="0"/>
                    <a:pt x="1" y="2867"/>
                    <a:pt x="1" y="5356"/>
                  </a:cubicBezTo>
                  <a:cubicBezTo>
                    <a:pt x="1" y="7751"/>
                    <a:pt x="1828" y="9294"/>
                    <a:pt x="4663" y="9294"/>
                  </a:cubicBezTo>
                  <a:cubicBezTo>
                    <a:pt x="7499" y="9294"/>
                    <a:pt x="9295" y="7751"/>
                    <a:pt x="9295" y="5356"/>
                  </a:cubicBezTo>
                  <a:cubicBezTo>
                    <a:pt x="9263" y="2867"/>
                    <a:pt x="7247" y="0"/>
                    <a:pt x="4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-16044450" y="3317850"/>
              <a:ext cx="133150" cy="115025"/>
            </a:xfrm>
            <a:custGeom>
              <a:avLst/>
              <a:gdLst/>
              <a:ahLst/>
              <a:cxnLst/>
              <a:rect l="l" t="t" r="r" b="b"/>
              <a:pathLst>
                <a:path w="5326" h="4601" extrusionOk="0">
                  <a:moveTo>
                    <a:pt x="2836" y="1"/>
                  </a:moveTo>
                  <a:cubicBezTo>
                    <a:pt x="1261" y="1"/>
                    <a:pt x="1" y="1292"/>
                    <a:pt x="1" y="2836"/>
                  </a:cubicBezTo>
                  <a:cubicBezTo>
                    <a:pt x="1" y="3277"/>
                    <a:pt x="95" y="3655"/>
                    <a:pt x="285" y="4065"/>
                  </a:cubicBezTo>
                  <a:cubicBezTo>
                    <a:pt x="348" y="4206"/>
                    <a:pt x="474" y="4277"/>
                    <a:pt x="600" y="4277"/>
                  </a:cubicBezTo>
                  <a:cubicBezTo>
                    <a:pt x="726" y="4277"/>
                    <a:pt x="852" y="4206"/>
                    <a:pt x="915" y="4065"/>
                  </a:cubicBezTo>
                  <a:cubicBezTo>
                    <a:pt x="1072" y="3718"/>
                    <a:pt x="1324" y="3435"/>
                    <a:pt x="1639" y="3246"/>
                  </a:cubicBezTo>
                  <a:lnTo>
                    <a:pt x="1639" y="3246"/>
                  </a:lnTo>
                  <a:cubicBezTo>
                    <a:pt x="1419" y="3718"/>
                    <a:pt x="1387" y="4128"/>
                    <a:pt x="1419" y="4600"/>
                  </a:cubicBezTo>
                  <a:cubicBezTo>
                    <a:pt x="2206" y="3025"/>
                    <a:pt x="3624" y="1765"/>
                    <a:pt x="5325" y="1513"/>
                  </a:cubicBezTo>
                  <a:cubicBezTo>
                    <a:pt x="4853" y="599"/>
                    <a:pt x="3908" y="1"/>
                    <a:pt x="28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1174" name="Google Shape;1174;p39"/>
          <p:cNvSpPr txBox="1"/>
          <p:nvPr/>
        </p:nvSpPr>
        <p:spPr>
          <a:xfrm>
            <a:off x="2257162" y="1386746"/>
            <a:ext cx="776400" cy="5154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rPr>
              <a:t>20%</a:t>
            </a:r>
            <a:endParaRPr sz="2300" b="1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grpSp>
        <p:nvGrpSpPr>
          <p:cNvPr id="1175" name="Google Shape;1175;p39"/>
          <p:cNvGrpSpPr/>
          <p:nvPr/>
        </p:nvGrpSpPr>
        <p:grpSpPr>
          <a:xfrm>
            <a:off x="5113334" y="1337725"/>
            <a:ext cx="2580437" cy="613450"/>
            <a:chOff x="5113334" y="1337725"/>
            <a:chExt cx="2580437" cy="613450"/>
          </a:xfrm>
        </p:grpSpPr>
        <p:sp>
          <p:nvSpPr>
            <p:cNvPr id="1176" name="Google Shape;1176;p39"/>
            <p:cNvSpPr txBox="1"/>
            <p:nvPr/>
          </p:nvSpPr>
          <p:spPr>
            <a:xfrm>
              <a:off x="5113334" y="1337725"/>
              <a:ext cx="25797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کوچکترین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1177" name="Google Shape;1177;p39"/>
            <p:cNvSpPr txBox="1"/>
            <p:nvPr/>
          </p:nvSpPr>
          <p:spPr>
            <a:xfrm>
              <a:off x="5114070" y="1620875"/>
              <a:ext cx="2579700" cy="3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</a:t>
              </a:r>
            </a:p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 ویرایش می باشد</a:t>
              </a:r>
              <a:endParaRPr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</p:grpSp>
      <p:sp>
        <p:nvSpPr>
          <p:cNvPr id="1178" name="Google Shape;1178;p39"/>
          <p:cNvSpPr/>
          <p:nvPr/>
        </p:nvSpPr>
        <p:spPr>
          <a:xfrm>
            <a:off x="3144712" y="1386746"/>
            <a:ext cx="1817100" cy="5154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79" name="Google Shape;1179;p39"/>
          <p:cNvSpPr/>
          <p:nvPr/>
        </p:nvSpPr>
        <p:spPr>
          <a:xfrm>
            <a:off x="3144712" y="1386746"/>
            <a:ext cx="512400" cy="515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80" name="Google Shape;1180;p39"/>
          <p:cNvSpPr txBox="1"/>
          <p:nvPr/>
        </p:nvSpPr>
        <p:spPr>
          <a:xfrm>
            <a:off x="2257162" y="2239021"/>
            <a:ext cx="776400" cy="5154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rPr>
              <a:t>50%</a:t>
            </a:r>
            <a:endParaRPr sz="2300" b="1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grpSp>
        <p:nvGrpSpPr>
          <p:cNvPr id="1181" name="Google Shape;1181;p39"/>
          <p:cNvGrpSpPr/>
          <p:nvPr/>
        </p:nvGrpSpPr>
        <p:grpSpPr>
          <a:xfrm>
            <a:off x="5113334" y="2190000"/>
            <a:ext cx="2580437" cy="613450"/>
            <a:chOff x="5113334" y="2190000"/>
            <a:chExt cx="2580437" cy="613450"/>
          </a:xfrm>
        </p:grpSpPr>
        <p:sp>
          <p:nvSpPr>
            <p:cNvPr id="1182" name="Google Shape;1182;p39"/>
            <p:cNvSpPr txBox="1"/>
            <p:nvPr/>
          </p:nvSpPr>
          <p:spPr>
            <a:xfrm>
              <a:off x="5113334" y="2190000"/>
              <a:ext cx="25797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سریع ترین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1183" name="Google Shape;1183;p39"/>
            <p:cNvSpPr txBox="1"/>
            <p:nvPr/>
          </p:nvSpPr>
          <p:spPr>
            <a:xfrm>
              <a:off x="5114070" y="2473150"/>
              <a:ext cx="2579700" cy="3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</a:t>
              </a:r>
            </a:p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قابل ویرایش می باشد</a:t>
              </a:r>
              <a:endParaRPr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</p:grpSp>
      <p:sp>
        <p:nvSpPr>
          <p:cNvPr id="1184" name="Google Shape;1184;p39"/>
          <p:cNvSpPr/>
          <p:nvPr/>
        </p:nvSpPr>
        <p:spPr>
          <a:xfrm>
            <a:off x="3144712" y="2239021"/>
            <a:ext cx="1817100" cy="5154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85" name="Google Shape;1185;p39"/>
          <p:cNvSpPr/>
          <p:nvPr/>
        </p:nvSpPr>
        <p:spPr>
          <a:xfrm>
            <a:off x="3144705" y="2239025"/>
            <a:ext cx="950700" cy="51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86" name="Google Shape;1186;p39"/>
          <p:cNvSpPr txBox="1"/>
          <p:nvPr/>
        </p:nvSpPr>
        <p:spPr>
          <a:xfrm>
            <a:off x="2257162" y="3091296"/>
            <a:ext cx="776400" cy="5154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rPr>
              <a:t>70%</a:t>
            </a:r>
            <a:endParaRPr sz="2300" b="1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grpSp>
        <p:nvGrpSpPr>
          <p:cNvPr id="1187" name="Google Shape;1187;p39"/>
          <p:cNvGrpSpPr/>
          <p:nvPr/>
        </p:nvGrpSpPr>
        <p:grpSpPr>
          <a:xfrm>
            <a:off x="5113334" y="3042275"/>
            <a:ext cx="2580437" cy="613450"/>
            <a:chOff x="5113334" y="3042275"/>
            <a:chExt cx="2580437" cy="613450"/>
          </a:xfrm>
        </p:grpSpPr>
        <p:sp>
          <p:nvSpPr>
            <p:cNvPr id="1188" name="Google Shape;1188;p39"/>
            <p:cNvSpPr txBox="1"/>
            <p:nvPr/>
          </p:nvSpPr>
          <p:spPr>
            <a:xfrm>
              <a:off x="5113334" y="3042275"/>
              <a:ext cx="25797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بزرگترین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1189" name="Google Shape;1189;p39"/>
            <p:cNvSpPr txBox="1"/>
            <p:nvPr/>
          </p:nvSpPr>
          <p:spPr>
            <a:xfrm>
              <a:off x="5114070" y="3325425"/>
              <a:ext cx="2579700" cy="3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</a:t>
              </a:r>
            </a:p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قابل ویرایش می باشد</a:t>
              </a:r>
            </a:p>
          </p:txBody>
        </p:sp>
      </p:grpSp>
      <p:sp>
        <p:nvSpPr>
          <p:cNvPr id="1190" name="Google Shape;1190;p39"/>
          <p:cNvSpPr/>
          <p:nvPr/>
        </p:nvSpPr>
        <p:spPr>
          <a:xfrm>
            <a:off x="3144712" y="3091296"/>
            <a:ext cx="1817100" cy="5154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91" name="Google Shape;1191;p39"/>
          <p:cNvSpPr/>
          <p:nvPr/>
        </p:nvSpPr>
        <p:spPr>
          <a:xfrm>
            <a:off x="3144703" y="3091300"/>
            <a:ext cx="1318500" cy="51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92" name="Google Shape;1192;p39"/>
          <p:cNvSpPr/>
          <p:nvPr/>
        </p:nvSpPr>
        <p:spPr>
          <a:xfrm>
            <a:off x="1450230" y="3895677"/>
            <a:ext cx="654665" cy="611188"/>
          </a:xfrm>
          <a:custGeom>
            <a:avLst/>
            <a:gdLst/>
            <a:ahLst/>
            <a:cxnLst/>
            <a:rect l="l" t="t" r="r" b="b"/>
            <a:pathLst>
              <a:path w="23987" h="22394" extrusionOk="0">
                <a:moveTo>
                  <a:pt x="16266" y="1"/>
                </a:moveTo>
                <a:cubicBezTo>
                  <a:pt x="14110" y="1"/>
                  <a:pt x="11689" y="746"/>
                  <a:pt x="9881" y="1276"/>
                </a:cubicBezTo>
                <a:cubicBezTo>
                  <a:pt x="7699" y="1909"/>
                  <a:pt x="5117" y="2606"/>
                  <a:pt x="3458" y="4202"/>
                </a:cubicBezTo>
                <a:cubicBezTo>
                  <a:pt x="1941" y="5665"/>
                  <a:pt x="1205" y="7745"/>
                  <a:pt x="767" y="9615"/>
                </a:cubicBezTo>
                <a:cubicBezTo>
                  <a:pt x="1" y="12956"/>
                  <a:pt x="423" y="16453"/>
                  <a:pt x="1995" y="19402"/>
                </a:cubicBezTo>
                <a:cubicBezTo>
                  <a:pt x="2504" y="20356"/>
                  <a:pt x="3161" y="21287"/>
                  <a:pt x="4162" y="21819"/>
                </a:cubicBezTo>
                <a:cubicBezTo>
                  <a:pt x="4989" y="22261"/>
                  <a:pt x="5947" y="22393"/>
                  <a:pt x="6941" y="22393"/>
                </a:cubicBezTo>
                <a:cubicBezTo>
                  <a:pt x="7744" y="22393"/>
                  <a:pt x="8572" y="22307"/>
                  <a:pt x="9373" y="22226"/>
                </a:cubicBezTo>
                <a:cubicBezTo>
                  <a:pt x="11399" y="22023"/>
                  <a:pt x="13433" y="21898"/>
                  <a:pt x="15436" y="21467"/>
                </a:cubicBezTo>
                <a:cubicBezTo>
                  <a:pt x="17548" y="21013"/>
                  <a:pt x="19605" y="20192"/>
                  <a:pt x="21162" y="18713"/>
                </a:cubicBezTo>
                <a:cubicBezTo>
                  <a:pt x="22453" y="17485"/>
                  <a:pt x="23134" y="16155"/>
                  <a:pt x="23431" y="14786"/>
                </a:cubicBezTo>
                <a:cubicBezTo>
                  <a:pt x="23986" y="12189"/>
                  <a:pt x="23149" y="9427"/>
                  <a:pt x="22445" y="6815"/>
                </a:cubicBezTo>
                <a:cubicBezTo>
                  <a:pt x="21921" y="4867"/>
                  <a:pt x="21452" y="2700"/>
                  <a:pt x="19910" y="1221"/>
                </a:cubicBezTo>
                <a:cubicBezTo>
                  <a:pt x="18971" y="319"/>
                  <a:pt x="17675" y="1"/>
                  <a:pt x="162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93" name="Google Shape;1193;p39"/>
          <p:cNvSpPr txBox="1"/>
          <p:nvPr/>
        </p:nvSpPr>
        <p:spPr>
          <a:xfrm>
            <a:off x="2257162" y="3943571"/>
            <a:ext cx="776400" cy="5154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rPr>
              <a:t>90%</a:t>
            </a:r>
            <a:endParaRPr sz="2300" b="1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grpSp>
        <p:nvGrpSpPr>
          <p:cNvPr id="1194" name="Google Shape;1194;p39"/>
          <p:cNvGrpSpPr/>
          <p:nvPr/>
        </p:nvGrpSpPr>
        <p:grpSpPr>
          <a:xfrm>
            <a:off x="5113334" y="3894550"/>
            <a:ext cx="2580437" cy="613450"/>
            <a:chOff x="5113334" y="3894550"/>
            <a:chExt cx="2580437" cy="613450"/>
          </a:xfrm>
        </p:grpSpPr>
        <p:sp>
          <p:nvSpPr>
            <p:cNvPr id="1195" name="Google Shape;1195;p39"/>
            <p:cNvSpPr txBox="1"/>
            <p:nvPr/>
          </p:nvSpPr>
          <p:spPr>
            <a:xfrm>
              <a:off x="5113334" y="3894550"/>
              <a:ext cx="25797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کوچکترین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1196" name="Google Shape;1196;p39"/>
            <p:cNvSpPr txBox="1"/>
            <p:nvPr/>
          </p:nvSpPr>
          <p:spPr>
            <a:xfrm>
              <a:off x="5114070" y="4177700"/>
              <a:ext cx="2579700" cy="3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</a:t>
              </a:r>
            </a:p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قابل ویرایش می باشد</a:t>
              </a:r>
            </a:p>
          </p:txBody>
        </p:sp>
      </p:grpSp>
      <p:sp>
        <p:nvSpPr>
          <p:cNvPr id="1197" name="Google Shape;1197;p39"/>
          <p:cNvSpPr/>
          <p:nvPr/>
        </p:nvSpPr>
        <p:spPr>
          <a:xfrm>
            <a:off x="3144712" y="3943571"/>
            <a:ext cx="1817100" cy="5154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198" name="Google Shape;1198;p39"/>
          <p:cNvSpPr/>
          <p:nvPr/>
        </p:nvSpPr>
        <p:spPr>
          <a:xfrm>
            <a:off x="3144701" y="3943575"/>
            <a:ext cx="1655400" cy="51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199" name="Google Shape;1199;p39"/>
          <p:cNvGrpSpPr/>
          <p:nvPr/>
        </p:nvGrpSpPr>
        <p:grpSpPr>
          <a:xfrm>
            <a:off x="1613892" y="4037708"/>
            <a:ext cx="327340" cy="327125"/>
            <a:chOff x="-20945825" y="3692175"/>
            <a:chExt cx="304050" cy="303850"/>
          </a:xfrm>
        </p:grpSpPr>
        <p:sp>
          <p:nvSpPr>
            <p:cNvPr id="1200" name="Google Shape;1200;p39"/>
            <p:cNvSpPr/>
            <p:nvPr/>
          </p:nvSpPr>
          <p:spPr>
            <a:xfrm>
              <a:off x="-20841850" y="3692175"/>
              <a:ext cx="92950" cy="89600"/>
            </a:xfrm>
            <a:custGeom>
              <a:avLst/>
              <a:gdLst/>
              <a:ahLst/>
              <a:cxnLst/>
              <a:rect l="l" t="t" r="r" b="b"/>
              <a:pathLst>
                <a:path w="3718" h="3584" extrusionOk="0">
                  <a:moveTo>
                    <a:pt x="410" y="0"/>
                  </a:moveTo>
                  <a:cubicBezTo>
                    <a:pt x="323" y="0"/>
                    <a:pt x="237" y="40"/>
                    <a:pt x="158" y="118"/>
                  </a:cubicBezTo>
                  <a:cubicBezTo>
                    <a:pt x="0" y="276"/>
                    <a:pt x="0" y="465"/>
                    <a:pt x="158" y="622"/>
                  </a:cubicBezTo>
                  <a:lnTo>
                    <a:pt x="819" y="1221"/>
                  </a:lnTo>
                  <a:cubicBezTo>
                    <a:pt x="630" y="1442"/>
                    <a:pt x="473" y="1788"/>
                    <a:pt x="473" y="2166"/>
                  </a:cubicBezTo>
                  <a:cubicBezTo>
                    <a:pt x="473" y="2954"/>
                    <a:pt x="1103" y="3584"/>
                    <a:pt x="1891" y="3584"/>
                  </a:cubicBezTo>
                  <a:cubicBezTo>
                    <a:pt x="2678" y="3584"/>
                    <a:pt x="3308" y="2954"/>
                    <a:pt x="3308" y="2166"/>
                  </a:cubicBezTo>
                  <a:cubicBezTo>
                    <a:pt x="3308" y="1788"/>
                    <a:pt x="3182" y="1473"/>
                    <a:pt x="2962" y="1221"/>
                  </a:cubicBezTo>
                  <a:lnTo>
                    <a:pt x="3560" y="622"/>
                  </a:lnTo>
                  <a:cubicBezTo>
                    <a:pt x="3718" y="465"/>
                    <a:pt x="3718" y="276"/>
                    <a:pt x="3560" y="118"/>
                  </a:cubicBezTo>
                  <a:cubicBezTo>
                    <a:pt x="3482" y="40"/>
                    <a:pt x="3387" y="0"/>
                    <a:pt x="3293" y="0"/>
                  </a:cubicBezTo>
                  <a:cubicBezTo>
                    <a:pt x="3198" y="0"/>
                    <a:pt x="3103" y="40"/>
                    <a:pt x="3025" y="118"/>
                  </a:cubicBezTo>
                  <a:lnTo>
                    <a:pt x="2332" y="811"/>
                  </a:lnTo>
                  <a:cubicBezTo>
                    <a:pt x="2174" y="780"/>
                    <a:pt x="2017" y="748"/>
                    <a:pt x="1859" y="748"/>
                  </a:cubicBezTo>
                  <a:cubicBezTo>
                    <a:pt x="1702" y="748"/>
                    <a:pt x="1544" y="780"/>
                    <a:pt x="1386" y="811"/>
                  </a:cubicBezTo>
                  <a:lnTo>
                    <a:pt x="662" y="118"/>
                  </a:lnTo>
                  <a:cubicBezTo>
                    <a:pt x="583" y="40"/>
                    <a:pt x="496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-20945825" y="3746325"/>
              <a:ext cx="304050" cy="70900"/>
            </a:xfrm>
            <a:custGeom>
              <a:avLst/>
              <a:gdLst/>
              <a:ahLst/>
              <a:cxnLst/>
              <a:rect l="l" t="t" r="r" b="b"/>
              <a:pathLst>
                <a:path w="12162" h="2836" extrusionOk="0">
                  <a:moveTo>
                    <a:pt x="1072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1953"/>
                  </a:lnTo>
                  <a:cubicBezTo>
                    <a:pt x="1" y="2426"/>
                    <a:pt x="379" y="2836"/>
                    <a:pt x="851" y="2836"/>
                  </a:cubicBezTo>
                  <a:lnTo>
                    <a:pt x="11311" y="2836"/>
                  </a:lnTo>
                  <a:cubicBezTo>
                    <a:pt x="11783" y="2836"/>
                    <a:pt x="12162" y="2426"/>
                    <a:pt x="12162" y="1953"/>
                  </a:cubicBezTo>
                  <a:lnTo>
                    <a:pt x="12162" y="1071"/>
                  </a:lnTo>
                  <a:cubicBezTo>
                    <a:pt x="12162" y="473"/>
                    <a:pt x="11657" y="0"/>
                    <a:pt x="11059" y="0"/>
                  </a:cubicBezTo>
                  <a:cubicBezTo>
                    <a:pt x="9988" y="0"/>
                    <a:pt x="8916" y="284"/>
                    <a:pt x="8034" y="819"/>
                  </a:cubicBezTo>
                  <a:cubicBezTo>
                    <a:pt x="7719" y="1607"/>
                    <a:pt x="6932" y="2174"/>
                    <a:pt x="6050" y="2174"/>
                  </a:cubicBezTo>
                  <a:cubicBezTo>
                    <a:pt x="5136" y="2174"/>
                    <a:pt x="4411" y="1607"/>
                    <a:pt x="4096" y="819"/>
                  </a:cubicBezTo>
                  <a:cubicBezTo>
                    <a:pt x="3183" y="315"/>
                    <a:pt x="2111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-20814300" y="3864450"/>
              <a:ext cx="39425" cy="131575"/>
            </a:xfrm>
            <a:custGeom>
              <a:avLst/>
              <a:gdLst/>
              <a:ahLst/>
              <a:cxnLst/>
              <a:rect l="l" t="t" r="r" b="b"/>
              <a:pathLst>
                <a:path w="1577" h="5263" extrusionOk="0">
                  <a:moveTo>
                    <a:pt x="789" y="1"/>
                  </a:moveTo>
                  <a:cubicBezTo>
                    <a:pt x="568" y="221"/>
                    <a:pt x="284" y="410"/>
                    <a:pt x="1" y="631"/>
                  </a:cubicBezTo>
                  <a:cubicBezTo>
                    <a:pt x="127" y="757"/>
                    <a:pt x="284" y="852"/>
                    <a:pt x="442" y="883"/>
                  </a:cubicBezTo>
                  <a:lnTo>
                    <a:pt x="442" y="4916"/>
                  </a:lnTo>
                  <a:cubicBezTo>
                    <a:pt x="442" y="5105"/>
                    <a:pt x="600" y="5262"/>
                    <a:pt x="789" y="5262"/>
                  </a:cubicBezTo>
                  <a:cubicBezTo>
                    <a:pt x="978" y="5262"/>
                    <a:pt x="1135" y="5105"/>
                    <a:pt x="1135" y="4916"/>
                  </a:cubicBezTo>
                  <a:lnTo>
                    <a:pt x="1135" y="883"/>
                  </a:lnTo>
                  <a:cubicBezTo>
                    <a:pt x="1293" y="852"/>
                    <a:pt x="1450" y="757"/>
                    <a:pt x="1576" y="631"/>
                  </a:cubicBezTo>
                  <a:cubicBezTo>
                    <a:pt x="1293" y="410"/>
                    <a:pt x="1041" y="221"/>
                    <a:pt x="7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-20929275" y="3834525"/>
              <a:ext cx="268600" cy="53600"/>
            </a:xfrm>
            <a:custGeom>
              <a:avLst/>
              <a:gdLst/>
              <a:ahLst/>
              <a:cxnLst/>
              <a:rect l="l" t="t" r="r" b="b"/>
              <a:pathLst>
                <a:path w="10744" h="2144" extrusionOk="0">
                  <a:moveTo>
                    <a:pt x="788" y="1"/>
                  </a:moveTo>
                  <a:cubicBezTo>
                    <a:pt x="441" y="1"/>
                    <a:pt x="126" y="284"/>
                    <a:pt x="32" y="631"/>
                  </a:cubicBezTo>
                  <a:cubicBezTo>
                    <a:pt x="0" y="788"/>
                    <a:pt x="0" y="914"/>
                    <a:pt x="0" y="1072"/>
                  </a:cubicBezTo>
                  <a:cubicBezTo>
                    <a:pt x="0" y="1670"/>
                    <a:pt x="473" y="2143"/>
                    <a:pt x="1071" y="2143"/>
                  </a:cubicBezTo>
                  <a:cubicBezTo>
                    <a:pt x="2111" y="2143"/>
                    <a:pt x="3308" y="1828"/>
                    <a:pt x="4253" y="1103"/>
                  </a:cubicBezTo>
                  <a:lnTo>
                    <a:pt x="4285" y="1072"/>
                  </a:lnTo>
                  <a:cubicBezTo>
                    <a:pt x="4537" y="914"/>
                    <a:pt x="4757" y="725"/>
                    <a:pt x="5009" y="473"/>
                  </a:cubicBezTo>
                  <a:lnTo>
                    <a:pt x="5104" y="379"/>
                  </a:lnTo>
                  <a:cubicBezTo>
                    <a:pt x="5167" y="316"/>
                    <a:pt x="5262" y="284"/>
                    <a:pt x="5360" y="284"/>
                  </a:cubicBezTo>
                  <a:cubicBezTo>
                    <a:pt x="5458" y="284"/>
                    <a:pt x="5561" y="316"/>
                    <a:pt x="5640" y="379"/>
                  </a:cubicBezTo>
                  <a:lnTo>
                    <a:pt x="5766" y="473"/>
                  </a:lnTo>
                  <a:cubicBezTo>
                    <a:pt x="5955" y="694"/>
                    <a:pt x="6175" y="914"/>
                    <a:pt x="6459" y="1072"/>
                  </a:cubicBezTo>
                  <a:lnTo>
                    <a:pt x="6490" y="1103"/>
                  </a:lnTo>
                  <a:cubicBezTo>
                    <a:pt x="7341" y="1702"/>
                    <a:pt x="8475" y="2143"/>
                    <a:pt x="9704" y="2143"/>
                  </a:cubicBezTo>
                  <a:cubicBezTo>
                    <a:pt x="10271" y="2143"/>
                    <a:pt x="10743" y="1670"/>
                    <a:pt x="10743" y="1072"/>
                  </a:cubicBezTo>
                  <a:cubicBezTo>
                    <a:pt x="10743" y="914"/>
                    <a:pt x="10743" y="788"/>
                    <a:pt x="10712" y="631"/>
                  </a:cubicBezTo>
                  <a:cubicBezTo>
                    <a:pt x="10712" y="284"/>
                    <a:pt x="10397" y="1"/>
                    <a:pt x="9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همه چیز درباره اینفوگرافیک حشرات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209" name="Google Shape;1209;p40"/>
          <p:cNvSpPr txBox="1"/>
          <p:nvPr/>
        </p:nvSpPr>
        <p:spPr>
          <a:xfrm>
            <a:off x="720075" y="1171888"/>
            <a:ext cx="77040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rPr>
              <a:t>صفت هایی که پروانه ها را تعریف می کنند با علامت </a:t>
            </a:r>
            <a:r>
              <a:rPr lang="en-US"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rPr>
              <a:t>x </a:t>
            </a:r>
            <a:r>
              <a:rPr lang="fa-IR"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rPr>
              <a:t>علامت بزنید</a:t>
            </a:r>
            <a:endParaRPr sz="1500" dirty="0">
              <a:solidFill>
                <a:schemeClr val="dk1"/>
              </a:solidFill>
              <a:latin typeface="Actor"/>
              <a:ea typeface="Actor"/>
              <a:cs typeface="B Nazanin" panose="00000400000000000000" pitchFamily="2" charset="-78"/>
              <a:sym typeface="Actor"/>
            </a:endParaRPr>
          </a:p>
        </p:txBody>
      </p:sp>
      <p:sp>
        <p:nvSpPr>
          <p:cNvPr id="1210" name="Google Shape;1210;p40"/>
          <p:cNvSpPr txBox="1"/>
          <p:nvPr/>
        </p:nvSpPr>
        <p:spPr>
          <a:xfrm>
            <a:off x="2615033" y="2061175"/>
            <a:ext cx="16455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rPr>
              <a:t>رنگارنگ</a:t>
            </a:r>
            <a:endParaRPr sz="2300" b="1" dirty="0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sp>
        <p:nvSpPr>
          <p:cNvPr id="1211" name="Google Shape;1211;p40"/>
          <p:cNvSpPr txBox="1"/>
          <p:nvPr/>
        </p:nvSpPr>
        <p:spPr>
          <a:xfrm>
            <a:off x="1671592" y="2036571"/>
            <a:ext cx="776400" cy="5154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rPr>
              <a:t>X</a:t>
            </a:r>
            <a:endParaRPr sz="2300" b="1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sp>
        <p:nvSpPr>
          <p:cNvPr id="1212" name="Google Shape;1212;p40"/>
          <p:cNvSpPr txBox="1"/>
          <p:nvPr/>
        </p:nvSpPr>
        <p:spPr>
          <a:xfrm>
            <a:off x="2615033" y="2646562"/>
            <a:ext cx="1645500" cy="525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rPr>
              <a:t>ارتجاعی</a:t>
            </a:r>
            <a:endParaRPr sz="2300" b="1" dirty="0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sp>
        <p:nvSpPr>
          <p:cNvPr id="1213" name="Google Shape;1213;p40"/>
          <p:cNvSpPr txBox="1"/>
          <p:nvPr/>
        </p:nvSpPr>
        <p:spPr>
          <a:xfrm>
            <a:off x="1671592" y="2680746"/>
            <a:ext cx="776400" cy="5154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sp>
        <p:nvSpPr>
          <p:cNvPr id="1214" name="Google Shape;1214;p40"/>
          <p:cNvSpPr txBox="1"/>
          <p:nvPr/>
        </p:nvSpPr>
        <p:spPr>
          <a:xfrm>
            <a:off x="2615033" y="3272835"/>
            <a:ext cx="1812541" cy="619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rPr>
              <a:t>گوناگون، متنوع</a:t>
            </a:r>
            <a:endParaRPr sz="2300" b="1" dirty="0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sp>
        <p:nvSpPr>
          <p:cNvPr id="1215" name="Google Shape;1215;p40"/>
          <p:cNvSpPr txBox="1"/>
          <p:nvPr/>
        </p:nvSpPr>
        <p:spPr>
          <a:xfrm>
            <a:off x="1671592" y="3324921"/>
            <a:ext cx="776400" cy="5154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sp>
        <p:nvSpPr>
          <p:cNvPr id="1216" name="Google Shape;1216;p40"/>
          <p:cNvSpPr txBox="1"/>
          <p:nvPr/>
        </p:nvSpPr>
        <p:spPr>
          <a:xfrm>
            <a:off x="2615033" y="3993700"/>
            <a:ext cx="16455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rPr>
              <a:t>قوی تر</a:t>
            </a:r>
            <a:endParaRPr sz="2300" b="1" dirty="0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sp>
        <p:nvSpPr>
          <p:cNvPr id="1217" name="Google Shape;1217;p40"/>
          <p:cNvSpPr txBox="1"/>
          <p:nvPr/>
        </p:nvSpPr>
        <p:spPr>
          <a:xfrm>
            <a:off x="1671592" y="3969096"/>
            <a:ext cx="776400" cy="5154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sp>
        <p:nvSpPr>
          <p:cNvPr id="1218" name="Google Shape;1218;p40"/>
          <p:cNvSpPr txBox="1"/>
          <p:nvPr/>
        </p:nvSpPr>
        <p:spPr>
          <a:xfrm>
            <a:off x="5826907" y="2011975"/>
            <a:ext cx="1998655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rPr>
              <a:t>پر جنب و جوش</a:t>
            </a:r>
            <a:endParaRPr sz="2300" b="1" dirty="0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sp>
        <p:nvSpPr>
          <p:cNvPr id="1219" name="Google Shape;1219;p40"/>
          <p:cNvSpPr txBox="1"/>
          <p:nvPr/>
        </p:nvSpPr>
        <p:spPr>
          <a:xfrm>
            <a:off x="4883467" y="2036571"/>
            <a:ext cx="776400" cy="5154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sp>
        <p:nvSpPr>
          <p:cNvPr id="1220" name="Google Shape;1220;p40"/>
          <p:cNvSpPr txBox="1"/>
          <p:nvPr/>
        </p:nvSpPr>
        <p:spPr>
          <a:xfrm>
            <a:off x="5826908" y="2705350"/>
            <a:ext cx="16455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rPr>
              <a:t>صلح آمیز</a:t>
            </a:r>
            <a:endParaRPr sz="2300" b="1" dirty="0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sp>
        <p:nvSpPr>
          <p:cNvPr id="1221" name="Google Shape;1221;p40"/>
          <p:cNvSpPr txBox="1"/>
          <p:nvPr/>
        </p:nvSpPr>
        <p:spPr>
          <a:xfrm>
            <a:off x="4883467" y="2680746"/>
            <a:ext cx="776400" cy="5154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sp>
        <p:nvSpPr>
          <p:cNvPr id="1222" name="Google Shape;1222;p40"/>
          <p:cNvSpPr txBox="1"/>
          <p:nvPr/>
        </p:nvSpPr>
        <p:spPr>
          <a:xfrm>
            <a:off x="5826908" y="3349525"/>
            <a:ext cx="16455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rPr>
              <a:t>نمادین</a:t>
            </a:r>
            <a:endParaRPr sz="2300" b="1" dirty="0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sp>
        <p:nvSpPr>
          <p:cNvPr id="1223" name="Google Shape;1223;p40"/>
          <p:cNvSpPr txBox="1"/>
          <p:nvPr/>
        </p:nvSpPr>
        <p:spPr>
          <a:xfrm>
            <a:off x="4883467" y="3324921"/>
            <a:ext cx="776400" cy="5154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sp>
        <p:nvSpPr>
          <p:cNvPr id="1224" name="Google Shape;1224;p40"/>
          <p:cNvSpPr txBox="1"/>
          <p:nvPr/>
        </p:nvSpPr>
        <p:spPr>
          <a:xfrm>
            <a:off x="5826908" y="3993700"/>
            <a:ext cx="1645500" cy="4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rPr>
              <a:t>گرده افشان</a:t>
            </a:r>
            <a:endParaRPr sz="2300" b="1" dirty="0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sp>
        <p:nvSpPr>
          <p:cNvPr id="1225" name="Google Shape;1225;p40"/>
          <p:cNvSpPr txBox="1"/>
          <p:nvPr/>
        </p:nvSpPr>
        <p:spPr>
          <a:xfrm>
            <a:off x="4883467" y="3969096"/>
            <a:ext cx="776400" cy="5154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محتویات این قالب</a:t>
            </a:r>
            <a:endParaRPr dirty="0">
              <a:solidFill>
                <a:schemeClr val="accent5"/>
              </a:solidFill>
              <a:cs typeface="B Nazanin" panose="00000400000000000000" pitchFamily="2" charset="-78"/>
            </a:endParaRPr>
          </a:p>
        </p:txBody>
      </p:sp>
      <p:sp>
        <p:nvSpPr>
          <p:cNvPr id="278" name="Google Shape;278;p23"/>
          <p:cNvSpPr txBox="1">
            <a:spLocks noGrp="1"/>
          </p:cNvSpPr>
          <p:nvPr>
            <p:ph type="subTitle" idx="1"/>
          </p:nvPr>
        </p:nvSpPr>
        <p:spPr>
          <a:xfrm>
            <a:off x="720075" y="1266600"/>
            <a:ext cx="77040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ajawal Medium"/>
              <a:buChar char="●"/>
            </a:pPr>
            <a:r>
              <a:rPr lang="fa-IR" dirty="0">
                <a:solidFill>
                  <a:srgbClr val="1F1F1F"/>
                </a:solidFill>
                <a:cs typeface="B Nazanin" panose="00000400000000000000" pitchFamily="2" charset="-78"/>
              </a:rPr>
              <a:t>این الگو شامل مجموعه ای از منابع اینفوگرافیک تکمیلی برای موضوع علوم برای دوره ابتدایی: همه چیز در مورد حشرات است</a:t>
            </a:r>
            <a:endParaRPr lang="en-US" dirty="0">
              <a:solidFill>
                <a:srgbClr val="1F1F1F"/>
              </a:solidFill>
              <a:cs typeface="B Nazanin" panose="00000400000000000000" pitchFamily="2" charset="-78"/>
            </a:endParaRPr>
          </a:p>
          <a:p>
            <a:pPr marL="457200" lvl="0" indent="-3111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ajawal Medium"/>
              <a:buChar char="●"/>
            </a:pPr>
            <a:r>
              <a:rPr lang="fa-IR" dirty="0">
                <a:solidFill>
                  <a:srgbClr val="1F1F1F"/>
                </a:solidFill>
                <a:cs typeface="B Nazanin" panose="00000400000000000000" pitchFamily="2" charset="-78"/>
              </a:rPr>
              <a:t>این اینفوگرافیک ها با سبک ارائه فوق تطبیق داده شده اند، بنابراین می توانید آنها را به راحتی درج کرده و به</a:t>
            </a:r>
            <a:endParaRPr lang="en-US" dirty="0">
              <a:solidFill>
                <a:srgbClr val="1F1F1F"/>
              </a:solidFill>
              <a:cs typeface="B Nazanin" panose="00000400000000000000" pitchFamily="2" charset="-78"/>
            </a:endParaRPr>
          </a:p>
          <a:p>
            <a:pPr marL="457200" lvl="0" indent="-3111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ajawal Medium"/>
              <a:buChar char="●"/>
            </a:pPr>
            <a:r>
              <a:rPr lang="fa-IR" dirty="0">
                <a:solidFill>
                  <a:srgbClr val="1F1F1F"/>
                </a:solidFill>
                <a:cs typeface="B Nazanin" panose="00000400000000000000" pitchFamily="2" charset="-78"/>
              </a:rPr>
              <a:t> طور کامل یکپارچه کنید. فقط</a:t>
            </a:r>
            <a:endParaRPr lang="en-US" dirty="0">
              <a:solidFill>
                <a:srgbClr val="1F1F1F"/>
              </a:solidFill>
              <a:cs typeface="B Nazanin" panose="00000400000000000000" pitchFamily="2" charset="-78"/>
            </a:endParaRPr>
          </a:p>
          <a:p>
            <a:pPr marL="457200" lvl="0" indent="-3111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ajawal Medium"/>
              <a:buChar char="●"/>
            </a:pPr>
            <a:r>
              <a:rPr lang="fa-IR" dirty="0">
                <a:solidFill>
                  <a:srgbClr val="1F1F1F"/>
                </a:solidFill>
                <a:cs typeface="B Nazanin" panose="00000400000000000000" pitchFamily="2" charset="-78"/>
              </a:rPr>
              <a:t>باید موارد زیر را انجام دهید:</a:t>
            </a:r>
            <a:endParaRPr lang="en-US" dirty="0">
              <a:solidFill>
                <a:srgbClr val="1F1F1F"/>
              </a:solidFill>
              <a:cs typeface="B Nazanin" panose="00000400000000000000" pitchFamily="2" charset="-78"/>
            </a:endParaRPr>
          </a:p>
          <a:p>
            <a:pPr marL="457200" lvl="0" indent="-3111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ajawal Medium"/>
              <a:buChar char="●"/>
            </a:pPr>
            <a:r>
              <a:rPr lang="fa-IR" dirty="0">
                <a:solidFill>
                  <a:srgbClr val="1F1F1F"/>
                </a:solidFill>
                <a:cs typeface="B Nazanin" panose="00000400000000000000" pitchFamily="2" charset="-78"/>
              </a:rPr>
              <a:t>عنصری را که می خواهید کپی کنید انتخاب کنید</a:t>
            </a:r>
            <a:endParaRPr lang="en-US" dirty="0">
              <a:solidFill>
                <a:srgbClr val="1F1F1F"/>
              </a:solidFill>
              <a:cs typeface="B Nazanin" panose="00000400000000000000" pitchFamily="2" charset="-78"/>
            </a:endParaRPr>
          </a:p>
          <a:p>
            <a:pPr marL="457200" lvl="0" indent="-3111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ajawal Medium"/>
              <a:buChar char="●"/>
            </a:pPr>
            <a:r>
              <a:rPr lang="fa-IR" dirty="0">
                <a:solidFill>
                  <a:srgbClr val="1F1F1F"/>
                </a:solidFill>
                <a:cs typeface="B Nazanin" panose="00000400000000000000" pitchFamily="2" charset="-78"/>
              </a:rPr>
              <a:t>راست کلیک کرده و "</a:t>
            </a:r>
            <a:r>
              <a:rPr lang="en-US" dirty="0">
                <a:solidFill>
                  <a:srgbClr val="1F1F1F"/>
                </a:solidFill>
                <a:cs typeface="B Nazanin" panose="00000400000000000000" pitchFamily="2" charset="-78"/>
              </a:rPr>
              <a:t>Copy" </a:t>
            </a:r>
            <a:r>
              <a:rPr lang="fa-IR" dirty="0">
                <a:solidFill>
                  <a:srgbClr val="1F1F1F"/>
                </a:solidFill>
                <a:cs typeface="B Nazanin" panose="00000400000000000000" pitchFamily="2" charset="-78"/>
              </a:rPr>
              <a:t>را انتخاب کنید</a:t>
            </a:r>
            <a:endParaRPr lang="en-US" dirty="0">
              <a:solidFill>
                <a:srgbClr val="1F1F1F"/>
              </a:solidFill>
              <a:cs typeface="B Nazanin" panose="00000400000000000000" pitchFamily="2" charset="-78"/>
            </a:endParaRPr>
          </a:p>
          <a:p>
            <a:pPr marL="457200" lvl="0" indent="-3111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ajawal Medium"/>
              <a:buChar char="●"/>
            </a:pPr>
            <a:r>
              <a:rPr lang="fa-IR" dirty="0">
                <a:solidFill>
                  <a:srgbClr val="1F1F1F"/>
                </a:solidFill>
                <a:cs typeface="B Nazanin" panose="00000400000000000000" pitchFamily="2" charset="-78"/>
              </a:rPr>
              <a:t>به اسلایدی بروید که می خواهید عنصر ظاهر شود</a:t>
            </a:r>
            <a:endParaRPr lang="en-US" dirty="0">
              <a:solidFill>
                <a:srgbClr val="1F1F1F"/>
              </a:solidFill>
              <a:cs typeface="B Nazanin" panose="00000400000000000000" pitchFamily="2" charset="-78"/>
            </a:endParaRPr>
          </a:p>
          <a:p>
            <a:pPr marL="457200" lvl="0" indent="-31115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ajawal Medium"/>
              <a:buChar char="●"/>
            </a:pPr>
            <a:r>
              <a:rPr lang="fa-IR" dirty="0">
                <a:solidFill>
                  <a:srgbClr val="1F1F1F"/>
                </a:solidFill>
                <a:cs typeface="B Nazanin" panose="00000400000000000000" pitchFamily="2" charset="-78"/>
              </a:rPr>
              <a:t>کلیک راست کرده و "</a:t>
            </a:r>
            <a:r>
              <a:rPr lang="en-US" dirty="0">
                <a:solidFill>
                  <a:srgbClr val="1F1F1F"/>
                </a:solidFill>
                <a:cs typeface="B Nazanin" panose="00000400000000000000" pitchFamily="2" charset="-78"/>
              </a:rPr>
              <a:t>Paste" </a:t>
            </a:r>
            <a:r>
              <a:rPr lang="fa-IR" dirty="0">
                <a:solidFill>
                  <a:srgbClr val="1F1F1F"/>
                </a:solidFill>
                <a:cs typeface="B Nazanin" panose="00000400000000000000" pitchFamily="2" charset="-78"/>
              </a:rPr>
              <a:t>را انتخاب کنید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279" name="Google Shape;279;p23"/>
          <p:cNvSpPr/>
          <p:nvPr/>
        </p:nvSpPr>
        <p:spPr>
          <a:xfrm>
            <a:off x="8337099" y="3638352"/>
            <a:ext cx="1559150" cy="1455601"/>
          </a:xfrm>
          <a:custGeom>
            <a:avLst/>
            <a:gdLst/>
            <a:ahLst/>
            <a:cxnLst/>
            <a:rect l="l" t="t" r="r" b="b"/>
            <a:pathLst>
              <a:path w="23986" h="22393" extrusionOk="0">
                <a:moveTo>
                  <a:pt x="17046" y="0"/>
                </a:moveTo>
                <a:cubicBezTo>
                  <a:pt x="16242" y="0"/>
                  <a:pt x="15415" y="87"/>
                  <a:pt x="14614" y="167"/>
                </a:cubicBezTo>
                <a:cubicBezTo>
                  <a:pt x="12588" y="371"/>
                  <a:pt x="10554" y="496"/>
                  <a:pt x="8551" y="926"/>
                </a:cubicBezTo>
                <a:cubicBezTo>
                  <a:pt x="6439" y="1380"/>
                  <a:pt x="4381" y="2201"/>
                  <a:pt x="2824" y="3680"/>
                </a:cubicBezTo>
                <a:cubicBezTo>
                  <a:pt x="1533" y="4908"/>
                  <a:pt x="853" y="6230"/>
                  <a:pt x="556" y="7607"/>
                </a:cubicBezTo>
                <a:cubicBezTo>
                  <a:pt x="0" y="10196"/>
                  <a:pt x="837" y="12966"/>
                  <a:pt x="1541" y="15579"/>
                </a:cubicBezTo>
                <a:cubicBezTo>
                  <a:pt x="2073" y="17519"/>
                  <a:pt x="2535" y="19694"/>
                  <a:pt x="4076" y="21172"/>
                </a:cubicBezTo>
                <a:cubicBezTo>
                  <a:pt x="5019" y="22075"/>
                  <a:pt x="6315" y="22392"/>
                  <a:pt x="7723" y="22392"/>
                </a:cubicBezTo>
                <a:cubicBezTo>
                  <a:pt x="9880" y="22392"/>
                  <a:pt x="12297" y="21648"/>
                  <a:pt x="14105" y="21117"/>
                </a:cubicBezTo>
                <a:cubicBezTo>
                  <a:pt x="16288" y="20484"/>
                  <a:pt x="18870" y="19788"/>
                  <a:pt x="20528" y="18184"/>
                </a:cubicBezTo>
                <a:cubicBezTo>
                  <a:pt x="22046" y="16729"/>
                  <a:pt x="22781" y="14648"/>
                  <a:pt x="23219" y="12778"/>
                </a:cubicBezTo>
                <a:cubicBezTo>
                  <a:pt x="23986" y="9438"/>
                  <a:pt x="23563" y="5941"/>
                  <a:pt x="21991" y="2991"/>
                </a:cubicBezTo>
                <a:cubicBezTo>
                  <a:pt x="21482" y="2037"/>
                  <a:pt x="20825" y="1106"/>
                  <a:pt x="19824" y="574"/>
                </a:cubicBezTo>
                <a:cubicBezTo>
                  <a:pt x="18998" y="133"/>
                  <a:pt x="18040" y="0"/>
                  <a:pt x="1704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3"/>
          <p:cNvSpPr/>
          <p:nvPr/>
        </p:nvSpPr>
        <p:spPr>
          <a:xfrm rot="899997" flipH="1">
            <a:off x="8778651" y="3403600"/>
            <a:ext cx="733757" cy="1616166"/>
          </a:xfrm>
          <a:custGeom>
            <a:avLst/>
            <a:gdLst/>
            <a:ahLst/>
            <a:cxnLst/>
            <a:rect l="l" t="t" r="r" b="b"/>
            <a:pathLst>
              <a:path w="8184" h="18026" extrusionOk="0">
                <a:moveTo>
                  <a:pt x="6009" y="1"/>
                </a:moveTo>
                <a:lnTo>
                  <a:pt x="5962" y="40"/>
                </a:lnTo>
                <a:cubicBezTo>
                  <a:pt x="6329" y="580"/>
                  <a:pt x="6525" y="1432"/>
                  <a:pt x="6728" y="2074"/>
                </a:cubicBezTo>
                <a:cubicBezTo>
                  <a:pt x="7237" y="3631"/>
                  <a:pt x="7894" y="5281"/>
                  <a:pt x="8082" y="6909"/>
                </a:cubicBezTo>
                <a:cubicBezTo>
                  <a:pt x="8105" y="7128"/>
                  <a:pt x="8113" y="7347"/>
                  <a:pt x="8113" y="7558"/>
                </a:cubicBezTo>
                <a:cubicBezTo>
                  <a:pt x="8113" y="9013"/>
                  <a:pt x="7573" y="10327"/>
                  <a:pt x="6916" y="11642"/>
                </a:cubicBezTo>
                <a:cubicBezTo>
                  <a:pt x="6494" y="12487"/>
                  <a:pt x="6142" y="13136"/>
                  <a:pt x="5344" y="13668"/>
                </a:cubicBezTo>
                <a:cubicBezTo>
                  <a:pt x="4624" y="14145"/>
                  <a:pt x="3787" y="14372"/>
                  <a:pt x="3044" y="14833"/>
                </a:cubicBezTo>
                <a:cubicBezTo>
                  <a:pt x="2011" y="15475"/>
                  <a:pt x="1330" y="16179"/>
                  <a:pt x="603" y="17133"/>
                </a:cubicBezTo>
                <a:cubicBezTo>
                  <a:pt x="415" y="17392"/>
                  <a:pt x="87" y="17673"/>
                  <a:pt x="0" y="18010"/>
                </a:cubicBezTo>
                <a:lnTo>
                  <a:pt x="63" y="18025"/>
                </a:lnTo>
                <a:cubicBezTo>
                  <a:pt x="133" y="17720"/>
                  <a:pt x="454" y="17439"/>
                  <a:pt x="658" y="17180"/>
                </a:cubicBezTo>
                <a:cubicBezTo>
                  <a:pt x="1377" y="16218"/>
                  <a:pt x="2050" y="15530"/>
                  <a:pt x="3083" y="14888"/>
                </a:cubicBezTo>
                <a:cubicBezTo>
                  <a:pt x="3810" y="14435"/>
                  <a:pt x="4647" y="14208"/>
                  <a:pt x="5383" y="13723"/>
                </a:cubicBezTo>
                <a:cubicBezTo>
                  <a:pt x="6189" y="13183"/>
                  <a:pt x="6556" y="12518"/>
                  <a:pt x="6979" y="11673"/>
                </a:cubicBezTo>
                <a:cubicBezTo>
                  <a:pt x="7628" y="10351"/>
                  <a:pt x="8183" y="9029"/>
                  <a:pt x="8183" y="7558"/>
                </a:cubicBezTo>
                <a:cubicBezTo>
                  <a:pt x="8183" y="7347"/>
                  <a:pt x="8168" y="7128"/>
                  <a:pt x="8144" y="6901"/>
                </a:cubicBezTo>
                <a:cubicBezTo>
                  <a:pt x="7957" y="5266"/>
                  <a:pt x="7299" y="3607"/>
                  <a:pt x="6791" y="2058"/>
                </a:cubicBezTo>
                <a:cubicBezTo>
                  <a:pt x="6588" y="1417"/>
                  <a:pt x="6392" y="556"/>
                  <a:pt x="60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3"/>
          <p:cNvSpPr/>
          <p:nvPr/>
        </p:nvSpPr>
        <p:spPr>
          <a:xfrm rot="-1800002" flipH="1">
            <a:off x="-1610194" y="2654224"/>
            <a:ext cx="2396369" cy="2516441"/>
          </a:xfrm>
          <a:custGeom>
            <a:avLst/>
            <a:gdLst/>
            <a:ahLst/>
            <a:cxnLst/>
            <a:rect l="l" t="t" r="r" b="b"/>
            <a:pathLst>
              <a:path w="26616" h="27950" extrusionOk="0">
                <a:moveTo>
                  <a:pt x="23540" y="0"/>
                </a:moveTo>
                <a:cubicBezTo>
                  <a:pt x="23409" y="0"/>
                  <a:pt x="23277" y="11"/>
                  <a:pt x="23142" y="33"/>
                </a:cubicBezTo>
                <a:cubicBezTo>
                  <a:pt x="22915" y="72"/>
                  <a:pt x="22680" y="96"/>
                  <a:pt x="22453" y="127"/>
                </a:cubicBezTo>
                <a:cubicBezTo>
                  <a:pt x="21906" y="197"/>
                  <a:pt x="21350" y="221"/>
                  <a:pt x="20826" y="354"/>
                </a:cubicBezTo>
                <a:cubicBezTo>
                  <a:pt x="19934" y="573"/>
                  <a:pt x="19082" y="925"/>
                  <a:pt x="18229" y="1285"/>
                </a:cubicBezTo>
                <a:cubicBezTo>
                  <a:pt x="17994" y="1386"/>
                  <a:pt x="17728" y="1449"/>
                  <a:pt x="17470" y="1488"/>
                </a:cubicBezTo>
                <a:cubicBezTo>
                  <a:pt x="17040" y="1551"/>
                  <a:pt x="16602" y="1551"/>
                  <a:pt x="16179" y="1637"/>
                </a:cubicBezTo>
                <a:cubicBezTo>
                  <a:pt x="15193" y="1832"/>
                  <a:pt x="14247" y="2161"/>
                  <a:pt x="13339" y="2607"/>
                </a:cubicBezTo>
                <a:cubicBezTo>
                  <a:pt x="13144" y="2701"/>
                  <a:pt x="12972" y="2857"/>
                  <a:pt x="12776" y="2951"/>
                </a:cubicBezTo>
                <a:cubicBezTo>
                  <a:pt x="12150" y="3233"/>
                  <a:pt x="11579" y="3616"/>
                  <a:pt x="11032" y="4015"/>
                </a:cubicBezTo>
                <a:cubicBezTo>
                  <a:pt x="9889" y="4844"/>
                  <a:pt x="8732" y="5634"/>
                  <a:pt x="7496" y="6299"/>
                </a:cubicBezTo>
                <a:cubicBezTo>
                  <a:pt x="7175" y="6464"/>
                  <a:pt x="6862" y="6651"/>
                  <a:pt x="6580" y="6863"/>
                </a:cubicBezTo>
                <a:cubicBezTo>
                  <a:pt x="6400" y="7003"/>
                  <a:pt x="6228" y="7152"/>
                  <a:pt x="6017" y="7262"/>
                </a:cubicBezTo>
                <a:cubicBezTo>
                  <a:pt x="5735" y="7402"/>
                  <a:pt x="5477" y="7614"/>
                  <a:pt x="5227" y="7825"/>
                </a:cubicBezTo>
                <a:cubicBezTo>
                  <a:pt x="4797" y="8193"/>
                  <a:pt x="4358" y="8521"/>
                  <a:pt x="3772" y="8599"/>
                </a:cubicBezTo>
                <a:cubicBezTo>
                  <a:pt x="3427" y="8638"/>
                  <a:pt x="3091" y="8709"/>
                  <a:pt x="2763" y="8834"/>
                </a:cubicBezTo>
                <a:cubicBezTo>
                  <a:pt x="2465" y="8944"/>
                  <a:pt x="2160" y="9014"/>
                  <a:pt x="1925" y="9256"/>
                </a:cubicBezTo>
                <a:cubicBezTo>
                  <a:pt x="1839" y="9350"/>
                  <a:pt x="1691" y="9389"/>
                  <a:pt x="1566" y="9444"/>
                </a:cubicBezTo>
                <a:cubicBezTo>
                  <a:pt x="1120" y="9632"/>
                  <a:pt x="744" y="9906"/>
                  <a:pt x="627" y="10391"/>
                </a:cubicBezTo>
                <a:cubicBezTo>
                  <a:pt x="517" y="10852"/>
                  <a:pt x="423" y="11322"/>
                  <a:pt x="384" y="11791"/>
                </a:cubicBezTo>
                <a:cubicBezTo>
                  <a:pt x="330" y="12464"/>
                  <a:pt x="361" y="13145"/>
                  <a:pt x="322" y="13817"/>
                </a:cubicBezTo>
                <a:cubicBezTo>
                  <a:pt x="259" y="14756"/>
                  <a:pt x="157" y="15687"/>
                  <a:pt x="79" y="16626"/>
                </a:cubicBezTo>
                <a:cubicBezTo>
                  <a:pt x="48" y="17103"/>
                  <a:pt x="1" y="17580"/>
                  <a:pt x="17" y="18050"/>
                </a:cubicBezTo>
                <a:cubicBezTo>
                  <a:pt x="48" y="18801"/>
                  <a:pt x="110" y="19544"/>
                  <a:pt x="423" y="20248"/>
                </a:cubicBezTo>
                <a:cubicBezTo>
                  <a:pt x="650" y="20749"/>
                  <a:pt x="846" y="21257"/>
                  <a:pt x="1307" y="21609"/>
                </a:cubicBezTo>
                <a:cubicBezTo>
                  <a:pt x="1417" y="21687"/>
                  <a:pt x="1511" y="21758"/>
                  <a:pt x="1644" y="21766"/>
                </a:cubicBezTo>
                <a:cubicBezTo>
                  <a:pt x="1714" y="21773"/>
                  <a:pt x="1785" y="21789"/>
                  <a:pt x="1871" y="21805"/>
                </a:cubicBezTo>
                <a:cubicBezTo>
                  <a:pt x="1933" y="21953"/>
                  <a:pt x="2019" y="22094"/>
                  <a:pt x="2066" y="22243"/>
                </a:cubicBezTo>
                <a:cubicBezTo>
                  <a:pt x="2317" y="23119"/>
                  <a:pt x="2559" y="23995"/>
                  <a:pt x="2825" y="24864"/>
                </a:cubicBezTo>
                <a:cubicBezTo>
                  <a:pt x="2989" y="25427"/>
                  <a:pt x="3185" y="25990"/>
                  <a:pt x="3388" y="26546"/>
                </a:cubicBezTo>
                <a:cubicBezTo>
                  <a:pt x="3521" y="26898"/>
                  <a:pt x="3701" y="27242"/>
                  <a:pt x="3881" y="27570"/>
                </a:cubicBezTo>
                <a:cubicBezTo>
                  <a:pt x="4017" y="27823"/>
                  <a:pt x="4221" y="27950"/>
                  <a:pt x="4473" y="27950"/>
                </a:cubicBezTo>
                <a:cubicBezTo>
                  <a:pt x="4541" y="27950"/>
                  <a:pt x="4613" y="27941"/>
                  <a:pt x="4687" y="27922"/>
                </a:cubicBezTo>
                <a:cubicBezTo>
                  <a:pt x="4898" y="27868"/>
                  <a:pt x="5117" y="27797"/>
                  <a:pt x="5305" y="27680"/>
                </a:cubicBezTo>
                <a:cubicBezTo>
                  <a:pt x="5845" y="27336"/>
                  <a:pt x="6455" y="27148"/>
                  <a:pt x="7057" y="26984"/>
                </a:cubicBezTo>
                <a:cubicBezTo>
                  <a:pt x="8051" y="26710"/>
                  <a:pt x="9060" y="26514"/>
                  <a:pt x="9975" y="26014"/>
                </a:cubicBezTo>
                <a:cubicBezTo>
                  <a:pt x="10265" y="25849"/>
                  <a:pt x="10570" y="25693"/>
                  <a:pt x="10859" y="25521"/>
                </a:cubicBezTo>
                <a:cubicBezTo>
                  <a:pt x="11204" y="25317"/>
                  <a:pt x="11571" y="25137"/>
                  <a:pt x="11869" y="24871"/>
                </a:cubicBezTo>
                <a:cubicBezTo>
                  <a:pt x="12432" y="24379"/>
                  <a:pt x="13003" y="23894"/>
                  <a:pt x="13472" y="23299"/>
                </a:cubicBezTo>
                <a:cubicBezTo>
                  <a:pt x="14270" y="22290"/>
                  <a:pt x="15014" y="21257"/>
                  <a:pt x="15678" y="20162"/>
                </a:cubicBezTo>
                <a:cubicBezTo>
                  <a:pt x="15843" y="19896"/>
                  <a:pt x="16023" y="19653"/>
                  <a:pt x="16203" y="19403"/>
                </a:cubicBezTo>
                <a:cubicBezTo>
                  <a:pt x="16469" y="19051"/>
                  <a:pt x="16742" y="18699"/>
                  <a:pt x="17001" y="18347"/>
                </a:cubicBezTo>
                <a:cubicBezTo>
                  <a:pt x="17227" y="18034"/>
                  <a:pt x="17407" y="17682"/>
                  <a:pt x="17728" y="17439"/>
                </a:cubicBezTo>
                <a:cubicBezTo>
                  <a:pt x="17791" y="17393"/>
                  <a:pt x="17830" y="17330"/>
                  <a:pt x="17877" y="17267"/>
                </a:cubicBezTo>
                <a:cubicBezTo>
                  <a:pt x="18338" y="16642"/>
                  <a:pt x="18800" y="16008"/>
                  <a:pt x="19269" y="15390"/>
                </a:cubicBezTo>
                <a:cubicBezTo>
                  <a:pt x="19426" y="15186"/>
                  <a:pt x="19598" y="14999"/>
                  <a:pt x="19762" y="14811"/>
                </a:cubicBezTo>
                <a:cubicBezTo>
                  <a:pt x="20185" y="14318"/>
                  <a:pt x="20732" y="13966"/>
                  <a:pt x="21162" y="13481"/>
                </a:cubicBezTo>
                <a:cubicBezTo>
                  <a:pt x="21546" y="13059"/>
                  <a:pt x="21945" y="12660"/>
                  <a:pt x="22273" y="12190"/>
                </a:cubicBezTo>
                <a:cubicBezTo>
                  <a:pt x="22672" y="11619"/>
                  <a:pt x="23181" y="11134"/>
                  <a:pt x="23502" y="10508"/>
                </a:cubicBezTo>
                <a:cubicBezTo>
                  <a:pt x="23525" y="10469"/>
                  <a:pt x="23556" y="10438"/>
                  <a:pt x="23588" y="10406"/>
                </a:cubicBezTo>
                <a:cubicBezTo>
                  <a:pt x="23877" y="10008"/>
                  <a:pt x="24174" y="9609"/>
                  <a:pt x="24464" y="9210"/>
                </a:cubicBezTo>
                <a:cubicBezTo>
                  <a:pt x="24605" y="9022"/>
                  <a:pt x="24699" y="8803"/>
                  <a:pt x="24839" y="8615"/>
                </a:cubicBezTo>
                <a:cubicBezTo>
                  <a:pt x="25324" y="7966"/>
                  <a:pt x="25762" y="7301"/>
                  <a:pt x="26021" y="6526"/>
                </a:cubicBezTo>
                <a:cubicBezTo>
                  <a:pt x="26255" y="5838"/>
                  <a:pt x="26521" y="5149"/>
                  <a:pt x="26521" y="4406"/>
                </a:cubicBezTo>
                <a:cubicBezTo>
                  <a:pt x="26529" y="3366"/>
                  <a:pt x="26615" y="2317"/>
                  <a:pt x="26443" y="1277"/>
                </a:cubicBezTo>
                <a:cubicBezTo>
                  <a:pt x="26373" y="847"/>
                  <a:pt x="26177" y="549"/>
                  <a:pt x="25888" y="268"/>
                </a:cubicBezTo>
                <a:cubicBezTo>
                  <a:pt x="25716" y="354"/>
                  <a:pt x="25583" y="432"/>
                  <a:pt x="25410" y="518"/>
                </a:cubicBezTo>
                <a:cubicBezTo>
                  <a:pt x="25262" y="463"/>
                  <a:pt x="25129" y="409"/>
                  <a:pt x="24988" y="354"/>
                </a:cubicBezTo>
                <a:cubicBezTo>
                  <a:pt x="24522" y="155"/>
                  <a:pt x="24045" y="0"/>
                  <a:pt x="235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3"/>
          <p:cNvSpPr/>
          <p:nvPr/>
        </p:nvSpPr>
        <p:spPr>
          <a:xfrm rot="1800005">
            <a:off x="-86103" y="4112963"/>
            <a:ext cx="1601488" cy="1495132"/>
          </a:xfrm>
          <a:custGeom>
            <a:avLst/>
            <a:gdLst/>
            <a:ahLst/>
            <a:cxnLst/>
            <a:rect l="l" t="t" r="r" b="b"/>
            <a:pathLst>
              <a:path w="23987" h="22394" extrusionOk="0">
                <a:moveTo>
                  <a:pt x="16262" y="0"/>
                </a:moveTo>
                <a:cubicBezTo>
                  <a:pt x="14106" y="0"/>
                  <a:pt x="11689" y="746"/>
                  <a:pt x="9881" y="1271"/>
                </a:cubicBezTo>
                <a:cubicBezTo>
                  <a:pt x="7699" y="1913"/>
                  <a:pt x="5117" y="2609"/>
                  <a:pt x="3459" y="4205"/>
                </a:cubicBezTo>
                <a:cubicBezTo>
                  <a:pt x="1941" y="5668"/>
                  <a:pt x="1206" y="7741"/>
                  <a:pt x="768" y="9618"/>
                </a:cubicBezTo>
                <a:cubicBezTo>
                  <a:pt x="1" y="12959"/>
                  <a:pt x="423" y="16456"/>
                  <a:pt x="1996" y="19405"/>
                </a:cubicBezTo>
                <a:cubicBezTo>
                  <a:pt x="2504" y="20359"/>
                  <a:pt x="3161" y="21283"/>
                  <a:pt x="4163" y="21822"/>
                </a:cubicBezTo>
                <a:cubicBezTo>
                  <a:pt x="4982" y="22262"/>
                  <a:pt x="5937" y="22393"/>
                  <a:pt x="6929" y="22393"/>
                </a:cubicBezTo>
                <a:cubicBezTo>
                  <a:pt x="7737" y="22393"/>
                  <a:pt x="8569" y="22306"/>
                  <a:pt x="9373" y="22229"/>
                </a:cubicBezTo>
                <a:cubicBezTo>
                  <a:pt x="11399" y="22026"/>
                  <a:pt x="13433" y="21901"/>
                  <a:pt x="15436" y="21470"/>
                </a:cubicBezTo>
                <a:cubicBezTo>
                  <a:pt x="17548" y="21017"/>
                  <a:pt x="19606" y="20187"/>
                  <a:pt x="21162" y="18709"/>
                </a:cubicBezTo>
                <a:cubicBezTo>
                  <a:pt x="22453" y="17481"/>
                  <a:pt x="23134" y="16158"/>
                  <a:pt x="23431" y="14789"/>
                </a:cubicBezTo>
                <a:cubicBezTo>
                  <a:pt x="23987" y="12192"/>
                  <a:pt x="23149" y="9431"/>
                  <a:pt x="22445" y="6818"/>
                </a:cubicBezTo>
                <a:cubicBezTo>
                  <a:pt x="21913" y="4870"/>
                  <a:pt x="21444" y="2695"/>
                  <a:pt x="19911" y="1224"/>
                </a:cubicBezTo>
                <a:cubicBezTo>
                  <a:pt x="18968" y="318"/>
                  <a:pt x="17671" y="0"/>
                  <a:pt x="162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3"/>
          <p:cNvSpPr/>
          <p:nvPr/>
        </p:nvSpPr>
        <p:spPr>
          <a:xfrm rot="9900027">
            <a:off x="-57651" y="4480407"/>
            <a:ext cx="2041627" cy="760239"/>
          </a:xfrm>
          <a:custGeom>
            <a:avLst/>
            <a:gdLst/>
            <a:ahLst/>
            <a:cxnLst/>
            <a:rect l="l" t="t" r="r" b="b"/>
            <a:pathLst>
              <a:path w="19731" h="7347" extrusionOk="0">
                <a:moveTo>
                  <a:pt x="3978" y="66"/>
                </a:moveTo>
                <a:cubicBezTo>
                  <a:pt x="4487" y="115"/>
                  <a:pt x="4962" y="472"/>
                  <a:pt x="5143" y="949"/>
                </a:cubicBezTo>
                <a:lnTo>
                  <a:pt x="5143" y="949"/>
                </a:lnTo>
                <a:cubicBezTo>
                  <a:pt x="5019" y="1119"/>
                  <a:pt x="4843" y="1223"/>
                  <a:pt x="4632" y="1284"/>
                </a:cubicBezTo>
                <a:cubicBezTo>
                  <a:pt x="4421" y="1346"/>
                  <a:pt x="4170" y="1362"/>
                  <a:pt x="3951" y="1370"/>
                </a:cubicBezTo>
                <a:cubicBezTo>
                  <a:pt x="3923" y="1370"/>
                  <a:pt x="3894" y="1371"/>
                  <a:pt x="3865" y="1371"/>
                </a:cubicBezTo>
                <a:lnTo>
                  <a:pt x="3865" y="1371"/>
                </a:lnTo>
                <a:cubicBezTo>
                  <a:pt x="3869" y="929"/>
                  <a:pt x="3907" y="494"/>
                  <a:pt x="3978" y="66"/>
                </a:cubicBezTo>
                <a:close/>
                <a:moveTo>
                  <a:pt x="12276" y="4511"/>
                </a:moveTo>
                <a:cubicBezTo>
                  <a:pt x="11821" y="5774"/>
                  <a:pt x="10785" y="6844"/>
                  <a:pt x="9498" y="7237"/>
                </a:cubicBezTo>
                <a:cubicBezTo>
                  <a:pt x="9419" y="7260"/>
                  <a:pt x="9333" y="7284"/>
                  <a:pt x="9247" y="7284"/>
                </a:cubicBezTo>
                <a:cubicBezTo>
                  <a:pt x="9216" y="7284"/>
                  <a:pt x="9185" y="7284"/>
                  <a:pt x="9153" y="7276"/>
                </a:cubicBezTo>
                <a:cubicBezTo>
                  <a:pt x="8974" y="7229"/>
                  <a:pt x="8856" y="7049"/>
                  <a:pt x="8801" y="6862"/>
                </a:cubicBezTo>
                <a:cubicBezTo>
                  <a:pt x="8762" y="6744"/>
                  <a:pt x="8747" y="6627"/>
                  <a:pt x="8747" y="6509"/>
                </a:cubicBezTo>
                <a:cubicBezTo>
                  <a:pt x="8747" y="5923"/>
                  <a:pt x="9146" y="5344"/>
                  <a:pt x="9670" y="5031"/>
                </a:cubicBezTo>
                <a:cubicBezTo>
                  <a:pt x="10296" y="4655"/>
                  <a:pt x="11062" y="4585"/>
                  <a:pt x="11806" y="4538"/>
                </a:cubicBezTo>
                <a:cubicBezTo>
                  <a:pt x="11962" y="4528"/>
                  <a:pt x="12119" y="4519"/>
                  <a:pt x="12276" y="4511"/>
                </a:cubicBezTo>
                <a:close/>
                <a:moveTo>
                  <a:pt x="3959" y="1"/>
                </a:moveTo>
                <a:cubicBezTo>
                  <a:pt x="3935" y="1"/>
                  <a:pt x="3928" y="8"/>
                  <a:pt x="3920" y="32"/>
                </a:cubicBezTo>
                <a:cubicBezTo>
                  <a:pt x="3846" y="469"/>
                  <a:pt x="3807" y="921"/>
                  <a:pt x="3803" y="1373"/>
                </a:cubicBezTo>
                <a:lnTo>
                  <a:pt x="3803" y="1373"/>
                </a:lnTo>
                <a:cubicBezTo>
                  <a:pt x="3455" y="1379"/>
                  <a:pt x="3111" y="1385"/>
                  <a:pt x="2762" y="1385"/>
                </a:cubicBezTo>
                <a:cubicBezTo>
                  <a:pt x="1855" y="1385"/>
                  <a:pt x="947" y="1354"/>
                  <a:pt x="32" y="1291"/>
                </a:cubicBezTo>
                <a:cubicBezTo>
                  <a:pt x="16" y="1291"/>
                  <a:pt x="0" y="1307"/>
                  <a:pt x="0" y="1323"/>
                </a:cubicBezTo>
                <a:cubicBezTo>
                  <a:pt x="0" y="1338"/>
                  <a:pt x="16" y="1354"/>
                  <a:pt x="32" y="1354"/>
                </a:cubicBezTo>
                <a:cubicBezTo>
                  <a:pt x="939" y="1417"/>
                  <a:pt x="1855" y="1448"/>
                  <a:pt x="2762" y="1448"/>
                </a:cubicBezTo>
                <a:cubicBezTo>
                  <a:pt x="3111" y="1448"/>
                  <a:pt x="3455" y="1448"/>
                  <a:pt x="3802" y="1437"/>
                </a:cubicBezTo>
                <a:lnTo>
                  <a:pt x="3802" y="1437"/>
                </a:lnTo>
                <a:cubicBezTo>
                  <a:pt x="3802" y="1441"/>
                  <a:pt x="3802" y="1444"/>
                  <a:pt x="3802" y="1448"/>
                </a:cubicBezTo>
                <a:cubicBezTo>
                  <a:pt x="3802" y="2504"/>
                  <a:pt x="3998" y="3568"/>
                  <a:pt x="4381" y="4562"/>
                </a:cubicBezTo>
                <a:cubicBezTo>
                  <a:pt x="4507" y="4882"/>
                  <a:pt x="4686" y="5242"/>
                  <a:pt x="5031" y="5367"/>
                </a:cubicBezTo>
                <a:cubicBezTo>
                  <a:pt x="5109" y="5391"/>
                  <a:pt x="5187" y="5406"/>
                  <a:pt x="5273" y="5406"/>
                </a:cubicBezTo>
                <a:cubicBezTo>
                  <a:pt x="5531" y="5406"/>
                  <a:pt x="5790" y="5273"/>
                  <a:pt x="5985" y="5093"/>
                </a:cubicBezTo>
                <a:cubicBezTo>
                  <a:pt x="6235" y="4867"/>
                  <a:pt x="6408" y="4569"/>
                  <a:pt x="6611" y="4303"/>
                </a:cubicBezTo>
                <a:cubicBezTo>
                  <a:pt x="7393" y="3286"/>
                  <a:pt x="8668" y="2786"/>
                  <a:pt x="9889" y="2324"/>
                </a:cubicBezTo>
                <a:cubicBezTo>
                  <a:pt x="10264" y="2183"/>
                  <a:pt x="10656" y="2042"/>
                  <a:pt x="11047" y="2042"/>
                </a:cubicBezTo>
                <a:cubicBezTo>
                  <a:pt x="11109" y="2042"/>
                  <a:pt x="11172" y="2050"/>
                  <a:pt x="11234" y="2050"/>
                </a:cubicBezTo>
                <a:cubicBezTo>
                  <a:pt x="11461" y="2082"/>
                  <a:pt x="11680" y="2183"/>
                  <a:pt x="11852" y="2332"/>
                </a:cubicBezTo>
                <a:cubicBezTo>
                  <a:pt x="12025" y="2481"/>
                  <a:pt x="12134" y="2676"/>
                  <a:pt x="12134" y="2903"/>
                </a:cubicBezTo>
                <a:lnTo>
                  <a:pt x="12150" y="2926"/>
                </a:lnTo>
                <a:lnTo>
                  <a:pt x="12181" y="2934"/>
                </a:lnTo>
                <a:cubicBezTo>
                  <a:pt x="12287" y="2906"/>
                  <a:pt x="12400" y="2878"/>
                  <a:pt x="12513" y="2849"/>
                </a:cubicBezTo>
                <a:lnTo>
                  <a:pt x="12513" y="2849"/>
                </a:lnTo>
                <a:cubicBezTo>
                  <a:pt x="12519" y="2938"/>
                  <a:pt x="12525" y="3026"/>
                  <a:pt x="12525" y="3114"/>
                </a:cubicBezTo>
                <a:cubicBezTo>
                  <a:pt x="12525" y="3567"/>
                  <a:pt x="12445" y="4018"/>
                  <a:pt x="12298" y="4447"/>
                </a:cubicBezTo>
                <a:lnTo>
                  <a:pt x="12298" y="4447"/>
                </a:lnTo>
                <a:cubicBezTo>
                  <a:pt x="12131" y="4456"/>
                  <a:pt x="11964" y="4465"/>
                  <a:pt x="11798" y="4475"/>
                </a:cubicBezTo>
                <a:cubicBezTo>
                  <a:pt x="11055" y="4522"/>
                  <a:pt x="10280" y="4593"/>
                  <a:pt x="9639" y="4976"/>
                </a:cubicBezTo>
                <a:cubicBezTo>
                  <a:pt x="9099" y="5297"/>
                  <a:pt x="8684" y="5891"/>
                  <a:pt x="8684" y="6509"/>
                </a:cubicBezTo>
                <a:cubicBezTo>
                  <a:pt x="8684" y="6635"/>
                  <a:pt x="8700" y="6760"/>
                  <a:pt x="8739" y="6885"/>
                </a:cubicBezTo>
                <a:cubicBezTo>
                  <a:pt x="8794" y="7081"/>
                  <a:pt x="8927" y="7284"/>
                  <a:pt x="9138" y="7339"/>
                </a:cubicBezTo>
                <a:cubicBezTo>
                  <a:pt x="9177" y="7347"/>
                  <a:pt x="9208" y="7347"/>
                  <a:pt x="9247" y="7347"/>
                </a:cubicBezTo>
                <a:cubicBezTo>
                  <a:pt x="9341" y="7347"/>
                  <a:pt x="9435" y="7323"/>
                  <a:pt x="9521" y="7300"/>
                </a:cubicBezTo>
                <a:cubicBezTo>
                  <a:pt x="10840" y="6893"/>
                  <a:pt x="11892" y="5800"/>
                  <a:pt x="12345" y="4508"/>
                </a:cubicBezTo>
                <a:lnTo>
                  <a:pt x="12345" y="4508"/>
                </a:lnTo>
                <a:cubicBezTo>
                  <a:pt x="13175" y="4465"/>
                  <a:pt x="14004" y="4444"/>
                  <a:pt x="14833" y="4444"/>
                </a:cubicBezTo>
                <a:cubicBezTo>
                  <a:pt x="16460" y="4444"/>
                  <a:pt x="18080" y="4522"/>
                  <a:pt x="19699" y="4687"/>
                </a:cubicBezTo>
                <a:cubicBezTo>
                  <a:pt x="19702" y="4688"/>
                  <a:pt x="19705" y="4689"/>
                  <a:pt x="19708" y="4689"/>
                </a:cubicBezTo>
                <a:cubicBezTo>
                  <a:pt x="19720" y="4689"/>
                  <a:pt x="19730" y="4676"/>
                  <a:pt x="19730" y="4663"/>
                </a:cubicBezTo>
                <a:cubicBezTo>
                  <a:pt x="19730" y="4640"/>
                  <a:pt x="19723" y="4624"/>
                  <a:pt x="19707" y="4624"/>
                </a:cubicBezTo>
                <a:cubicBezTo>
                  <a:pt x="18087" y="4460"/>
                  <a:pt x="16460" y="4382"/>
                  <a:pt x="14833" y="4382"/>
                </a:cubicBezTo>
                <a:cubicBezTo>
                  <a:pt x="14014" y="4382"/>
                  <a:pt x="13189" y="4402"/>
                  <a:pt x="12367" y="4444"/>
                </a:cubicBezTo>
                <a:lnTo>
                  <a:pt x="12367" y="4444"/>
                </a:lnTo>
                <a:cubicBezTo>
                  <a:pt x="12510" y="4015"/>
                  <a:pt x="12588" y="3566"/>
                  <a:pt x="12588" y="3114"/>
                </a:cubicBezTo>
                <a:cubicBezTo>
                  <a:pt x="12588" y="3013"/>
                  <a:pt x="12580" y="2911"/>
                  <a:pt x="12572" y="2809"/>
                </a:cubicBezTo>
                <a:lnTo>
                  <a:pt x="12564" y="2786"/>
                </a:lnTo>
                <a:lnTo>
                  <a:pt x="12533" y="2778"/>
                </a:lnTo>
                <a:cubicBezTo>
                  <a:pt x="12421" y="2806"/>
                  <a:pt x="12309" y="2834"/>
                  <a:pt x="12202" y="2862"/>
                </a:cubicBezTo>
                <a:lnTo>
                  <a:pt x="12202" y="2862"/>
                </a:lnTo>
                <a:cubicBezTo>
                  <a:pt x="12183" y="2636"/>
                  <a:pt x="12069" y="2433"/>
                  <a:pt x="11899" y="2285"/>
                </a:cubicBezTo>
                <a:cubicBezTo>
                  <a:pt x="11719" y="2121"/>
                  <a:pt x="11477" y="2019"/>
                  <a:pt x="11242" y="1988"/>
                </a:cubicBezTo>
                <a:cubicBezTo>
                  <a:pt x="11180" y="1980"/>
                  <a:pt x="11109" y="1980"/>
                  <a:pt x="11047" y="1980"/>
                </a:cubicBezTo>
                <a:cubicBezTo>
                  <a:pt x="10640" y="1980"/>
                  <a:pt x="10241" y="2121"/>
                  <a:pt x="9865" y="2269"/>
                </a:cubicBezTo>
                <a:cubicBezTo>
                  <a:pt x="8645" y="2723"/>
                  <a:pt x="7362" y="3224"/>
                  <a:pt x="6556" y="4264"/>
                </a:cubicBezTo>
                <a:cubicBezTo>
                  <a:pt x="6353" y="4530"/>
                  <a:pt x="6181" y="4828"/>
                  <a:pt x="5938" y="5047"/>
                </a:cubicBezTo>
                <a:cubicBezTo>
                  <a:pt x="5758" y="5219"/>
                  <a:pt x="5508" y="5344"/>
                  <a:pt x="5273" y="5344"/>
                </a:cubicBezTo>
                <a:cubicBezTo>
                  <a:pt x="5195" y="5344"/>
                  <a:pt x="5125" y="5328"/>
                  <a:pt x="5054" y="5305"/>
                </a:cubicBezTo>
                <a:cubicBezTo>
                  <a:pt x="4741" y="5195"/>
                  <a:pt x="4569" y="4859"/>
                  <a:pt x="4444" y="4538"/>
                </a:cubicBezTo>
                <a:cubicBezTo>
                  <a:pt x="4061" y="3552"/>
                  <a:pt x="3865" y="2496"/>
                  <a:pt x="3865" y="1448"/>
                </a:cubicBezTo>
                <a:cubicBezTo>
                  <a:pt x="3865" y="1444"/>
                  <a:pt x="3865" y="1440"/>
                  <a:pt x="3865" y="1435"/>
                </a:cubicBezTo>
                <a:lnTo>
                  <a:pt x="3865" y="1435"/>
                </a:lnTo>
                <a:cubicBezTo>
                  <a:pt x="3894" y="1434"/>
                  <a:pt x="3922" y="1433"/>
                  <a:pt x="3951" y="1432"/>
                </a:cubicBezTo>
                <a:cubicBezTo>
                  <a:pt x="4178" y="1424"/>
                  <a:pt x="4428" y="1409"/>
                  <a:pt x="4647" y="1346"/>
                </a:cubicBezTo>
                <a:cubicBezTo>
                  <a:pt x="4874" y="1276"/>
                  <a:pt x="5078" y="1166"/>
                  <a:pt x="5211" y="963"/>
                </a:cubicBezTo>
                <a:lnTo>
                  <a:pt x="5211" y="939"/>
                </a:lnTo>
                <a:cubicBezTo>
                  <a:pt x="5015" y="423"/>
                  <a:pt x="4507" y="40"/>
                  <a:pt x="39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3"/>
          <p:cNvSpPr/>
          <p:nvPr/>
        </p:nvSpPr>
        <p:spPr>
          <a:xfrm rot="1799903">
            <a:off x="7920979" y="-756952"/>
            <a:ext cx="1779027" cy="1692173"/>
          </a:xfrm>
          <a:custGeom>
            <a:avLst/>
            <a:gdLst/>
            <a:ahLst/>
            <a:cxnLst/>
            <a:rect l="l" t="t" r="r" b="b"/>
            <a:pathLst>
              <a:path w="11470" h="10910" extrusionOk="0">
                <a:moveTo>
                  <a:pt x="9180" y="0"/>
                </a:moveTo>
                <a:cubicBezTo>
                  <a:pt x="9058" y="0"/>
                  <a:pt x="8939" y="10"/>
                  <a:pt x="8825" y="37"/>
                </a:cubicBezTo>
                <a:cubicBezTo>
                  <a:pt x="8567" y="100"/>
                  <a:pt x="8371" y="264"/>
                  <a:pt x="8168" y="405"/>
                </a:cubicBezTo>
                <a:cubicBezTo>
                  <a:pt x="7644" y="765"/>
                  <a:pt x="7010" y="999"/>
                  <a:pt x="6400" y="1250"/>
                </a:cubicBezTo>
                <a:cubicBezTo>
                  <a:pt x="4147" y="2165"/>
                  <a:pt x="2058" y="3409"/>
                  <a:pt x="681" y="5240"/>
                </a:cubicBezTo>
                <a:cubicBezTo>
                  <a:pt x="368" y="5646"/>
                  <a:pt x="95" y="6092"/>
                  <a:pt x="48" y="6632"/>
                </a:cubicBezTo>
                <a:cubicBezTo>
                  <a:pt x="1" y="7258"/>
                  <a:pt x="274" y="7946"/>
                  <a:pt x="681" y="8557"/>
                </a:cubicBezTo>
                <a:cubicBezTo>
                  <a:pt x="1300" y="9484"/>
                  <a:pt x="2357" y="10909"/>
                  <a:pt x="3472" y="10909"/>
                </a:cubicBezTo>
                <a:cubicBezTo>
                  <a:pt x="3654" y="10909"/>
                  <a:pt x="3838" y="10871"/>
                  <a:pt x="4022" y="10786"/>
                </a:cubicBezTo>
                <a:cubicBezTo>
                  <a:pt x="5375" y="10168"/>
                  <a:pt x="6830" y="9707"/>
                  <a:pt x="8098" y="8971"/>
                </a:cubicBezTo>
                <a:cubicBezTo>
                  <a:pt x="8880" y="8517"/>
                  <a:pt x="9600" y="7993"/>
                  <a:pt x="10265" y="7414"/>
                </a:cubicBezTo>
                <a:cubicBezTo>
                  <a:pt x="10531" y="7188"/>
                  <a:pt x="10789" y="6945"/>
                  <a:pt x="10945" y="6632"/>
                </a:cubicBezTo>
                <a:cubicBezTo>
                  <a:pt x="11117" y="6288"/>
                  <a:pt x="11156" y="5881"/>
                  <a:pt x="11196" y="5482"/>
                </a:cubicBezTo>
                <a:cubicBezTo>
                  <a:pt x="11242" y="4934"/>
                  <a:pt x="11297" y="4379"/>
                  <a:pt x="11344" y="3824"/>
                </a:cubicBezTo>
                <a:cubicBezTo>
                  <a:pt x="11407" y="3120"/>
                  <a:pt x="11469" y="2415"/>
                  <a:pt x="11360" y="1680"/>
                </a:cubicBezTo>
                <a:cubicBezTo>
                  <a:pt x="11282" y="1156"/>
                  <a:pt x="11047" y="546"/>
                  <a:pt x="10515" y="256"/>
                </a:cubicBezTo>
                <a:cubicBezTo>
                  <a:pt x="10210" y="84"/>
                  <a:pt x="9873" y="53"/>
                  <a:pt x="9553" y="22"/>
                </a:cubicBezTo>
                <a:cubicBezTo>
                  <a:pt x="9428" y="10"/>
                  <a:pt x="9302" y="0"/>
                  <a:pt x="91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3"/>
          <p:cNvSpPr/>
          <p:nvPr/>
        </p:nvSpPr>
        <p:spPr>
          <a:xfrm rot="4499998">
            <a:off x="7158386" y="-1035281"/>
            <a:ext cx="840789" cy="1851913"/>
          </a:xfrm>
          <a:custGeom>
            <a:avLst/>
            <a:gdLst/>
            <a:ahLst/>
            <a:cxnLst/>
            <a:rect l="l" t="t" r="r" b="b"/>
            <a:pathLst>
              <a:path w="8184" h="18026" extrusionOk="0">
                <a:moveTo>
                  <a:pt x="6009" y="1"/>
                </a:moveTo>
                <a:lnTo>
                  <a:pt x="5962" y="40"/>
                </a:lnTo>
                <a:cubicBezTo>
                  <a:pt x="6329" y="580"/>
                  <a:pt x="6525" y="1432"/>
                  <a:pt x="6728" y="2074"/>
                </a:cubicBezTo>
                <a:cubicBezTo>
                  <a:pt x="7237" y="3631"/>
                  <a:pt x="7894" y="5281"/>
                  <a:pt x="8082" y="6909"/>
                </a:cubicBezTo>
                <a:cubicBezTo>
                  <a:pt x="8105" y="7128"/>
                  <a:pt x="8113" y="7347"/>
                  <a:pt x="8113" y="7558"/>
                </a:cubicBezTo>
                <a:cubicBezTo>
                  <a:pt x="8113" y="9013"/>
                  <a:pt x="7573" y="10327"/>
                  <a:pt x="6916" y="11642"/>
                </a:cubicBezTo>
                <a:cubicBezTo>
                  <a:pt x="6494" y="12487"/>
                  <a:pt x="6142" y="13136"/>
                  <a:pt x="5344" y="13668"/>
                </a:cubicBezTo>
                <a:cubicBezTo>
                  <a:pt x="4624" y="14145"/>
                  <a:pt x="3787" y="14372"/>
                  <a:pt x="3044" y="14833"/>
                </a:cubicBezTo>
                <a:cubicBezTo>
                  <a:pt x="2011" y="15475"/>
                  <a:pt x="1330" y="16179"/>
                  <a:pt x="603" y="17133"/>
                </a:cubicBezTo>
                <a:cubicBezTo>
                  <a:pt x="415" y="17392"/>
                  <a:pt x="87" y="17673"/>
                  <a:pt x="0" y="18010"/>
                </a:cubicBezTo>
                <a:lnTo>
                  <a:pt x="63" y="18025"/>
                </a:lnTo>
                <a:cubicBezTo>
                  <a:pt x="133" y="17720"/>
                  <a:pt x="454" y="17439"/>
                  <a:pt x="658" y="17180"/>
                </a:cubicBezTo>
                <a:cubicBezTo>
                  <a:pt x="1377" y="16218"/>
                  <a:pt x="2050" y="15530"/>
                  <a:pt x="3083" y="14888"/>
                </a:cubicBezTo>
                <a:cubicBezTo>
                  <a:pt x="3810" y="14435"/>
                  <a:pt x="4647" y="14208"/>
                  <a:pt x="5383" y="13723"/>
                </a:cubicBezTo>
                <a:cubicBezTo>
                  <a:pt x="6189" y="13183"/>
                  <a:pt x="6556" y="12518"/>
                  <a:pt x="6979" y="11673"/>
                </a:cubicBezTo>
                <a:cubicBezTo>
                  <a:pt x="7628" y="10351"/>
                  <a:pt x="8183" y="9029"/>
                  <a:pt x="8183" y="7558"/>
                </a:cubicBezTo>
                <a:cubicBezTo>
                  <a:pt x="8183" y="7347"/>
                  <a:pt x="8168" y="7128"/>
                  <a:pt x="8144" y="6901"/>
                </a:cubicBezTo>
                <a:cubicBezTo>
                  <a:pt x="7957" y="5266"/>
                  <a:pt x="7299" y="3607"/>
                  <a:pt x="6791" y="2058"/>
                </a:cubicBezTo>
                <a:cubicBezTo>
                  <a:pt x="6588" y="1417"/>
                  <a:pt x="6392" y="556"/>
                  <a:pt x="60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3"/>
          <p:cNvSpPr/>
          <p:nvPr/>
        </p:nvSpPr>
        <p:spPr>
          <a:xfrm>
            <a:off x="-292850" y="1600300"/>
            <a:ext cx="539387" cy="488915"/>
          </a:xfrm>
          <a:custGeom>
            <a:avLst/>
            <a:gdLst/>
            <a:ahLst/>
            <a:cxnLst/>
            <a:rect l="l" t="t" r="r" b="b"/>
            <a:pathLst>
              <a:path w="17313" h="15693" extrusionOk="0">
                <a:moveTo>
                  <a:pt x="7788" y="1"/>
                </a:moveTo>
                <a:cubicBezTo>
                  <a:pt x="5955" y="1"/>
                  <a:pt x="4123" y="425"/>
                  <a:pt x="2488" y="1254"/>
                </a:cubicBezTo>
                <a:cubicBezTo>
                  <a:pt x="1760" y="1621"/>
                  <a:pt x="1056" y="2091"/>
                  <a:pt x="634" y="2787"/>
                </a:cubicBezTo>
                <a:cubicBezTo>
                  <a:pt x="0" y="3812"/>
                  <a:pt x="110" y="5110"/>
                  <a:pt x="196" y="6307"/>
                </a:cubicBezTo>
                <a:cubicBezTo>
                  <a:pt x="290" y="7676"/>
                  <a:pt x="336" y="9045"/>
                  <a:pt x="602" y="10391"/>
                </a:cubicBezTo>
                <a:cubicBezTo>
                  <a:pt x="884" y="11799"/>
                  <a:pt x="1447" y="13168"/>
                  <a:pt x="2503" y="14185"/>
                </a:cubicBezTo>
                <a:cubicBezTo>
                  <a:pt x="3380" y="15022"/>
                  <a:pt x="4350" y="15453"/>
                  <a:pt x="5359" y="15609"/>
                </a:cubicBezTo>
                <a:cubicBezTo>
                  <a:pt x="5711" y="15667"/>
                  <a:pt x="6069" y="15692"/>
                  <a:pt x="6430" y="15692"/>
                </a:cubicBezTo>
                <a:cubicBezTo>
                  <a:pt x="8036" y="15692"/>
                  <a:pt x="9717" y="15188"/>
                  <a:pt x="11320" y="14741"/>
                </a:cubicBezTo>
                <a:cubicBezTo>
                  <a:pt x="12775" y="14334"/>
                  <a:pt x="14410" y="13958"/>
                  <a:pt x="15545" y="12887"/>
                </a:cubicBezTo>
                <a:cubicBezTo>
                  <a:pt x="17313" y="11212"/>
                  <a:pt x="16343" y="8107"/>
                  <a:pt x="15771" y="6112"/>
                </a:cubicBezTo>
                <a:cubicBezTo>
                  <a:pt x="15349" y="4657"/>
                  <a:pt x="14895" y="2936"/>
                  <a:pt x="13753" y="1856"/>
                </a:cubicBezTo>
                <a:cubicBezTo>
                  <a:pt x="12705" y="862"/>
                  <a:pt x="11179" y="417"/>
                  <a:pt x="9802" y="174"/>
                </a:cubicBezTo>
                <a:cubicBezTo>
                  <a:pt x="9137" y="58"/>
                  <a:pt x="8462" y="1"/>
                  <a:pt x="778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7" name="Google Shape;287;p23"/>
          <p:cNvGrpSpPr/>
          <p:nvPr/>
        </p:nvGrpSpPr>
        <p:grpSpPr>
          <a:xfrm rot="-900062">
            <a:off x="156320" y="3611849"/>
            <a:ext cx="1456928" cy="720183"/>
            <a:chOff x="3984202" y="305200"/>
            <a:chExt cx="1272288" cy="628912"/>
          </a:xfrm>
        </p:grpSpPr>
        <p:sp>
          <p:nvSpPr>
            <p:cNvPr id="288" name="Google Shape;288;p23"/>
            <p:cNvSpPr/>
            <p:nvPr/>
          </p:nvSpPr>
          <p:spPr>
            <a:xfrm>
              <a:off x="3984243" y="305237"/>
              <a:ext cx="1272247" cy="628875"/>
            </a:xfrm>
            <a:custGeom>
              <a:avLst/>
              <a:gdLst/>
              <a:ahLst/>
              <a:cxnLst/>
              <a:rect l="l" t="t" r="r" b="b"/>
              <a:pathLst>
                <a:path w="17803" h="8801" extrusionOk="0">
                  <a:moveTo>
                    <a:pt x="17164" y="2290"/>
                  </a:moveTo>
                  <a:cubicBezTo>
                    <a:pt x="17112" y="2290"/>
                    <a:pt x="17061" y="2305"/>
                    <a:pt x="17015" y="2337"/>
                  </a:cubicBezTo>
                  <a:cubicBezTo>
                    <a:pt x="17011" y="2340"/>
                    <a:pt x="17007" y="2344"/>
                    <a:pt x="17003" y="2347"/>
                  </a:cubicBezTo>
                  <a:cubicBezTo>
                    <a:pt x="16849" y="2177"/>
                    <a:pt x="16668" y="2029"/>
                    <a:pt x="16463" y="1905"/>
                  </a:cubicBezTo>
                  <a:cubicBezTo>
                    <a:pt x="16465" y="1901"/>
                    <a:pt x="16466" y="1898"/>
                    <a:pt x="16469" y="1894"/>
                  </a:cubicBezTo>
                  <a:cubicBezTo>
                    <a:pt x="16531" y="1765"/>
                    <a:pt x="16477" y="1608"/>
                    <a:pt x="16348" y="1545"/>
                  </a:cubicBezTo>
                  <a:cubicBezTo>
                    <a:pt x="16224" y="1484"/>
                    <a:pt x="16093" y="1430"/>
                    <a:pt x="15956" y="1383"/>
                  </a:cubicBezTo>
                  <a:cubicBezTo>
                    <a:pt x="16115" y="1067"/>
                    <a:pt x="16320" y="730"/>
                    <a:pt x="16569" y="428"/>
                  </a:cubicBezTo>
                  <a:cubicBezTo>
                    <a:pt x="16661" y="317"/>
                    <a:pt x="16645" y="152"/>
                    <a:pt x="16533" y="60"/>
                  </a:cubicBezTo>
                  <a:cubicBezTo>
                    <a:pt x="16485" y="20"/>
                    <a:pt x="16426" y="1"/>
                    <a:pt x="16368" y="1"/>
                  </a:cubicBezTo>
                  <a:cubicBezTo>
                    <a:pt x="16293" y="1"/>
                    <a:pt x="16218" y="34"/>
                    <a:pt x="16166" y="96"/>
                  </a:cubicBezTo>
                  <a:cubicBezTo>
                    <a:pt x="15962" y="343"/>
                    <a:pt x="15675" y="774"/>
                    <a:pt x="15445" y="1245"/>
                  </a:cubicBezTo>
                  <a:cubicBezTo>
                    <a:pt x="15161" y="1189"/>
                    <a:pt x="14861" y="1159"/>
                    <a:pt x="14553" y="1159"/>
                  </a:cubicBezTo>
                  <a:cubicBezTo>
                    <a:pt x="14239" y="1159"/>
                    <a:pt x="13942" y="1189"/>
                    <a:pt x="13662" y="1245"/>
                  </a:cubicBezTo>
                  <a:cubicBezTo>
                    <a:pt x="13431" y="774"/>
                    <a:pt x="13145" y="343"/>
                    <a:pt x="12941" y="96"/>
                  </a:cubicBezTo>
                  <a:cubicBezTo>
                    <a:pt x="12889" y="34"/>
                    <a:pt x="12814" y="1"/>
                    <a:pt x="12740" y="1"/>
                  </a:cubicBezTo>
                  <a:cubicBezTo>
                    <a:pt x="12681" y="1"/>
                    <a:pt x="12622" y="20"/>
                    <a:pt x="12574" y="60"/>
                  </a:cubicBezTo>
                  <a:cubicBezTo>
                    <a:pt x="12463" y="152"/>
                    <a:pt x="12445" y="317"/>
                    <a:pt x="12537" y="428"/>
                  </a:cubicBezTo>
                  <a:cubicBezTo>
                    <a:pt x="12788" y="730"/>
                    <a:pt x="12992" y="1067"/>
                    <a:pt x="13150" y="1383"/>
                  </a:cubicBezTo>
                  <a:cubicBezTo>
                    <a:pt x="13081" y="1405"/>
                    <a:pt x="13014" y="1430"/>
                    <a:pt x="12950" y="1458"/>
                  </a:cubicBezTo>
                  <a:cubicBezTo>
                    <a:pt x="12796" y="1403"/>
                    <a:pt x="12632" y="1344"/>
                    <a:pt x="12460" y="1282"/>
                  </a:cubicBezTo>
                  <a:cubicBezTo>
                    <a:pt x="11055" y="772"/>
                    <a:pt x="8929" y="1"/>
                    <a:pt x="6368" y="1"/>
                  </a:cubicBezTo>
                  <a:cubicBezTo>
                    <a:pt x="4468" y="1"/>
                    <a:pt x="2867" y="356"/>
                    <a:pt x="1738" y="1025"/>
                  </a:cubicBezTo>
                  <a:cubicBezTo>
                    <a:pt x="617" y="1689"/>
                    <a:pt x="1" y="2662"/>
                    <a:pt x="1" y="3762"/>
                  </a:cubicBezTo>
                  <a:cubicBezTo>
                    <a:pt x="1" y="4323"/>
                    <a:pt x="198" y="4830"/>
                    <a:pt x="587" y="5270"/>
                  </a:cubicBezTo>
                  <a:cubicBezTo>
                    <a:pt x="638" y="5328"/>
                    <a:pt x="710" y="5358"/>
                    <a:pt x="782" y="5358"/>
                  </a:cubicBezTo>
                  <a:cubicBezTo>
                    <a:pt x="843" y="5358"/>
                    <a:pt x="905" y="5336"/>
                    <a:pt x="954" y="5293"/>
                  </a:cubicBezTo>
                  <a:cubicBezTo>
                    <a:pt x="958" y="5290"/>
                    <a:pt x="961" y="5287"/>
                    <a:pt x="965" y="5283"/>
                  </a:cubicBezTo>
                  <a:cubicBezTo>
                    <a:pt x="1130" y="5437"/>
                    <a:pt x="1322" y="5579"/>
                    <a:pt x="1539" y="5709"/>
                  </a:cubicBezTo>
                  <a:cubicBezTo>
                    <a:pt x="1538" y="5711"/>
                    <a:pt x="1536" y="5713"/>
                    <a:pt x="1535" y="5716"/>
                  </a:cubicBezTo>
                  <a:cubicBezTo>
                    <a:pt x="1468" y="5842"/>
                    <a:pt x="1519" y="5999"/>
                    <a:pt x="1645" y="6067"/>
                  </a:cubicBezTo>
                  <a:cubicBezTo>
                    <a:pt x="2827" y="6683"/>
                    <a:pt x="4639" y="7024"/>
                    <a:pt x="6750" y="7024"/>
                  </a:cubicBezTo>
                  <a:cubicBezTo>
                    <a:pt x="6868" y="7024"/>
                    <a:pt x="6985" y="7023"/>
                    <a:pt x="7103" y="7021"/>
                  </a:cubicBezTo>
                  <a:cubicBezTo>
                    <a:pt x="7041" y="7352"/>
                    <a:pt x="7010" y="7682"/>
                    <a:pt x="7018" y="7992"/>
                  </a:cubicBezTo>
                  <a:cubicBezTo>
                    <a:pt x="7028" y="8437"/>
                    <a:pt x="7399" y="8800"/>
                    <a:pt x="7845" y="8800"/>
                  </a:cubicBezTo>
                  <a:lnTo>
                    <a:pt x="7865" y="8800"/>
                  </a:lnTo>
                  <a:cubicBezTo>
                    <a:pt x="8320" y="8789"/>
                    <a:pt x="8683" y="8409"/>
                    <a:pt x="8673" y="7952"/>
                  </a:cubicBezTo>
                  <a:cubicBezTo>
                    <a:pt x="8666" y="7635"/>
                    <a:pt x="8725" y="7260"/>
                    <a:pt x="8830" y="6905"/>
                  </a:cubicBezTo>
                  <a:cubicBezTo>
                    <a:pt x="9039" y="6879"/>
                    <a:pt x="9248" y="6851"/>
                    <a:pt x="9459" y="6816"/>
                  </a:cubicBezTo>
                  <a:cubicBezTo>
                    <a:pt x="9369" y="7215"/>
                    <a:pt x="9324" y="7620"/>
                    <a:pt x="9331" y="7992"/>
                  </a:cubicBezTo>
                  <a:cubicBezTo>
                    <a:pt x="9344" y="8437"/>
                    <a:pt x="9714" y="8800"/>
                    <a:pt x="10160" y="8800"/>
                  </a:cubicBezTo>
                  <a:lnTo>
                    <a:pt x="10179" y="8800"/>
                  </a:lnTo>
                  <a:cubicBezTo>
                    <a:pt x="10400" y="8794"/>
                    <a:pt x="10607" y="8703"/>
                    <a:pt x="10758" y="8543"/>
                  </a:cubicBezTo>
                  <a:cubicBezTo>
                    <a:pt x="10911" y="8384"/>
                    <a:pt x="10993" y="8174"/>
                    <a:pt x="10987" y="7952"/>
                  </a:cubicBezTo>
                  <a:cubicBezTo>
                    <a:pt x="10976" y="7491"/>
                    <a:pt x="11108" y="6913"/>
                    <a:pt x="11313" y="6443"/>
                  </a:cubicBezTo>
                  <a:cubicBezTo>
                    <a:pt x="11774" y="6341"/>
                    <a:pt x="12206" y="6252"/>
                    <a:pt x="12663" y="6189"/>
                  </a:cubicBezTo>
                  <a:cubicBezTo>
                    <a:pt x="12942" y="6697"/>
                    <a:pt x="13127" y="7413"/>
                    <a:pt x="13113" y="7952"/>
                  </a:cubicBezTo>
                  <a:cubicBezTo>
                    <a:pt x="13103" y="8409"/>
                    <a:pt x="13465" y="8789"/>
                    <a:pt x="13922" y="8800"/>
                  </a:cubicBezTo>
                  <a:lnTo>
                    <a:pt x="13940" y="8800"/>
                  </a:lnTo>
                  <a:cubicBezTo>
                    <a:pt x="14386" y="8800"/>
                    <a:pt x="14758" y="8437"/>
                    <a:pt x="14768" y="7992"/>
                  </a:cubicBezTo>
                  <a:cubicBezTo>
                    <a:pt x="14778" y="7598"/>
                    <a:pt x="14729" y="7170"/>
                    <a:pt x="14624" y="6737"/>
                  </a:cubicBezTo>
                  <a:cubicBezTo>
                    <a:pt x="16384" y="6704"/>
                    <a:pt x="17803" y="5390"/>
                    <a:pt x="17803" y="3781"/>
                  </a:cubicBezTo>
                  <a:cubicBezTo>
                    <a:pt x="17803" y="3264"/>
                    <a:pt x="17659" y="2800"/>
                    <a:pt x="17379" y="2400"/>
                  </a:cubicBezTo>
                  <a:cubicBezTo>
                    <a:pt x="17328" y="2328"/>
                    <a:pt x="17247" y="2290"/>
                    <a:pt x="17164" y="2290"/>
                  </a:cubicBezTo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9" name="Google Shape;289;p23"/>
            <p:cNvGrpSpPr/>
            <p:nvPr/>
          </p:nvGrpSpPr>
          <p:grpSpPr>
            <a:xfrm>
              <a:off x="3984202" y="305200"/>
              <a:ext cx="1272208" cy="628871"/>
              <a:chOff x="1271030" y="1774566"/>
              <a:chExt cx="516465" cy="255317"/>
            </a:xfrm>
          </p:grpSpPr>
          <p:sp>
            <p:nvSpPr>
              <p:cNvPr id="290" name="Google Shape;290;p23"/>
              <p:cNvSpPr/>
              <p:nvPr/>
            </p:nvSpPr>
            <p:spPr>
              <a:xfrm>
                <a:off x="1633858" y="1915264"/>
                <a:ext cx="58745" cy="107076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3691" extrusionOk="0">
                    <a:moveTo>
                      <a:pt x="641" y="0"/>
                    </a:moveTo>
                    <a:cubicBezTo>
                      <a:pt x="521" y="0"/>
                      <a:pt x="400" y="38"/>
                      <a:pt x="298" y="115"/>
                    </a:cubicBezTo>
                    <a:cubicBezTo>
                      <a:pt x="50" y="304"/>
                      <a:pt x="0" y="659"/>
                      <a:pt x="190" y="909"/>
                    </a:cubicBezTo>
                    <a:cubicBezTo>
                      <a:pt x="593" y="1441"/>
                      <a:pt x="884" y="2387"/>
                      <a:pt x="867" y="3109"/>
                    </a:cubicBezTo>
                    <a:cubicBezTo>
                      <a:pt x="860" y="3423"/>
                      <a:pt x="1107" y="3682"/>
                      <a:pt x="1421" y="3689"/>
                    </a:cubicBezTo>
                    <a:cubicBezTo>
                      <a:pt x="1424" y="3690"/>
                      <a:pt x="1430" y="3690"/>
                      <a:pt x="1433" y="3690"/>
                    </a:cubicBezTo>
                    <a:cubicBezTo>
                      <a:pt x="1740" y="3690"/>
                      <a:pt x="1993" y="3444"/>
                      <a:pt x="2000" y="3136"/>
                    </a:cubicBezTo>
                    <a:cubicBezTo>
                      <a:pt x="2024" y="2157"/>
                      <a:pt x="1651" y="960"/>
                      <a:pt x="1093" y="224"/>
                    </a:cubicBezTo>
                    <a:cubicBezTo>
                      <a:pt x="982" y="76"/>
                      <a:pt x="812" y="0"/>
                      <a:pt x="64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3"/>
              <p:cNvSpPr/>
              <p:nvPr/>
            </p:nvSpPr>
            <p:spPr>
              <a:xfrm>
                <a:off x="1278601" y="1782137"/>
                <a:ext cx="400918" cy="188652"/>
              </a:xfrm>
              <a:custGeom>
                <a:avLst/>
                <a:gdLst/>
                <a:ahLst/>
                <a:cxnLst/>
                <a:rect l="l" t="t" r="r" b="b"/>
                <a:pathLst>
                  <a:path w="13820" h="6503" extrusionOk="0">
                    <a:moveTo>
                      <a:pt x="6107" y="0"/>
                    </a:moveTo>
                    <a:cubicBezTo>
                      <a:pt x="2260" y="0"/>
                      <a:pt x="1" y="1466"/>
                      <a:pt x="1" y="3501"/>
                    </a:cubicBezTo>
                    <a:cubicBezTo>
                      <a:pt x="1" y="5536"/>
                      <a:pt x="2928" y="6503"/>
                      <a:pt x="6489" y="6503"/>
                    </a:cubicBezTo>
                    <a:cubicBezTo>
                      <a:pt x="10053" y="6503"/>
                      <a:pt x="11212" y="5567"/>
                      <a:pt x="13820" y="5567"/>
                    </a:cubicBezTo>
                    <a:lnTo>
                      <a:pt x="13820" y="1751"/>
                    </a:lnTo>
                    <a:cubicBezTo>
                      <a:pt x="12738" y="1751"/>
                      <a:pt x="9957" y="0"/>
                      <a:pt x="6107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3"/>
              <p:cNvSpPr/>
              <p:nvPr/>
            </p:nvSpPr>
            <p:spPr>
              <a:xfrm>
                <a:off x="1278601" y="1819763"/>
                <a:ext cx="84361" cy="139335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4803" extrusionOk="0">
                    <a:moveTo>
                      <a:pt x="1155" y="1"/>
                    </a:moveTo>
                    <a:lnTo>
                      <a:pt x="1155" y="1"/>
                    </a:lnTo>
                    <a:cubicBezTo>
                      <a:pt x="403" y="588"/>
                      <a:pt x="1" y="1344"/>
                      <a:pt x="1" y="2204"/>
                    </a:cubicBezTo>
                    <a:cubicBezTo>
                      <a:pt x="1" y="3484"/>
                      <a:pt x="1161" y="4341"/>
                      <a:pt x="2908" y="4802"/>
                    </a:cubicBezTo>
                    <a:cubicBezTo>
                      <a:pt x="1365" y="3573"/>
                      <a:pt x="803" y="1544"/>
                      <a:pt x="1155" y="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3"/>
              <p:cNvSpPr/>
              <p:nvPr/>
            </p:nvSpPr>
            <p:spPr>
              <a:xfrm>
                <a:off x="1561565" y="1810886"/>
                <a:ext cx="117955" cy="140728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4851" extrusionOk="0">
                    <a:moveTo>
                      <a:pt x="1587" y="0"/>
                    </a:moveTo>
                    <a:cubicBezTo>
                      <a:pt x="699" y="952"/>
                      <a:pt x="1" y="3749"/>
                      <a:pt x="1641" y="4851"/>
                    </a:cubicBezTo>
                    <a:cubicBezTo>
                      <a:pt x="2381" y="4697"/>
                      <a:pt x="3130" y="4576"/>
                      <a:pt x="4066" y="4576"/>
                    </a:cubicBezTo>
                    <a:lnTo>
                      <a:pt x="4066" y="760"/>
                    </a:lnTo>
                    <a:cubicBezTo>
                      <a:pt x="3573" y="760"/>
                      <a:pt x="2727" y="397"/>
                      <a:pt x="158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3"/>
              <p:cNvSpPr/>
              <p:nvPr/>
            </p:nvSpPr>
            <p:spPr>
              <a:xfrm>
                <a:off x="1606531" y="1815731"/>
                <a:ext cx="173422" cy="146762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5059" extrusionOk="0">
                    <a:moveTo>
                      <a:pt x="2988" y="1"/>
                    </a:moveTo>
                    <a:cubicBezTo>
                      <a:pt x="1338" y="1"/>
                      <a:pt x="0" y="872"/>
                      <a:pt x="0" y="2362"/>
                    </a:cubicBezTo>
                    <a:cubicBezTo>
                      <a:pt x="0" y="3851"/>
                      <a:pt x="1338" y="5058"/>
                      <a:pt x="2988" y="5058"/>
                    </a:cubicBezTo>
                    <a:cubicBezTo>
                      <a:pt x="4639" y="5058"/>
                      <a:pt x="5977" y="3851"/>
                      <a:pt x="5977" y="2362"/>
                    </a:cubicBezTo>
                    <a:cubicBezTo>
                      <a:pt x="5977" y="872"/>
                      <a:pt x="4639" y="1"/>
                      <a:pt x="29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3"/>
              <p:cNvSpPr/>
              <p:nvPr/>
            </p:nvSpPr>
            <p:spPr>
              <a:xfrm>
                <a:off x="1613957" y="1872272"/>
                <a:ext cx="44327" cy="35305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217" extrusionOk="0">
                    <a:moveTo>
                      <a:pt x="763" y="1"/>
                    </a:moveTo>
                    <a:cubicBezTo>
                      <a:pt x="340" y="1"/>
                      <a:pt x="0" y="273"/>
                      <a:pt x="0" y="610"/>
                    </a:cubicBezTo>
                    <a:cubicBezTo>
                      <a:pt x="0" y="946"/>
                      <a:pt x="340" y="1217"/>
                      <a:pt x="763" y="1217"/>
                    </a:cubicBezTo>
                    <a:cubicBezTo>
                      <a:pt x="1185" y="1217"/>
                      <a:pt x="1528" y="946"/>
                      <a:pt x="1528" y="610"/>
                    </a:cubicBezTo>
                    <a:cubicBezTo>
                      <a:pt x="1528" y="273"/>
                      <a:pt x="1185" y="1"/>
                      <a:pt x="763" y="1"/>
                    </a:cubicBezTo>
                    <a:close/>
                  </a:path>
                </a:pathLst>
              </a:custGeom>
              <a:solidFill>
                <a:srgbClr val="EE87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3"/>
              <p:cNvSpPr/>
              <p:nvPr/>
            </p:nvSpPr>
            <p:spPr>
              <a:xfrm>
                <a:off x="1728169" y="1872272"/>
                <a:ext cx="44327" cy="35305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217" extrusionOk="0">
                    <a:moveTo>
                      <a:pt x="765" y="1"/>
                    </a:moveTo>
                    <a:cubicBezTo>
                      <a:pt x="343" y="1"/>
                      <a:pt x="0" y="273"/>
                      <a:pt x="0" y="610"/>
                    </a:cubicBezTo>
                    <a:cubicBezTo>
                      <a:pt x="0" y="946"/>
                      <a:pt x="343" y="1217"/>
                      <a:pt x="765" y="1217"/>
                    </a:cubicBezTo>
                    <a:cubicBezTo>
                      <a:pt x="1186" y="1217"/>
                      <a:pt x="1528" y="946"/>
                      <a:pt x="1528" y="610"/>
                    </a:cubicBezTo>
                    <a:cubicBezTo>
                      <a:pt x="1528" y="273"/>
                      <a:pt x="1186" y="1"/>
                      <a:pt x="765" y="1"/>
                    </a:cubicBezTo>
                    <a:close/>
                  </a:path>
                </a:pathLst>
              </a:custGeom>
              <a:solidFill>
                <a:srgbClr val="EE87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3"/>
              <p:cNvSpPr/>
              <p:nvPr/>
            </p:nvSpPr>
            <p:spPr>
              <a:xfrm>
                <a:off x="1642561" y="1889097"/>
                <a:ext cx="37597" cy="5332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1838" extrusionOk="0">
                    <a:moveTo>
                      <a:pt x="676" y="0"/>
                    </a:moveTo>
                    <a:cubicBezTo>
                      <a:pt x="501" y="0"/>
                      <a:pt x="329" y="55"/>
                      <a:pt x="188" y="160"/>
                    </a:cubicBezTo>
                    <a:cubicBezTo>
                      <a:pt x="65" y="251"/>
                      <a:pt x="0" y="401"/>
                      <a:pt x="19" y="553"/>
                    </a:cubicBezTo>
                    <a:cubicBezTo>
                      <a:pt x="81" y="1087"/>
                      <a:pt x="390" y="1572"/>
                      <a:pt x="913" y="1815"/>
                    </a:cubicBezTo>
                    <a:cubicBezTo>
                      <a:pt x="947" y="1831"/>
                      <a:pt x="983" y="1838"/>
                      <a:pt x="1019" y="1838"/>
                    </a:cubicBezTo>
                    <a:cubicBezTo>
                      <a:pt x="1161" y="1838"/>
                      <a:pt x="1289" y="1710"/>
                      <a:pt x="1270" y="1553"/>
                    </a:cubicBezTo>
                    <a:cubicBezTo>
                      <a:pt x="1236" y="1244"/>
                      <a:pt x="1224" y="840"/>
                      <a:pt x="1269" y="530"/>
                    </a:cubicBezTo>
                    <a:cubicBezTo>
                      <a:pt x="1295" y="348"/>
                      <a:pt x="1206" y="163"/>
                      <a:pt x="1042" y="83"/>
                    </a:cubicBezTo>
                    <a:cubicBezTo>
                      <a:pt x="924" y="28"/>
                      <a:pt x="800" y="0"/>
                      <a:pt x="676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3"/>
              <p:cNvSpPr/>
              <p:nvPr/>
            </p:nvSpPr>
            <p:spPr>
              <a:xfrm>
                <a:off x="1706325" y="1889097"/>
                <a:ext cx="37539" cy="5332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838" extrusionOk="0">
                    <a:moveTo>
                      <a:pt x="619" y="0"/>
                    </a:moveTo>
                    <a:cubicBezTo>
                      <a:pt x="495" y="0"/>
                      <a:pt x="371" y="28"/>
                      <a:pt x="255" y="83"/>
                    </a:cubicBezTo>
                    <a:cubicBezTo>
                      <a:pt x="89" y="163"/>
                      <a:pt x="1" y="348"/>
                      <a:pt x="26" y="530"/>
                    </a:cubicBezTo>
                    <a:cubicBezTo>
                      <a:pt x="70" y="840"/>
                      <a:pt x="61" y="1244"/>
                      <a:pt x="25" y="1553"/>
                    </a:cubicBezTo>
                    <a:cubicBezTo>
                      <a:pt x="7" y="1710"/>
                      <a:pt x="134" y="1838"/>
                      <a:pt x="278" y="1838"/>
                    </a:cubicBezTo>
                    <a:cubicBezTo>
                      <a:pt x="312" y="1838"/>
                      <a:pt x="348" y="1831"/>
                      <a:pt x="382" y="1815"/>
                    </a:cubicBezTo>
                    <a:cubicBezTo>
                      <a:pt x="905" y="1572"/>
                      <a:pt x="1214" y="1087"/>
                      <a:pt x="1278" y="553"/>
                    </a:cubicBezTo>
                    <a:cubicBezTo>
                      <a:pt x="1294" y="401"/>
                      <a:pt x="1229" y="251"/>
                      <a:pt x="1106" y="160"/>
                    </a:cubicBezTo>
                    <a:cubicBezTo>
                      <a:pt x="966" y="55"/>
                      <a:pt x="794" y="0"/>
                      <a:pt x="619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3"/>
              <p:cNvSpPr/>
              <p:nvPr/>
            </p:nvSpPr>
            <p:spPr>
              <a:xfrm>
                <a:off x="1536094" y="1796933"/>
                <a:ext cx="47721" cy="163936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5651" extrusionOk="0">
                    <a:moveTo>
                      <a:pt x="917" y="1"/>
                    </a:moveTo>
                    <a:cubicBezTo>
                      <a:pt x="345" y="828"/>
                      <a:pt x="1" y="2108"/>
                      <a:pt x="78" y="3278"/>
                    </a:cubicBezTo>
                    <a:cubicBezTo>
                      <a:pt x="141" y="4239"/>
                      <a:pt x="478" y="5057"/>
                      <a:pt x="1041" y="5650"/>
                    </a:cubicBezTo>
                    <a:cubicBezTo>
                      <a:pt x="1249" y="5609"/>
                      <a:pt x="1448" y="5566"/>
                      <a:pt x="1644" y="5523"/>
                    </a:cubicBezTo>
                    <a:cubicBezTo>
                      <a:pt x="857" y="4883"/>
                      <a:pt x="630" y="3948"/>
                      <a:pt x="582" y="3245"/>
                    </a:cubicBezTo>
                    <a:cubicBezTo>
                      <a:pt x="517" y="2249"/>
                      <a:pt x="818" y="914"/>
                      <a:pt x="1433" y="147"/>
                    </a:cubicBezTo>
                    <a:cubicBezTo>
                      <a:pt x="1266" y="97"/>
                      <a:pt x="1094" y="49"/>
                      <a:pt x="9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3"/>
              <p:cNvSpPr/>
              <p:nvPr/>
            </p:nvSpPr>
            <p:spPr>
              <a:xfrm>
                <a:off x="1461190" y="1783907"/>
                <a:ext cx="50216" cy="186273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6421" extrusionOk="0">
                    <a:moveTo>
                      <a:pt x="1057" y="0"/>
                    </a:moveTo>
                    <a:cubicBezTo>
                      <a:pt x="397" y="967"/>
                      <a:pt x="1" y="2452"/>
                      <a:pt x="90" y="3811"/>
                    </a:cubicBezTo>
                    <a:cubicBezTo>
                      <a:pt x="159" y="4850"/>
                      <a:pt x="502" y="5746"/>
                      <a:pt x="1074" y="6421"/>
                    </a:cubicBezTo>
                    <a:cubicBezTo>
                      <a:pt x="1304" y="6409"/>
                      <a:pt x="1522" y="6395"/>
                      <a:pt x="1730" y="6376"/>
                    </a:cubicBezTo>
                    <a:cubicBezTo>
                      <a:pt x="896" y="5620"/>
                      <a:pt x="648" y="4573"/>
                      <a:pt x="595" y="3775"/>
                    </a:cubicBezTo>
                    <a:cubicBezTo>
                      <a:pt x="518" y="2581"/>
                      <a:pt x="883" y="976"/>
                      <a:pt x="1634" y="68"/>
                    </a:cubicBezTo>
                    <a:cubicBezTo>
                      <a:pt x="1444" y="42"/>
                      <a:pt x="1252" y="20"/>
                      <a:pt x="10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3"/>
              <p:cNvSpPr/>
              <p:nvPr/>
            </p:nvSpPr>
            <p:spPr>
              <a:xfrm>
                <a:off x="1389333" y="1782457"/>
                <a:ext cx="51551" cy="187666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6469" extrusionOk="0">
                    <a:moveTo>
                      <a:pt x="1735" y="1"/>
                    </a:moveTo>
                    <a:cubicBezTo>
                      <a:pt x="1503" y="10"/>
                      <a:pt x="1278" y="24"/>
                      <a:pt x="1058" y="45"/>
                    </a:cubicBezTo>
                    <a:cubicBezTo>
                      <a:pt x="398" y="1010"/>
                      <a:pt x="0" y="2498"/>
                      <a:pt x="89" y="3861"/>
                    </a:cubicBezTo>
                    <a:cubicBezTo>
                      <a:pt x="156" y="4872"/>
                      <a:pt x="482" y="5748"/>
                      <a:pt x="1026" y="6417"/>
                    </a:cubicBezTo>
                    <a:cubicBezTo>
                      <a:pt x="1272" y="6440"/>
                      <a:pt x="1523" y="6457"/>
                      <a:pt x="1777" y="6469"/>
                    </a:cubicBezTo>
                    <a:cubicBezTo>
                      <a:pt x="904" y="5709"/>
                      <a:pt x="647" y="4639"/>
                      <a:pt x="593" y="3825"/>
                    </a:cubicBezTo>
                    <a:cubicBezTo>
                      <a:pt x="511" y="2579"/>
                      <a:pt x="916" y="884"/>
                      <a:pt x="1735" y="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3"/>
              <p:cNvSpPr/>
              <p:nvPr/>
            </p:nvSpPr>
            <p:spPr>
              <a:xfrm>
                <a:off x="1318200" y="1796236"/>
                <a:ext cx="39367" cy="161267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5559" extrusionOk="0">
                    <a:moveTo>
                      <a:pt x="1357" y="1"/>
                    </a:moveTo>
                    <a:lnTo>
                      <a:pt x="1357" y="1"/>
                    </a:lnTo>
                    <a:cubicBezTo>
                      <a:pt x="1101" y="87"/>
                      <a:pt x="859" y="184"/>
                      <a:pt x="636" y="294"/>
                    </a:cubicBezTo>
                    <a:cubicBezTo>
                      <a:pt x="223" y="1199"/>
                      <a:pt x="1" y="2329"/>
                      <a:pt x="71" y="3386"/>
                    </a:cubicBezTo>
                    <a:cubicBezTo>
                      <a:pt x="117" y="4097"/>
                      <a:pt x="293" y="4741"/>
                      <a:pt x="581" y="5293"/>
                    </a:cubicBezTo>
                    <a:cubicBezTo>
                      <a:pt x="820" y="5393"/>
                      <a:pt x="1074" y="5479"/>
                      <a:pt x="1344" y="5558"/>
                    </a:cubicBezTo>
                    <a:cubicBezTo>
                      <a:pt x="799" y="4858"/>
                      <a:pt x="619" y="4017"/>
                      <a:pt x="575" y="3350"/>
                    </a:cubicBezTo>
                    <a:cubicBezTo>
                      <a:pt x="506" y="2301"/>
                      <a:pt x="782" y="933"/>
                      <a:pt x="1357" y="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3"/>
              <p:cNvSpPr/>
              <p:nvPr/>
            </p:nvSpPr>
            <p:spPr>
              <a:xfrm>
                <a:off x="1548656" y="1915264"/>
                <a:ext cx="58716" cy="107076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3691" extrusionOk="0">
                    <a:moveTo>
                      <a:pt x="1381" y="0"/>
                    </a:moveTo>
                    <a:cubicBezTo>
                      <a:pt x="1211" y="0"/>
                      <a:pt x="1042" y="76"/>
                      <a:pt x="931" y="224"/>
                    </a:cubicBezTo>
                    <a:cubicBezTo>
                      <a:pt x="372" y="960"/>
                      <a:pt x="0" y="2157"/>
                      <a:pt x="22" y="3136"/>
                    </a:cubicBezTo>
                    <a:cubicBezTo>
                      <a:pt x="30" y="3444"/>
                      <a:pt x="283" y="3690"/>
                      <a:pt x="590" y="3690"/>
                    </a:cubicBezTo>
                    <a:cubicBezTo>
                      <a:pt x="593" y="3690"/>
                      <a:pt x="599" y="3690"/>
                      <a:pt x="605" y="3689"/>
                    </a:cubicBezTo>
                    <a:cubicBezTo>
                      <a:pt x="917" y="3682"/>
                      <a:pt x="1164" y="3423"/>
                      <a:pt x="1156" y="3109"/>
                    </a:cubicBezTo>
                    <a:cubicBezTo>
                      <a:pt x="1139" y="2387"/>
                      <a:pt x="1431" y="1441"/>
                      <a:pt x="1834" y="909"/>
                    </a:cubicBezTo>
                    <a:cubicBezTo>
                      <a:pt x="2024" y="659"/>
                      <a:pt x="1974" y="304"/>
                      <a:pt x="1725" y="115"/>
                    </a:cubicBezTo>
                    <a:cubicBezTo>
                      <a:pt x="1622" y="38"/>
                      <a:pt x="1501" y="0"/>
                      <a:pt x="138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3"/>
              <p:cNvSpPr/>
              <p:nvPr/>
            </p:nvSpPr>
            <p:spPr>
              <a:xfrm>
                <a:off x="1481468" y="1915264"/>
                <a:ext cx="58745" cy="107076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3691" extrusionOk="0">
                    <a:moveTo>
                      <a:pt x="1383" y="0"/>
                    </a:moveTo>
                    <a:cubicBezTo>
                      <a:pt x="1212" y="0"/>
                      <a:pt x="1043" y="76"/>
                      <a:pt x="931" y="224"/>
                    </a:cubicBezTo>
                    <a:cubicBezTo>
                      <a:pt x="374" y="960"/>
                      <a:pt x="0" y="2157"/>
                      <a:pt x="23" y="3136"/>
                    </a:cubicBezTo>
                    <a:cubicBezTo>
                      <a:pt x="31" y="3444"/>
                      <a:pt x="284" y="3690"/>
                      <a:pt x="591" y="3690"/>
                    </a:cubicBezTo>
                    <a:cubicBezTo>
                      <a:pt x="596" y="3690"/>
                      <a:pt x="599" y="3690"/>
                      <a:pt x="605" y="3689"/>
                    </a:cubicBezTo>
                    <a:cubicBezTo>
                      <a:pt x="917" y="3682"/>
                      <a:pt x="1166" y="3423"/>
                      <a:pt x="1159" y="3109"/>
                    </a:cubicBezTo>
                    <a:cubicBezTo>
                      <a:pt x="1140" y="2387"/>
                      <a:pt x="1431" y="1441"/>
                      <a:pt x="1836" y="909"/>
                    </a:cubicBezTo>
                    <a:cubicBezTo>
                      <a:pt x="2024" y="659"/>
                      <a:pt x="1975" y="304"/>
                      <a:pt x="1725" y="115"/>
                    </a:cubicBezTo>
                    <a:cubicBezTo>
                      <a:pt x="1622" y="38"/>
                      <a:pt x="1501" y="0"/>
                      <a:pt x="138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3"/>
              <p:cNvSpPr/>
              <p:nvPr/>
            </p:nvSpPr>
            <p:spPr>
              <a:xfrm>
                <a:off x="1271030" y="1774566"/>
                <a:ext cx="516465" cy="255317"/>
              </a:xfrm>
              <a:custGeom>
                <a:avLst/>
                <a:gdLst/>
                <a:ahLst/>
                <a:cxnLst/>
                <a:rect l="l" t="t" r="r" b="b"/>
                <a:pathLst>
                  <a:path w="17803" h="8801" extrusionOk="0">
                    <a:moveTo>
                      <a:pt x="6368" y="1"/>
                    </a:moveTo>
                    <a:cubicBezTo>
                      <a:pt x="4468" y="1"/>
                      <a:pt x="2867" y="356"/>
                      <a:pt x="1738" y="1025"/>
                    </a:cubicBezTo>
                    <a:cubicBezTo>
                      <a:pt x="617" y="1689"/>
                      <a:pt x="1" y="2662"/>
                      <a:pt x="1" y="3762"/>
                    </a:cubicBezTo>
                    <a:cubicBezTo>
                      <a:pt x="1" y="4323"/>
                      <a:pt x="198" y="4830"/>
                      <a:pt x="587" y="5270"/>
                    </a:cubicBezTo>
                    <a:cubicBezTo>
                      <a:pt x="638" y="5328"/>
                      <a:pt x="710" y="5358"/>
                      <a:pt x="782" y="5358"/>
                    </a:cubicBezTo>
                    <a:cubicBezTo>
                      <a:pt x="843" y="5358"/>
                      <a:pt x="905" y="5336"/>
                      <a:pt x="954" y="5293"/>
                    </a:cubicBezTo>
                    <a:cubicBezTo>
                      <a:pt x="1063" y="5197"/>
                      <a:pt x="1072" y="5032"/>
                      <a:pt x="977" y="4925"/>
                    </a:cubicBezTo>
                    <a:cubicBezTo>
                      <a:pt x="676" y="4584"/>
                      <a:pt x="522" y="4192"/>
                      <a:pt x="522" y="3762"/>
                    </a:cubicBezTo>
                    <a:cubicBezTo>
                      <a:pt x="522" y="2840"/>
                      <a:pt x="1035" y="2048"/>
                      <a:pt x="2005" y="1474"/>
                    </a:cubicBezTo>
                    <a:cubicBezTo>
                      <a:pt x="3053" y="852"/>
                      <a:pt x="4562" y="522"/>
                      <a:pt x="6368" y="522"/>
                    </a:cubicBezTo>
                    <a:cubicBezTo>
                      <a:pt x="8838" y="522"/>
                      <a:pt x="10828" y="1245"/>
                      <a:pt x="12281" y="1771"/>
                    </a:cubicBezTo>
                    <a:cubicBezTo>
                      <a:pt x="12302" y="1778"/>
                      <a:pt x="12321" y="1786"/>
                      <a:pt x="12341" y="1793"/>
                    </a:cubicBezTo>
                    <a:cubicBezTo>
                      <a:pt x="11689" y="2260"/>
                      <a:pt x="11304" y="2953"/>
                      <a:pt x="11304" y="3781"/>
                    </a:cubicBezTo>
                    <a:cubicBezTo>
                      <a:pt x="11304" y="4534"/>
                      <a:pt x="11616" y="5223"/>
                      <a:pt x="12128" y="5745"/>
                    </a:cubicBezTo>
                    <a:cubicBezTo>
                      <a:pt x="11970" y="5774"/>
                      <a:pt x="11811" y="5805"/>
                      <a:pt x="11654" y="5837"/>
                    </a:cubicBezTo>
                    <a:cubicBezTo>
                      <a:pt x="11685" y="5735"/>
                      <a:pt x="11652" y="5620"/>
                      <a:pt x="11563" y="5550"/>
                    </a:cubicBezTo>
                    <a:cubicBezTo>
                      <a:pt x="11514" y="5516"/>
                      <a:pt x="11459" y="5498"/>
                      <a:pt x="11405" y="5498"/>
                    </a:cubicBezTo>
                    <a:cubicBezTo>
                      <a:pt x="11325" y="5498"/>
                      <a:pt x="11248" y="5534"/>
                      <a:pt x="11197" y="5602"/>
                    </a:cubicBezTo>
                    <a:cubicBezTo>
                      <a:pt x="10755" y="6184"/>
                      <a:pt x="10447" y="7180"/>
                      <a:pt x="10466" y="7965"/>
                    </a:cubicBezTo>
                    <a:cubicBezTo>
                      <a:pt x="10468" y="8046"/>
                      <a:pt x="10438" y="8124"/>
                      <a:pt x="10381" y="8183"/>
                    </a:cubicBezTo>
                    <a:cubicBezTo>
                      <a:pt x="10324" y="8243"/>
                      <a:pt x="10249" y="8276"/>
                      <a:pt x="10166" y="8279"/>
                    </a:cubicBezTo>
                    <a:lnTo>
                      <a:pt x="10160" y="8279"/>
                    </a:lnTo>
                    <a:cubicBezTo>
                      <a:pt x="9995" y="8279"/>
                      <a:pt x="9857" y="8145"/>
                      <a:pt x="9854" y="7979"/>
                    </a:cubicBezTo>
                    <a:cubicBezTo>
                      <a:pt x="9844" y="7540"/>
                      <a:pt x="9917" y="7054"/>
                      <a:pt x="10055" y="6590"/>
                    </a:cubicBezTo>
                    <a:cubicBezTo>
                      <a:pt x="10061" y="6575"/>
                      <a:pt x="10064" y="6559"/>
                      <a:pt x="10069" y="6543"/>
                    </a:cubicBezTo>
                    <a:cubicBezTo>
                      <a:pt x="10219" y="6050"/>
                      <a:pt x="10441" y="5583"/>
                      <a:pt x="10708" y="5232"/>
                    </a:cubicBezTo>
                    <a:cubicBezTo>
                      <a:pt x="10795" y="5117"/>
                      <a:pt x="10772" y="4952"/>
                      <a:pt x="10658" y="4866"/>
                    </a:cubicBezTo>
                    <a:cubicBezTo>
                      <a:pt x="10611" y="4831"/>
                      <a:pt x="10555" y="4813"/>
                      <a:pt x="10501" y="4813"/>
                    </a:cubicBezTo>
                    <a:cubicBezTo>
                      <a:pt x="10422" y="4813"/>
                      <a:pt x="10343" y="4849"/>
                      <a:pt x="10293" y="4917"/>
                    </a:cubicBezTo>
                    <a:cubicBezTo>
                      <a:pt x="10015" y="5283"/>
                      <a:pt x="9781" y="5756"/>
                      <a:pt x="9614" y="6263"/>
                    </a:cubicBezTo>
                    <a:cubicBezTo>
                      <a:pt x="9419" y="6296"/>
                      <a:pt x="9229" y="6325"/>
                      <a:pt x="9040" y="6352"/>
                    </a:cubicBezTo>
                    <a:cubicBezTo>
                      <a:pt x="9117" y="6187"/>
                      <a:pt x="9203" y="6038"/>
                      <a:pt x="9297" y="5916"/>
                    </a:cubicBezTo>
                    <a:cubicBezTo>
                      <a:pt x="9384" y="5801"/>
                      <a:pt x="9361" y="5637"/>
                      <a:pt x="9247" y="5550"/>
                    </a:cubicBezTo>
                    <a:cubicBezTo>
                      <a:pt x="9200" y="5516"/>
                      <a:pt x="9144" y="5498"/>
                      <a:pt x="9090" y="5498"/>
                    </a:cubicBezTo>
                    <a:cubicBezTo>
                      <a:pt x="9010" y="5498"/>
                      <a:pt x="8932" y="5534"/>
                      <a:pt x="8882" y="5602"/>
                    </a:cubicBezTo>
                    <a:cubicBezTo>
                      <a:pt x="8439" y="6184"/>
                      <a:pt x="8131" y="7180"/>
                      <a:pt x="8151" y="7965"/>
                    </a:cubicBezTo>
                    <a:cubicBezTo>
                      <a:pt x="8154" y="8133"/>
                      <a:pt x="8021" y="8274"/>
                      <a:pt x="7851" y="8279"/>
                    </a:cubicBezTo>
                    <a:lnTo>
                      <a:pt x="7845" y="8279"/>
                    </a:lnTo>
                    <a:cubicBezTo>
                      <a:pt x="7681" y="8279"/>
                      <a:pt x="7543" y="8145"/>
                      <a:pt x="7538" y="7979"/>
                    </a:cubicBezTo>
                    <a:cubicBezTo>
                      <a:pt x="7531" y="7616"/>
                      <a:pt x="7580" y="7221"/>
                      <a:pt x="7673" y="6834"/>
                    </a:cubicBezTo>
                    <a:cubicBezTo>
                      <a:pt x="7678" y="6820"/>
                      <a:pt x="7682" y="6805"/>
                      <a:pt x="7685" y="6790"/>
                    </a:cubicBezTo>
                    <a:cubicBezTo>
                      <a:pt x="7832" y="6206"/>
                      <a:pt x="8082" y="5643"/>
                      <a:pt x="8392" y="5232"/>
                    </a:cubicBezTo>
                    <a:cubicBezTo>
                      <a:pt x="8479" y="5117"/>
                      <a:pt x="8458" y="4952"/>
                      <a:pt x="8343" y="4866"/>
                    </a:cubicBezTo>
                    <a:cubicBezTo>
                      <a:pt x="8296" y="4831"/>
                      <a:pt x="8240" y="4813"/>
                      <a:pt x="8185" y="4813"/>
                    </a:cubicBezTo>
                    <a:cubicBezTo>
                      <a:pt x="8106" y="4813"/>
                      <a:pt x="8029" y="4849"/>
                      <a:pt x="7977" y="4917"/>
                    </a:cubicBezTo>
                    <a:cubicBezTo>
                      <a:pt x="7658" y="5337"/>
                      <a:pt x="7396" y="5904"/>
                      <a:pt x="7226" y="6496"/>
                    </a:cubicBezTo>
                    <a:cubicBezTo>
                      <a:pt x="7068" y="6500"/>
                      <a:pt x="6911" y="6503"/>
                      <a:pt x="6750" y="6503"/>
                    </a:cubicBezTo>
                    <a:cubicBezTo>
                      <a:pt x="4720" y="6503"/>
                      <a:pt x="2994" y="6183"/>
                      <a:pt x="1886" y="5605"/>
                    </a:cubicBezTo>
                    <a:cubicBezTo>
                      <a:pt x="1849" y="5585"/>
                      <a:pt x="1807" y="5575"/>
                      <a:pt x="1766" y="5575"/>
                    </a:cubicBezTo>
                    <a:cubicBezTo>
                      <a:pt x="1673" y="5575"/>
                      <a:pt x="1582" y="5626"/>
                      <a:pt x="1535" y="5716"/>
                    </a:cubicBezTo>
                    <a:cubicBezTo>
                      <a:pt x="1468" y="5842"/>
                      <a:pt x="1519" y="5999"/>
                      <a:pt x="1645" y="6067"/>
                    </a:cubicBezTo>
                    <a:cubicBezTo>
                      <a:pt x="2827" y="6683"/>
                      <a:pt x="4639" y="7024"/>
                      <a:pt x="6750" y="7024"/>
                    </a:cubicBezTo>
                    <a:cubicBezTo>
                      <a:pt x="6868" y="7024"/>
                      <a:pt x="6985" y="7023"/>
                      <a:pt x="7103" y="7021"/>
                    </a:cubicBezTo>
                    <a:lnTo>
                      <a:pt x="7103" y="7021"/>
                    </a:lnTo>
                    <a:cubicBezTo>
                      <a:pt x="7041" y="7352"/>
                      <a:pt x="7010" y="7682"/>
                      <a:pt x="7018" y="7992"/>
                    </a:cubicBezTo>
                    <a:cubicBezTo>
                      <a:pt x="7028" y="8437"/>
                      <a:pt x="7399" y="8800"/>
                      <a:pt x="7845" y="8800"/>
                    </a:cubicBezTo>
                    <a:lnTo>
                      <a:pt x="7865" y="8800"/>
                    </a:lnTo>
                    <a:cubicBezTo>
                      <a:pt x="8320" y="8789"/>
                      <a:pt x="8683" y="8409"/>
                      <a:pt x="8673" y="7952"/>
                    </a:cubicBezTo>
                    <a:cubicBezTo>
                      <a:pt x="8666" y="7635"/>
                      <a:pt x="8725" y="7260"/>
                      <a:pt x="8830" y="6905"/>
                    </a:cubicBezTo>
                    <a:cubicBezTo>
                      <a:pt x="9039" y="6879"/>
                      <a:pt x="9248" y="6851"/>
                      <a:pt x="9459" y="6816"/>
                    </a:cubicBezTo>
                    <a:lnTo>
                      <a:pt x="9459" y="6816"/>
                    </a:lnTo>
                    <a:cubicBezTo>
                      <a:pt x="9369" y="7215"/>
                      <a:pt x="9324" y="7620"/>
                      <a:pt x="9331" y="7992"/>
                    </a:cubicBezTo>
                    <a:cubicBezTo>
                      <a:pt x="9344" y="8437"/>
                      <a:pt x="9714" y="8800"/>
                      <a:pt x="10160" y="8800"/>
                    </a:cubicBezTo>
                    <a:lnTo>
                      <a:pt x="10179" y="8800"/>
                    </a:lnTo>
                    <a:cubicBezTo>
                      <a:pt x="10400" y="8794"/>
                      <a:pt x="10607" y="8703"/>
                      <a:pt x="10758" y="8543"/>
                    </a:cubicBezTo>
                    <a:cubicBezTo>
                      <a:pt x="10911" y="8384"/>
                      <a:pt x="10993" y="8174"/>
                      <a:pt x="10987" y="7952"/>
                    </a:cubicBezTo>
                    <a:cubicBezTo>
                      <a:pt x="10976" y="7491"/>
                      <a:pt x="11108" y="6913"/>
                      <a:pt x="11313" y="6443"/>
                    </a:cubicBezTo>
                    <a:cubicBezTo>
                      <a:pt x="11774" y="6341"/>
                      <a:pt x="12206" y="6252"/>
                      <a:pt x="12663" y="6189"/>
                    </a:cubicBezTo>
                    <a:cubicBezTo>
                      <a:pt x="12942" y="6697"/>
                      <a:pt x="13127" y="7413"/>
                      <a:pt x="13113" y="7952"/>
                    </a:cubicBezTo>
                    <a:cubicBezTo>
                      <a:pt x="13103" y="8409"/>
                      <a:pt x="13465" y="8789"/>
                      <a:pt x="13922" y="8800"/>
                    </a:cubicBezTo>
                    <a:lnTo>
                      <a:pt x="13940" y="8800"/>
                    </a:lnTo>
                    <a:cubicBezTo>
                      <a:pt x="14386" y="8800"/>
                      <a:pt x="14758" y="8437"/>
                      <a:pt x="14768" y="7992"/>
                    </a:cubicBezTo>
                    <a:cubicBezTo>
                      <a:pt x="14778" y="7598"/>
                      <a:pt x="14729" y="7170"/>
                      <a:pt x="14624" y="6737"/>
                    </a:cubicBezTo>
                    <a:cubicBezTo>
                      <a:pt x="16384" y="6704"/>
                      <a:pt x="17803" y="5390"/>
                      <a:pt x="17803" y="3781"/>
                    </a:cubicBezTo>
                    <a:cubicBezTo>
                      <a:pt x="17803" y="3264"/>
                      <a:pt x="17659" y="2800"/>
                      <a:pt x="17379" y="2400"/>
                    </a:cubicBezTo>
                    <a:cubicBezTo>
                      <a:pt x="17328" y="2328"/>
                      <a:pt x="17247" y="2290"/>
                      <a:pt x="17164" y="2290"/>
                    </a:cubicBezTo>
                    <a:cubicBezTo>
                      <a:pt x="17112" y="2290"/>
                      <a:pt x="17061" y="2305"/>
                      <a:pt x="17015" y="2337"/>
                    </a:cubicBezTo>
                    <a:cubicBezTo>
                      <a:pt x="16897" y="2420"/>
                      <a:pt x="16869" y="2583"/>
                      <a:pt x="16951" y="2700"/>
                    </a:cubicBezTo>
                    <a:cubicBezTo>
                      <a:pt x="17170" y="3010"/>
                      <a:pt x="17281" y="3375"/>
                      <a:pt x="17281" y="3781"/>
                    </a:cubicBezTo>
                    <a:cubicBezTo>
                      <a:pt x="17281" y="5124"/>
                      <a:pt x="16057" y="6217"/>
                      <a:pt x="14553" y="6217"/>
                    </a:cubicBezTo>
                    <a:cubicBezTo>
                      <a:pt x="13050" y="6217"/>
                      <a:pt x="11826" y="5124"/>
                      <a:pt x="11826" y="3781"/>
                    </a:cubicBezTo>
                    <a:cubicBezTo>
                      <a:pt x="11826" y="3156"/>
                      <a:pt x="12094" y="2627"/>
                      <a:pt x="12597" y="2251"/>
                    </a:cubicBezTo>
                    <a:cubicBezTo>
                      <a:pt x="12814" y="2088"/>
                      <a:pt x="13073" y="1958"/>
                      <a:pt x="13360" y="1862"/>
                    </a:cubicBezTo>
                    <a:cubicBezTo>
                      <a:pt x="13436" y="2067"/>
                      <a:pt x="13484" y="2243"/>
                      <a:pt x="13505" y="2370"/>
                    </a:cubicBezTo>
                    <a:cubicBezTo>
                      <a:pt x="13524" y="2498"/>
                      <a:pt x="13636" y="2590"/>
                      <a:pt x="13761" y="2590"/>
                    </a:cubicBezTo>
                    <a:cubicBezTo>
                      <a:pt x="13775" y="2590"/>
                      <a:pt x="13789" y="2590"/>
                      <a:pt x="13803" y="2587"/>
                    </a:cubicBezTo>
                    <a:cubicBezTo>
                      <a:pt x="13945" y="2566"/>
                      <a:pt x="14043" y="2432"/>
                      <a:pt x="14021" y="2291"/>
                    </a:cubicBezTo>
                    <a:cubicBezTo>
                      <a:pt x="13993" y="2112"/>
                      <a:pt x="13940" y="1924"/>
                      <a:pt x="13873" y="1737"/>
                    </a:cubicBezTo>
                    <a:cubicBezTo>
                      <a:pt x="14091" y="1700"/>
                      <a:pt x="14319" y="1681"/>
                      <a:pt x="14553" y="1681"/>
                    </a:cubicBezTo>
                    <a:cubicBezTo>
                      <a:pt x="14789" y="1681"/>
                      <a:pt x="15016" y="1700"/>
                      <a:pt x="15234" y="1737"/>
                    </a:cubicBezTo>
                    <a:cubicBezTo>
                      <a:pt x="15167" y="1924"/>
                      <a:pt x="15114" y="2112"/>
                      <a:pt x="15087" y="2291"/>
                    </a:cubicBezTo>
                    <a:cubicBezTo>
                      <a:pt x="15066" y="2432"/>
                      <a:pt x="15163" y="2566"/>
                      <a:pt x="15305" y="2587"/>
                    </a:cubicBezTo>
                    <a:cubicBezTo>
                      <a:pt x="15318" y="2590"/>
                      <a:pt x="15332" y="2590"/>
                      <a:pt x="15345" y="2590"/>
                    </a:cubicBezTo>
                    <a:cubicBezTo>
                      <a:pt x="15471" y="2590"/>
                      <a:pt x="15583" y="2498"/>
                      <a:pt x="15603" y="2370"/>
                    </a:cubicBezTo>
                    <a:cubicBezTo>
                      <a:pt x="15622" y="2243"/>
                      <a:pt x="15671" y="2066"/>
                      <a:pt x="15747" y="1862"/>
                    </a:cubicBezTo>
                    <a:cubicBezTo>
                      <a:pt x="15878" y="1906"/>
                      <a:pt x="16001" y="1955"/>
                      <a:pt x="16119" y="2014"/>
                    </a:cubicBezTo>
                    <a:cubicBezTo>
                      <a:pt x="16156" y="2031"/>
                      <a:pt x="16195" y="2040"/>
                      <a:pt x="16234" y="2040"/>
                    </a:cubicBezTo>
                    <a:cubicBezTo>
                      <a:pt x="16330" y="2040"/>
                      <a:pt x="16424" y="1986"/>
                      <a:pt x="16469" y="1894"/>
                    </a:cubicBezTo>
                    <a:cubicBezTo>
                      <a:pt x="16531" y="1765"/>
                      <a:pt x="16477" y="1608"/>
                      <a:pt x="16348" y="1545"/>
                    </a:cubicBezTo>
                    <a:cubicBezTo>
                      <a:pt x="16224" y="1484"/>
                      <a:pt x="16093" y="1430"/>
                      <a:pt x="15956" y="1383"/>
                    </a:cubicBezTo>
                    <a:cubicBezTo>
                      <a:pt x="16115" y="1067"/>
                      <a:pt x="16320" y="730"/>
                      <a:pt x="16569" y="428"/>
                    </a:cubicBezTo>
                    <a:cubicBezTo>
                      <a:pt x="16661" y="317"/>
                      <a:pt x="16645" y="152"/>
                      <a:pt x="16533" y="60"/>
                    </a:cubicBezTo>
                    <a:cubicBezTo>
                      <a:pt x="16485" y="20"/>
                      <a:pt x="16426" y="1"/>
                      <a:pt x="16368" y="1"/>
                    </a:cubicBezTo>
                    <a:cubicBezTo>
                      <a:pt x="16293" y="1"/>
                      <a:pt x="16218" y="34"/>
                      <a:pt x="16166" y="96"/>
                    </a:cubicBezTo>
                    <a:cubicBezTo>
                      <a:pt x="15962" y="343"/>
                      <a:pt x="15675" y="774"/>
                      <a:pt x="15445" y="1245"/>
                    </a:cubicBezTo>
                    <a:cubicBezTo>
                      <a:pt x="15161" y="1189"/>
                      <a:pt x="14861" y="1159"/>
                      <a:pt x="14553" y="1159"/>
                    </a:cubicBezTo>
                    <a:cubicBezTo>
                      <a:pt x="14239" y="1159"/>
                      <a:pt x="13942" y="1189"/>
                      <a:pt x="13662" y="1245"/>
                    </a:cubicBezTo>
                    <a:cubicBezTo>
                      <a:pt x="13431" y="774"/>
                      <a:pt x="13145" y="343"/>
                      <a:pt x="12941" y="96"/>
                    </a:cubicBezTo>
                    <a:cubicBezTo>
                      <a:pt x="12889" y="34"/>
                      <a:pt x="12814" y="1"/>
                      <a:pt x="12740" y="1"/>
                    </a:cubicBezTo>
                    <a:cubicBezTo>
                      <a:pt x="12681" y="1"/>
                      <a:pt x="12622" y="20"/>
                      <a:pt x="12574" y="60"/>
                    </a:cubicBezTo>
                    <a:cubicBezTo>
                      <a:pt x="12463" y="152"/>
                      <a:pt x="12445" y="317"/>
                      <a:pt x="12537" y="428"/>
                    </a:cubicBezTo>
                    <a:cubicBezTo>
                      <a:pt x="12788" y="730"/>
                      <a:pt x="12992" y="1067"/>
                      <a:pt x="13150" y="1383"/>
                    </a:cubicBezTo>
                    <a:cubicBezTo>
                      <a:pt x="13081" y="1405"/>
                      <a:pt x="13014" y="1430"/>
                      <a:pt x="12950" y="1458"/>
                    </a:cubicBezTo>
                    <a:cubicBezTo>
                      <a:pt x="12796" y="1403"/>
                      <a:pt x="12632" y="1344"/>
                      <a:pt x="12459" y="1282"/>
                    </a:cubicBezTo>
                    <a:cubicBezTo>
                      <a:pt x="11055" y="772"/>
                      <a:pt x="8929" y="1"/>
                      <a:pt x="6368" y="1"/>
                    </a:cubicBezTo>
                    <a:close/>
                    <a:moveTo>
                      <a:pt x="13385" y="6540"/>
                    </a:moveTo>
                    <a:cubicBezTo>
                      <a:pt x="13605" y="6618"/>
                      <a:pt x="13837" y="6674"/>
                      <a:pt x="14077" y="6706"/>
                    </a:cubicBezTo>
                    <a:cubicBezTo>
                      <a:pt x="14197" y="7144"/>
                      <a:pt x="14256" y="7592"/>
                      <a:pt x="14247" y="7979"/>
                    </a:cubicBezTo>
                    <a:cubicBezTo>
                      <a:pt x="14243" y="8145"/>
                      <a:pt x="14106" y="8279"/>
                      <a:pt x="13940" y="8279"/>
                    </a:cubicBezTo>
                    <a:lnTo>
                      <a:pt x="13932" y="8279"/>
                    </a:lnTo>
                    <a:cubicBezTo>
                      <a:pt x="13766" y="8274"/>
                      <a:pt x="13630" y="8133"/>
                      <a:pt x="13635" y="7965"/>
                    </a:cubicBezTo>
                    <a:cubicBezTo>
                      <a:pt x="13645" y="7529"/>
                      <a:pt x="13551" y="7013"/>
                      <a:pt x="13385" y="6540"/>
                    </a:cubicBezTo>
                    <a:close/>
                    <a:moveTo>
                      <a:pt x="15626" y="3687"/>
                    </a:moveTo>
                    <a:cubicBezTo>
                      <a:pt x="15463" y="3687"/>
                      <a:pt x="15300" y="3723"/>
                      <a:pt x="15147" y="3796"/>
                    </a:cubicBezTo>
                    <a:cubicBezTo>
                      <a:pt x="14879" y="3924"/>
                      <a:pt x="14730" y="4214"/>
                      <a:pt x="14774" y="4515"/>
                    </a:cubicBezTo>
                    <a:cubicBezTo>
                      <a:pt x="14817" y="4821"/>
                      <a:pt x="14801" y="5210"/>
                      <a:pt x="14770" y="5472"/>
                    </a:cubicBezTo>
                    <a:cubicBezTo>
                      <a:pt x="14749" y="5656"/>
                      <a:pt x="14830" y="5840"/>
                      <a:pt x="14983" y="5949"/>
                    </a:cubicBezTo>
                    <a:cubicBezTo>
                      <a:pt x="15072" y="6014"/>
                      <a:pt x="15177" y="6047"/>
                      <a:pt x="15282" y="6047"/>
                    </a:cubicBezTo>
                    <a:cubicBezTo>
                      <a:pt x="15353" y="6047"/>
                      <a:pt x="15426" y="6032"/>
                      <a:pt x="15496" y="5998"/>
                    </a:cubicBezTo>
                    <a:cubicBezTo>
                      <a:pt x="16075" y="5732"/>
                      <a:pt x="16465" y="5182"/>
                      <a:pt x="16541" y="4531"/>
                    </a:cubicBezTo>
                    <a:cubicBezTo>
                      <a:pt x="16569" y="4287"/>
                      <a:pt x="16465" y="4045"/>
                      <a:pt x="16266" y="3898"/>
                    </a:cubicBezTo>
                    <a:cubicBezTo>
                      <a:pt x="16078" y="3758"/>
                      <a:pt x="15853" y="3687"/>
                      <a:pt x="15626" y="3687"/>
                    </a:cubicBezTo>
                    <a:close/>
                    <a:moveTo>
                      <a:pt x="13482" y="3687"/>
                    </a:moveTo>
                    <a:cubicBezTo>
                      <a:pt x="13253" y="3687"/>
                      <a:pt x="13029" y="3758"/>
                      <a:pt x="12841" y="3898"/>
                    </a:cubicBezTo>
                    <a:cubicBezTo>
                      <a:pt x="12643" y="4045"/>
                      <a:pt x="12537" y="4287"/>
                      <a:pt x="12566" y="4531"/>
                    </a:cubicBezTo>
                    <a:cubicBezTo>
                      <a:pt x="12642" y="5182"/>
                      <a:pt x="13034" y="5732"/>
                      <a:pt x="13611" y="5998"/>
                    </a:cubicBezTo>
                    <a:cubicBezTo>
                      <a:pt x="13680" y="6032"/>
                      <a:pt x="13753" y="6047"/>
                      <a:pt x="13827" y="6047"/>
                    </a:cubicBezTo>
                    <a:cubicBezTo>
                      <a:pt x="13931" y="6047"/>
                      <a:pt x="14036" y="6014"/>
                      <a:pt x="14125" y="5949"/>
                    </a:cubicBezTo>
                    <a:cubicBezTo>
                      <a:pt x="14277" y="5840"/>
                      <a:pt x="14356" y="5656"/>
                      <a:pt x="14337" y="5472"/>
                    </a:cubicBezTo>
                    <a:cubicBezTo>
                      <a:pt x="14306" y="5210"/>
                      <a:pt x="14290" y="4821"/>
                      <a:pt x="14333" y="4515"/>
                    </a:cubicBezTo>
                    <a:cubicBezTo>
                      <a:pt x="14377" y="4214"/>
                      <a:pt x="14227" y="3924"/>
                      <a:pt x="13961" y="3796"/>
                    </a:cubicBezTo>
                    <a:cubicBezTo>
                      <a:pt x="13807" y="3723"/>
                      <a:pt x="13644" y="3687"/>
                      <a:pt x="13482" y="3687"/>
                    </a:cubicBezTo>
                    <a:close/>
                    <a:moveTo>
                      <a:pt x="15624" y="4210"/>
                    </a:moveTo>
                    <a:cubicBezTo>
                      <a:pt x="15744" y="4210"/>
                      <a:pt x="15861" y="4247"/>
                      <a:pt x="15956" y="4317"/>
                    </a:cubicBezTo>
                    <a:cubicBezTo>
                      <a:pt x="16004" y="4353"/>
                      <a:pt x="16030" y="4411"/>
                      <a:pt x="16022" y="4471"/>
                    </a:cubicBezTo>
                    <a:cubicBezTo>
                      <a:pt x="15969" y="4942"/>
                      <a:pt x="15701" y="5325"/>
                      <a:pt x="15290" y="5520"/>
                    </a:cubicBezTo>
                    <a:cubicBezTo>
                      <a:pt x="15323" y="5226"/>
                      <a:pt x="15340" y="4792"/>
                      <a:pt x="15290" y="4441"/>
                    </a:cubicBezTo>
                    <a:cubicBezTo>
                      <a:pt x="15278" y="4366"/>
                      <a:pt x="15313" y="4295"/>
                      <a:pt x="15372" y="4266"/>
                    </a:cubicBezTo>
                    <a:cubicBezTo>
                      <a:pt x="15453" y="4228"/>
                      <a:pt x="15538" y="4210"/>
                      <a:pt x="15624" y="4210"/>
                    </a:cubicBezTo>
                    <a:close/>
                    <a:moveTo>
                      <a:pt x="13483" y="4210"/>
                    </a:moveTo>
                    <a:cubicBezTo>
                      <a:pt x="13569" y="4210"/>
                      <a:pt x="13655" y="4228"/>
                      <a:pt x="13735" y="4266"/>
                    </a:cubicBezTo>
                    <a:cubicBezTo>
                      <a:pt x="13795" y="4295"/>
                      <a:pt x="13829" y="4366"/>
                      <a:pt x="13817" y="4441"/>
                    </a:cubicBezTo>
                    <a:cubicBezTo>
                      <a:pt x="13767" y="4792"/>
                      <a:pt x="13784" y="5226"/>
                      <a:pt x="13817" y="5520"/>
                    </a:cubicBezTo>
                    <a:cubicBezTo>
                      <a:pt x="13407" y="5325"/>
                      <a:pt x="13139" y="4942"/>
                      <a:pt x="13084" y="4471"/>
                    </a:cubicBezTo>
                    <a:cubicBezTo>
                      <a:pt x="13079" y="4411"/>
                      <a:pt x="13103" y="4353"/>
                      <a:pt x="13150" y="4317"/>
                    </a:cubicBezTo>
                    <a:cubicBezTo>
                      <a:pt x="13246" y="4247"/>
                      <a:pt x="13364" y="4210"/>
                      <a:pt x="13483" y="4210"/>
                    </a:cubicBezTo>
                    <a:close/>
                    <a:moveTo>
                      <a:pt x="16077" y="2839"/>
                    </a:moveTo>
                    <a:cubicBezTo>
                      <a:pt x="15932" y="2839"/>
                      <a:pt x="15817" y="2955"/>
                      <a:pt x="15817" y="3100"/>
                    </a:cubicBezTo>
                    <a:lnTo>
                      <a:pt x="15817" y="3370"/>
                    </a:lnTo>
                    <a:cubicBezTo>
                      <a:pt x="15817" y="3515"/>
                      <a:pt x="15932" y="3631"/>
                      <a:pt x="16077" y="3631"/>
                    </a:cubicBezTo>
                    <a:cubicBezTo>
                      <a:pt x="16222" y="3631"/>
                      <a:pt x="16338" y="3515"/>
                      <a:pt x="16338" y="3370"/>
                    </a:cubicBezTo>
                    <a:lnTo>
                      <a:pt x="16338" y="3100"/>
                    </a:lnTo>
                    <a:cubicBezTo>
                      <a:pt x="16338" y="2955"/>
                      <a:pt x="16222" y="2839"/>
                      <a:pt x="16077" y="2839"/>
                    </a:cubicBezTo>
                    <a:close/>
                    <a:moveTo>
                      <a:pt x="13030" y="2839"/>
                    </a:moveTo>
                    <a:cubicBezTo>
                      <a:pt x="12885" y="2839"/>
                      <a:pt x="12769" y="2955"/>
                      <a:pt x="12769" y="3100"/>
                    </a:cubicBezTo>
                    <a:lnTo>
                      <a:pt x="12769" y="3370"/>
                    </a:lnTo>
                    <a:cubicBezTo>
                      <a:pt x="12769" y="3515"/>
                      <a:pt x="12885" y="3631"/>
                      <a:pt x="13030" y="3631"/>
                    </a:cubicBezTo>
                    <a:cubicBezTo>
                      <a:pt x="13174" y="3631"/>
                      <a:pt x="13291" y="3515"/>
                      <a:pt x="13291" y="3370"/>
                    </a:cubicBezTo>
                    <a:lnTo>
                      <a:pt x="13291" y="3100"/>
                    </a:lnTo>
                    <a:cubicBezTo>
                      <a:pt x="13291" y="2955"/>
                      <a:pt x="13174" y="2839"/>
                      <a:pt x="13030" y="28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6" name="Google Shape;306;p23"/>
          <p:cNvGrpSpPr/>
          <p:nvPr/>
        </p:nvGrpSpPr>
        <p:grpSpPr>
          <a:xfrm rot="148659" flipH="1">
            <a:off x="7524510" y="3840892"/>
            <a:ext cx="1327768" cy="1202334"/>
            <a:chOff x="308646" y="3930152"/>
            <a:chExt cx="1221255" cy="1105883"/>
          </a:xfrm>
        </p:grpSpPr>
        <p:sp>
          <p:nvSpPr>
            <p:cNvPr id="307" name="Google Shape;307;p23"/>
            <p:cNvSpPr/>
            <p:nvPr/>
          </p:nvSpPr>
          <p:spPr>
            <a:xfrm rot="-899892">
              <a:off x="403667" y="4048814"/>
              <a:ext cx="1031412" cy="868488"/>
            </a:xfrm>
            <a:custGeom>
              <a:avLst/>
              <a:gdLst/>
              <a:ahLst/>
              <a:cxnLst/>
              <a:rect l="l" t="t" r="r" b="b"/>
              <a:pathLst>
                <a:path w="17860" h="15038" extrusionOk="0">
                  <a:moveTo>
                    <a:pt x="15970" y="2899"/>
                  </a:moveTo>
                  <a:cubicBezTo>
                    <a:pt x="16128" y="2507"/>
                    <a:pt x="16395" y="2160"/>
                    <a:pt x="16785" y="1729"/>
                  </a:cubicBezTo>
                  <a:cubicBezTo>
                    <a:pt x="16881" y="1623"/>
                    <a:pt x="16873" y="1459"/>
                    <a:pt x="16766" y="1362"/>
                  </a:cubicBezTo>
                  <a:cubicBezTo>
                    <a:pt x="16717" y="1318"/>
                    <a:pt x="16654" y="1295"/>
                    <a:pt x="16591" y="1295"/>
                  </a:cubicBezTo>
                  <a:cubicBezTo>
                    <a:pt x="16520" y="1295"/>
                    <a:pt x="16450" y="1323"/>
                    <a:pt x="16398" y="1380"/>
                  </a:cubicBezTo>
                  <a:cubicBezTo>
                    <a:pt x="15957" y="1867"/>
                    <a:pt x="15647" y="2276"/>
                    <a:pt x="15466" y="2751"/>
                  </a:cubicBezTo>
                  <a:cubicBezTo>
                    <a:pt x="15148" y="2678"/>
                    <a:pt x="14807" y="2640"/>
                    <a:pt x="14444" y="2640"/>
                  </a:cubicBezTo>
                  <a:cubicBezTo>
                    <a:pt x="14083" y="2640"/>
                    <a:pt x="13740" y="2678"/>
                    <a:pt x="13422" y="2751"/>
                  </a:cubicBezTo>
                  <a:cubicBezTo>
                    <a:pt x="13242" y="2276"/>
                    <a:pt x="12931" y="1867"/>
                    <a:pt x="12490" y="1380"/>
                  </a:cubicBezTo>
                  <a:cubicBezTo>
                    <a:pt x="12438" y="1323"/>
                    <a:pt x="12367" y="1295"/>
                    <a:pt x="12297" y="1295"/>
                  </a:cubicBezTo>
                  <a:cubicBezTo>
                    <a:pt x="12234" y="1295"/>
                    <a:pt x="12172" y="1318"/>
                    <a:pt x="12121" y="1362"/>
                  </a:cubicBezTo>
                  <a:cubicBezTo>
                    <a:pt x="12015" y="1459"/>
                    <a:pt x="12007" y="1623"/>
                    <a:pt x="12103" y="1730"/>
                  </a:cubicBezTo>
                  <a:cubicBezTo>
                    <a:pt x="12492" y="2160"/>
                    <a:pt x="12760" y="2507"/>
                    <a:pt x="12919" y="2899"/>
                  </a:cubicBezTo>
                  <a:cubicBezTo>
                    <a:pt x="12861" y="2921"/>
                    <a:pt x="12805" y="2944"/>
                    <a:pt x="12751" y="2968"/>
                  </a:cubicBezTo>
                  <a:lnTo>
                    <a:pt x="6633" y="144"/>
                  </a:lnTo>
                  <a:cubicBezTo>
                    <a:pt x="6426" y="48"/>
                    <a:pt x="6203" y="1"/>
                    <a:pt x="5980" y="1"/>
                  </a:cubicBezTo>
                  <a:cubicBezTo>
                    <a:pt x="5773" y="1"/>
                    <a:pt x="5565" y="41"/>
                    <a:pt x="5371" y="124"/>
                  </a:cubicBezTo>
                  <a:cubicBezTo>
                    <a:pt x="4967" y="295"/>
                    <a:pt x="4652" y="630"/>
                    <a:pt x="4509" y="1044"/>
                  </a:cubicBezTo>
                  <a:cubicBezTo>
                    <a:pt x="4472" y="1145"/>
                    <a:pt x="4439" y="1250"/>
                    <a:pt x="4410" y="1354"/>
                  </a:cubicBezTo>
                  <a:cubicBezTo>
                    <a:pt x="4266" y="1313"/>
                    <a:pt x="4120" y="1294"/>
                    <a:pt x="3976" y="1294"/>
                  </a:cubicBezTo>
                  <a:cubicBezTo>
                    <a:pt x="3503" y="1294"/>
                    <a:pt x="3047" y="1508"/>
                    <a:pt x="2742" y="1905"/>
                  </a:cubicBezTo>
                  <a:cubicBezTo>
                    <a:pt x="2656" y="2020"/>
                    <a:pt x="2677" y="2183"/>
                    <a:pt x="2792" y="2270"/>
                  </a:cubicBezTo>
                  <a:cubicBezTo>
                    <a:pt x="2799" y="2276"/>
                    <a:pt x="2807" y="2281"/>
                    <a:pt x="2814" y="2285"/>
                  </a:cubicBezTo>
                  <a:cubicBezTo>
                    <a:pt x="2792" y="2330"/>
                    <a:pt x="2772" y="2376"/>
                    <a:pt x="2756" y="2424"/>
                  </a:cubicBezTo>
                  <a:cubicBezTo>
                    <a:pt x="2694" y="2600"/>
                    <a:pt x="2644" y="2777"/>
                    <a:pt x="2601" y="2955"/>
                  </a:cubicBezTo>
                  <a:cubicBezTo>
                    <a:pt x="2599" y="2954"/>
                    <a:pt x="2597" y="2954"/>
                    <a:pt x="2594" y="2953"/>
                  </a:cubicBezTo>
                  <a:cubicBezTo>
                    <a:pt x="2578" y="2951"/>
                    <a:pt x="2562" y="2949"/>
                    <a:pt x="2547" y="2949"/>
                  </a:cubicBezTo>
                  <a:cubicBezTo>
                    <a:pt x="2423" y="2949"/>
                    <a:pt x="2314" y="3037"/>
                    <a:pt x="2291" y="3163"/>
                  </a:cubicBezTo>
                  <a:cubicBezTo>
                    <a:pt x="2115" y="4125"/>
                    <a:pt x="2199" y="5108"/>
                    <a:pt x="2532" y="6024"/>
                  </a:cubicBezTo>
                  <a:cubicBezTo>
                    <a:pt x="2344" y="6096"/>
                    <a:pt x="2172" y="6210"/>
                    <a:pt x="2032" y="6358"/>
                  </a:cubicBezTo>
                  <a:lnTo>
                    <a:pt x="1263" y="6494"/>
                  </a:lnTo>
                  <a:cubicBezTo>
                    <a:pt x="824" y="6572"/>
                    <a:pt x="450" y="6840"/>
                    <a:pt x="237" y="7230"/>
                  </a:cubicBezTo>
                  <a:cubicBezTo>
                    <a:pt x="23" y="7620"/>
                    <a:pt x="0" y="8080"/>
                    <a:pt x="172" y="8490"/>
                  </a:cubicBezTo>
                  <a:cubicBezTo>
                    <a:pt x="596" y="9509"/>
                    <a:pt x="1308" y="10355"/>
                    <a:pt x="2235" y="10946"/>
                  </a:cubicBezTo>
                  <a:lnTo>
                    <a:pt x="2235" y="12960"/>
                  </a:lnTo>
                  <a:lnTo>
                    <a:pt x="1608" y="13189"/>
                  </a:lnTo>
                  <a:cubicBezTo>
                    <a:pt x="1369" y="13276"/>
                    <a:pt x="1177" y="13451"/>
                    <a:pt x="1070" y="13683"/>
                  </a:cubicBezTo>
                  <a:cubicBezTo>
                    <a:pt x="963" y="13913"/>
                    <a:pt x="952" y="14171"/>
                    <a:pt x="1038" y="14410"/>
                  </a:cubicBezTo>
                  <a:cubicBezTo>
                    <a:pt x="1175" y="14786"/>
                    <a:pt x="1535" y="15038"/>
                    <a:pt x="1935" y="15038"/>
                  </a:cubicBezTo>
                  <a:cubicBezTo>
                    <a:pt x="2047" y="15038"/>
                    <a:pt x="2155" y="15020"/>
                    <a:pt x="2261" y="14982"/>
                  </a:cubicBezTo>
                  <a:lnTo>
                    <a:pt x="3516" y="14524"/>
                  </a:lnTo>
                  <a:cubicBezTo>
                    <a:pt x="3891" y="14387"/>
                    <a:pt x="4143" y="14027"/>
                    <a:pt x="4143" y="13628"/>
                  </a:cubicBezTo>
                  <a:lnTo>
                    <a:pt x="4143" y="11702"/>
                  </a:lnTo>
                  <a:cubicBezTo>
                    <a:pt x="4467" y="11762"/>
                    <a:pt x="4795" y="11793"/>
                    <a:pt x="5122" y="11793"/>
                  </a:cubicBezTo>
                  <a:cubicBezTo>
                    <a:pt x="5434" y="11793"/>
                    <a:pt x="5745" y="11765"/>
                    <a:pt x="6058" y="11710"/>
                  </a:cubicBezTo>
                  <a:lnTo>
                    <a:pt x="7115" y="11524"/>
                  </a:lnTo>
                  <a:cubicBezTo>
                    <a:pt x="7400" y="11659"/>
                    <a:pt x="7710" y="11728"/>
                    <a:pt x="8025" y="11728"/>
                  </a:cubicBezTo>
                  <a:cubicBezTo>
                    <a:pt x="8218" y="11728"/>
                    <a:pt x="8415" y="11703"/>
                    <a:pt x="8607" y="11648"/>
                  </a:cubicBezTo>
                  <a:cubicBezTo>
                    <a:pt x="8963" y="11547"/>
                    <a:pt x="9280" y="11354"/>
                    <a:pt x="9535" y="11097"/>
                  </a:cubicBezTo>
                  <a:lnTo>
                    <a:pt x="10508" y="10926"/>
                  </a:lnTo>
                  <a:cubicBezTo>
                    <a:pt x="10492" y="11130"/>
                    <a:pt x="10510" y="11335"/>
                    <a:pt x="10566" y="11533"/>
                  </a:cubicBezTo>
                  <a:lnTo>
                    <a:pt x="10779" y="12298"/>
                  </a:lnTo>
                  <a:lnTo>
                    <a:pt x="10540" y="12514"/>
                  </a:lnTo>
                  <a:cubicBezTo>
                    <a:pt x="10149" y="12865"/>
                    <a:pt x="10116" y="13469"/>
                    <a:pt x="10466" y="13861"/>
                  </a:cubicBezTo>
                  <a:cubicBezTo>
                    <a:pt x="10647" y="14061"/>
                    <a:pt x="10906" y="14176"/>
                    <a:pt x="11176" y="14176"/>
                  </a:cubicBezTo>
                  <a:cubicBezTo>
                    <a:pt x="11412" y="14176"/>
                    <a:pt x="11637" y="14091"/>
                    <a:pt x="11813" y="13932"/>
                  </a:cubicBezTo>
                  <a:lnTo>
                    <a:pt x="12493" y="13323"/>
                  </a:lnTo>
                  <a:cubicBezTo>
                    <a:pt x="12766" y="13079"/>
                    <a:pt x="12874" y="12707"/>
                    <a:pt x="12775" y="12356"/>
                  </a:cubicBezTo>
                  <a:lnTo>
                    <a:pt x="12416" y="11070"/>
                  </a:lnTo>
                  <a:lnTo>
                    <a:pt x="12557" y="10564"/>
                  </a:lnTo>
                  <a:lnTo>
                    <a:pt x="13514" y="10396"/>
                  </a:lnTo>
                  <a:cubicBezTo>
                    <a:pt x="13522" y="10394"/>
                    <a:pt x="13530" y="10393"/>
                    <a:pt x="13538" y="10391"/>
                  </a:cubicBezTo>
                  <a:lnTo>
                    <a:pt x="13604" y="10627"/>
                  </a:lnTo>
                  <a:lnTo>
                    <a:pt x="13244" y="11913"/>
                  </a:lnTo>
                  <a:cubicBezTo>
                    <a:pt x="13146" y="12265"/>
                    <a:pt x="13255" y="12637"/>
                    <a:pt x="13527" y="12880"/>
                  </a:cubicBezTo>
                  <a:lnTo>
                    <a:pt x="14008" y="13312"/>
                  </a:lnTo>
                  <a:cubicBezTo>
                    <a:pt x="14057" y="13357"/>
                    <a:pt x="14121" y="13380"/>
                    <a:pt x="14182" y="13380"/>
                  </a:cubicBezTo>
                  <a:cubicBezTo>
                    <a:pt x="14254" y="13380"/>
                    <a:pt x="14325" y="13350"/>
                    <a:pt x="14376" y="13292"/>
                  </a:cubicBezTo>
                  <a:cubicBezTo>
                    <a:pt x="14377" y="13292"/>
                    <a:pt x="14377" y="13292"/>
                    <a:pt x="14377" y="13292"/>
                  </a:cubicBezTo>
                  <a:lnTo>
                    <a:pt x="14382" y="13296"/>
                  </a:lnTo>
                  <a:cubicBezTo>
                    <a:pt x="14514" y="13415"/>
                    <a:pt x="14678" y="13474"/>
                    <a:pt x="14842" y="13474"/>
                  </a:cubicBezTo>
                  <a:cubicBezTo>
                    <a:pt x="14910" y="13474"/>
                    <a:pt x="14978" y="13464"/>
                    <a:pt x="15044" y="13444"/>
                  </a:cubicBezTo>
                  <a:cubicBezTo>
                    <a:pt x="15050" y="13459"/>
                    <a:pt x="15060" y="13473"/>
                    <a:pt x="15071" y="13487"/>
                  </a:cubicBezTo>
                  <a:cubicBezTo>
                    <a:pt x="15122" y="13551"/>
                    <a:pt x="15198" y="13584"/>
                    <a:pt x="15274" y="13584"/>
                  </a:cubicBezTo>
                  <a:cubicBezTo>
                    <a:pt x="15332" y="13584"/>
                    <a:pt x="15389" y="13565"/>
                    <a:pt x="15437" y="13527"/>
                  </a:cubicBezTo>
                  <a:cubicBezTo>
                    <a:pt x="15479" y="13495"/>
                    <a:pt x="15518" y="13458"/>
                    <a:pt x="15553" y="13418"/>
                  </a:cubicBezTo>
                  <a:cubicBezTo>
                    <a:pt x="15723" y="13228"/>
                    <a:pt x="15810" y="12983"/>
                    <a:pt x="15795" y="12729"/>
                  </a:cubicBezTo>
                  <a:cubicBezTo>
                    <a:pt x="15781" y="12475"/>
                    <a:pt x="15669" y="12242"/>
                    <a:pt x="15480" y="12071"/>
                  </a:cubicBezTo>
                  <a:lnTo>
                    <a:pt x="15241" y="11856"/>
                  </a:lnTo>
                  <a:lnTo>
                    <a:pt x="15454" y="11092"/>
                  </a:lnTo>
                  <a:cubicBezTo>
                    <a:pt x="15540" y="10787"/>
                    <a:pt x="15540" y="10465"/>
                    <a:pt x="15454" y="10161"/>
                  </a:cubicBezTo>
                  <a:lnTo>
                    <a:pt x="15249" y="9428"/>
                  </a:lnTo>
                  <a:cubicBezTo>
                    <a:pt x="15512" y="9130"/>
                    <a:pt x="15718" y="8777"/>
                    <a:pt x="15850" y="8383"/>
                  </a:cubicBezTo>
                  <a:cubicBezTo>
                    <a:pt x="17034" y="7883"/>
                    <a:pt x="17859" y="6768"/>
                    <a:pt x="17859" y="5477"/>
                  </a:cubicBezTo>
                  <a:cubicBezTo>
                    <a:pt x="17859" y="4275"/>
                    <a:pt x="17129" y="3332"/>
                    <a:pt x="15970" y="2899"/>
                  </a:cubicBezTo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8" name="Google Shape;308;p23"/>
            <p:cNvGrpSpPr/>
            <p:nvPr/>
          </p:nvGrpSpPr>
          <p:grpSpPr>
            <a:xfrm rot="-899979">
              <a:off x="403476" y="4048898"/>
              <a:ext cx="1031380" cy="868469"/>
              <a:chOff x="4706916" y="1684084"/>
              <a:chExt cx="518119" cy="436252"/>
            </a:xfrm>
          </p:grpSpPr>
          <p:sp>
            <p:nvSpPr>
              <p:cNvPr id="309" name="Google Shape;309;p23"/>
              <p:cNvSpPr/>
              <p:nvPr/>
            </p:nvSpPr>
            <p:spPr>
              <a:xfrm>
                <a:off x="4824378" y="1691626"/>
                <a:ext cx="285952" cy="198312"/>
              </a:xfrm>
              <a:custGeom>
                <a:avLst/>
                <a:gdLst/>
                <a:ahLst/>
                <a:cxnLst/>
                <a:rect l="l" t="t" r="r" b="b"/>
                <a:pathLst>
                  <a:path w="9857" h="6836" extrusionOk="0">
                    <a:moveTo>
                      <a:pt x="1931" y="0"/>
                    </a:moveTo>
                    <a:cubicBezTo>
                      <a:pt x="1399" y="0"/>
                      <a:pt x="894" y="331"/>
                      <a:pt x="706" y="870"/>
                    </a:cubicBezTo>
                    <a:cubicBezTo>
                      <a:pt x="0" y="2884"/>
                      <a:pt x="591" y="5125"/>
                      <a:pt x="2195" y="6529"/>
                    </a:cubicBezTo>
                    <a:cubicBezTo>
                      <a:pt x="2425" y="6728"/>
                      <a:pt x="2716" y="6836"/>
                      <a:pt x="3012" y="6836"/>
                    </a:cubicBezTo>
                    <a:cubicBezTo>
                      <a:pt x="3096" y="6836"/>
                      <a:pt x="3180" y="6828"/>
                      <a:pt x="3263" y="6809"/>
                    </a:cubicBezTo>
                    <a:lnTo>
                      <a:pt x="8779" y="5679"/>
                    </a:lnTo>
                    <a:cubicBezTo>
                      <a:pt x="9388" y="5553"/>
                      <a:pt x="9829" y="5025"/>
                      <a:pt x="9843" y="4403"/>
                    </a:cubicBezTo>
                    <a:lnTo>
                      <a:pt x="9851" y="4066"/>
                    </a:lnTo>
                    <a:cubicBezTo>
                      <a:pt x="9857" y="3740"/>
                      <a:pt x="9671" y="3440"/>
                      <a:pt x="9374" y="3304"/>
                    </a:cubicBezTo>
                    <a:lnTo>
                      <a:pt x="2474" y="121"/>
                    </a:lnTo>
                    <a:cubicBezTo>
                      <a:pt x="2297" y="39"/>
                      <a:pt x="2112" y="0"/>
                      <a:pt x="1931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3"/>
              <p:cNvSpPr/>
              <p:nvPr/>
            </p:nvSpPr>
            <p:spPr>
              <a:xfrm>
                <a:off x="5095418" y="1927536"/>
                <a:ext cx="64518" cy="147429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5082" extrusionOk="0">
                    <a:moveTo>
                      <a:pt x="771" y="0"/>
                    </a:moveTo>
                    <a:cubicBezTo>
                      <a:pt x="709" y="0"/>
                      <a:pt x="647" y="8"/>
                      <a:pt x="584" y="27"/>
                    </a:cubicBezTo>
                    <a:cubicBezTo>
                      <a:pt x="216" y="129"/>
                      <a:pt x="0" y="512"/>
                      <a:pt x="104" y="878"/>
                    </a:cubicBezTo>
                    <a:lnTo>
                      <a:pt x="476" y="2213"/>
                    </a:lnTo>
                    <a:cubicBezTo>
                      <a:pt x="480" y="2227"/>
                      <a:pt x="480" y="2242"/>
                      <a:pt x="476" y="2257"/>
                    </a:cubicBezTo>
                    <a:lnTo>
                      <a:pt x="104" y="3593"/>
                    </a:lnTo>
                    <a:cubicBezTo>
                      <a:pt x="32" y="3846"/>
                      <a:pt x="112" y="4119"/>
                      <a:pt x="308" y="4295"/>
                    </a:cubicBezTo>
                    <a:lnTo>
                      <a:pt x="990" y="4904"/>
                    </a:lnTo>
                    <a:cubicBezTo>
                      <a:pt x="1122" y="5023"/>
                      <a:pt x="1286" y="5082"/>
                      <a:pt x="1450" y="5082"/>
                    </a:cubicBezTo>
                    <a:cubicBezTo>
                      <a:pt x="1641" y="5082"/>
                      <a:pt x="1831" y="5005"/>
                      <a:pt x="1966" y="4851"/>
                    </a:cubicBezTo>
                    <a:cubicBezTo>
                      <a:pt x="2224" y="4567"/>
                      <a:pt x="2199" y="4128"/>
                      <a:pt x="1915" y="3873"/>
                    </a:cubicBezTo>
                    <a:lnTo>
                      <a:pt x="1554" y="3550"/>
                    </a:lnTo>
                    <a:lnTo>
                      <a:pt x="1811" y="2631"/>
                    </a:lnTo>
                    <a:cubicBezTo>
                      <a:pt x="1882" y="2372"/>
                      <a:pt x="1882" y="2099"/>
                      <a:pt x="1811" y="1840"/>
                    </a:cubicBezTo>
                    <a:lnTo>
                      <a:pt x="1439" y="506"/>
                    </a:lnTo>
                    <a:cubicBezTo>
                      <a:pt x="1353" y="200"/>
                      <a:pt x="1073" y="0"/>
                      <a:pt x="771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3"/>
              <p:cNvSpPr/>
              <p:nvPr/>
            </p:nvSpPr>
            <p:spPr>
              <a:xfrm>
                <a:off x="4710281" y="1808682"/>
                <a:ext cx="459838" cy="209945"/>
              </a:xfrm>
              <a:custGeom>
                <a:avLst/>
                <a:gdLst/>
                <a:ahLst/>
                <a:cxnLst/>
                <a:rect l="l" t="t" r="r" b="b"/>
                <a:pathLst>
                  <a:path w="15851" h="7237" extrusionOk="0">
                    <a:moveTo>
                      <a:pt x="15119" y="0"/>
                    </a:moveTo>
                    <a:lnTo>
                      <a:pt x="1192" y="2456"/>
                    </a:lnTo>
                    <a:cubicBezTo>
                      <a:pt x="437" y="2589"/>
                      <a:pt x="1" y="3387"/>
                      <a:pt x="296" y="4094"/>
                    </a:cubicBezTo>
                    <a:cubicBezTo>
                      <a:pt x="1099" y="6021"/>
                      <a:pt x="2977" y="7237"/>
                      <a:pt x="5008" y="7237"/>
                    </a:cubicBezTo>
                    <a:cubicBezTo>
                      <a:pt x="5301" y="7237"/>
                      <a:pt x="5598" y="7210"/>
                      <a:pt x="5897" y="7159"/>
                    </a:cubicBezTo>
                    <a:lnTo>
                      <a:pt x="13353" y="5843"/>
                    </a:lnTo>
                    <a:cubicBezTo>
                      <a:pt x="14851" y="5580"/>
                      <a:pt x="15850" y="4151"/>
                      <a:pt x="15587" y="2654"/>
                    </a:cubicBezTo>
                    <a:lnTo>
                      <a:pt x="15119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3"/>
              <p:cNvSpPr/>
              <p:nvPr/>
            </p:nvSpPr>
            <p:spPr>
              <a:xfrm>
                <a:off x="4822086" y="1863569"/>
                <a:ext cx="40846" cy="155058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5345" extrusionOk="0">
                    <a:moveTo>
                      <a:pt x="531" y="1"/>
                    </a:moveTo>
                    <a:lnTo>
                      <a:pt x="19" y="91"/>
                    </a:lnTo>
                    <a:cubicBezTo>
                      <a:pt x="1" y="764"/>
                      <a:pt x="20" y="1486"/>
                      <a:pt x="86" y="2186"/>
                    </a:cubicBezTo>
                    <a:cubicBezTo>
                      <a:pt x="165" y="3052"/>
                      <a:pt x="360" y="4382"/>
                      <a:pt x="830" y="5334"/>
                    </a:cubicBezTo>
                    <a:cubicBezTo>
                      <a:pt x="938" y="5340"/>
                      <a:pt x="1047" y="5345"/>
                      <a:pt x="1156" y="5345"/>
                    </a:cubicBezTo>
                    <a:cubicBezTo>
                      <a:pt x="1240" y="5345"/>
                      <a:pt x="1325" y="5342"/>
                      <a:pt x="1408" y="5338"/>
                    </a:cubicBezTo>
                    <a:cubicBezTo>
                      <a:pt x="1012" y="4680"/>
                      <a:pt x="719" y="3553"/>
                      <a:pt x="589" y="2138"/>
                    </a:cubicBezTo>
                    <a:cubicBezTo>
                      <a:pt x="525" y="1428"/>
                      <a:pt x="507" y="686"/>
                      <a:pt x="531" y="1"/>
                    </a:cubicBezTo>
                  </a:path>
                </a:pathLst>
              </a:custGeom>
              <a:solidFill>
                <a:srgbClr val="F9F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3"/>
              <p:cNvSpPr/>
              <p:nvPr/>
            </p:nvSpPr>
            <p:spPr>
              <a:xfrm>
                <a:off x="5002470" y="1831890"/>
                <a:ext cx="47083" cy="157669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5435" extrusionOk="0">
                    <a:moveTo>
                      <a:pt x="515" y="0"/>
                    </a:moveTo>
                    <a:lnTo>
                      <a:pt x="6" y="90"/>
                    </a:lnTo>
                    <a:cubicBezTo>
                      <a:pt x="0" y="672"/>
                      <a:pt x="22" y="1281"/>
                      <a:pt x="77" y="1876"/>
                    </a:cubicBezTo>
                    <a:cubicBezTo>
                      <a:pt x="169" y="2877"/>
                      <a:pt x="413" y="4493"/>
                      <a:pt x="1059" y="5435"/>
                    </a:cubicBezTo>
                    <a:lnTo>
                      <a:pt x="1623" y="5336"/>
                    </a:lnTo>
                    <a:cubicBezTo>
                      <a:pt x="1115" y="4765"/>
                      <a:pt x="734" y="3497"/>
                      <a:pt x="582" y="1831"/>
                    </a:cubicBezTo>
                    <a:cubicBezTo>
                      <a:pt x="525" y="1225"/>
                      <a:pt x="506" y="595"/>
                      <a:pt x="515" y="0"/>
                    </a:cubicBezTo>
                  </a:path>
                </a:pathLst>
              </a:custGeom>
              <a:solidFill>
                <a:srgbClr val="F9F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3"/>
              <p:cNvSpPr/>
              <p:nvPr/>
            </p:nvSpPr>
            <p:spPr>
              <a:xfrm>
                <a:off x="4766387" y="1729194"/>
                <a:ext cx="286039" cy="198283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6835" extrusionOk="0">
                    <a:moveTo>
                      <a:pt x="1931" y="1"/>
                    </a:moveTo>
                    <a:cubicBezTo>
                      <a:pt x="1399" y="1"/>
                      <a:pt x="894" y="330"/>
                      <a:pt x="706" y="869"/>
                    </a:cubicBezTo>
                    <a:cubicBezTo>
                      <a:pt x="1" y="2884"/>
                      <a:pt x="591" y="5124"/>
                      <a:pt x="2198" y="6528"/>
                    </a:cubicBezTo>
                    <a:cubicBezTo>
                      <a:pt x="2424" y="6728"/>
                      <a:pt x="2716" y="6835"/>
                      <a:pt x="3014" y="6835"/>
                    </a:cubicBezTo>
                    <a:cubicBezTo>
                      <a:pt x="3097" y="6835"/>
                      <a:pt x="3180" y="6827"/>
                      <a:pt x="3263" y="6810"/>
                    </a:cubicBezTo>
                    <a:lnTo>
                      <a:pt x="8779" y="5676"/>
                    </a:lnTo>
                    <a:cubicBezTo>
                      <a:pt x="9388" y="5552"/>
                      <a:pt x="9830" y="5024"/>
                      <a:pt x="9845" y="4402"/>
                    </a:cubicBezTo>
                    <a:lnTo>
                      <a:pt x="9853" y="4066"/>
                    </a:lnTo>
                    <a:cubicBezTo>
                      <a:pt x="9860" y="3740"/>
                      <a:pt x="9672" y="3440"/>
                      <a:pt x="9375" y="3302"/>
                    </a:cubicBezTo>
                    <a:lnTo>
                      <a:pt x="2475" y="120"/>
                    </a:lnTo>
                    <a:cubicBezTo>
                      <a:pt x="2297" y="38"/>
                      <a:pt x="2113" y="1"/>
                      <a:pt x="19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3"/>
              <p:cNvSpPr/>
              <p:nvPr/>
            </p:nvSpPr>
            <p:spPr>
              <a:xfrm>
                <a:off x="5034439" y="1768213"/>
                <a:ext cx="183024" cy="159729"/>
              </a:xfrm>
              <a:custGeom>
                <a:avLst/>
                <a:gdLst/>
                <a:ahLst/>
                <a:cxnLst/>
                <a:rect l="l" t="t" r="r" b="b"/>
                <a:pathLst>
                  <a:path w="6309" h="5506" extrusionOk="0">
                    <a:moveTo>
                      <a:pt x="3154" y="0"/>
                    </a:moveTo>
                    <a:cubicBezTo>
                      <a:pt x="1413" y="0"/>
                      <a:pt x="0" y="961"/>
                      <a:pt x="0" y="2577"/>
                    </a:cubicBezTo>
                    <a:cubicBezTo>
                      <a:pt x="0" y="4195"/>
                      <a:pt x="1413" y="5506"/>
                      <a:pt x="3154" y="5506"/>
                    </a:cubicBezTo>
                    <a:cubicBezTo>
                      <a:pt x="4896" y="5506"/>
                      <a:pt x="6308" y="4195"/>
                      <a:pt x="6308" y="2577"/>
                    </a:cubicBezTo>
                    <a:cubicBezTo>
                      <a:pt x="6308" y="961"/>
                      <a:pt x="4896" y="0"/>
                      <a:pt x="3154" y="0"/>
                    </a:cubicBezTo>
                    <a:close/>
                  </a:path>
                </a:pathLst>
              </a:custGeom>
              <a:solidFill>
                <a:srgbClr val="DAA9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3"/>
              <p:cNvSpPr/>
              <p:nvPr/>
            </p:nvSpPr>
            <p:spPr>
              <a:xfrm>
                <a:off x="5034439" y="1768213"/>
                <a:ext cx="183024" cy="159729"/>
              </a:xfrm>
              <a:custGeom>
                <a:avLst/>
                <a:gdLst/>
                <a:ahLst/>
                <a:cxnLst/>
                <a:rect l="l" t="t" r="r" b="b"/>
                <a:pathLst>
                  <a:path w="6309" h="5506" extrusionOk="0">
                    <a:moveTo>
                      <a:pt x="3154" y="0"/>
                    </a:moveTo>
                    <a:cubicBezTo>
                      <a:pt x="1413" y="0"/>
                      <a:pt x="0" y="961"/>
                      <a:pt x="0" y="2577"/>
                    </a:cubicBezTo>
                    <a:cubicBezTo>
                      <a:pt x="0" y="4195"/>
                      <a:pt x="1413" y="5506"/>
                      <a:pt x="3154" y="5506"/>
                    </a:cubicBezTo>
                    <a:cubicBezTo>
                      <a:pt x="4896" y="5506"/>
                      <a:pt x="6308" y="4195"/>
                      <a:pt x="6308" y="2577"/>
                    </a:cubicBezTo>
                    <a:cubicBezTo>
                      <a:pt x="6308" y="961"/>
                      <a:pt x="4896" y="0"/>
                      <a:pt x="31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3"/>
              <p:cNvSpPr/>
              <p:nvPr/>
            </p:nvSpPr>
            <p:spPr>
              <a:xfrm>
                <a:off x="5046507" y="1848077"/>
                <a:ext cx="42819" cy="34116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176" extrusionOk="0">
                    <a:moveTo>
                      <a:pt x="738" y="1"/>
                    </a:moveTo>
                    <a:cubicBezTo>
                      <a:pt x="330" y="1"/>
                      <a:pt x="0" y="264"/>
                      <a:pt x="0" y="588"/>
                    </a:cubicBezTo>
                    <a:cubicBezTo>
                      <a:pt x="0" y="914"/>
                      <a:pt x="330" y="1175"/>
                      <a:pt x="738" y="1175"/>
                    </a:cubicBezTo>
                    <a:cubicBezTo>
                      <a:pt x="1146" y="1175"/>
                      <a:pt x="1476" y="914"/>
                      <a:pt x="1476" y="588"/>
                    </a:cubicBezTo>
                    <a:cubicBezTo>
                      <a:pt x="1476" y="264"/>
                      <a:pt x="1146" y="1"/>
                      <a:pt x="7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3"/>
              <p:cNvSpPr/>
              <p:nvPr/>
            </p:nvSpPr>
            <p:spPr>
              <a:xfrm>
                <a:off x="5162518" y="1848077"/>
                <a:ext cx="42877" cy="34116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176" extrusionOk="0">
                    <a:moveTo>
                      <a:pt x="739" y="1"/>
                    </a:moveTo>
                    <a:cubicBezTo>
                      <a:pt x="330" y="1"/>
                      <a:pt x="0" y="264"/>
                      <a:pt x="0" y="588"/>
                    </a:cubicBezTo>
                    <a:cubicBezTo>
                      <a:pt x="0" y="914"/>
                      <a:pt x="330" y="1175"/>
                      <a:pt x="739" y="1175"/>
                    </a:cubicBezTo>
                    <a:cubicBezTo>
                      <a:pt x="1146" y="1175"/>
                      <a:pt x="1477" y="914"/>
                      <a:pt x="1477" y="588"/>
                    </a:cubicBezTo>
                    <a:cubicBezTo>
                      <a:pt x="1477" y="264"/>
                      <a:pt x="1146" y="1"/>
                      <a:pt x="7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3"/>
              <p:cNvSpPr/>
              <p:nvPr/>
            </p:nvSpPr>
            <p:spPr>
              <a:xfrm>
                <a:off x="4740307" y="1903689"/>
                <a:ext cx="79255" cy="209133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7209" extrusionOk="0">
                    <a:moveTo>
                      <a:pt x="2039" y="0"/>
                    </a:moveTo>
                    <a:cubicBezTo>
                      <a:pt x="1656" y="0"/>
                      <a:pt x="1346" y="311"/>
                      <a:pt x="1346" y="693"/>
                    </a:cubicBezTo>
                    <a:lnTo>
                      <a:pt x="1346" y="5574"/>
                    </a:lnTo>
                    <a:lnTo>
                      <a:pt x="547" y="5864"/>
                    </a:lnTo>
                    <a:cubicBezTo>
                      <a:pt x="187" y="5994"/>
                      <a:pt x="1" y="6392"/>
                      <a:pt x="133" y="6752"/>
                    </a:cubicBezTo>
                    <a:cubicBezTo>
                      <a:pt x="235" y="7034"/>
                      <a:pt x="501" y="7208"/>
                      <a:pt x="784" y="7208"/>
                    </a:cubicBezTo>
                    <a:cubicBezTo>
                      <a:pt x="863" y="7208"/>
                      <a:pt x="942" y="7194"/>
                      <a:pt x="1020" y="7167"/>
                    </a:cubicBezTo>
                    <a:lnTo>
                      <a:pt x="2275" y="6709"/>
                    </a:lnTo>
                    <a:cubicBezTo>
                      <a:pt x="2548" y="6609"/>
                      <a:pt x="2731" y="6350"/>
                      <a:pt x="2731" y="6058"/>
                    </a:cubicBezTo>
                    <a:lnTo>
                      <a:pt x="2731" y="693"/>
                    </a:lnTo>
                    <a:cubicBezTo>
                      <a:pt x="2731" y="311"/>
                      <a:pt x="2420" y="0"/>
                      <a:pt x="2039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3"/>
              <p:cNvSpPr/>
              <p:nvPr/>
            </p:nvSpPr>
            <p:spPr>
              <a:xfrm>
                <a:off x="4759395" y="1863743"/>
                <a:ext cx="243191" cy="153086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5277" extrusionOk="0">
                    <a:moveTo>
                      <a:pt x="1200" y="1"/>
                    </a:moveTo>
                    <a:cubicBezTo>
                      <a:pt x="791" y="1"/>
                      <a:pt x="407" y="234"/>
                      <a:pt x="227" y="620"/>
                    </a:cubicBezTo>
                    <a:cubicBezTo>
                      <a:pt x="0" y="1105"/>
                      <a:pt x="165" y="1681"/>
                      <a:pt x="612" y="1973"/>
                    </a:cubicBezTo>
                    <a:lnTo>
                      <a:pt x="5197" y="4972"/>
                    </a:lnTo>
                    <a:cubicBezTo>
                      <a:pt x="5513" y="5179"/>
                      <a:pt x="5866" y="5277"/>
                      <a:pt x="6213" y="5277"/>
                    </a:cubicBezTo>
                    <a:cubicBezTo>
                      <a:pt x="6908" y="5277"/>
                      <a:pt x="7584" y="4886"/>
                      <a:pt x="7902" y="4201"/>
                    </a:cubicBezTo>
                    <a:cubicBezTo>
                      <a:pt x="8383" y="3174"/>
                      <a:pt x="7840" y="1959"/>
                      <a:pt x="6755" y="1631"/>
                    </a:cubicBezTo>
                    <a:lnTo>
                      <a:pt x="1509" y="47"/>
                    </a:lnTo>
                    <a:cubicBezTo>
                      <a:pt x="1407" y="16"/>
                      <a:pt x="1302" y="1"/>
                      <a:pt x="1200" y="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3"/>
              <p:cNvSpPr/>
              <p:nvPr/>
            </p:nvSpPr>
            <p:spPr>
              <a:xfrm>
                <a:off x="5008736" y="1940358"/>
                <a:ext cx="64518" cy="147429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5082" extrusionOk="0">
                    <a:moveTo>
                      <a:pt x="1453" y="1"/>
                    </a:moveTo>
                    <a:cubicBezTo>
                      <a:pt x="1149" y="1"/>
                      <a:pt x="872" y="201"/>
                      <a:pt x="785" y="507"/>
                    </a:cubicBezTo>
                    <a:lnTo>
                      <a:pt x="413" y="1840"/>
                    </a:lnTo>
                    <a:cubicBezTo>
                      <a:pt x="340" y="2099"/>
                      <a:pt x="340" y="2371"/>
                      <a:pt x="413" y="2631"/>
                    </a:cubicBezTo>
                    <a:lnTo>
                      <a:pt x="670" y="3550"/>
                    </a:lnTo>
                    <a:lnTo>
                      <a:pt x="309" y="3873"/>
                    </a:lnTo>
                    <a:cubicBezTo>
                      <a:pt x="24" y="4130"/>
                      <a:pt x="0" y="4566"/>
                      <a:pt x="256" y="4851"/>
                    </a:cubicBezTo>
                    <a:cubicBezTo>
                      <a:pt x="393" y="5005"/>
                      <a:pt x="583" y="5081"/>
                      <a:pt x="772" y="5081"/>
                    </a:cubicBezTo>
                    <a:cubicBezTo>
                      <a:pt x="937" y="5081"/>
                      <a:pt x="1102" y="5024"/>
                      <a:pt x="1236" y="4905"/>
                    </a:cubicBezTo>
                    <a:lnTo>
                      <a:pt x="1916" y="4295"/>
                    </a:lnTo>
                    <a:cubicBezTo>
                      <a:pt x="2112" y="4118"/>
                      <a:pt x="2192" y="3847"/>
                      <a:pt x="2120" y="3593"/>
                    </a:cubicBezTo>
                    <a:lnTo>
                      <a:pt x="1747" y="2258"/>
                    </a:lnTo>
                    <a:cubicBezTo>
                      <a:pt x="1744" y="2243"/>
                      <a:pt x="1744" y="2229"/>
                      <a:pt x="1747" y="2214"/>
                    </a:cubicBezTo>
                    <a:lnTo>
                      <a:pt x="2120" y="879"/>
                    </a:lnTo>
                    <a:cubicBezTo>
                      <a:pt x="2224" y="511"/>
                      <a:pt x="2008" y="129"/>
                      <a:pt x="1639" y="26"/>
                    </a:cubicBezTo>
                    <a:cubicBezTo>
                      <a:pt x="1577" y="9"/>
                      <a:pt x="1515" y="1"/>
                      <a:pt x="1453" y="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3"/>
              <p:cNvSpPr/>
              <p:nvPr/>
            </p:nvSpPr>
            <p:spPr>
              <a:xfrm>
                <a:off x="4844627" y="1814571"/>
                <a:ext cx="118332" cy="41136"/>
              </a:xfrm>
              <a:custGeom>
                <a:avLst/>
                <a:gdLst/>
                <a:ahLst/>
                <a:cxnLst/>
                <a:rect l="l" t="t" r="r" b="b"/>
                <a:pathLst>
                  <a:path w="4079" h="1418" extrusionOk="0">
                    <a:moveTo>
                      <a:pt x="289" y="1"/>
                    </a:moveTo>
                    <a:cubicBezTo>
                      <a:pt x="173" y="1"/>
                      <a:pt x="66" y="80"/>
                      <a:pt x="35" y="197"/>
                    </a:cubicBezTo>
                    <a:cubicBezTo>
                      <a:pt x="1" y="337"/>
                      <a:pt x="85" y="479"/>
                      <a:pt x="224" y="514"/>
                    </a:cubicBezTo>
                    <a:lnTo>
                      <a:pt x="3724" y="1408"/>
                    </a:lnTo>
                    <a:cubicBezTo>
                      <a:pt x="3746" y="1413"/>
                      <a:pt x="3768" y="1418"/>
                      <a:pt x="3790" y="1418"/>
                    </a:cubicBezTo>
                    <a:cubicBezTo>
                      <a:pt x="3905" y="1418"/>
                      <a:pt x="4013" y="1338"/>
                      <a:pt x="4041" y="1220"/>
                    </a:cubicBezTo>
                    <a:cubicBezTo>
                      <a:pt x="4078" y="1082"/>
                      <a:pt x="3993" y="938"/>
                      <a:pt x="3853" y="904"/>
                    </a:cubicBezTo>
                    <a:lnTo>
                      <a:pt x="354" y="9"/>
                    </a:lnTo>
                    <a:cubicBezTo>
                      <a:pt x="332" y="4"/>
                      <a:pt x="310" y="1"/>
                      <a:pt x="2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3"/>
              <p:cNvSpPr/>
              <p:nvPr/>
            </p:nvSpPr>
            <p:spPr>
              <a:xfrm>
                <a:off x="4706916" y="1684084"/>
                <a:ext cx="518119" cy="436252"/>
              </a:xfrm>
              <a:custGeom>
                <a:avLst/>
                <a:gdLst/>
                <a:ahLst/>
                <a:cxnLst/>
                <a:rect l="l" t="t" r="r" b="b"/>
                <a:pathLst>
                  <a:path w="17860" h="15038" extrusionOk="0">
                    <a:moveTo>
                      <a:pt x="5980" y="1"/>
                    </a:moveTo>
                    <a:cubicBezTo>
                      <a:pt x="5773" y="1"/>
                      <a:pt x="5565" y="41"/>
                      <a:pt x="5371" y="124"/>
                    </a:cubicBezTo>
                    <a:cubicBezTo>
                      <a:pt x="4967" y="295"/>
                      <a:pt x="4652" y="630"/>
                      <a:pt x="4509" y="1044"/>
                    </a:cubicBezTo>
                    <a:cubicBezTo>
                      <a:pt x="4472" y="1145"/>
                      <a:pt x="4439" y="1250"/>
                      <a:pt x="4410" y="1354"/>
                    </a:cubicBezTo>
                    <a:cubicBezTo>
                      <a:pt x="4266" y="1313"/>
                      <a:pt x="4120" y="1294"/>
                      <a:pt x="3976" y="1294"/>
                    </a:cubicBezTo>
                    <a:cubicBezTo>
                      <a:pt x="3503" y="1294"/>
                      <a:pt x="3047" y="1508"/>
                      <a:pt x="2742" y="1905"/>
                    </a:cubicBezTo>
                    <a:cubicBezTo>
                      <a:pt x="2656" y="2020"/>
                      <a:pt x="2677" y="2183"/>
                      <a:pt x="2792" y="2270"/>
                    </a:cubicBezTo>
                    <a:cubicBezTo>
                      <a:pt x="2839" y="2306"/>
                      <a:pt x="2895" y="2324"/>
                      <a:pt x="2950" y="2324"/>
                    </a:cubicBezTo>
                    <a:cubicBezTo>
                      <a:pt x="3029" y="2324"/>
                      <a:pt x="3107" y="2289"/>
                      <a:pt x="3157" y="2221"/>
                    </a:cubicBezTo>
                    <a:cubicBezTo>
                      <a:pt x="3357" y="1960"/>
                      <a:pt x="3668" y="1818"/>
                      <a:pt x="3984" y="1818"/>
                    </a:cubicBezTo>
                    <a:cubicBezTo>
                      <a:pt x="4131" y="1818"/>
                      <a:pt x="4278" y="1847"/>
                      <a:pt x="4415" y="1912"/>
                    </a:cubicBezTo>
                    <a:lnTo>
                      <a:pt x="4480" y="1942"/>
                    </a:lnTo>
                    <a:cubicBezTo>
                      <a:pt x="4481" y="1942"/>
                      <a:pt x="4481" y="1943"/>
                      <a:pt x="4481" y="1943"/>
                    </a:cubicBezTo>
                    <a:lnTo>
                      <a:pt x="11072" y="4984"/>
                    </a:lnTo>
                    <a:cubicBezTo>
                      <a:pt x="11044" y="5141"/>
                      <a:pt x="11029" y="5307"/>
                      <a:pt x="11029" y="5477"/>
                    </a:cubicBezTo>
                    <a:cubicBezTo>
                      <a:pt x="11029" y="5914"/>
                      <a:pt x="11122" y="6330"/>
                      <a:pt x="11294" y="6709"/>
                    </a:cubicBezTo>
                    <a:cubicBezTo>
                      <a:pt x="11150" y="6843"/>
                      <a:pt x="10972" y="6937"/>
                      <a:pt x="10778" y="6977"/>
                    </a:cubicBezTo>
                    <a:lnTo>
                      <a:pt x="8325" y="7481"/>
                    </a:lnTo>
                    <a:lnTo>
                      <a:pt x="3394" y="5990"/>
                    </a:lnTo>
                    <a:cubicBezTo>
                      <a:pt x="3281" y="5956"/>
                      <a:pt x="3168" y="5940"/>
                      <a:pt x="3055" y="5935"/>
                    </a:cubicBezTo>
                    <a:cubicBezTo>
                      <a:pt x="2726" y="5081"/>
                      <a:pt x="2638" y="4160"/>
                      <a:pt x="2805" y="3257"/>
                    </a:cubicBezTo>
                    <a:cubicBezTo>
                      <a:pt x="2831" y="3116"/>
                      <a:pt x="2736" y="2979"/>
                      <a:pt x="2594" y="2953"/>
                    </a:cubicBezTo>
                    <a:cubicBezTo>
                      <a:pt x="2578" y="2951"/>
                      <a:pt x="2562" y="2949"/>
                      <a:pt x="2547" y="2949"/>
                    </a:cubicBezTo>
                    <a:cubicBezTo>
                      <a:pt x="2423" y="2949"/>
                      <a:pt x="2314" y="3037"/>
                      <a:pt x="2291" y="3163"/>
                    </a:cubicBezTo>
                    <a:cubicBezTo>
                      <a:pt x="2115" y="4125"/>
                      <a:pt x="2199" y="5108"/>
                      <a:pt x="2532" y="6024"/>
                    </a:cubicBezTo>
                    <a:cubicBezTo>
                      <a:pt x="2344" y="6096"/>
                      <a:pt x="2172" y="6210"/>
                      <a:pt x="2032" y="6358"/>
                    </a:cubicBezTo>
                    <a:lnTo>
                      <a:pt x="1263" y="6494"/>
                    </a:lnTo>
                    <a:cubicBezTo>
                      <a:pt x="824" y="6572"/>
                      <a:pt x="450" y="6840"/>
                      <a:pt x="237" y="7230"/>
                    </a:cubicBezTo>
                    <a:cubicBezTo>
                      <a:pt x="23" y="7620"/>
                      <a:pt x="0" y="8080"/>
                      <a:pt x="172" y="8490"/>
                    </a:cubicBezTo>
                    <a:cubicBezTo>
                      <a:pt x="596" y="9509"/>
                      <a:pt x="1308" y="10355"/>
                      <a:pt x="2235" y="10946"/>
                    </a:cubicBezTo>
                    <a:lnTo>
                      <a:pt x="2235" y="12960"/>
                    </a:lnTo>
                    <a:lnTo>
                      <a:pt x="1608" y="13189"/>
                    </a:lnTo>
                    <a:cubicBezTo>
                      <a:pt x="1369" y="13276"/>
                      <a:pt x="1177" y="13451"/>
                      <a:pt x="1070" y="13683"/>
                    </a:cubicBezTo>
                    <a:cubicBezTo>
                      <a:pt x="963" y="13913"/>
                      <a:pt x="952" y="14171"/>
                      <a:pt x="1038" y="14410"/>
                    </a:cubicBezTo>
                    <a:cubicBezTo>
                      <a:pt x="1175" y="14786"/>
                      <a:pt x="1535" y="15038"/>
                      <a:pt x="1935" y="15038"/>
                    </a:cubicBezTo>
                    <a:cubicBezTo>
                      <a:pt x="2047" y="15038"/>
                      <a:pt x="2155" y="15020"/>
                      <a:pt x="2261" y="14982"/>
                    </a:cubicBezTo>
                    <a:lnTo>
                      <a:pt x="3516" y="14524"/>
                    </a:lnTo>
                    <a:cubicBezTo>
                      <a:pt x="3891" y="14387"/>
                      <a:pt x="4143" y="14027"/>
                      <a:pt x="4143" y="13628"/>
                    </a:cubicBezTo>
                    <a:lnTo>
                      <a:pt x="4143" y="11702"/>
                    </a:lnTo>
                    <a:cubicBezTo>
                      <a:pt x="4467" y="11762"/>
                      <a:pt x="4795" y="11793"/>
                      <a:pt x="5122" y="11793"/>
                    </a:cubicBezTo>
                    <a:cubicBezTo>
                      <a:pt x="5434" y="11793"/>
                      <a:pt x="5745" y="11765"/>
                      <a:pt x="6058" y="11710"/>
                    </a:cubicBezTo>
                    <a:lnTo>
                      <a:pt x="7115" y="11524"/>
                    </a:lnTo>
                    <a:cubicBezTo>
                      <a:pt x="7400" y="11659"/>
                      <a:pt x="7710" y="11728"/>
                      <a:pt x="8025" y="11728"/>
                    </a:cubicBezTo>
                    <a:cubicBezTo>
                      <a:pt x="8218" y="11728"/>
                      <a:pt x="8415" y="11703"/>
                      <a:pt x="8607" y="11648"/>
                    </a:cubicBezTo>
                    <a:cubicBezTo>
                      <a:pt x="8963" y="11547"/>
                      <a:pt x="9280" y="11354"/>
                      <a:pt x="9535" y="11097"/>
                    </a:cubicBezTo>
                    <a:lnTo>
                      <a:pt x="10508" y="10926"/>
                    </a:lnTo>
                    <a:lnTo>
                      <a:pt x="10508" y="10926"/>
                    </a:lnTo>
                    <a:cubicBezTo>
                      <a:pt x="10492" y="11130"/>
                      <a:pt x="10510" y="11335"/>
                      <a:pt x="10566" y="11533"/>
                    </a:cubicBezTo>
                    <a:lnTo>
                      <a:pt x="10779" y="12298"/>
                    </a:lnTo>
                    <a:lnTo>
                      <a:pt x="10540" y="12514"/>
                    </a:lnTo>
                    <a:cubicBezTo>
                      <a:pt x="10149" y="12865"/>
                      <a:pt x="10116" y="13469"/>
                      <a:pt x="10466" y="13861"/>
                    </a:cubicBezTo>
                    <a:cubicBezTo>
                      <a:pt x="10647" y="14061"/>
                      <a:pt x="10906" y="14176"/>
                      <a:pt x="11176" y="14176"/>
                    </a:cubicBezTo>
                    <a:cubicBezTo>
                      <a:pt x="11412" y="14176"/>
                      <a:pt x="11637" y="14091"/>
                      <a:pt x="11813" y="13932"/>
                    </a:cubicBezTo>
                    <a:lnTo>
                      <a:pt x="12493" y="13323"/>
                    </a:lnTo>
                    <a:cubicBezTo>
                      <a:pt x="12766" y="13079"/>
                      <a:pt x="12874" y="12707"/>
                      <a:pt x="12775" y="12356"/>
                    </a:cubicBezTo>
                    <a:lnTo>
                      <a:pt x="12416" y="11070"/>
                    </a:lnTo>
                    <a:lnTo>
                      <a:pt x="12557" y="10564"/>
                    </a:lnTo>
                    <a:lnTo>
                      <a:pt x="13514" y="10396"/>
                    </a:lnTo>
                    <a:cubicBezTo>
                      <a:pt x="13522" y="10394"/>
                      <a:pt x="13530" y="10393"/>
                      <a:pt x="13538" y="10391"/>
                    </a:cubicBezTo>
                    <a:lnTo>
                      <a:pt x="13604" y="10627"/>
                    </a:lnTo>
                    <a:lnTo>
                      <a:pt x="13244" y="11913"/>
                    </a:lnTo>
                    <a:cubicBezTo>
                      <a:pt x="13146" y="12265"/>
                      <a:pt x="13255" y="12637"/>
                      <a:pt x="13527" y="12880"/>
                    </a:cubicBezTo>
                    <a:lnTo>
                      <a:pt x="14008" y="13312"/>
                    </a:lnTo>
                    <a:cubicBezTo>
                      <a:pt x="14057" y="13357"/>
                      <a:pt x="14121" y="13380"/>
                      <a:pt x="14182" y="13380"/>
                    </a:cubicBezTo>
                    <a:cubicBezTo>
                      <a:pt x="14254" y="13380"/>
                      <a:pt x="14325" y="13350"/>
                      <a:pt x="14376" y="13292"/>
                    </a:cubicBezTo>
                    <a:cubicBezTo>
                      <a:pt x="14474" y="13185"/>
                      <a:pt x="14464" y="13021"/>
                      <a:pt x="14356" y="12925"/>
                    </a:cubicBezTo>
                    <a:lnTo>
                      <a:pt x="13876" y="12492"/>
                    </a:lnTo>
                    <a:cubicBezTo>
                      <a:pt x="13751" y="12381"/>
                      <a:pt x="13702" y="12213"/>
                      <a:pt x="13747" y="12055"/>
                    </a:cubicBezTo>
                    <a:lnTo>
                      <a:pt x="14121" y="10718"/>
                    </a:lnTo>
                    <a:cubicBezTo>
                      <a:pt x="14137" y="10658"/>
                      <a:pt x="14137" y="10595"/>
                      <a:pt x="14121" y="10534"/>
                    </a:cubicBezTo>
                    <a:lnTo>
                      <a:pt x="14040" y="10253"/>
                    </a:lnTo>
                    <a:cubicBezTo>
                      <a:pt x="14323" y="10150"/>
                      <a:pt x="14585" y="10006"/>
                      <a:pt x="14818" y="9826"/>
                    </a:cubicBezTo>
                    <a:lnTo>
                      <a:pt x="14952" y="10301"/>
                    </a:lnTo>
                    <a:cubicBezTo>
                      <a:pt x="15011" y="10514"/>
                      <a:pt x="15011" y="10739"/>
                      <a:pt x="14952" y="10951"/>
                    </a:cubicBezTo>
                    <a:lnTo>
                      <a:pt x="14695" y="11872"/>
                    </a:lnTo>
                    <a:cubicBezTo>
                      <a:pt x="14668" y="11967"/>
                      <a:pt x="14698" y="12071"/>
                      <a:pt x="14772" y="12136"/>
                    </a:cubicBezTo>
                    <a:lnTo>
                      <a:pt x="15132" y="12459"/>
                    </a:lnTo>
                    <a:cubicBezTo>
                      <a:pt x="15218" y="12536"/>
                      <a:pt x="15269" y="12642"/>
                      <a:pt x="15274" y="12758"/>
                    </a:cubicBezTo>
                    <a:cubicBezTo>
                      <a:pt x="15281" y="12872"/>
                      <a:pt x="15242" y="12983"/>
                      <a:pt x="15165" y="13071"/>
                    </a:cubicBezTo>
                    <a:cubicBezTo>
                      <a:pt x="15149" y="13088"/>
                      <a:pt x="15131" y="13104"/>
                      <a:pt x="15111" y="13120"/>
                    </a:cubicBezTo>
                    <a:cubicBezTo>
                      <a:pt x="14999" y="13210"/>
                      <a:pt x="14981" y="13373"/>
                      <a:pt x="15071" y="13487"/>
                    </a:cubicBezTo>
                    <a:cubicBezTo>
                      <a:pt x="15122" y="13551"/>
                      <a:pt x="15198" y="13584"/>
                      <a:pt x="15274" y="13584"/>
                    </a:cubicBezTo>
                    <a:cubicBezTo>
                      <a:pt x="15332" y="13584"/>
                      <a:pt x="15389" y="13565"/>
                      <a:pt x="15437" y="13527"/>
                    </a:cubicBezTo>
                    <a:cubicBezTo>
                      <a:pt x="15479" y="13495"/>
                      <a:pt x="15518" y="13458"/>
                      <a:pt x="15553" y="13418"/>
                    </a:cubicBezTo>
                    <a:cubicBezTo>
                      <a:pt x="15723" y="13228"/>
                      <a:pt x="15810" y="12983"/>
                      <a:pt x="15795" y="12729"/>
                    </a:cubicBezTo>
                    <a:cubicBezTo>
                      <a:pt x="15781" y="12475"/>
                      <a:pt x="15669" y="12242"/>
                      <a:pt x="15480" y="12071"/>
                    </a:cubicBezTo>
                    <a:lnTo>
                      <a:pt x="15241" y="11856"/>
                    </a:lnTo>
                    <a:lnTo>
                      <a:pt x="15454" y="11092"/>
                    </a:lnTo>
                    <a:cubicBezTo>
                      <a:pt x="15540" y="10787"/>
                      <a:pt x="15540" y="10465"/>
                      <a:pt x="15454" y="10161"/>
                    </a:cubicBezTo>
                    <a:lnTo>
                      <a:pt x="15249" y="9428"/>
                    </a:lnTo>
                    <a:cubicBezTo>
                      <a:pt x="15512" y="9130"/>
                      <a:pt x="15718" y="8777"/>
                      <a:pt x="15850" y="8383"/>
                    </a:cubicBezTo>
                    <a:cubicBezTo>
                      <a:pt x="17034" y="7883"/>
                      <a:pt x="17859" y="6768"/>
                      <a:pt x="17859" y="5477"/>
                    </a:cubicBezTo>
                    <a:cubicBezTo>
                      <a:pt x="17859" y="4275"/>
                      <a:pt x="17129" y="3332"/>
                      <a:pt x="15970" y="2899"/>
                    </a:cubicBezTo>
                    <a:cubicBezTo>
                      <a:pt x="16128" y="2507"/>
                      <a:pt x="16395" y="2160"/>
                      <a:pt x="16785" y="1729"/>
                    </a:cubicBezTo>
                    <a:cubicBezTo>
                      <a:pt x="16881" y="1623"/>
                      <a:pt x="16873" y="1459"/>
                      <a:pt x="16766" y="1362"/>
                    </a:cubicBezTo>
                    <a:cubicBezTo>
                      <a:pt x="16717" y="1318"/>
                      <a:pt x="16654" y="1295"/>
                      <a:pt x="16591" y="1295"/>
                    </a:cubicBezTo>
                    <a:cubicBezTo>
                      <a:pt x="16520" y="1295"/>
                      <a:pt x="16450" y="1323"/>
                      <a:pt x="16398" y="1380"/>
                    </a:cubicBezTo>
                    <a:cubicBezTo>
                      <a:pt x="15957" y="1867"/>
                      <a:pt x="15647" y="2276"/>
                      <a:pt x="15466" y="2751"/>
                    </a:cubicBezTo>
                    <a:cubicBezTo>
                      <a:pt x="15148" y="2678"/>
                      <a:pt x="14807" y="2640"/>
                      <a:pt x="14444" y="2640"/>
                    </a:cubicBezTo>
                    <a:cubicBezTo>
                      <a:pt x="14083" y="2640"/>
                      <a:pt x="13740" y="2678"/>
                      <a:pt x="13422" y="2751"/>
                    </a:cubicBezTo>
                    <a:cubicBezTo>
                      <a:pt x="13242" y="2276"/>
                      <a:pt x="12931" y="1867"/>
                      <a:pt x="12490" y="1380"/>
                    </a:cubicBezTo>
                    <a:cubicBezTo>
                      <a:pt x="12438" y="1323"/>
                      <a:pt x="12367" y="1295"/>
                      <a:pt x="12297" y="1295"/>
                    </a:cubicBezTo>
                    <a:cubicBezTo>
                      <a:pt x="12234" y="1295"/>
                      <a:pt x="12172" y="1318"/>
                      <a:pt x="12121" y="1362"/>
                    </a:cubicBezTo>
                    <a:cubicBezTo>
                      <a:pt x="12015" y="1459"/>
                      <a:pt x="12007" y="1623"/>
                      <a:pt x="12103" y="1730"/>
                    </a:cubicBezTo>
                    <a:cubicBezTo>
                      <a:pt x="12492" y="2160"/>
                      <a:pt x="12760" y="2507"/>
                      <a:pt x="12919" y="2899"/>
                    </a:cubicBezTo>
                    <a:cubicBezTo>
                      <a:pt x="12861" y="2921"/>
                      <a:pt x="12805" y="2944"/>
                      <a:pt x="12751" y="2968"/>
                    </a:cubicBezTo>
                    <a:lnTo>
                      <a:pt x="6633" y="144"/>
                    </a:lnTo>
                    <a:cubicBezTo>
                      <a:pt x="6426" y="48"/>
                      <a:pt x="6203" y="1"/>
                      <a:pt x="5980" y="1"/>
                    </a:cubicBezTo>
                    <a:close/>
                    <a:moveTo>
                      <a:pt x="2756" y="8698"/>
                    </a:moveTo>
                    <a:lnTo>
                      <a:pt x="3622" y="9263"/>
                    </a:lnTo>
                    <a:lnTo>
                      <a:pt x="3622" y="13628"/>
                    </a:lnTo>
                    <a:cubicBezTo>
                      <a:pt x="3622" y="13809"/>
                      <a:pt x="3507" y="13973"/>
                      <a:pt x="3337" y="14035"/>
                    </a:cubicBezTo>
                    <a:lnTo>
                      <a:pt x="2083" y="14491"/>
                    </a:lnTo>
                    <a:cubicBezTo>
                      <a:pt x="2033" y="14508"/>
                      <a:pt x="1985" y="14517"/>
                      <a:pt x="1935" y="14517"/>
                    </a:cubicBezTo>
                    <a:cubicBezTo>
                      <a:pt x="1754" y="14517"/>
                      <a:pt x="1591" y="14402"/>
                      <a:pt x="1530" y="14232"/>
                    </a:cubicBezTo>
                    <a:cubicBezTo>
                      <a:pt x="1490" y="14124"/>
                      <a:pt x="1494" y="14006"/>
                      <a:pt x="1543" y="13903"/>
                    </a:cubicBezTo>
                    <a:cubicBezTo>
                      <a:pt x="1592" y="13798"/>
                      <a:pt x="1679" y="13719"/>
                      <a:pt x="1786" y="13678"/>
                    </a:cubicBezTo>
                    <a:lnTo>
                      <a:pt x="2585" y="13389"/>
                    </a:lnTo>
                    <a:cubicBezTo>
                      <a:pt x="2690" y="13351"/>
                      <a:pt x="2756" y="13252"/>
                      <a:pt x="2756" y="13144"/>
                    </a:cubicBezTo>
                    <a:close/>
                    <a:moveTo>
                      <a:pt x="11553" y="7173"/>
                    </a:moveTo>
                    <a:cubicBezTo>
                      <a:pt x="12158" y="8069"/>
                      <a:pt x="13228" y="8667"/>
                      <a:pt x="14444" y="8667"/>
                    </a:cubicBezTo>
                    <a:cubicBezTo>
                      <a:pt x="14703" y="8667"/>
                      <a:pt x="14955" y="8640"/>
                      <a:pt x="15198" y="8587"/>
                    </a:cubicBezTo>
                    <a:lnTo>
                      <a:pt x="15198" y="8587"/>
                    </a:lnTo>
                    <a:cubicBezTo>
                      <a:pt x="15089" y="8794"/>
                      <a:pt x="14955" y="8982"/>
                      <a:pt x="14799" y="9147"/>
                    </a:cubicBezTo>
                    <a:cubicBezTo>
                      <a:pt x="14779" y="9162"/>
                      <a:pt x="14762" y="9179"/>
                      <a:pt x="14749" y="9198"/>
                    </a:cubicBezTo>
                    <a:cubicBezTo>
                      <a:pt x="14451" y="9495"/>
                      <a:pt x="14077" y="9714"/>
                      <a:pt x="13658" y="9829"/>
                    </a:cubicBezTo>
                    <a:cubicBezTo>
                      <a:pt x="13656" y="9830"/>
                      <a:pt x="13653" y="9830"/>
                      <a:pt x="13652" y="9830"/>
                    </a:cubicBezTo>
                    <a:cubicBezTo>
                      <a:pt x="13651" y="9831"/>
                      <a:pt x="13651" y="9831"/>
                      <a:pt x="13650" y="9831"/>
                    </a:cubicBezTo>
                    <a:cubicBezTo>
                      <a:pt x="13576" y="9852"/>
                      <a:pt x="13500" y="9868"/>
                      <a:pt x="13423" y="9883"/>
                    </a:cubicBezTo>
                    <a:lnTo>
                      <a:pt x="12712" y="10007"/>
                    </a:lnTo>
                    <a:lnTo>
                      <a:pt x="12775" y="9784"/>
                    </a:lnTo>
                    <a:cubicBezTo>
                      <a:pt x="12815" y="9645"/>
                      <a:pt x="12734" y="9501"/>
                      <a:pt x="12595" y="9463"/>
                    </a:cubicBezTo>
                    <a:cubicBezTo>
                      <a:pt x="12570" y="9456"/>
                      <a:pt x="12546" y="9453"/>
                      <a:pt x="12524" y="9453"/>
                    </a:cubicBezTo>
                    <a:cubicBezTo>
                      <a:pt x="12410" y="9453"/>
                      <a:pt x="12305" y="9528"/>
                      <a:pt x="12273" y="9644"/>
                    </a:cubicBezTo>
                    <a:lnTo>
                      <a:pt x="11900" y="10977"/>
                    </a:lnTo>
                    <a:cubicBezTo>
                      <a:pt x="11882" y="11038"/>
                      <a:pt x="11882" y="11101"/>
                      <a:pt x="11900" y="11162"/>
                    </a:cubicBezTo>
                    <a:lnTo>
                      <a:pt x="12273" y="12496"/>
                    </a:lnTo>
                    <a:cubicBezTo>
                      <a:pt x="12318" y="12656"/>
                      <a:pt x="12269" y="12825"/>
                      <a:pt x="12145" y="12935"/>
                    </a:cubicBezTo>
                    <a:lnTo>
                      <a:pt x="11464" y="13545"/>
                    </a:lnTo>
                    <a:cubicBezTo>
                      <a:pt x="11384" y="13616"/>
                      <a:pt x="11283" y="13654"/>
                      <a:pt x="11176" y="13654"/>
                    </a:cubicBezTo>
                    <a:cubicBezTo>
                      <a:pt x="11053" y="13654"/>
                      <a:pt x="10936" y="13603"/>
                      <a:pt x="10855" y="13512"/>
                    </a:cubicBezTo>
                    <a:cubicBezTo>
                      <a:pt x="10695" y="13334"/>
                      <a:pt x="10710" y="13061"/>
                      <a:pt x="10888" y="12902"/>
                    </a:cubicBezTo>
                    <a:lnTo>
                      <a:pt x="11248" y="12579"/>
                    </a:lnTo>
                    <a:cubicBezTo>
                      <a:pt x="11322" y="12512"/>
                      <a:pt x="11352" y="12410"/>
                      <a:pt x="11325" y="12314"/>
                    </a:cubicBezTo>
                    <a:lnTo>
                      <a:pt x="11067" y="11394"/>
                    </a:lnTo>
                    <a:cubicBezTo>
                      <a:pt x="11009" y="11181"/>
                      <a:pt x="11009" y="10958"/>
                      <a:pt x="11067" y="10745"/>
                    </a:cubicBezTo>
                    <a:lnTo>
                      <a:pt x="11441" y="9410"/>
                    </a:lnTo>
                    <a:cubicBezTo>
                      <a:pt x="11479" y="9271"/>
                      <a:pt x="11398" y="9129"/>
                      <a:pt x="11260" y="9090"/>
                    </a:cubicBezTo>
                    <a:cubicBezTo>
                      <a:pt x="11236" y="9083"/>
                      <a:pt x="11213" y="9079"/>
                      <a:pt x="11189" y="9079"/>
                    </a:cubicBezTo>
                    <a:cubicBezTo>
                      <a:pt x="11075" y="9079"/>
                      <a:pt x="10971" y="9155"/>
                      <a:pt x="10939" y="9270"/>
                    </a:cubicBezTo>
                    <a:lnTo>
                      <a:pt x="10629" y="10374"/>
                    </a:lnTo>
                    <a:lnTo>
                      <a:pt x="9954" y="10494"/>
                    </a:lnTo>
                    <a:cubicBezTo>
                      <a:pt x="10209" y="9938"/>
                      <a:pt x="10212" y="9300"/>
                      <a:pt x="9963" y="8740"/>
                    </a:cubicBezTo>
                    <a:cubicBezTo>
                      <a:pt x="9796" y="8367"/>
                      <a:pt x="9526" y="8054"/>
                      <a:pt x="9193" y="7835"/>
                    </a:cubicBezTo>
                    <a:lnTo>
                      <a:pt x="10882" y="7488"/>
                    </a:lnTo>
                    <a:cubicBezTo>
                      <a:pt x="11128" y="7437"/>
                      <a:pt x="11358" y="7329"/>
                      <a:pt x="11553" y="7173"/>
                    </a:cubicBezTo>
                    <a:close/>
                    <a:moveTo>
                      <a:pt x="4143" y="9603"/>
                    </a:moveTo>
                    <a:lnTo>
                      <a:pt x="6447" y="11112"/>
                    </a:lnTo>
                    <a:lnTo>
                      <a:pt x="5967" y="11197"/>
                    </a:lnTo>
                    <a:cubicBezTo>
                      <a:pt x="5687" y="11247"/>
                      <a:pt x="5405" y="11272"/>
                      <a:pt x="5125" y="11272"/>
                    </a:cubicBezTo>
                    <a:cubicBezTo>
                      <a:pt x="4795" y="11272"/>
                      <a:pt x="4467" y="11236"/>
                      <a:pt x="4143" y="11170"/>
                    </a:cubicBezTo>
                    <a:close/>
                    <a:moveTo>
                      <a:pt x="3010" y="6455"/>
                    </a:moveTo>
                    <a:cubicBezTo>
                      <a:pt x="3088" y="6455"/>
                      <a:pt x="3167" y="6466"/>
                      <a:pt x="3244" y="6489"/>
                    </a:cubicBezTo>
                    <a:lnTo>
                      <a:pt x="8487" y="8074"/>
                    </a:lnTo>
                    <a:cubicBezTo>
                      <a:pt x="8932" y="8209"/>
                      <a:pt x="9296" y="8529"/>
                      <a:pt x="9486" y="8953"/>
                    </a:cubicBezTo>
                    <a:cubicBezTo>
                      <a:pt x="9677" y="9377"/>
                      <a:pt x="9671" y="9862"/>
                      <a:pt x="9476" y="10284"/>
                    </a:cubicBezTo>
                    <a:cubicBezTo>
                      <a:pt x="9279" y="10704"/>
                      <a:pt x="8910" y="11018"/>
                      <a:pt x="8463" y="11147"/>
                    </a:cubicBezTo>
                    <a:cubicBezTo>
                      <a:pt x="8320" y="11188"/>
                      <a:pt x="8171" y="11208"/>
                      <a:pt x="8025" y="11208"/>
                    </a:cubicBezTo>
                    <a:cubicBezTo>
                      <a:pt x="7768" y="11208"/>
                      <a:pt x="7514" y="11146"/>
                      <a:pt x="7283" y="11025"/>
                    </a:cubicBezTo>
                    <a:lnTo>
                      <a:pt x="7283" y="11025"/>
                    </a:lnTo>
                    <a:cubicBezTo>
                      <a:pt x="7237" y="11001"/>
                      <a:pt x="7192" y="10974"/>
                      <a:pt x="7148" y="10946"/>
                    </a:cubicBezTo>
                    <a:lnTo>
                      <a:pt x="2563" y="7949"/>
                    </a:lnTo>
                    <a:cubicBezTo>
                      <a:pt x="2226" y="7728"/>
                      <a:pt x="2102" y="7288"/>
                      <a:pt x="2272" y="6923"/>
                    </a:cubicBezTo>
                    <a:cubicBezTo>
                      <a:pt x="2407" y="6634"/>
                      <a:pt x="2702" y="6455"/>
                      <a:pt x="3010" y="6455"/>
                    </a:cubicBezTo>
                    <a:close/>
                    <a:moveTo>
                      <a:pt x="1714" y="6944"/>
                    </a:moveTo>
                    <a:cubicBezTo>
                      <a:pt x="1584" y="7468"/>
                      <a:pt x="1786" y="8036"/>
                      <a:pt x="2236" y="8355"/>
                    </a:cubicBezTo>
                    <a:lnTo>
                      <a:pt x="2236" y="10314"/>
                    </a:lnTo>
                    <a:cubicBezTo>
                      <a:pt x="1535" y="9794"/>
                      <a:pt x="992" y="9105"/>
                      <a:pt x="652" y="8290"/>
                    </a:cubicBezTo>
                    <a:cubicBezTo>
                      <a:pt x="543" y="8027"/>
                      <a:pt x="559" y="7731"/>
                      <a:pt x="695" y="7481"/>
                    </a:cubicBezTo>
                    <a:cubicBezTo>
                      <a:pt x="831" y="7230"/>
                      <a:pt x="1072" y="7058"/>
                      <a:pt x="1353" y="7007"/>
                    </a:cubicBezTo>
                    <a:close/>
                    <a:moveTo>
                      <a:pt x="14444" y="3162"/>
                    </a:moveTo>
                    <a:cubicBezTo>
                      <a:pt x="14752" y="3162"/>
                      <a:pt x="15048" y="3193"/>
                      <a:pt x="15327" y="3255"/>
                    </a:cubicBezTo>
                    <a:cubicBezTo>
                      <a:pt x="15299" y="3410"/>
                      <a:pt x="15281" y="3574"/>
                      <a:pt x="15276" y="3752"/>
                    </a:cubicBezTo>
                    <a:cubicBezTo>
                      <a:pt x="15271" y="3894"/>
                      <a:pt x="15383" y="4016"/>
                      <a:pt x="15526" y="4021"/>
                    </a:cubicBezTo>
                    <a:lnTo>
                      <a:pt x="15535" y="4021"/>
                    </a:lnTo>
                    <a:cubicBezTo>
                      <a:pt x="15676" y="4021"/>
                      <a:pt x="15793" y="3910"/>
                      <a:pt x="15796" y="3770"/>
                    </a:cubicBezTo>
                    <a:cubicBezTo>
                      <a:pt x="15802" y="3641"/>
                      <a:pt x="15812" y="3522"/>
                      <a:pt x="15831" y="3408"/>
                    </a:cubicBezTo>
                    <a:cubicBezTo>
                      <a:pt x="16085" y="3507"/>
                      <a:pt x="16316" y="3634"/>
                      <a:pt x="16514" y="3790"/>
                    </a:cubicBezTo>
                    <a:cubicBezTo>
                      <a:pt x="17053" y="4206"/>
                      <a:pt x="17337" y="4789"/>
                      <a:pt x="17337" y="5477"/>
                    </a:cubicBezTo>
                    <a:cubicBezTo>
                      <a:pt x="17337" y="6949"/>
                      <a:pt x="16040" y="8145"/>
                      <a:pt x="14444" y="8145"/>
                    </a:cubicBezTo>
                    <a:cubicBezTo>
                      <a:pt x="12849" y="8145"/>
                      <a:pt x="11551" y="6949"/>
                      <a:pt x="11551" y="5477"/>
                    </a:cubicBezTo>
                    <a:cubicBezTo>
                      <a:pt x="11551" y="4789"/>
                      <a:pt x="11836" y="4206"/>
                      <a:pt x="12373" y="3790"/>
                    </a:cubicBezTo>
                    <a:cubicBezTo>
                      <a:pt x="12573" y="3634"/>
                      <a:pt x="12803" y="3507"/>
                      <a:pt x="13057" y="3408"/>
                    </a:cubicBezTo>
                    <a:cubicBezTo>
                      <a:pt x="13076" y="3522"/>
                      <a:pt x="13086" y="3641"/>
                      <a:pt x="13091" y="3770"/>
                    </a:cubicBezTo>
                    <a:cubicBezTo>
                      <a:pt x="13097" y="3910"/>
                      <a:pt x="13212" y="4021"/>
                      <a:pt x="13352" y="4021"/>
                    </a:cubicBezTo>
                    <a:lnTo>
                      <a:pt x="13361" y="4021"/>
                    </a:lnTo>
                    <a:cubicBezTo>
                      <a:pt x="13505" y="4016"/>
                      <a:pt x="13617" y="3894"/>
                      <a:pt x="13613" y="3752"/>
                    </a:cubicBezTo>
                    <a:cubicBezTo>
                      <a:pt x="13607" y="3574"/>
                      <a:pt x="13590" y="3410"/>
                      <a:pt x="13562" y="3255"/>
                    </a:cubicBezTo>
                    <a:cubicBezTo>
                      <a:pt x="13839" y="3193"/>
                      <a:pt x="14137" y="3162"/>
                      <a:pt x="14444" y="3162"/>
                    </a:cubicBezTo>
                    <a:close/>
                    <a:moveTo>
                      <a:pt x="14070" y="5752"/>
                    </a:moveTo>
                    <a:cubicBezTo>
                      <a:pt x="14010" y="5752"/>
                      <a:pt x="13949" y="5773"/>
                      <a:pt x="13900" y="5816"/>
                    </a:cubicBezTo>
                    <a:cubicBezTo>
                      <a:pt x="13792" y="5910"/>
                      <a:pt x="13781" y="6074"/>
                      <a:pt x="13876" y="6184"/>
                    </a:cubicBezTo>
                    <a:cubicBezTo>
                      <a:pt x="14017" y="6349"/>
                      <a:pt x="14226" y="6443"/>
                      <a:pt x="14444" y="6443"/>
                    </a:cubicBezTo>
                    <a:cubicBezTo>
                      <a:pt x="14662" y="6443"/>
                      <a:pt x="14869" y="6349"/>
                      <a:pt x="15012" y="6184"/>
                    </a:cubicBezTo>
                    <a:cubicBezTo>
                      <a:pt x="15108" y="6074"/>
                      <a:pt x="15096" y="5910"/>
                      <a:pt x="14988" y="5816"/>
                    </a:cubicBezTo>
                    <a:cubicBezTo>
                      <a:pt x="14938" y="5773"/>
                      <a:pt x="14877" y="5752"/>
                      <a:pt x="14817" y="5752"/>
                    </a:cubicBezTo>
                    <a:cubicBezTo>
                      <a:pt x="14744" y="5752"/>
                      <a:pt x="14672" y="5782"/>
                      <a:pt x="14621" y="5842"/>
                    </a:cubicBezTo>
                    <a:cubicBezTo>
                      <a:pt x="14576" y="5893"/>
                      <a:pt x="14511" y="5921"/>
                      <a:pt x="14444" y="5921"/>
                    </a:cubicBezTo>
                    <a:cubicBezTo>
                      <a:pt x="14376" y="5921"/>
                      <a:pt x="14313" y="5893"/>
                      <a:pt x="14269" y="5842"/>
                    </a:cubicBezTo>
                    <a:cubicBezTo>
                      <a:pt x="14217" y="5782"/>
                      <a:pt x="14145" y="5752"/>
                      <a:pt x="14070" y="5752"/>
                    </a:cubicBezTo>
                    <a:close/>
                    <a:moveTo>
                      <a:pt x="16015" y="4989"/>
                    </a:moveTo>
                    <a:cubicBezTo>
                      <a:pt x="15676" y="4989"/>
                      <a:pt x="15402" y="5264"/>
                      <a:pt x="15402" y="5602"/>
                    </a:cubicBezTo>
                    <a:cubicBezTo>
                      <a:pt x="15402" y="5746"/>
                      <a:pt x="15518" y="5863"/>
                      <a:pt x="15663" y="5863"/>
                    </a:cubicBezTo>
                    <a:cubicBezTo>
                      <a:pt x="15807" y="5863"/>
                      <a:pt x="15924" y="5746"/>
                      <a:pt x="15924" y="5602"/>
                    </a:cubicBezTo>
                    <a:cubicBezTo>
                      <a:pt x="15924" y="5551"/>
                      <a:pt x="15965" y="5511"/>
                      <a:pt x="16015" y="5511"/>
                    </a:cubicBezTo>
                    <a:cubicBezTo>
                      <a:pt x="16064" y="5511"/>
                      <a:pt x="16104" y="5551"/>
                      <a:pt x="16104" y="5602"/>
                    </a:cubicBezTo>
                    <a:cubicBezTo>
                      <a:pt x="16104" y="5746"/>
                      <a:pt x="16220" y="5863"/>
                      <a:pt x="16365" y="5863"/>
                    </a:cubicBezTo>
                    <a:cubicBezTo>
                      <a:pt x="16509" y="5863"/>
                      <a:pt x="16626" y="5746"/>
                      <a:pt x="16626" y="5602"/>
                    </a:cubicBezTo>
                    <a:cubicBezTo>
                      <a:pt x="16626" y="5264"/>
                      <a:pt x="16351" y="4989"/>
                      <a:pt x="16015" y="4989"/>
                    </a:cubicBezTo>
                    <a:close/>
                    <a:moveTo>
                      <a:pt x="12875" y="4989"/>
                    </a:moveTo>
                    <a:cubicBezTo>
                      <a:pt x="12537" y="4989"/>
                      <a:pt x="12262" y="5264"/>
                      <a:pt x="12262" y="5602"/>
                    </a:cubicBezTo>
                    <a:cubicBezTo>
                      <a:pt x="12262" y="5746"/>
                      <a:pt x="12379" y="5863"/>
                      <a:pt x="12523" y="5863"/>
                    </a:cubicBezTo>
                    <a:cubicBezTo>
                      <a:pt x="12666" y="5863"/>
                      <a:pt x="12784" y="5746"/>
                      <a:pt x="12784" y="5602"/>
                    </a:cubicBezTo>
                    <a:cubicBezTo>
                      <a:pt x="12784" y="5551"/>
                      <a:pt x="12824" y="5511"/>
                      <a:pt x="12875" y="5511"/>
                    </a:cubicBezTo>
                    <a:cubicBezTo>
                      <a:pt x="12924" y="5511"/>
                      <a:pt x="12965" y="5551"/>
                      <a:pt x="12965" y="5602"/>
                    </a:cubicBezTo>
                    <a:cubicBezTo>
                      <a:pt x="12965" y="5746"/>
                      <a:pt x="13082" y="5863"/>
                      <a:pt x="13225" y="5863"/>
                    </a:cubicBezTo>
                    <a:cubicBezTo>
                      <a:pt x="13369" y="5863"/>
                      <a:pt x="13486" y="5746"/>
                      <a:pt x="13486" y="5602"/>
                    </a:cubicBezTo>
                    <a:cubicBezTo>
                      <a:pt x="13486" y="5264"/>
                      <a:pt x="13212" y="4989"/>
                      <a:pt x="12875" y="4989"/>
                    </a:cubicBezTo>
                    <a:close/>
                    <a:moveTo>
                      <a:pt x="5980" y="520"/>
                    </a:moveTo>
                    <a:cubicBezTo>
                      <a:pt x="6127" y="520"/>
                      <a:pt x="6274" y="553"/>
                      <a:pt x="6414" y="618"/>
                    </a:cubicBezTo>
                    <a:lnTo>
                      <a:pt x="12184" y="3279"/>
                    </a:lnTo>
                    <a:cubicBezTo>
                      <a:pt x="11741" y="3587"/>
                      <a:pt x="11409" y="3993"/>
                      <a:pt x="11218" y="4474"/>
                    </a:cubicBezTo>
                    <a:lnTo>
                      <a:pt x="4895" y="1558"/>
                    </a:lnTo>
                    <a:cubicBezTo>
                      <a:pt x="4926" y="1444"/>
                      <a:pt x="4960" y="1329"/>
                      <a:pt x="5001" y="1217"/>
                    </a:cubicBezTo>
                    <a:cubicBezTo>
                      <a:pt x="5098" y="937"/>
                      <a:pt x="5303" y="720"/>
                      <a:pt x="5574" y="604"/>
                    </a:cubicBezTo>
                    <a:cubicBezTo>
                      <a:pt x="5706" y="548"/>
                      <a:pt x="5842" y="520"/>
                      <a:pt x="5980" y="52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همه چیز درباره اینفوگرافیک حشرات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231" name="Google Shape;1231;p41"/>
          <p:cNvSpPr txBox="1"/>
          <p:nvPr/>
        </p:nvSpPr>
        <p:spPr>
          <a:xfrm>
            <a:off x="720075" y="1171888"/>
            <a:ext cx="77040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rPr>
              <a:t>این قالب پاورپوینت به شما کمک می کند تا با آسانی و با استفاده از تصاویر جذاب و متحرک، مفاهیم خود را به صورت واضح و قابل فهمی به مخاطبان خود منتقل کنید. امیدوارم این قالب پاورپوینت برای شما مفید باشد.</a:t>
            </a:r>
            <a:endParaRPr sz="1500" dirty="0">
              <a:solidFill>
                <a:schemeClr val="dk1"/>
              </a:solidFill>
              <a:latin typeface="Actor"/>
              <a:ea typeface="Actor"/>
              <a:cs typeface="B Nazanin" panose="00000400000000000000" pitchFamily="2" charset="-78"/>
              <a:sym typeface="Actor"/>
            </a:endParaRPr>
          </a:p>
        </p:txBody>
      </p:sp>
      <p:sp>
        <p:nvSpPr>
          <p:cNvPr id="1232" name="Google Shape;1232;p41"/>
          <p:cNvSpPr/>
          <p:nvPr/>
        </p:nvSpPr>
        <p:spPr>
          <a:xfrm>
            <a:off x="1197525" y="3260650"/>
            <a:ext cx="1149600" cy="11496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233" name="Google Shape;1233;p41"/>
          <p:cNvSpPr/>
          <p:nvPr/>
        </p:nvSpPr>
        <p:spPr>
          <a:xfrm>
            <a:off x="3063975" y="3260650"/>
            <a:ext cx="1149600" cy="11496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234" name="Google Shape;1234;p41"/>
          <p:cNvSpPr/>
          <p:nvPr/>
        </p:nvSpPr>
        <p:spPr>
          <a:xfrm>
            <a:off x="4930425" y="3260650"/>
            <a:ext cx="1149600" cy="11496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235" name="Google Shape;1235;p41"/>
          <p:cNvSpPr/>
          <p:nvPr/>
        </p:nvSpPr>
        <p:spPr>
          <a:xfrm>
            <a:off x="6796875" y="3260650"/>
            <a:ext cx="1149600" cy="11496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cxnSp>
        <p:nvCxnSpPr>
          <p:cNvPr id="1236" name="Google Shape;1236;p41"/>
          <p:cNvCxnSpPr>
            <a:stCxn id="1232" idx="3"/>
            <a:endCxn id="1233" idx="1"/>
          </p:cNvCxnSpPr>
          <p:nvPr/>
        </p:nvCxnSpPr>
        <p:spPr>
          <a:xfrm>
            <a:off x="2347125" y="3835450"/>
            <a:ext cx="717000" cy="600"/>
          </a:xfrm>
          <a:prstGeom prst="bentConnector3">
            <a:avLst>
              <a:gd name="adj1" fmla="val 49990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7" name="Google Shape;1237;p41"/>
          <p:cNvCxnSpPr>
            <a:stCxn id="1233" idx="3"/>
            <a:endCxn id="1234" idx="1"/>
          </p:cNvCxnSpPr>
          <p:nvPr/>
        </p:nvCxnSpPr>
        <p:spPr>
          <a:xfrm>
            <a:off x="4213575" y="3835450"/>
            <a:ext cx="717000" cy="600"/>
          </a:xfrm>
          <a:prstGeom prst="bentConnector3">
            <a:avLst>
              <a:gd name="adj1" fmla="val 49990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8" name="Google Shape;1238;p41"/>
          <p:cNvCxnSpPr>
            <a:stCxn id="1234" idx="3"/>
            <a:endCxn id="1235" idx="1"/>
          </p:cNvCxnSpPr>
          <p:nvPr/>
        </p:nvCxnSpPr>
        <p:spPr>
          <a:xfrm>
            <a:off x="6080025" y="3835450"/>
            <a:ext cx="717000" cy="600"/>
          </a:xfrm>
          <a:prstGeom prst="bentConnector3">
            <a:avLst>
              <a:gd name="adj1" fmla="val 49990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39" name="Google Shape;1239;p41"/>
          <p:cNvGrpSpPr/>
          <p:nvPr/>
        </p:nvGrpSpPr>
        <p:grpSpPr>
          <a:xfrm>
            <a:off x="1413778" y="3493980"/>
            <a:ext cx="717074" cy="682928"/>
            <a:chOff x="4155328" y="476634"/>
            <a:chExt cx="1587500" cy="1512241"/>
          </a:xfrm>
        </p:grpSpPr>
        <p:sp>
          <p:nvSpPr>
            <p:cNvPr id="1240" name="Google Shape;1240;p41"/>
            <p:cNvSpPr/>
            <p:nvPr/>
          </p:nvSpPr>
          <p:spPr>
            <a:xfrm rot="-900027">
              <a:off x="4289740" y="626634"/>
              <a:ext cx="1318676" cy="1212241"/>
            </a:xfrm>
            <a:custGeom>
              <a:avLst/>
              <a:gdLst/>
              <a:ahLst/>
              <a:cxnLst/>
              <a:rect l="l" t="t" r="r" b="b"/>
              <a:pathLst>
                <a:path w="17940" h="16492" extrusionOk="0">
                  <a:moveTo>
                    <a:pt x="17896" y="7900"/>
                  </a:moveTo>
                  <a:cubicBezTo>
                    <a:pt x="17741" y="6558"/>
                    <a:pt x="16598" y="5460"/>
                    <a:pt x="15322" y="5412"/>
                  </a:cubicBezTo>
                  <a:cubicBezTo>
                    <a:pt x="14331" y="4839"/>
                    <a:pt x="13167" y="4536"/>
                    <a:pt x="11947" y="4536"/>
                  </a:cubicBezTo>
                  <a:cubicBezTo>
                    <a:pt x="11826" y="4536"/>
                    <a:pt x="11704" y="4539"/>
                    <a:pt x="11581" y="4547"/>
                  </a:cubicBezTo>
                  <a:lnTo>
                    <a:pt x="9817" y="1543"/>
                  </a:lnTo>
                  <a:cubicBezTo>
                    <a:pt x="9323" y="703"/>
                    <a:pt x="8487" y="151"/>
                    <a:pt x="7519" y="27"/>
                  </a:cubicBezTo>
                  <a:cubicBezTo>
                    <a:pt x="7385" y="10"/>
                    <a:pt x="7251" y="1"/>
                    <a:pt x="7114" y="1"/>
                  </a:cubicBezTo>
                  <a:cubicBezTo>
                    <a:pt x="6292" y="1"/>
                    <a:pt x="5508" y="325"/>
                    <a:pt x="4914" y="918"/>
                  </a:cubicBezTo>
                  <a:cubicBezTo>
                    <a:pt x="4629" y="1204"/>
                    <a:pt x="4407" y="1531"/>
                    <a:pt x="4252" y="1894"/>
                  </a:cubicBezTo>
                  <a:cubicBezTo>
                    <a:pt x="4167" y="1867"/>
                    <a:pt x="4083" y="1842"/>
                    <a:pt x="3999" y="1820"/>
                  </a:cubicBezTo>
                  <a:cubicBezTo>
                    <a:pt x="3747" y="1756"/>
                    <a:pt x="3493" y="1725"/>
                    <a:pt x="3241" y="1725"/>
                  </a:cubicBezTo>
                  <a:cubicBezTo>
                    <a:pt x="2667" y="1725"/>
                    <a:pt x="2098" y="1882"/>
                    <a:pt x="1610" y="2181"/>
                  </a:cubicBezTo>
                  <a:cubicBezTo>
                    <a:pt x="1486" y="2256"/>
                    <a:pt x="1449" y="2416"/>
                    <a:pt x="1524" y="2539"/>
                  </a:cubicBezTo>
                  <a:cubicBezTo>
                    <a:pt x="1526" y="2543"/>
                    <a:pt x="1529" y="2546"/>
                    <a:pt x="1532" y="2549"/>
                  </a:cubicBezTo>
                  <a:cubicBezTo>
                    <a:pt x="1420" y="2632"/>
                    <a:pt x="1313" y="2724"/>
                    <a:pt x="1212" y="2825"/>
                  </a:cubicBezTo>
                  <a:cubicBezTo>
                    <a:pt x="1133" y="2906"/>
                    <a:pt x="1058" y="2988"/>
                    <a:pt x="989" y="3075"/>
                  </a:cubicBezTo>
                  <a:cubicBezTo>
                    <a:pt x="988" y="3072"/>
                    <a:pt x="984" y="3070"/>
                    <a:pt x="980" y="3068"/>
                  </a:cubicBezTo>
                  <a:cubicBezTo>
                    <a:pt x="936" y="3038"/>
                    <a:pt x="886" y="3024"/>
                    <a:pt x="836" y="3024"/>
                  </a:cubicBezTo>
                  <a:cubicBezTo>
                    <a:pt x="753" y="3024"/>
                    <a:pt x="667" y="3067"/>
                    <a:pt x="618" y="3142"/>
                  </a:cubicBezTo>
                  <a:cubicBezTo>
                    <a:pt x="156" y="3850"/>
                    <a:pt x="1" y="4733"/>
                    <a:pt x="195" y="5564"/>
                  </a:cubicBezTo>
                  <a:cubicBezTo>
                    <a:pt x="314" y="6077"/>
                    <a:pt x="557" y="6541"/>
                    <a:pt x="896" y="6922"/>
                  </a:cubicBezTo>
                  <a:cubicBezTo>
                    <a:pt x="382" y="7648"/>
                    <a:pt x="112" y="8472"/>
                    <a:pt x="112" y="9318"/>
                  </a:cubicBezTo>
                  <a:cubicBezTo>
                    <a:pt x="112" y="10336"/>
                    <a:pt x="494" y="11303"/>
                    <a:pt x="1219" y="12120"/>
                  </a:cubicBezTo>
                  <a:cubicBezTo>
                    <a:pt x="913" y="13137"/>
                    <a:pt x="748" y="14194"/>
                    <a:pt x="701" y="14852"/>
                  </a:cubicBezTo>
                  <a:cubicBezTo>
                    <a:pt x="655" y="15464"/>
                    <a:pt x="1116" y="15999"/>
                    <a:pt x="1727" y="16043"/>
                  </a:cubicBezTo>
                  <a:cubicBezTo>
                    <a:pt x="1756" y="16045"/>
                    <a:pt x="1782" y="16046"/>
                    <a:pt x="1810" y="16046"/>
                  </a:cubicBezTo>
                  <a:cubicBezTo>
                    <a:pt x="2388" y="16046"/>
                    <a:pt x="2876" y="15594"/>
                    <a:pt x="2919" y="15016"/>
                  </a:cubicBezTo>
                  <a:cubicBezTo>
                    <a:pt x="2949" y="14616"/>
                    <a:pt x="3028" y="14075"/>
                    <a:pt x="3152" y="13515"/>
                  </a:cubicBezTo>
                  <a:cubicBezTo>
                    <a:pt x="3426" y="13637"/>
                    <a:pt x="3709" y="13740"/>
                    <a:pt x="4002" y="13825"/>
                  </a:cubicBezTo>
                  <a:cubicBezTo>
                    <a:pt x="3891" y="14394"/>
                    <a:pt x="3822" y="14914"/>
                    <a:pt x="3796" y="15298"/>
                  </a:cubicBezTo>
                  <a:cubicBezTo>
                    <a:pt x="3750" y="15909"/>
                    <a:pt x="4212" y="16442"/>
                    <a:pt x="4821" y="16488"/>
                  </a:cubicBezTo>
                  <a:cubicBezTo>
                    <a:pt x="4849" y="16490"/>
                    <a:pt x="4878" y="16492"/>
                    <a:pt x="4905" y="16492"/>
                  </a:cubicBezTo>
                  <a:cubicBezTo>
                    <a:pt x="5485" y="16492"/>
                    <a:pt x="5971" y="16039"/>
                    <a:pt x="6011" y="15462"/>
                  </a:cubicBezTo>
                  <a:cubicBezTo>
                    <a:pt x="6040" y="15094"/>
                    <a:pt x="6109" y="14606"/>
                    <a:pt x="6217" y="14095"/>
                  </a:cubicBezTo>
                  <a:cubicBezTo>
                    <a:pt x="7079" y="14066"/>
                    <a:pt x="7918" y="13881"/>
                    <a:pt x="8677" y="13554"/>
                  </a:cubicBezTo>
                  <a:cubicBezTo>
                    <a:pt x="8872" y="14299"/>
                    <a:pt x="8978" y="15029"/>
                    <a:pt x="9010" y="15462"/>
                  </a:cubicBezTo>
                  <a:cubicBezTo>
                    <a:pt x="9053" y="16039"/>
                    <a:pt x="9539" y="16492"/>
                    <a:pt x="10119" y="16492"/>
                  </a:cubicBezTo>
                  <a:cubicBezTo>
                    <a:pt x="10147" y="16492"/>
                    <a:pt x="10176" y="16490"/>
                    <a:pt x="10200" y="16488"/>
                  </a:cubicBezTo>
                  <a:cubicBezTo>
                    <a:pt x="10814" y="16442"/>
                    <a:pt x="11273" y="15909"/>
                    <a:pt x="11227" y="15298"/>
                  </a:cubicBezTo>
                  <a:cubicBezTo>
                    <a:pt x="11200" y="14930"/>
                    <a:pt x="11142" y="14490"/>
                    <a:pt x="11061" y="14047"/>
                  </a:cubicBezTo>
                  <a:cubicBezTo>
                    <a:pt x="11352" y="14083"/>
                    <a:pt x="11648" y="14101"/>
                    <a:pt x="11947" y="14101"/>
                  </a:cubicBezTo>
                  <a:cubicBezTo>
                    <a:pt x="12831" y="14101"/>
                    <a:pt x="13675" y="13945"/>
                    <a:pt x="14466" y="13637"/>
                  </a:cubicBezTo>
                  <a:cubicBezTo>
                    <a:pt x="14600" y="13585"/>
                    <a:pt x="14667" y="13432"/>
                    <a:pt x="14613" y="13299"/>
                  </a:cubicBezTo>
                  <a:cubicBezTo>
                    <a:pt x="14613" y="13298"/>
                    <a:pt x="14612" y="13297"/>
                    <a:pt x="14612" y="13294"/>
                  </a:cubicBezTo>
                  <a:cubicBezTo>
                    <a:pt x="14847" y="13191"/>
                    <a:pt x="15072" y="13075"/>
                    <a:pt x="15284" y="12947"/>
                  </a:cubicBezTo>
                  <a:cubicBezTo>
                    <a:pt x="15284" y="12949"/>
                    <a:pt x="15285" y="12951"/>
                    <a:pt x="15285" y="12952"/>
                  </a:cubicBezTo>
                  <a:cubicBezTo>
                    <a:pt x="15337" y="13028"/>
                    <a:pt x="15422" y="13068"/>
                    <a:pt x="15504" y="13068"/>
                  </a:cubicBezTo>
                  <a:cubicBezTo>
                    <a:pt x="15554" y="13068"/>
                    <a:pt x="15604" y="13053"/>
                    <a:pt x="15647" y="13023"/>
                  </a:cubicBezTo>
                  <a:cubicBezTo>
                    <a:pt x="17015" y="12111"/>
                    <a:pt x="17799" y="10760"/>
                    <a:pt x="17799" y="9318"/>
                  </a:cubicBezTo>
                  <a:cubicBezTo>
                    <a:pt x="17799" y="9214"/>
                    <a:pt x="17791" y="9109"/>
                    <a:pt x="17784" y="9005"/>
                  </a:cubicBezTo>
                  <a:cubicBezTo>
                    <a:pt x="17900" y="8665"/>
                    <a:pt x="17940" y="8291"/>
                    <a:pt x="17896" y="790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41" name="Google Shape;1241;p41"/>
            <p:cNvSpPr/>
            <p:nvPr/>
          </p:nvSpPr>
          <p:spPr>
            <a:xfrm rot="-900027">
              <a:off x="5023979" y="1450916"/>
              <a:ext cx="180601" cy="339224"/>
            </a:xfrm>
            <a:custGeom>
              <a:avLst/>
              <a:gdLst/>
              <a:ahLst/>
              <a:cxnLst/>
              <a:rect l="l" t="t" r="r" b="b"/>
              <a:pathLst>
                <a:path w="2457" h="4615" extrusionOk="0">
                  <a:moveTo>
                    <a:pt x="960" y="1"/>
                  </a:moveTo>
                  <a:cubicBezTo>
                    <a:pt x="866" y="1"/>
                    <a:pt x="768" y="16"/>
                    <a:pt x="676" y="49"/>
                  </a:cubicBezTo>
                  <a:cubicBezTo>
                    <a:pt x="234" y="205"/>
                    <a:pt x="1" y="691"/>
                    <a:pt x="159" y="1136"/>
                  </a:cubicBezTo>
                  <a:cubicBezTo>
                    <a:pt x="477" y="2038"/>
                    <a:pt x="673" y="3138"/>
                    <a:pt x="725" y="3825"/>
                  </a:cubicBezTo>
                  <a:cubicBezTo>
                    <a:pt x="756" y="4273"/>
                    <a:pt x="1130" y="4615"/>
                    <a:pt x="1572" y="4615"/>
                  </a:cubicBezTo>
                  <a:cubicBezTo>
                    <a:pt x="1590" y="4615"/>
                    <a:pt x="1613" y="4614"/>
                    <a:pt x="1635" y="4612"/>
                  </a:cubicBezTo>
                  <a:cubicBezTo>
                    <a:pt x="2104" y="4578"/>
                    <a:pt x="2456" y="4169"/>
                    <a:pt x="2422" y="3700"/>
                  </a:cubicBezTo>
                  <a:cubicBezTo>
                    <a:pt x="2366" y="2958"/>
                    <a:pt x="2161" y="1690"/>
                    <a:pt x="1762" y="567"/>
                  </a:cubicBezTo>
                  <a:cubicBezTo>
                    <a:pt x="1638" y="219"/>
                    <a:pt x="1311" y="1"/>
                    <a:pt x="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42" name="Google Shape;1242;p41"/>
            <p:cNvSpPr/>
            <p:nvPr/>
          </p:nvSpPr>
          <p:spPr>
            <a:xfrm rot="-900027">
              <a:off x="4345103" y="1033783"/>
              <a:ext cx="821563" cy="664777"/>
            </a:xfrm>
            <a:custGeom>
              <a:avLst/>
              <a:gdLst/>
              <a:ahLst/>
              <a:cxnLst/>
              <a:rect l="l" t="t" r="r" b="b"/>
              <a:pathLst>
                <a:path w="11177" h="9044" extrusionOk="0">
                  <a:moveTo>
                    <a:pt x="5587" y="0"/>
                  </a:moveTo>
                  <a:cubicBezTo>
                    <a:pt x="2501" y="0"/>
                    <a:pt x="0" y="2024"/>
                    <a:pt x="0" y="4521"/>
                  </a:cubicBezTo>
                  <a:cubicBezTo>
                    <a:pt x="0" y="7018"/>
                    <a:pt x="2501" y="9043"/>
                    <a:pt x="5587" y="9043"/>
                  </a:cubicBezTo>
                  <a:cubicBezTo>
                    <a:pt x="8674" y="9043"/>
                    <a:pt x="11176" y="7018"/>
                    <a:pt x="11176" y="4521"/>
                  </a:cubicBezTo>
                  <a:cubicBezTo>
                    <a:pt x="11176" y="2024"/>
                    <a:pt x="8674" y="0"/>
                    <a:pt x="55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43" name="Google Shape;1243;p41"/>
            <p:cNvSpPr/>
            <p:nvPr/>
          </p:nvSpPr>
          <p:spPr>
            <a:xfrm rot="-900027">
              <a:off x="4489749" y="677277"/>
              <a:ext cx="602886" cy="554446"/>
            </a:xfrm>
            <a:custGeom>
              <a:avLst/>
              <a:gdLst/>
              <a:ahLst/>
              <a:cxnLst/>
              <a:rect l="l" t="t" r="r" b="b"/>
              <a:pathLst>
                <a:path w="8202" h="7543" extrusionOk="0">
                  <a:moveTo>
                    <a:pt x="3345" y="1"/>
                  </a:moveTo>
                  <a:cubicBezTo>
                    <a:pt x="2621" y="1"/>
                    <a:pt x="1891" y="273"/>
                    <a:pt x="1324" y="839"/>
                  </a:cubicBezTo>
                  <a:cubicBezTo>
                    <a:pt x="1" y="2163"/>
                    <a:pt x="284" y="4381"/>
                    <a:pt x="1898" y="5333"/>
                  </a:cubicBezTo>
                  <a:lnTo>
                    <a:pt x="5218" y="7285"/>
                  </a:lnTo>
                  <a:cubicBezTo>
                    <a:pt x="5512" y="7458"/>
                    <a:pt x="5839" y="7543"/>
                    <a:pt x="6162" y="7543"/>
                  </a:cubicBezTo>
                  <a:cubicBezTo>
                    <a:pt x="6644" y="7543"/>
                    <a:pt x="7121" y="7355"/>
                    <a:pt x="7482" y="6997"/>
                  </a:cubicBezTo>
                  <a:cubicBezTo>
                    <a:pt x="8083" y="6396"/>
                    <a:pt x="8202" y="5465"/>
                    <a:pt x="7771" y="4733"/>
                  </a:cubicBezTo>
                  <a:lnTo>
                    <a:pt x="5817" y="1412"/>
                  </a:lnTo>
                  <a:cubicBezTo>
                    <a:pt x="5276" y="489"/>
                    <a:pt x="4316" y="1"/>
                    <a:pt x="3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44" name="Google Shape;1244;p41"/>
            <p:cNvSpPr/>
            <p:nvPr/>
          </p:nvSpPr>
          <p:spPr>
            <a:xfrm rot="-900027">
              <a:off x="4713265" y="864401"/>
              <a:ext cx="177955" cy="174353"/>
            </a:xfrm>
            <a:custGeom>
              <a:avLst/>
              <a:gdLst/>
              <a:ahLst/>
              <a:cxnLst/>
              <a:rect l="l" t="t" r="r" b="b"/>
              <a:pathLst>
                <a:path w="2421" h="2372" extrusionOk="0">
                  <a:moveTo>
                    <a:pt x="285" y="0"/>
                  </a:moveTo>
                  <a:cubicBezTo>
                    <a:pt x="219" y="0"/>
                    <a:pt x="151" y="26"/>
                    <a:pt x="99" y="76"/>
                  </a:cubicBezTo>
                  <a:cubicBezTo>
                    <a:pt x="0" y="178"/>
                    <a:pt x="0" y="343"/>
                    <a:pt x="99" y="445"/>
                  </a:cubicBezTo>
                  <a:lnTo>
                    <a:pt x="1952" y="2295"/>
                  </a:lnTo>
                  <a:cubicBezTo>
                    <a:pt x="2003" y="2347"/>
                    <a:pt x="2069" y="2371"/>
                    <a:pt x="2136" y="2371"/>
                  </a:cubicBezTo>
                  <a:cubicBezTo>
                    <a:pt x="2202" y="2371"/>
                    <a:pt x="2270" y="2347"/>
                    <a:pt x="2319" y="2295"/>
                  </a:cubicBezTo>
                  <a:cubicBezTo>
                    <a:pt x="2421" y="2193"/>
                    <a:pt x="2421" y="2027"/>
                    <a:pt x="2319" y="1926"/>
                  </a:cubicBezTo>
                  <a:lnTo>
                    <a:pt x="471" y="76"/>
                  </a:lnTo>
                  <a:cubicBezTo>
                    <a:pt x="420" y="26"/>
                    <a:pt x="352" y="0"/>
                    <a:pt x="2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45" name="Google Shape;1245;p41"/>
            <p:cNvSpPr/>
            <p:nvPr/>
          </p:nvSpPr>
          <p:spPr>
            <a:xfrm rot="-900027">
              <a:off x="4246477" y="873577"/>
              <a:ext cx="602886" cy="554446"/>
            </a:xfrm>
            <a:custGeom>
              <a:avLst/>
              <a:gdLst/>
              <a:ahLst/>
              <a:cxnLst/>
              <a:rect l="l" t="t" r="r" b="b"/>
              <a:pathLst>
                <a:path w="8202" h="7543" extrusionOk="0">
                  <a:moveTo>
                    <a:pt x="3346" y="0"/>
                  </a:moveTo>
                  <a:cubicBezTo>
                    <a:pt x="2622" y="0"/>
                    <a:pt x="1893" y="274"/>
                    <a:pt x="1326" y="840"/>
                  </a:cubicBezTo>
                  <a:cubicBezTo>
                    <a:pt x="0" y="2165"/>
                    <a:pt x="284" y="4383"/>
                    <a:pt x="1898" y="5332"/>
                  </a:cubicBezTo>
                  <a:lnTo>
                    <a:pt x="5217" y="7286"/>
                  </a:lnTo>
                  <a:cubicBezTo>
                    <a:pt x="5513" y="7460"/>
                    <a:pt x="5838" y="7542"/>
                    <a:pt x="6164" y="7542"/>
                  </a:cubicBezTo>
                  <a:cubicBezTo>
                    <a:pt x="6647" y="7542"/>
                    <a:pt x="7124" y="7356"/>
                    <a:pt x="7481" y="6997"/>
                  </a:cubicBezTo>
                  <a:cubicBezTo>
                    <a:pt x="8083" y="6397"/>
                    <a:pt x="8202" y="5466"/>
                    <a:pt x="7771" y="4734"/>
                  </a:cubicBezTo>
                  <a:lnTo>
                    <a:pt x="5820" y="1414"/>
                  </a:lnTo>
                  <a:cubicBezTo>
                    <a:pt x="5275" y="489"/>
                    <a:pt x="4315" y="0"/>
                    <a:pt x="3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46" name="Google Shape;1246;p41"/>
            <p:cNvSpPr/>
            <p:nvPr/>
          </p:nvSpPr>
          <p:spPr>
            <a:xfrm rot="-900027">
              <a:off x="4469917" y="1060608"/>
              <a:ext cx="178249" cy="174500"/>
            </a:xfrm>
            <a:custGeom>
              <a:avLst/>
              <a:gdLst/>
              <a:ahLst/>
              <a:cxnLst/>
              <a:rect l="l" t="t" r="r" b="b"/>
              <a:pathLst>
                <a:path w="2425" h="2374" extrusionOk="0">
                  <a:moveTo>
                    <a:pt x="288" y="1"/>
                  </a:moveTo>
                  <a:cubicBezTo>
                    <a:pt x="221" y="1"/>
                    <a:pt x="154" y="26"/>
                    <a:pt x="104" y="78"/>
                  </a:cubicBezTo>
                  <a:cubicBezTo>
                    <a:pt x="0" y="179"/>
                    <a:pt x="0" y="344"/>
                    <a:pt x="104" y="447"/>
                  </a:cubicBezTo>
                  <a:lnTo>
                    <a:pt x="1953" y="2297"/>
                  </a:lnTo>
                  <a:cubicBezTo>
                    <a:pt x="2005" y="2348"/>
                    <a:pt x="2071" y="2374"/>
                    <a:pt x="2138" y="2374"/>
                  </a:cubicBezTo>
                  <a:cubicBezTo>
                    <a:pt x="2206" y="2374"/>
                    <a:pt x="2270" y="2348"/>
                    <a:pt x="2321" y="2297"/>
                  </a:cubicBezTo>
                  <a:cubicBezTo>
                    <a:pt x="2424" y="2195"/>
                    <a:pt x="2424" y="2030"/>
                    <a:pt x="2321" y="1927"/>
                  </a:cubicBezTo>
                  <a:lnTo>
                    <a:pt x="472" y="78"/>
                  </a:lnTo>
                  <a:cubicBezTo>
                    <a:pt x="420" y="26"/>
                    <a:pt x="356" y="1"/>
                    <a:pt x="2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47" name="Google Shape;1247;p41"/>
            <p:cNvSpPr/>
            <p:nvPr/>
          </p:nvSpPr>
          <p:spPr>
            <a:xfrm rot="-900027">
              <a:off x="4770184" y="919883"/>
              <a:ext cx="821563" cy="664777"/>
            </a:xfrm>
            <a:custGeom>
              <a:avLst/>
              <a:gdLst/>
              <a:ahLst/>
              <a:cxnLst/>
              <a:rect l="l" t="t" r="r" b="b"/>
              <a:pathLst>
                <a:path w="11177" h="9044" extrusionOk="0">
                  <a:moveTo>
                    <a:pt x="5587" y="0"/>
                  </a:moveTo>
                  <a:cubicBezTo>
                    <a:pt x="2501" y="0"/>
                    <a:pt x="1" y="2024"/>
                    <a:pt x="1" y="4521"/>
                  </a:cubicBezTo>
                  <a:cubicBezTo>
                    <a:pt x="1" y="7018"/>
                    <a:pt x="2501" y="9043"/>
                    <a:pt x="5587" y="9043"/>
                  </a:cubicBezTo>
                  <a:cubicBezTo>
                    <a:pt x="8675" y="9043"/>
                    <a:pt x="11177" y="7018"/>
                    <a:pt x="11177" y="4521"/>
                  </a:cubicBezTo>
                  <a:cubicBezTo>
                    <a:pt x="11177" y="3323"/>
                    <a:pt x="10588" y="2172"/>
                    <a:pt x="9539" y="1324"/>
                  </a:cubicBezTo>
                  <a:cubicBezTo>
                    <a:pt x="8493" y="476"/>
                    <a:pt x="7069" y="0"/>
                    <a:pt x="55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48" name="Google Shape;1248;p41"/>
            <p:cNvSpPr/>
            <p:nvPr/>
          </p:nvSpPr>
          <p:spPr>
            <a:xfrm rot="-900027">
              <a:off x="4836777" y="1322946"/>
              <a:ext cx="179058" cy="142673"/>
            </a:xfrm>
            <a:custGeom>
              <a:avLst/>
              <a:gdLst/>
              <a:ahLst/>
              <a:cxnLst/>
              <a:rect l="l" t="t" r="r" b="b"/>
              <a:pathLst>
                <a:path w="2436" h="1941" extrusionOk="0">
                  <a:moveTo>
                    <a:pt x="1219" y="0"/>
                  </a:moveTo>
                  <a:cubicBezTo>
                    <a:pt x="545" y="0"/>
                    <a:pt x="1" y="433"/>
                    <a:pt x="1" y="970"/>
                  </a:cubicBezTo>
                  <a:cubicBezTo>
                    <a:pt x="1" y="1505"/>
                    <a:pt x="545" y="1940"/>
                    <a:pt x="1219" y="1940"/>
                  </a:cubicBezTo>
                  <a:cubicBezTo>
                    <a:pt x="1890" y="1940"/>
                    <a:pt x="2436" y="1505"/>
                    <a:pt x="2436" y="970"/>
                  </a:cubicBezTo>
                  <a:cubicBezTo>
                    <a:pt x="2436" y="433"/>
                    <a:pt x="1890" y="0"/>
                    <a:pt x="12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49" name="Google Shape;1249;p41"/>
            <p:cNvSpPr/>
            <p:nvPr/>
          </p:nvSpPr>
          <p:spPr>
            <a:xfrm rot="-900027">
              <a:off x="5382984" y="1176581"/>
              <a:ext cx="179131" cy="142673"/>
            </a:xfrm>
            <a:custGeom>
              <a:avLst/>
              <a:gdLst/>
              <a:ahLst/>
              <a:cxnLst/>
              <a:rect l="l" t="t" r="r" b="b"/>
              <a:pathLst>
                <a:path w="2437" h="1941" extrusionOk="0">
                  <a:moveTo>
                    <a:pt x="1219" y="0"/>
                  </a:moveTo>
                  <a:cubicBezTo>
                    <a:pt x="544" y="0"/>
                    <a:pt x="0" y="433"/>
                    <a:pt x="0" y="970"/>
                  </a:cubicBezTo>
                  <a:cubicBezTo>
                    <a:pt x="0" y="1505"/>
                    <a:pt x="544" y="1940"/>
                    <a:pt x="1219" y="1940"/>
                  </a:cubicBezTo>
                  <a:cubicBezTo>
                    <a:pt x="1891" y="1940"/>
                    <a:pt x="2437" y="1505"/>
                    <a:pt x="2437" y="970"/>
                  </a:cubicBezTo>
                  <a:cubicBezTo>
                    <a:pt x="2437" y="433"/>
                    <a:pt x="1891" y="0"/>
                    <a:pt x="12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50" name="Google Shape;1250;p41"/>
            <p:cNvSpPr/>
            <p:nvPr/>
          </p:nvSpPr>
          <p:spPr>
            <a:xfrm rot="-900027">
              <a:off x="4734371" y="1055105"/>
              <a:ext cx="335990" cy="332389"/>
            </a:xfrm>
            <a:custGeom>
              <a:avLst/>
              <a:gdLst/>
              <a:ahLst/>
              <a:cxnLst/>
              <a:rect l="l" t="t" r="r" b="b"/>
              <a:pathLst>
                <a:path w="4571" h="4522" extrusionOk="0">
                  <a:moveTo>
                    <a:pt x="2549" y="1"/>
                  </a:moveTo>
                  <a:cubicBezTo>
                    <a:pt x="1382" y="1"/>
                    <a:pt x="293" y="1020"/>
                    <a:pt x="150" y="2261"/>
                  </a:cubicBezTo>
                  <a:cubicBezTo>
                    <a:pt x="0" y="3552"/>
                    <a:pt x="883" y="4522"/>
                    <a:pt x="2052" y="4522"/>
                  </a:cubicBezTo>
                  <a:cubicBezTo>
                    <a:pt x="3220" y="4522"/>
                    <a:pt x="4206" y="3497"/>
                    <a:pt x="4381" y="2261"/>
                  </a:cubicBezTo>
                  <a:cubicBezTo>
                    <a:pt x="4571" y="937"/>
                    <a:pt x="3718" y="1"/>
                    <a:pt x="25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51" name="Google Shape;1251;p41"/>
            <p:cNvSpPr/>
            <p:nvPr/>
          </p:nvSpPr>
          <p:spPr>
            <a:xfrm rot="-900027">
              <a:off x="5238763" y="919973"/>
              <a:ext cx="335843" cy="332389"/>
            </a:xfrm>
            <a:custGeom>
              <a:avLst/>
              <a:gdLst/>
              <a:ahLst/>
              <a:cxnLst/>
              <a:rect l="l" t="t" r="r" b="b"/>
              <a:pathLst>
                <a:path w="4569" h="4522" extrusionOk="0">
                  <a:moveTo>
                    <a:pt x="2019" y="1"/>
                  </a:moveTo>
                  <a:cubicBezTo>
                    <a:pt x="851" y="1"/>
                    <a:pt x="1" y="937"/>
                    <a:pt x="191" y="2261"/>
                  </a:cubicBezTo>
                  <a:cubicBezTo>
                    <a:pt x="366" y="3497"/>
                    <a:pt x="1351" y="4522"/>
                    <a:pt x="2519" y="4522"/>
                  </a:cubicBezTo>
                  <a:cubicBezTo>
                    <a:pt x="3687" y="4522"/>
                    <a:pt x="4569" y="3552"/>
                    <a:pt x="4420" y="2261"/>
                  </a:cubicBezTo>
                  <a:cubicBezTo>
                    <a:pt x="4277" y="1020"/>
                    <a:pt x="3187" y="1"/>
                    <a:pt x="2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52" name="Google Shape;1252;p41"/>
            <p:cNvSpPr/>
            <p:nvPr/>
          </p:nvSpPr>
          <p:spPr>
            <a:xfrm rot="-900027">
              <a:off x="4702490" y="1537079"/>
              <a:ext cx="180454" cy="339224"/>
            </a:xfrm>
            <a:custGeom>
              <a:avLst/>
              <a:gdLst/>
              <a:ahLst/>
              <a:cxnLst/>
              <a:rect l="l" t="t" r="r" b="b"/>
              <a:pathLst>
                <a:path w="2455" h="4615" extrusionOk="0">
                  <a:moveTo>
                    <a:pt x="1497" y="1"/>
                  </a:moveTo>
                  <a:cubicBezTo>
                    <a:pt x="1146" y="1"/>
                    <a:pt x="817" y="219"/>
                    <a:pt x="694" y="567"/>
                  </a:cubicBezTo>
                  <a:cubicBezTo>
                    <a:pt x="296" y="1690"/>
                    <a:pt x="93" y="2958"/>
                    <a:pt x="35" y="3700"/>
                  </a:cubicBezTo>
                  <a:cubicBezTo>
                    <a:pt x="1" y="4169"/>
                    <a:pt x="353" y="4578"/>
                    <a:pt x="822" y="4612"/>
                  </a:cubicBezTo>
                  <a:cubicBezTo>
                    <a:pt x="845" y="4614"/>
                    <a:pt x="865" y="4615"/>
                    <a:pt x="886" y="4615"/>
                  </a:cubicBezTo>
                  <a:cubicBezTo>
                    <a:pt x="1328" y="4615"/>
                    <a:pt x="1702" y="4273"/>
                    <a:pt x="1736" y="3825"/>
                  </a:cubicBezTo>
                  <a:cubicBezTo>
                    <a:pt x="1785" y="3137"/>
                    <a:pt x="1980" y="2037"/>
                    <a:pt x="2299" y="1136"/>
                  </a:cubicBezTo>
                  <a:cubicBezTo>
                    <a:pt x="2454" y="691"/>
                    <a:pt x="2222" y="205"/>
                    <a:pt x="1780" y="49"/>
                  </a:cubicBezTo>
                  <a:cubicBezTo>
                    <a:pt x="1687" y="16"/>
                    <a:pt x="1590" y="1"/>
                    <a:pt x="14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53" name="Google Shape;1253;p41"/>
            <p:cNvSpPr/>
            <p:nvPr/>
          </p:nvSpPr>
          <p:spPr>
            <a:xfrm rot="-900027">
              <a:off x="4474267" y="1564283"/>
              <a:ext cx="180528" cy="339298"/>
            </a:xfrm>
            <a:custGeom>
              <a:avLst/>
              <a:gdLst/>
              <a:ahLst/>
              <a:cxnLst/>
              <a:rect l="l" t="t" r="r" b="b"/>
              <a:pathLst>
                <a:path w="2456" h="4616" extrusionOk="0">
                  <a:moveTo>
                    <a:pt x="1496" y="1"/>
                  </a:moveTo>
                  <a:cubicBezTo>
                    <a:pt x="1148" y="1"/>
                    <a:pt x="818" y="219"/>
                    <a:pt x="696" y="568"/>
                  </a:cubicBezTo>
                  <a:cubicBezTo>
                    <a:pt x="297" y="1691"/>
                    <a:pt x="91" y="2958"/>
                    <a:pt x="37" y="3702"/>
                  </a:cubicBezTo>
                  <a:cubicBezTo>
                    <a:pt x="1" y="4170"/>
                    <a:pt x="355" y="4578"/>
                    <a:pt x="824" y="4612"/>
                  </a:cubicBezTo>
                  <a:cubicBezTo>
                    <a:pt x="846" y="4615"/>
                    <a:pt x="864" y="4616"/>
                    <a:pt x="886" y="4616"/>
                  </a:cubicBezTo>
                  <a:cubicBezTo>
                    <a:pt x="1328" y="4616"/>
                    <a:pt x="1702" y="4275"/>
                    <a:pt x="1736" y="3826"/>
                  </a:cubicBezTo>
                  <a:cubicBezTo>
                    <a:pt x="1786" y="3137"/>
                    <a:pt x="1981" y="2038"/>
                    <a:pt x="2300" y="1136"/>
                  </a:cubicBezTo>
                  <a:cubicBezTo>
                    <a:pt x="2456" y="694"/>
                    <a:pt x="2225" y="206"/>
                    <a:pt x="1780" y="50"/>
                  </a:cubicBezTo>
                  <a:cubicBezTo>
                    <a:pt x="1686" y="17"/>
                    <a:pt x="1593" y="1"/>
                    <a:pt x="14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54" name="Google Shape;1254;p41"/>
            <p:cNvSpPr/>
            <p:nvPr/>
          </p:nvSpPr>
          <p:spPr>
            <a:xfrm rot="-900027">
              <a:off x="5111917" y="1267810"/>
              <a:ext cx="164283" cy="66081"/>
            </a:xfrm>
            <a:custGeom>
              <a:avLst/>
              <a:gdLst/>
              <a:ahLst/>
              <a:cxnLst/>
              <a:rect l="l" t="t" r="r" b="b"/>
              <a:pathLst>
                <a:path w="2235" h="899" extrusionOk="0">
                  <a:moveTo>
                    <a:pt x="292" y="1"/>
                  </a:moveTo>
                  <a:cubicBezTo>
                    <a:pt x="229" y="1"/>
                    <a:pt x="169" y="22"/>
                    <a:pt x="120" y="65"/>
                  </a:cubicBezTo>
                  <a:cubicBezTo>
                    <a:pt x="12" y="160"/>
                    <a:pt x="0" y="324"/>
                    <a:pt x="94" y="433"/>
                  </a:cubicBezTo>
                  <a:cubicBezTo>
                    <a:pt x="351" y="728"/>
                    <a:pt x="724" y="898"/>
                    <a:pt x="1115" y="898"/>
                  </a:cubicBezTo>
                  <a:cubicBezTo>
                    <a:pt x="1510" y="898"/>
                    <a:pt x="1881" y="728"/>
                    <a:pt x="2138" y="433"/>
                  </a:cubicBezTo>
                  <a:cubicBezTo>
                    <a:pt x="2234" y="324"/>
                    <a:pt x="2220" y="160"/>
                    <a:pt x="2114" y="65"/>
                  </a:cubicBezTo>
                  <a:cubicBezTo>
                    <a:pt x="2063" y="22"/>
                    <a:pt x="2002" y="1"/>
                    <a:pt x="1941" y="1"/>
                  </a:cubicBezTo>
                  <a:cubicBezTo>
                    <a:pt x="1868" y="1"/>
                    <a:pt x="1795" y="31"/>
                    <a:pt x="1746" y="91"/>
                  </a:cubicBezTo>
                  <a:cubicBezTo>
                    <a:pt x="1586" y="272"/>
                    <a:pt x="1356" y="377"/>
                    <a:pt x="1115" y="377"/>
                  </a:cubicBezTo>
                  <a:cubicBezTo>
                    <a:pt x="874" y="377"/>
                    <a:pt x="646" y="272"/>
                    <a:pt x="489" y="91"/>
                  </a:cubicBezTo>
                  <a:cubicBezTo>
                    <a:pt x="437" y="31"/>
                    <a:pt x="364" y="1"/>
                    <a:pt x="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255" name="Google Shape;1255;p41"/>
            <p:cNvSpPr/>
            <p:nvPr/>
          </p:nvSpPr>
          <p:spPr>
            <a:xfrm rot="-900027">
              <a:off x="4289740" y="626634"/>
              <a:ext cx="1318676" cy="1212241"/>
            </a:xfrm>
            <a:custGeom>
              <a:avLst/>
              <a:gdLst/>
              <a:ahLst/>
              <a:cxnLst/>
              <a:rect l="l" t="t" r="r" b="b"/>
              <a:pathLst>
                <a:path w="17940" h="16492" extrusionOk="0">
                  <a:moveTo>
                    <a:pt x="7114" y="1"/>
                  </a:moveTo>
                  <a:cubicBezTo>
                    <a:pt x="6292" y="1"/>
                    <a:pt x="5508" y="325"/>
                    <a:pt x="4914" y="918"/>
                  </a:cubicBezTo>
                  <a:cubicBezTo>
                    <a:pt x="4629" y="1204"/>
                    <a:pt x="4407" y="1531"/>
                    <a:pt x="4252" y="1894"/>
                  </a:cubicBezTo>
                  <a:cubicBezTo>
                    <a:pt x="4167" y="1867"/>
                    <a:pt x="4083" y="1842"/>
                    <a:pt x="3999" y="1820"/>
                  </a:cubicBezTo>
                  <a:cubicBezTo>
                    <a:pt x="3747" y="1756"/>
                    <a:pt x="3493" y="1725"/>
                    <a:pt x="3241" y="1725"/>
                  </a:cubicBezTo>
                  <a:cubicBezTo>
                    <a:pt x="2667" y="1725"/>
                    <a:pt x="2098" y="1882"/>
                    <a:pt x="1610" y="2181"/>
                  </a:cubicBezTo>
                  <a:cubicBezTo>
                    <a:pt x="1486" y="2256"/>
                    <a:pt x="1449" y="2416"/>
                    <a:pt x="1524" y="2539"/>
                  </a:cubicBezTo>
                  <a:cubicBezTo>
                    <a:pt x="1574" y="2620"/>
                    <a:pt x="1658" y="2664"/>
                    <a:pt x="1747" y="2664"/>
                  </a:cubicBezTo>
                  <a:cubicBezTo>
                    <a:pt x="1793" y="2664"/>
                    <a:pt x="1839" y="2652"/>
                    <a:pt x="1882" y="2626"/>
                  </a:cubicBezTo>
                  <a:cubicBezTo>
                    <a:pt x="2288" y="2377"/>
                    <a:pt x="2761" y="2247"/>
                    <a:pt x="3238" y="2247"/>
                  </a:cubicBezTo>
                  <a:cubicBezTo>
                    <a:pt x="3451" y="2247"/>
                    <a:pt x="3663" y="2274"/>
                    <a:pt x="3870" y="2325"/>
                  </a:cubicBezTo>
                  <a:cubicBezTo>
                    <a:pt x="4551" y="2495"/>
                    <a:pt x="5121" y="2923"/>
                    <a:pt x="5479" y="3531"/>
                  </a:cubicBezTo>
                  <a:lnTo>
                    <a:pt x="6977" y="6072"/>
                  </a:lnTo>
                  <a:cubicBezTo>
                    <a:pt x="6454" y="6528"/>
                    <a:pt x="6085" y="7180"/>
                    <a:pt x="6000" y="7900"/>
                  </a:cubicBezTo>
                  <a:cubicBezTo>
                    <a:pt x="5956" y="8291"/>
                    <a:pt x="5994" y="8665"/>
                    <a:pt x="6114" y="9005"/>
                  </a:cubicBezTo>
                  <a:cubicBezTo>
                    <a:pt x="6105" y="9091"/>
                    <a:pt x="6102" y="9179"/>
                    <a:pt x="6100" y="9267"/>
                  </a:cubicBezTo>
                  <a:lnTo>
                    <a:pt x="6051" y="9267"/>
                  </a:lnTo>
                  <a:cubicBezTo>
                    <a:pt x="5766" y="9267"/>
                    <a:pt x="5487" y="9191"/>
                    <a:pt x="5238" y="9047"/>
                  </a:cubicBezTo>
                  <a:lnTo>
                    <a:pt x="1919" y="7093"/>
                  </a:lnTo>
                  <a:cubicBezTo>
                    <a:pt x="1298" y="6729"/>
                    <a:pt x="867" y="6144"/>
                    <a:pt x="702" y="5444"/>
                  </a:cubicBezTo>
                  <a:cubicBezTo>
                    <a:pt x="541" y="4751"/>
                    <a:pt x="670" y="4016"/>
                    <a:pt x="1055" y="3429"/>
                  </a:cubicBezTo>
                  <a:cubicBezTo>
                    <a:pt x="1133" y="3307"/>
                    <a:pt x="1101" y="3147"/>
                    <a:pt x="980" y="3068"/>
                  </a:cubicBezTo>
                  <a:cubicBezTo>
                    <a:pt x="936" y="3038"/>
                    <a:pt x="886" y="3024"/>
                    <a:pt x="836" y="3024"/>
                  </a:cubicBezTo>
                  <a:cubicBezTo>
                    <a:pt x="753" y="3024"/>
                    <a:pt x="667" y="3067"/>
                    <a:pt x="618" y="3142"/>
                  </a:cubicBezTo>
                  <a:cubicBezTo>
                    <a:pt x="156" y="3850"/>
                    <a:pt x="1" y="4733"/>
                    <a:pt x="195" y="5564"/>
                  </a:cubicBezTo>
                  <a:cubicBezTo>
                    <a:pt x="314" y="6077"/>
                    <a:pt x="557" y="6541"/>
                    <a:pt x="896" y="6922"/>
                  </a:cubicBezTo>
                  <a:cubicBezTo>
                    <a:pt x="382" y="7648"/>
                    <a:pt x="112" y="8472"/>
                    <a:pt x="112" y="9318"/>
                  </a:cubicBezTo>
                  <a:cubicBezTo>
                    <a:pt x="112" y="10336"/>
                    <a:pt x="494" y="11303"/>
                    <a:pt x="1219" y="12120"/>
                  </a:cubicBezTo>
                  <a:cubicBezTo>
                    <a:pt x="913" y="13137"/>
                    <a:pt x="748" y="14194"/>
                    <a:pt x="701" y="14852"/>
                  </a:cubicBezTo>
                  <a:cubicBezTo>
                    <a:pt x="655" y="15464"/>
                    <a:pt x="1116" y="15999"/>
                    <a:pt x="1727" y="16043"/>
                  </a:cubicBezTo>
                  <a:cubicBezTo>
                    <a:pt x="1756" y="16045"/>
                    <a:pt x="1782" y="16046"/>
                    <a:pt x="1810" y="16046"/>
                  </a:cubicBezTo>
                  <a:cubicBezTo>
                    <a:pt x="2388" y="16046"/>
                    <a:pt x="2876" y="15594"/>
                    <a:pt x="2919" y="15016"/>
                  </a:cubicBezTo>
                  <a:cubicBezTo>
                    <a:pt x="2949" y="14616"/>
                    <a:pt x="3028" y="14075"/>
                    <a:pt x="3152" y="13515"/>
                  </a:cubicBezTo>
                  <a:cubicBezTo>
                    <a:pt x="3426" y="13637"/>
                    <a:pt x="3709" y="13740"/>
                    <a:pt x="4002" y="13825"/>
                  </a:cubicBezTo>
                  <a:cubicBezTo>
                    <a:pt x="3891" y="14394"/>
                    <a:pt x="3822" y="14914"/>
                    <a:pt x="3796" y="15298"/>
                  </a:cubicBezTo>
                  <a:cubicBezTo>
                    <a:pt x="3750" y="15909"/>
                    <a:pt x="4212" y="16442"/>
                    <a:pt x="4821" y="16488"/>
                  </a:cubicBezTo>
                  <a:cubicBezTo>
                    <a:pt x="4849" y="16490"/>
                    <a:pt x="4878" y="16492"/>
                    <a:pt x="4905" y="16492"/>
                  </a:cubicBezTo>
                  <a:cubicBezTo>
                    <a:pt x="5485" y="16492"/>
                    <a:pt x="5971" y="16039"/>
                    <a:pt x="6011" y="15462"/>
                  </a:cubicBezTo>
                  <a:cubicBezTo>
                    <a:pt x="6040" y="15094"/>
                    <a:pt x="6109" y="14606"/>
                    <a:pt x="6217" y="14095"/>
                  </a:cubicBezTo>
                  <a:cubicBezTo>
                    <a:pt x="7079" y="14066"/>
                    <a:pt x="7918" y="13881"/>
                    <a:pt x="8677" y="13554"/>
                  </a:cubicBezTo>
                  <a:cubicBezTo>
                    <a:pt x="8872" y="14299"/>
                    <a:pt x="8978" y="15029"/>
                    <a:pt x="9010" y="15462"/>
                  </a:cubicBezTo>
                  <a:cubicBezTo>
                    <a:pt x="9053" y="16039"/>
                    <a:pt x="9539" y="16492"/>
                    <a:pt x="10119" y="16492"/>
                  </a:cubicBezTo>
                  <a:cubicBezTo>
                    <a:pt x="10147" y="16492"/>
                    <a:pt x="10176" y="16490"/>
                    <a:pt x="10200" y="16488"/>
                  </a:cubicBezTo>
                  <a:cubicBezTo>
                    <a:pt x="10814" y="16442"/>
                    <a:pt x="11273" y="15909"/>
                    <a:pt x="11227" y="15298"/>
                  </a:cubicBezTo>
                  <a:cubicBezTo>
                    <a:pt x="11200" y="14930"/>
                    <a:pt x="11142" y="14490"/>
                    <a:pt x="11061" y="14047"/>
                  </a:cubicBezTo>
                  <a:lnTo>
                    <a:pt x="11061" y="14047"/>
                  </a:lnTo>
                  <a:cubicBezTo>
                    <a:pt x="11352" y="14083"/>
                    <a:pt x="11648" y="14101"/>
                    <a:pt x="11947" y="14101"/>
                  </a:cubicBezTo>
                  <a:cubicBezTo>
                    <a:pt x="12831" y="14101"/>
                    <a:pt x="13675" y="13945"/>
                    <a:pt x="14466" y="13637"/>
                  </a:cubicBezTo>
                  <a:cubicBezTo>
                    <a:pt x="14600" y="13585"/>
                    <a:pt x="14667" y="13432"/>
                    <a:pt x="14613" y="13299"/>
                  </a:cubicBezTo>
                  <a:cubicBezTo>
                    <a:pt x="14573" y="13197"/>
                    <a:pt x="14474" y="13134"/>
                    <a:pt x="14371" y="13134"/>
                  </a:cubicBezTo>
                  <a:cubicBezTo>
                    <a:pt x="14340" y="13134"/>
                    <a:pt x="14307" y="13139"/>
                    <a:pt x="14276" y="13152"/>
                  </a:cubicBezTo>
                  <a:cubicBezTo>
                    <a:pt x="13547" y="13436"/>
                    <a:pt x="12765" y="13579"/>
                    <a:pt x="11947" y="13579"/>
                  </a:cubicBezTo>
                  <a:cubicBezTo>
                    <a:pt x="9245" y="13579"/>
                    <a:pt x="7004" y="11959"/>
                    <a:pt x="6665" y="9866"/>
                  </a:cubicBezTo>
                  <a:lnTo>
                    <a:pt x="6665" y="9866"/>
                  </a:lnTo>
                  <a:cubicBezTo>
                    <a:pt x="7062" y="10246"/>
                    <a:pt x="7588" y="10452"/>
                    <a:pt x="8163" y="10452"/>
                  </a:cubicBezTo>
                  <a:cubicBezTo>
                    <a:pt x="8791" y="10452"/>
                    <a:pt x="9401" y="10189"/>
                    <a:pt x="9883" y="9710"/>
                  </a:cubicBezTo>
                  <a:cubicBezTo>
                    <a:pt x="10348" y="9250"/>
                    <a:pt x="10656" y="8631"/>
                    <a:pt x="10751" y="7967"/>
                  </a:cubicBezTo>
                  <a:cubicBezTo>
                    <a:pt x="10854" y="7250"/>
                    <a:pt x="10682" y="6591"/>
                    <a:pt x="10266" y="6111"/>
                  </a:cubicBezTo>
                  <a:cubicBezTo>
                    <a:pt x="10045" y="5858"/>
                    <a:pt x="9771" y="5670"/>
                    <a:pt x="9459" y="5551"/>
                  </a:cubicBezTo>
                  <a:cubicBezTo>
                    <a:pt x="10223" y="5227"/>
                    <a:pt x="11068" y="5058"/>
                    <a:pt x="11947" y="5058"/>
                  </a:cubicBezTo>
                  <a:cubicBezTo>
                    <a:pt x="12826" y="5058"/>
                    <a:pt x="13673" y="5227"/>
                    <a:pt x="14435" y="5551"/>
                  </a:cubicBezTo>
                  <a:cubicBezTo>
                    <a:pt x="14125" y="5670"/>
                    <a:pt x="13851" y="5858"/>
                    <a:pt x="13633" y="6111"/>
                  </a:cubicBezTo>
                  <a:cubicBezTo>
                    <a:pt x="13216" y="6591"/>
                    <a:pt x="13044" y="7250"/>
                    <a:pt x="13147" y="7967"/>
                  </a:cubicBezTo>
                  <a:cubicBezTo>
                    <a:pt x="13240" y="8631"/>
                    <a:pt x="13549" y="9250"/>
                    <a:pt x="14014" y="9710"/>
                  </a:cubicBezTo>
                  <a:cubicBezTo>
                    <a:pt x="14497" y="10189"/>
                    <a:pt x="15107" y="10452"/>
                    <a:pt x="15734" y="10452"/>
                  </a:cubicBezTo>
                  <a:cubicBezTo>
                    <a:pt x="16308" y="10452"/>
                    <a:pt x="16833" y="10246"/>
                    <a:pt x="17230" y="9868"/>
                  </a:cubicBezTo>
                  <a:lnTo>
                    <a:pt x="17230" y="9868"/>
                  </a:lnTo>
                  <a:cubicBezTo>
                    <a:pt x="17060" y="10924"/>
                    <a:pt x="16399" y="11895"/>
                    <a:pt x="15359" y="12590"/>
                  </a:cubicBezTo>
                  <a:cubicBezTo>
                    <a:pt x="15239" y="12670"/>
                    <a:pt x="15207" y="12832"/>
                    <a:pt x="15285" y="12952"/>
                  </a:cubicBezTo>
                  <a:cubicBezTo>
                    <a:pt x="15337" y="13028"/>
                    <a:pt x="15422" y="13068"/>
                    <a:pt x="15504" y="13068"/>
                  </a:cubicBezTo>
                  <a:cubicBezTo>
                    <a:pt x="15554" y="13068"/>
                    <a:pt x="15604" y="13053"/>
                    <a:pt x="15647" y="13023"/>
                  </a:cubicBezTo>
                  <a:cubicBezTo>
                    <a:pt x="17015" y="12111"/>
                    <a:pt x="17799" y="10760"/>
                    <a:pt x="17799" y="9318"/>
                  </a:cubicBezTo>
                  <a:cubicBezTo>
                    <a:pt x="17799" y="9214"/>
                    <a:pt x="17791" y="9109"/>
                    <a:pt x="17784" y="9005"/>
                  </a:cubicBezTo>
                  <a:cubicBezTo>
                    <a:pt x="17900" y="8665"/>
                    <a:pt x="17940" y="8291"/>
                    <a:pt x="17896" y="7900"/>
                  </a:cubicBezTo>
                  <a:cubicBezTo>
                    <a:pt x="17741" y="6558"/>
                    <a:pt x="16598" y="5460"/>
                    <a:pt x="15322" y="5412"/>
                  </a:cubicBezTo>
                  <a:cubicBezTo>
                    <a:pt x="14331" y="4839"/>
                    <a:pt x="13167" y="4536"/>
                    <a:pt x="11947" y="4536"/>
                  </a:cubicBezTo>
                  <a:cubicBezTo>
                    <a:pt x="11826" y="4536"/>
                    <a:pt x="11704" y="4539"/>
                    <a:pt x="11581" y="4547"/>
                  </a:cubicBezTo>
                  <a:lnTo>
                    <a:pt x="9817" y="1543"/>
                  </a:lnTo>
                  <a:cubicBezTo>
                    <a:pt x="9323" y="703"/>
                    <a:pt x="8487" y="151"/>
                    <a:pt x="7519" y="27"/>
                  </a:cubicBezTo>
                  <a:cubicBezTo>
                    <a:pt x="7385" y="10"/>
                    <a:pt x="7251" y="1"/>
                    <a:pt x="7114" y="1"/>
                  </a:cubicBezTo>
                  <a:close/>
                  <a:moveTo>
                    <a:pt x="9214" y="13548"/>
                  </a:moveTo>
                  <a:lnTo>
                    <a:pt x="9214" y="13548"/>
                  </a:lnTo>
                  <a:cubicBezTo>
                    <a:pt x="9625" y="13727"/>
                    <a:pt x="10062" y="13864"/>
                    <a:pt x="10515" y="13958"/>
                  </a:cubicBezTo>
                  <a:cubicBezTo>
                    <a:pt x="10608" y="14441"/>
                    <a:pt x="10679" y="14934"/>
                    <a:pt x="10708" y="15335"/>
                  </a:cubicBezTo>
                  <a:cubicBezTo>
                    <a:pt x="10731" y="15660"/>
                    <a:pt x="10487" y="15943"/>
                    <a:pt x="10162" y="15969"/>
                  </a:cubicBezTo>
                  <a:cubicBezTo>
                    <a:pt x="10148" y="15970"/>
                    <a:pt x="10133" y="15971"/>
                    <a:pt x="10120" y="15971"/>
                  </a:cubicBezTo>
                  <a:cubicBezTo>
                    <a:pt x="9812" y="15971"/>
                    <a:pt x="9553" y="15730"/>
                    <a:pt x="9528" y="15423"/>
                  </a:cubicBezTo>
                  <a:cubicBezTo>
                    <a:pt x="9498" y="14972"/>
                    <a:pt x="9398" y="14277"/>
                    <a:pt x="9214" y="13548"/>
                  </a:cubicBezTo>
                  <a:close/>
                  <a:moveTo>
                    <a:pt x="1281" y="7286"/>
                  </a:moveTo>
                  <a:cubicBezTo>
                    <a:pt x="1397" y="7378"/>
                    <a:pt x="1520" y="7466"/>
                    <a:pt x="1652" y="7542"/>
                  </a:cubicBezTo>
                  <a:lnTo>
                    <a:pt x="4974" y="9496"/>
                  </a:lnTo>
                  <a:cubicBezTo>
                    <a:pt x="5301" y="9688"/>
                    <a:pt x="5675" y="9788"/>
                    <a:pt x="6050" y="9788"/>
                  </a:cubicBezTo>
                  <a:cubicBezTo>
                    <a:pt x="6077" y="9788"/>
                    <a:pt x="6102" y="9788"/>
                    <a:pt x="6128" y="9787"/>
                  </a:cubicBezTo>
                  <a:cubicBezTo>
                    <a:pt x="6258" y="10898"/>
                    <a:pt x="6852" y="11925"/>
                    <a:pt x="7833" y="12719"/>
                  </a:cubicBezTo>
                  <a:cubicBezTo>
                    <a:pt x="8007" y="12860"/>
                    <a:pt x="8194" y="12991"/>
                    <a:pt x="8383" y="13112"/>
                  </a:cubicBezTo>
                  <a:cubicBezTo>
                    <a:pt x="7751" y="13373"/>
                    <a:pt x="7056" y="13528"/>
                    <a:pt x="6341" y="13568"/>
                  </a:cubicBezTo>
                  <a:cubicBezTo>
                    <a:pt x="6408" y="13319"/>
                    <a:pt x="6482" y="13072"/>
                    <a:pt x="6563" y="12838"/>
                  </a:cubicBezTo>
                  <a:cubicBezTo>
                    <a:pt x="6613" y="12703"/>
                    <a:pt x="6540" y="12554"/>
                    <a:pt x="6404" y="12506"/>
                  </a:cubicBezTo>
                  <a:cubicBezTo>
                    <a:pt x="6376" y="12496"/>
                    <a:pt x="6345" y="12491"/>
                    <a:pt x="6318" y="12491"/>
                  </a:cubicBezTo>
                  <a:cubicBezTo>
                    <a:pt x="6211" y="12491"/>
                    <a:pt x="6109" y="12558"/>
                    <a:pt x="6071" y="12664"/>
                  </a:cubicBezTo>
                  <a:cubicBezTo>
                    <a:pt x="5947" y="13020"/>
                    <a:pt x="5841" y="13402"/>
                    <a:pt x="5755" y="13782"/>
                  </a:cubicBezTo>
                  <a:cubicBezTo>
                    <a:pt x="5752" y="13784"/>
                    <a:pt x="5752" y="13787"/>
                    <a:pt x="5752" y="13791"/>
                  </a:cubicBezTo>
                  <a:cubicBezTo>
                    <a:pt x="5611" y="14397"/>
                    <a:pt x="5525" y="14990"/>
                    <a:pt x="5493" y="15423"/>
                  </a:cubicBezTo>
                  <a:cubicBezTo>
                    <a:pt x="5470" y="15730"/>
                    <a:pt x="5211" y="15970"/>
                    <a:pt x="4905" y="15970"/>
                  </a:cubicBezTo>
                  <a:cubicBezTo>
                    <a:pt x="4890" y="15970"/>
                    <a:pt x="4874" y="15970"/>
                    <a:pt x="4861" y="15969"/>
                  </a:cubicBezTo>
                  <a:cubicBezTo>
                    <a:pt x="4537" y="15943"/>
                    <a:pt x="4290" y="15660"/>
                    <a:pt x="4315" y="15335"/>
                  </a:cubicBezTo>
                  <a:cubicBezTo>
                    <a:pt x="4345" y="14918"/>
                    <a:pt x="4424" y="14333"/>
                    <a:pt x="4562" y="13701"/>
                  </a:cubicBezTo>
                  <a:lnTo>
                    <a:pt x="4562" y="13701"/>
                  </a:lnTo>
                  <a:cubicBezTo>
                    <a:pt x="4661" y="13232"/>
                    <a:pt x="4793" y="12738"/>
                    <a:pt x="4959" y="12271"/>
                  </a:cubicBezTo>
                  <a:cubicBezTo>
                    <a:pt x="5008" y="12134"/>
                    <a:pt x="4936" y="11986"/>
                    <a:pt x="4799" y="11938"/>
                  </a:cubicBezTo>
                  <a:cubicBezTo>
                    <a:pt x="4770" y="11928"/>
                    <a:pt x="4740" y="11923"/>
                    <a:pt x="4712" y="11923"/>
                  </a:cubicBezTo>
                  <a:cubicBezTo>
                    <a:pt x="4603" y="11923"/>
                    <a:pt x="4505" y="11990"/>
                    <a:pt x="4466" y="12097"/>
                  </a:cubicBezTo>
                  <a:cubicBezTo>
                    <a:pt x="4327" y="12493"/>
                    <a:pt x="4207" y="12909"/>
                    <a:pt x="4114" y="13315"/>
                  </a:cubicBezTo>
                  <a:cubicBezTo>
                    <a:pt x="3824" y="13230"/>
                    <a:pt x="3546" y="13124"/>
                    <a:pt x="3281" y="12999"/>
                  </a:cubicBezTo>
                  <a:cubicBezTo>
                    <a:pt x="3338" y="12792"/>
                    <a:pt x="3399" y="12589"/>
                    <a:pt x="3470" y="12393"/>
                  </a:cubicBezTo>
                  <a:cubicBezTo>
                    <a:pt x="3517" y="12258"/>
                    <a:pt x="3445" y="12108"/>
                    <a:pt x="3311" y="12060"/>
                  </a:cubicBezTo>
                  <a:cubicBezTo>
                    <a:pt x="3282" y="12051"/>
                    <a:pt x="3253" y="12045"/>
                    <a:pt x="3223" y="12045"/>
                  </a:cubicBezTo>
                  <a:cubicBezTo>
                    <a:pt x="3115" y="12045"/>
                    <a:pt x="3016" y="12112"/>
                    <a:pt x="2977" y="12220"/>
                  </a:cubicBezTo>
                  <a:cubicBezTo>
                    <a:pt x="2882" y="12491"/>
                    <a:pt x="2796" y="12778"/>
                    <a:pt x="2723" y="13069"/>
                  </a:cubicBezTo>
                  <a:cubicBezTo>
                    <a:pt x="2723" y="13072"/>
                    <a:pt x="2723" y="13074"/>
                    <a:pt x="2721" y="13077"/>
                  </a:cubicBezTo>
                  <a:cubicBezTo>
                    <a:pt x="2546" y="13774"/>
                    <a:pt x="2436" y="14480"/>
                    <a:pt x="2399" y="14978"/>
                  </a:cubicBezTo>
                  <a:cubicBezTo>
                    <a:pt x="2376" y="15285"/>
                    <a:pt x="2118" y="15525"/>
                    <a:pt x="1810" y="15525"/>
                  </a:cubicBezTo>
                  <a:cubicBezTo>
                    <a:pt x="1798" y="15525"/>
                    <a:pt x="1781" y="15524"/>
                    <a:pt x="1765" y="15523"/>
                  </a:cubicBezTo>
                  <a:cubicBezTo>
                    <a:pt x="1440" y="15499"/>
                    <a:pt x="1196" y="15216"/>
                    <a:pt x="1219" y="14891"/>
                  </a:cubicBezTo>
                  <a:cubicBezTo>
                    <a:pt x="1270" y="14231"/>
                    <a:pt x="1440" y="13152"/>
                    <a:pt x="1758" y="12138"/>
                  </a:cubicBezTo>
                  <a:cubicBezTo>
                    <a:pt x="1759" y="12136"/>
                    <a:pt x="1759" y="12136"/>
                    <a:pt x="1759" y="12135"/>
                  </a:cubicBezTo>
                  <a:cubicBezTo>
                    <a:pt x="1793" y="12030"/>
                    <a:pt x="1828" y="11928"/>
                    <a:pt x="1865" y="11826"/>
                  </a:cubicBezTo>
                  <a:cubicBezTo>
                    <a:pt x="1911" y="11690"/>
                    <a:pt x="1840" y="11541"/>
                    <a:pt x="1706" y="11491"/>
                  </a:cubicBezTo>
                  <a:cubicBezTo>
                    <a:pt x="1678" y="11482"/>
                    <a:pt x="1649" y="11478"/>
                    <a:pt x="1620" y="11478"/>
                  </a:cubicBezTo>
                  <a:cubicBezTo>
                    <a:pt x="1547" y="11478"/>
                    <a:pt x="1478" y="11506"/>
                    <a:pt x="1431" y="11558"/>
                  </a:cubicBezTo>
                  <a:cubicBezTo>
                    <a:pt x="908" y="10886"/>
                    <a:pt x="633" y="10119"/>
                    <a:pt x="633" y="9318"/>
                  </a:cubicBezTo>
                  <a:cubicBezTo>
                    <a:pt x="633" y="8606"/>
                    <a:pt x="857" y="7907"/>
                    <a:pt x="1281" y="7286"/>
                  </a:cubicBezTo>
                  <a:close/>
                  <a:moveTo>
                    <a:pt x="15245" y="5932"/>
                  </a:moveTo>
                  <a:cubicBezTo>
                    <a:pt x="16276" y="5938"/>
                    <a:pt x="17250" y="6864"/>
                    <a:pt x="17377" y="7961"/>
                  </a:cubicBezTo>
                  <a:cubicBezTo>
                    <a:pt x="17416" y="8283"/>
                    <a:pt x="17379" y="8591"/>
                    <a:pt x="17279" y="8864"/>
                  </a:cubicBezTo>
                  <a:lnTo>
                    <a:pt x="17279" y="8867"/>
                  </a:lnTo>
                  <a:cubicBezTo>
                    <a:pt x="17209" y="9063"/>
                    <a:pt x="17101" y="9240"/>
                    <a:pt x="16963" y="9394"/>
                  </a:cubicBezTo>
                  <a:cubicBezTo>
                    <a:pt x="16655" y="9741"/>
                    <a:pt x="16218" y="9931"/>
                    <a:pt x="15734" y="9931"/>
                  </a:cubicBezTo>
                  <a:cubicBezTo>
                    <a:pt x="14734" y="9931"/>
                    <a:pt x="13825" y="9036"/>
                    <a:pt x="13664" y="7893"/>
                  </a:cubicBezTo>
                  <a:cubicBezTo>
                    <a:pt x="13581" y="7328"/>
                    <a:pt x="13711" y="6816"/>
                    <a:pt x="14026" y="6452"/>
                  </a:cubicBezTo>
                  <a:cubicBezTo>
                    <a:pt x="14319" y="6117"/>
                    <a:pt x="14745" y="5932"/>
                    <a:pt x="15234" y="5932"/>
                  </a:cubicBezTo>
                  <a:close/>
                  <a:moveTo>
                    <a:pt x="8660" y="5932"/>
                  </a:moveTo>
                  <a:cubicBezTo>
                    <a:pt x="9149" y="5932"/>
                    <a:pt x="9580" y="6117"/>
                    <a:pt x="9869" y="6452"/>
                  </a:cubicBezTo>
                  <a:cubicBezTo>
                    <a:pt x="10185" y="6816"/>
                    <a:pt x="10314" y="7328"/>
                    <a:pt x="10235" y="7893"/>
                  </a:cubicBezTo>
                  <a:cubicBezTo>
                    <a:pt x="10070" y="9036"/>
                    <a:pt x="9160" y="9931"/>
                    <a:pt x="8163" y="9931"/>
                  </a:cubicBezTo>
                  <a:cubicBezTo>
                    <a:pt x="7680" y="9931"/>
                    <a:pt x="7240" y="9741"/>
                    <a:pt x="6931" y="9394"/>
                  </a:cubicBezTo>
                  <a:cubicBezTo>
                    <a:pt x="6795" y="9240"/>
                    <a:pt x="6689" y="9063"/>
                    <a:pt x="6619" y="8867"/>
                  </a:cubicBezTo>
                  <a:lnTo>
                    <a:pt x="6619" y="8864"/>
                  </a:lnTo>
                  <a:cubicBezTo>
                    <a:pt x="6517" y="8591"/>
                    <a:pt x="6482" y="8284"/>
                    <a:pt x="6519" y="7961"/>
                  </a:cubicBezTo>
                  <a:cubicBezTo>
                    <a:pt x="6646" y="6865"/>
                    <a:pt x="7617" y="5940"/>
                    <a:pt x="8649" y="5932"/>
                  </a:cubicBezTo>
                  <a:close/>
                  <a:moveTo>
                    <a:pt x="15330" y="7407"/>
                  </a:moveTo>
                  <a:cubicBezTo>
                    <a:pt x="14773" y="7407"/>
                    <a:pt x="14317" y="7862"/>
                    <a:pt x="14317" y="8422"/>
                  </a:cubicBezTo>
                  <a:cubicBezTo>
                    <a:pt x="14317" y="8564"/>
                    <a:pt x="14435" y="8682"/>
                    <a:pt x="14577" y="8682"/>
                  </a:cubicBezTo>
                  <a:cubicBezTo>
                    <a:pt x="14721" y="8682"/>
                    <a:pt x="14837" y="8564"/>
                    <a:pt x="14837" y="8422"/>
                  </a:cubicBezTo>
                  <a:cubicBezTo>
                    <a:pt x="14837" y="8149"/>
                    <a:pt x="15060" y="7929"/>
                    <a:pt x="15330" y="7929"/>
                  </a:cubicBezTo>
                  <a:cubicBezTo>
                    <a:pt x="15604" y="7929"/>
                    <a:pt x="15824" y="8149"/>
                    <a:pt x="15824" y="8422"/>
                  </a:cubicBezTo>
                  <a:cubicBezTo>
                    <a:pt x="15824" y="8564"/>
                    <a:pt x="15940" y="8682"/>
                    <a:pt x="16084" y="8682"/>
                  </a:cubicBezTo>
                  <a:cubicBezTo>
                    <a:pt x="16228" y="8682"/>
                    <a:pt x="16345" y="8564"/>
                    <a:pt x="16345" y="8422"/>
                  </a:cubicBezTo>
                  <a:cubicBezTo>
                    <a:pt x="16345" y="7862"/>
                    <a:pt x="15889" y="7407"/>
                    <a:pt x="15330" y="7407"/>
                  </a:cubicBezTo>
                  <a:close/>
                  <a:moveTo>
                    <a:pt x="8565" y="7407"/>
                  </a:moveTo>
                  <a:cubicBezTo>
                    <a:pt x="8007" y="7407"/>
                    <a:pt x="7551" y="7862"/>
                    <a:pt x="7551" y="8422"/>
                  </a:cubicBezTo>
                  <a:cubicBezTo>
                    <a:pt x="7551" y="8564"/>
                    <a:pt x="7668" y="8682"/>
                    <a:pt x="7812" y="8682"/>
                  </a:cubicBezTo>
                  <a:cubicBezTo>
                    <a:pt x="7958" y="8682"/>
                    <a:pt x="8074" y="8564"/>
                    <a:pt x="8074" y="8422"/>
                  </a:cubicBezTo>
                  <a:cubicBezTo>
                    <a:pt x="8074" y="8149"/>
                    <a:pt x="8295" y="7929"/>
                    <a:pt x="8565" y="7929"/>
                  </a:cubicBezTo>
                  <a:cubicBezTo>
                    <a:pt x="8837" y="7929"/>
                    <a:pt x="9059" y="8149"/>
                    <a:pt x="9059" y="8422"/>
                  </a:cubicBezTo>
                  <a:cubicBezTo>
                    <a:pt x="9059" y="8564"/>
                    <a:pt x="9174" y="8682"/>
                    <a:pt x="9320" y="8682"/>
                  </a:cubicBezTo>
                  <a:cubicBezTo>
                    <a:pt x="9463" y="8682"/>
                    <a:pt x="9580" y="8564"/>
                    <a:pt x="9580" y="8422"/>
                  </a:cubicBezTo>
                  <a:cubicBezTo>
                    <a:pt x="9580" y="7862"/>
                    <a:pt x="9126" y="7407"/>
                    <a:pt x="8565" y="7407"/>
                  </a:cubicBezTo>
                  <a:close/>
                  <a:moveTo>
                    <a:pt x="7117" y="522"/>
                  </a:moveTo>
                  <a:cubicBezTo>
                    <a:pt x="7228" y="522"/>
                    <a:pt x="7341" y="529"/>
                    <a:pt x="7454" y="544"/>
                  </a:cubicBezTo>
                  <a:cubicBezTo>
                    <a:pt x="8258" y="646"/>
                    <a:pt x="8956" y="1107"/>
                    <a:pt x="9367" y="1806"/>
                  </a:cubicBezTo>
                  <a:lnTo>
                    <a:pt x="11009" y="4597"/>
                  </a:lnTo>
                  <a:cubicBezTo>
                    <a:pt x="10136" y="4712"/>
                    <a:pt x="9306" y="4988"/>
                    <a:pt x="8576" y="5412"/>
                  </a:cubicBezTo>
                  <a:cubicBezTo>
                    <a:pt x="8159" y="5427"/>
                    <a:pt x="7758" y="5555"/>
                    <a:pt x="7398" y="5766"/>
                  </a:cubicBezTo>
                  <a:lnTo>
                    <a:pt x="5930" y="3265"/>
                  </a:lnTo>
                  <a:cubicBezTo>
                    <a:pt x="5637" y="2768"/>
                    <a:pt x="5223" y="2369"/>
                    <a:pt x="4729" y="2104"/>
                  </a:cubicBezTo>
                  <a:cubicBezTo>
                    <a:pt x="4859" y="1798"/>
                    <a:pt x="5042" y="1526"/>
                    <a:pt x="5284" y="1286"/>
                  </a:cubicBezTo>
                  <a:cubicBezTo>
                    <a:pt x="5778" y="792"/>
                    <a:pt x="6431" y="522"/>
                    <a:pt x="7117" y="52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256" name="Google Shape;1256;p41"/>
          <p:cNvGrpSpPr/>
          <p:nvPr/>
        </p:nvGrpSpPr>
        <p:grpSpPr>
          <a:xfrm>
            <a:off x="2830935" y="1846869"/>
            <a:ext cx="767600" cy="885209"/>
            <a:chOff x="3507067" y="1579284"/>
            <a:chExt cx="2129855" cy="2456183"/>
          </a:xfrm>
        </p:grpSpPr>
        <p:sp>
          <p:nvSpPr>
            <p:cNvPr id="1257" name="Google Shape;1257;p41"/>
            <p:cNvSpPr/>
            <p:nvPr/>
          </p:nvSpPr>
          <p:spPr>
            <a:xfrm>
              <a:off x="3507078" y="1579326"/>
              <a:ext cx="2129843" cy="2456142"/>
            </a:xfrm>
            <a:custGeom>
              <a:avLst/>
              <a:gdLst/>
              <a:ahLst/>
              <a:cxnLst/>
              <a:rect l="l" t="t" r="r" b="b"/>
              <a:pathLst>
                <a:path w="15437" h="17802" extrusionOk="0">
                  <a:moveTo>
                    <a:pt x="1165" y="10416"/>
                  </a:moveTo>
                  <a:cubicBezTo>
                    <a:pt x="1047" y="10353"/>
                    <a:pt x="922" y="10324"/>
                    <a:pt x="799" y="10324"/>
                  </a:cubicBezTo>
                  <a:cubicBezTo>
                    <a:pt x="525" y="10324"/>
                    <a:pt x="259" y="10470"/>
                    <a:pt x="121" y="10727"/>
                  </a:cubicBezTo>
                  <a:cubicBezTo>
                    <a:pt x="22" y="10907"/>
                    <a:pt x="1" y="11117"/>
                    <a:pt x="59" y="11313"/>
                  </a:cubicBezTo>
                  <a:cubicBezTo>
                    <a:pt x="118" y="11511"/>
                    <a:pt x="249" y="11673"/>
                    <a:pt x="431" y="11770"/>
                  </a:cubicBezTo>
                  <a:lnTo>
                    <a:pt x="2032" y="12637"/>
                  </a:lnTo>
                  <a:cubicBezTo>
                    <a:pt x="2145" y="12698"/>
                    <a:pt x="2271" y="12730"/>
                    <a:pt x="2399" y="12730"/>
                  </a:cubicBezTo>
                  <a:cubicBezTo>
                    <a:pt x="2455" y="12730"/>
                    <a:pt x="2512" y="12723"/>
                    <a:pt x="2564" y="12712"/>
                  </a:cubicBezTo>
                  <a:lnTo>
                    <a:pt x="4609" y="12261"/>
                  </a:lnTo>
                  <a:cubicBezTo>
                    <a:pt x="4601" y="12307"/>
                    <a:pt x="4594" y="12351"/>
                    <a:pt x="4588" y="12397"/>
                  </a:cubicBezTo>
                  <a:lnTo>
                    <a:pt x="2360" y="13439"/>
                  </a:lnTo>
                  <a:cubicBezTo>
                    <a:pt x="2027" y="13593"/>
                    <a:pt x="1851" y="13964"/>
                    <a:pt x="1937" y="14321"/>
                  </a:cubicBezTo>
                  <a:lnTo>
                    <a:pt x="2497" y="16596"/>
                  </a:lnTo>
                  <a:cubicBezTo>
                    <a:pt x="2582" y="16942"/>
                    <a:pt x="2890" y="17182"/>
                    <a:pt x="3244" y="17182"/>
                  </a:cubicBezTo>
                  <a:cubicBezTo>
                    <a:pt x="3306" y="17182"/>
                    <a:pt x="3369" y="17175"/>
                    <a:pt x="3429" y="17161"/>
                  </a:cubicBezTo>
                  <a:cubicBezTo>
                    <a:pt x="3508" y="17141"/>
                    <a:pt x="3584" y="17108"/>
                    <a:pt x="3654" y="17066"/>
                  </a:cubicBezTo>
                  <a:cubicBezTo>
                    <a:pt x="3776" y="16990"/>
                    <a:pt x="3811" y="16829"/>
                    <a:pt x="3735" y="16706"/>
                  </a:cubicBezTo>
                  <a:cubicBezTo>
                    <a:pt x="3724" y="16687"/>
                    <a:pt x="3709" y="16669"/>
                    <a:pt x="3693" y="16655"/>
                  </a:cubicBezTo>
                  <a:cubicBezTo>
                    <a:pt x="3750" y="16547"/>
                    <a:pt x="3770" y="16419"/>
                    <a:pt x="3739" y="16291"/>
                  </a:cubicBezTo>
                  <a:lnTo>
                    <a:pt x="3666" y="15994"/>
                  </a:lnTo>
                  <a:lnTo>
                    <a:pt x="3666" y="15994"/>
                  </a:lnTo>
                  <a:cubicBezTo>
                    <a:pt x="3806" y="15958"/>
                    <a:pt x="3892" y="15818"/>
                    <a:pt x="3857" y="15679"/>
                  </a:cubicBezTo>
                  <a:lnTo>
                    <a:pt x="3584" y="14566"/>
                  </a:lnTo>
                  <a:lnTo>
                    <a:pt x="4929" y="13938"/>
                  </a:lnTo>
                  <a:cubicBezTo>
                    <a:pt x="4818" y="14202"/>
                    <a:pt x="4759" y="14506"/>
                    <a:pt x="4759" y="14843"/>
                  </a:cubicBezTo>
                  <a:cubicBezTo>
                    <a:pt x="4759" y="16475"/>
                    <a:pt x="6088" y="17801"/>
                    <a:pt x="7719" y="17801"/>
                  </a:cubicBezTo>
                  <a:cubicBezTo>
                    <a:pt x="9350" y="17801"/>
                    <a:pt x="10677" y="16475"/>
                    <a:pt x="10677" y="14843"/>
                  </a:cubicBezTo>
                  <a:cubicBezTo>
                    <a:pt x="10677" y="14506"/>
                    <a:pt x="10619" y="14202"/>
                    <a:pt x="10509" y="13938"/>
                  </a:cubicBezTo>
                  <a:lnTo>
                    <a:pt x="11853" y="14566"/>
                  </a:lnTo>
                  <a:lnTo>
                    <a:pt x="11445" y="16228"/>
                  </a:lnTo>
                  <a:cubicBezTo>
                    <a:pt x="11397" y="16428"/>
                    <a:pt x="11427" y="16635"/>
                    <a:pt x="11534" y="16812"/>
                  </a:cubicBezTo>
                  <a:cubicBezTo>
                    <a:pt x="11640" y="16987"/>
                    <a:pt x="11809" y="17112"/>
                    <a:pt x="12010" y="17161"/>
                  </a:cubicBezTo>
                  <a:cubicBezTo>
                    <a:pt x="12069" y="17175"/>
                    <a:pt x="12131" y="17182"/>
                    <a:pt x="12194" y="17182"/>
                  </a:cubicBezTo>
                  <a:cubicBezTo>
                    <a:pt x="12549" y="17182"/>
                    <a:pt x="12855" y="16942"/>
                    <a:pt x="12942" y="16596"/>
                  </a:cubicBezTo>
                  <a:lnTo>
                    <a:pt x="13500" y="14321"/>
                  </a:lnTo>
                  <a:cubicBezTo>
                    <a:pt x="13588" y="13964"/>
                    <a:pt x="13409" y="13593"/>
                    <a:pt x="13078" y="13439"/>
                  </a:cubicBezTo>
                  <a:lnTo>
                    <a:pt x="10848" y="12397"/>
                  </a:lnTo>
                  <a:cubicBezTo>
                    <a:pt x="10844" y="12351"/>
                    <a:pt x="10837" y="12307"/>
                    <a:pt x="10829" y="12261"/>
                  </a:cubicBezTo>
                  <a:lnTo>
                    <a:pt x="12872" y="12712"/>
                  </a:lnTo>
                  <a:cubicBezTo>
                    <a:pt x="12927" y="12723"/>
                    <a:pt x="12982" y="12730"/>
                    <a:pt x="13038" y="12730"/>
                  </a:cubicBezTo>
                  <a:cubicBezTo>
                    <a:pt x="13165" y="12730"/>
                    <a:pt x="13292" y="12698"/>
                    <a:pt x="13405" y="12637"/>
                  </a:cubicBezTo>
                  <a:lnTo>
                    <a:pt x="15006" y="11770"/>
                  </a:lnTo>
                  <a:cubicBezTo>
                    <a:pt x="15187" y="11673"/>
                    <a:pt x="15318" y="11511"/>
                    <a:pt x="15378" y="11313"/>
                  </a:cubicBezTo>
                  <a:cubicBezTo>
                    <a:pt x="15437" y="11117"/>
                    <a:pt x="15415" y="10907"/>
                    <a:pt x="15317" y="10727"/>
                  </a:cubicBezTo>
                  <a:cubicBezTo>
                    <a:pt x="15178" y="10470"/>
                    <a:pt x="14914" y="10324"/>
                    <a:pt x="14638" y="10324"/>
                  </a:cubicBezTo>
                  <a:cubicBezTo>
                    <a:pt x="14515" y="10324"/>
                    <a:pt x="14390" y="10353"/>
                    <a:pt x="14272" y="10416"/>
                  </a:cubicBezTo>
                  <a:lnTo>
                    <a:pt x="12923" y="11146"/>
                  </a:lnTo>
                  <a:lnTo>
                    <a:pt x="11285" y="10784"/>
                  </a:lnTo>
                  <a:cubicBezTo>
                    <a:pt x="11294" y="10691"/>
                    <a:pt x="11294" y="10601"/>
                    <a:pt x="11279" y="10509"/>
                  </a:cubicBezTo>
                  <a:lnTo>
                    <a:pt x="13253" y="9781"/>
                  </a:lnTo>
                  <a:cubicBezTo>
                    <a:pt x="13346" y="9748"/>
                    <a:pt x="13431" y="9697"/>
                    <a:pt x="13505" y="9629"/>
                  </a:cubicBezTo>
                  <a:lnTo>
                    <a:pt x="14891" y="8370"/>
                  </a:lnTo>
                  <a:cubicBezTo>
                    <a:pt x="15041" y="8232"/>
                    <a:pt x="15131" y="8042"/>
                    <a:pt x="15142" y="7838"/>
                  </a:cubicBezTo>
                  <a:cubicBezTo>
                    <a:pt x="15152" y="7632"/>
                    <a:pt x="15080" y="7435"/>
                    <a:pt x="14942" y="7283"/>
                  </a:cubicBezTo>
                  <a:cubicBezTo>
                    <a:pt x="14803" y="7130"/>
                    <a:pt x="14616" y="7040"/>
                    <a:pt x="14409" y="7031"/>
                  </a:cubicBezTo>
                  <a:cubicBezTo>
                    <a:pt x="14397" y="7031"/>
                    <a:pt x="14384" y="7031"/>
                    <a:pt x="14370" y="7031"/>
                  </a:cubicBezTo>
                  <a:cubicBezTo>
                    <a:pt x="14179" y="7031"/>
                    <a:pt x="13998" y="7101"/>
                    <a:pt x="13854" y="7231"/>
                  </a:cubicBezTo>
                  <a:lnTo>
                    <a:pt x="12581" y="8390"/>
                  </a:lnTo>
                  <a:lnTo>
                    <a:pt x="11370" y="8834"/>
                  </a:lnTo>
                  <a:cubicBezTo>
                    <a:pt x="11528" y="6866"/>
                    <a:pt x="11295" y="5361"/>
                    <a:pt x="10674" y="4343"/>
                  </a:cubicBezTo>
                  <a:cubicBezTo>
                    <a:pt x="10911" y="3952"/>
                    <a:pt x="11279" y="3163"/>
                    <a:pt x="11252" y="2101"/>
                  </a:cubicBezTo>
                  <a:cubicBezTo>
                    <a:pt x="11248" y="1960"/>
                    <a:pt x="11133" y="1847"/>
                    <a:pt x="10993" y="1847"/>
                  </a:cubicBezTo>
                  <a:lnTo>
                    <a:pt x="10986" y="1847"/>
                  </a:lnTo>
                  <a:cubicBezTo>
                    <a:pt x="10982" y="1847"/>
                    <a:pt x="10979" y="1847"/>
                    <a:pt x="10975" y="1847"/>
                  </a:cubicBezTo>
                  <a:cubicBezTo>
                    <a:pt x="10956" y="1623"/>
                    <a:pt x="10916" y="1393"/>
                    <a:pt x="10851" y="1159"/>
                  </a:cubicBezTo>
                  <a:cubicBezTo>
                    <a:pt x="10854" y="1158"/>
                    <a:pt x="10857" y="1156"/>
                    <a:pt x="10859" y="1155"/>
                  </a:cubicBezTo>
                  <a:cubicBezTo>
                    <a:pt x="10995" y="1108"/>
                    <a:pt x="11067" y="960"/>
                    <a:pt x="11021" y="824"/>
                  </a:cubicBezTo>
                  <a:cubicBezTo>
                    <a:pt x="10983" y="714"/>
                    <a:pt x="10941" y="603"/>
                    <a:pt x="10893" y="493"/>
                  </a:cubicBezTo>
                  <a:cubicBezTo>
                    <a:pt x="10758" y="187"/>
                    <a:pt x="10474" y="1"/>
                    <a:pt x="10150" y="1"/>
                  </a:cubicBezTo>
                  <a:cubicBezTo>
                    <a:pt x="10112" y="1"/>
                    <a:pt x="10073" y="4"/>
                    <a:pt x="10034" y="10"/>
                  </a:cubicBezTo>
                  <a:cubicBezTo>
                    <a:pt x="9666" y="57"/>
                    <a:pt x="9381" y="335"/>
                    <a:pt x="9326" y="700"/>
                  </a:cubicBezTo>
                  <a:cubicBezTo>
                    <a:pt x="9195" y="1566"/>
                    <a:pt x="8918" y="2384"/>
                    <a:pt x="8590" y="2889"/>
                  </a:cubicBezTo>
                  <a:cubicBezTo>
                    <a:pt x="8317" y="2834"/>
                    <a:pt x="8028" y="2807"/>
                    <a:pt x="7719" y="2807"/>
                  </a:cubicBezTo>
                  <a:cubicBezTo>
                    <a:pt x="7409" y="2807"/>
                    <a:pt x="7119" y="2834"/>
                    <a:pt x="6849" y="2889"/>
                  </a:cubicBezTo>
                  <a:cubicBezTo>
                    <a:pt x="6520" y="2384"/>
                    <a:pt x="6242" y="1566"/>
                    <a:pt x="6111" y="700"/>
                  </a:cubicBezTo>
                  <a:cubicBezTo>
                    <a:pt x="6056" y="335"/>
                    <a:pt x="5771" y="57"/>
                    <a:pt x="5403" y="8"/>
                  </a:cubicBezTo>
                  <a:cubicBezTo>
                    <a:pt x="5365" y="4"/>
                    <a:pt x="5327" y="0"/>
                    <a:pt x="5290" y="0"/>
                  </a:cubicBezTo>
                  <a:cubicBezTo>
                    <a:pt x="4964" y="0"/>
                    <a:pt x="4679" y="185"/>
                    <a:pt x="4544" y="493"/>
                  </a:cubicBezTo>
                  <a:cubicBezTo>
                    <a:pt x="4222" y="1236"/>
                    <a:pt x="4115" y="2010"/>
                    <a:pt x="4225" y="2797"/>
                  </a:cubicBezTo>
                  <a:cubicBezTo>
                    <a:pt x="4303" y="3355"/>
                    <a:pt x="4492" y="3896"/>
                    <a:pt x="4763" y="4343"/>
                  </a:cubicBezTo>
                  <a:cubicBezTo>
                    <a:pt x="4141" y="5361"/>
                    <a:pt x="3909" y="6866"/>
                    <a:pt x="4066" y="8834"/>
                  </a:cubicBezTo>
                  <a:lnTo>
                    <a:pt x="2857" y="8390"/>
                  </a:lnTo>
                  <a:lnTo>
                    <a:pt x="1583" y="7231"/>
                  </a:lnTo>
                  <a:cubicBezTo>
                    <a:pt x="1440" y="7101"/>
                    <a:pt x="1258" y="7031"/>
                    <a:pt x="1067" y="7031"/>
                  </a:cubicBezTo>
                  <a:cubicBezTo>
                    <a:pt x="1054" y="7031"/>
                    <a:pt x="1041" y="7031"/>
                    <a:pt x="1028" y="7031"/>
                  </a:cubicBezTo>
                  <a:cubicBezTo>
                    <a:pt x="823" y="7040"/>
                    <a:pt x="633" y="7130"/>
                    <a:pt x="495" y="7283"/>
                  </a:cubicBezTo>
                  <a:cubicBezTo>
                    <a:pt x="357" y="7435"/>
                    <a:pt x="286" y="7632"/>
                    <a:pt x="295" y="7838"/>
                  </a:cubicBezTo>
                  <a:cubicBezTo>
                    <a:pt x="305" y="8042"/>
                    <a:pt x="395" y="8232"/>
                    <a:pt x="546" y="8370"/>
                  </a:cubicBezTo>
                  <a:lnTo>
                    <a:pt x="1932" y="9629"/>
                  </a:lnTo>
                  <a:cubicBezTo>
                    <a:pt x="2006" y="9696"/>
                    <a:pt x="2091" y="9748"/>
                    <a:pt x="2183" y="9781"/>
                  </a:cubicBezTo>
                  <a:lnTo>
                    <a:pt x="4157" y="10509"/>
                  </a:lnTo>
                  <a:cubicBezTo>
                    <a:pt x="4145" y="10601"/>
                    <a:pt x="4143" y="10691"/>
                    <a:pt x="4154" y="10784"/>
                  </a:cubicBezTo>
                  <a:lnTo>
                    <a:pt x="2514" y="11146"/>
                  </a:lnTo>
                  <a:lnTo>
                    <a:pt x="1165" y="10416"/>
                  </a:lnTo>
                </a:path>
              </a:pathLst>
            </a:custGeom>
            <a:solidFill>
              <a:srgbClr val="FFFFFF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1258" name="Google Shape;1258;p41"/>
            <p:cNvGrpSpPr/>
            <p:nvPr/>
          </p:nvGrpSpPr>
          <p:grpSpPr>
            <a:xfrm>
              <a:off x="3507067" y="1579284"/>
              <a:ext cx="2129822" cy="2456118"/>
              <a:chOff x="428841" y="2437705"/>
              <a:chExt cx="447827" cy="516436"/>
            </a:xfrm>
          </p:grpSpPr>
          <p:sp>
            <p:nvSpPr>
              <p:cNvPr id="1259" name="Google Shape;1259;p41"/>
              <p:cNvSpPr/>
              <p:nvPr/>
            </p:nvSpPr>
            <p:spPr>
              <a:xfrm>
                <a:off x="490690" y="2788784"/>
                <a:ext cx="127499" cy="139857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4821" extrusionOk="0">
                    <a:moveTo>
                      <a:pt x="3813" y="1"/>
                    </a:moveTo>
                    <a:cubicBezTo>
                      <a:pt x="3741" y="1"/>
                      <a:pt x="3667" y="17"/>
                      <a:pt x="3597" y="50"/>
                    </a:cubicBezTo>
                    <a:lnTo>
                      <a:pt x="338" y="1573"/>
                    </a:lnTo>
                    <a:cubicBezTo>
                      <a:pt x="118" y="1676"/>
                      <a:pt x="0" y="1920"/>
                      <a:pt x="58" y="2156"/>
                    </a:cubicBezTo>
                    <a:lnTo>
                      <a:pt x="617" y="4433"/>
                    </a:lnTo>
                    <a:cubicBezTo>
                      <a:pt x="675" y="4664"/>
                      <a:pt x="883" y="4820"/>
                      <a:pt x="1112" y="4820"/>
                    </a:cubicBezTo>
                    <a:cubicBezTo>
                      <a:pt x="1152" y="4820"/>
                      <a:pt x="1193" y="4816"/>
                      <a:pt x="1233" y="4807"/>
                    </a:cubicBezTo>
                    <a:cubicBezTo>
                      <a:pt x="1507" y="4738"/>
                      <a:pt x="1674" y="4463"/>
                      <a:pt x="1607" y="4189"/>
                    </a:cubicBezTo>
                    <a:lnTo>
                      <a:pt x="1148" y="2320"/>
                    </a:lnTo>
                    <a:lnTo>
                      <a:pt x="4029" y="972"/>
                    </a:lnTo>
                    <a:cubicBezTo>
                      <a:pt x="4285" y="852"/>
                      <a:pt x="4395" y="550"/>
                      <a:pt x="4274" y="295"/>
                    </a:cubicBezTo>
                    <a:cubicBezTo>
                      <a:pt x="4187" y="111"/>
                      <a:pt x="4004" y="1"/>
                      <a:pt x="3813" y="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60" name="Google Shape;1260;p41"/>
              <p:cNvSpPr/>
              <p:nvPr/>
            </p:nvSpPr>
            <p:spPr>
              <a:xfrm>
                <a:off x="547520" y="2788784"/>
                <a:ext cx="70668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1772" extrusionOk="0">
                    <a:moveTo>
                      <a:pt x="1854" y="1"/>
                    </a:moveTo>
                    <a:cubicBezTo>
                      <a:pt x="1782" y="1"/>
                      <a:pt x="1708" y="17"/>
                      <a:pt x="1638" y="50"/>
                    </a:cubicBezTo>
                    <a:lnTo>
                      <a:pt x="1" y="815"/>
                    </a:lnTo>
                    <a:cubicBezTo>
                      <a:pt x="56" y="1160"/>
                      <a:pt x="186" y="1490"/>
                      <a:pt x="358" y="1771"/>
                    </a:cubicBezTo>
                    <a:lnTo>
                      <a:pt x="2070" y="972"/>
                    </a:lnTo>
                    <a:cubicBezTo>
                      <a:pt x="2326" y="852"/>
                      <a:pt x="2436" y="550"/>
                      <a:pt x="2315" y="295"/>
                    </a:cubicBezTo>
                    <a:cubicBezTo>
                      <a:pt x="2228" y="111"/>
                      <a:pt x="2045" y="1"/>
                      <a:pt x="18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61" name="Google Shape;1261;p41"/>
              <p:cNvSpPr/>
              <p:nvPr/>
            </p:nvSpPr>
            <p:spPr>
              <a:xfrm>
                <a:off x="435078" y="2744718"/>
                <a:ext cx="163965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5652" h="1887" extrusionOk="0">
                    <a:moveTo>
                      <a:pt x="583" y="0"/>
                    </a:moveTo>
                    <a:cubicBezTo>
                      <a:pt x="402" y="0"/>
                      <a:pt x="227" y="97"/>
                      <a:pt x="135" y="267"/>
                    </a:cubicBezTo>
                    <a:cubicBezTo>
                      <a:pt x="0" y="516"/>
                      <a:pt x="92" y="824"/>
                      <a:pt x="339" y="959"/>
                    </a:cubicBezTo>
                    <a:lnTo>
                      <a:pt x="1943" y="1825"/>
                    </a:lnTo>
                    <a:cubicBezTo>
                      <a:pt x="2017" y="1865"/>
                      <a:pt x="2101" y="1886"/>
                      <a:pt x="2184" y="1886"/>
                    </a:cubicBezTo>
                    <a:cubicBezTo>
                      <a:pt x="2221" y="1886"/>
                      <a:pt x="2259" y="1882"/>
                      <a:pt x="2294" y="1874"/>
                    </a:cubicBezTo>
                    <a:lnTo>
                      <a:pt x="5203" y="1235"/>
                    </a:lnTo>
                    <a:cubicBezTo>
                      <a:pt x="5478" y="1173"/>
                      <a:pt x="5651" y="901"/>
                      <a:pt x="5590" y="625"/>
                    </a:cubicBezTo>
                    <a:cubicBezTo>
                      <a:pt x="5538" y="388"/>
                      <a:pt x="5328" y="227"/>
                      <a:pt x="5094" y="227"/>
                    </a:cubicBezTo>
                    <a:cubicBezTo>
                      <a:pt x="5058" y="227"/>
                      <a:pt x="5021" y="230"/>
                      <a:pt x="4985" y="238"/>
                    </a:cubicBezTo>
                    <a:lnTo>
                      <a:pt x="2260" y="838"/>
                    </a:lnTo>
                    <a:lnTo>
                      <a:pt x="824" y="62"/>
                    </a:lnTo>
                    <a:cubicBezTo>
                      <a:pt x="749" y="20"/>
                      <a:pt x="665" y="0"/>
                      <a:pt x="583" y="0"/>
                    </a:cubicBezTo>
                  </a:path>
                </a:pathLst>
              </a:custGeom>
              <a:solidFill>
                <a:srgbClr val="DAA9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62" name="Google Shape;1262;p41"/>
              <p:cNvSpPr/>
              <p:nvPr/>
            </p:nvSpPr>
            <p:spPr>
              <a:xfrm>
                <a:off x="435078" y="2744718"/>
                <a:ext cx="163965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5652" h="1887" extrusionOk="0">
                    <a:moveTo>
                      <a:pt x="583" y="0"/>
                    </a:moveTo>
                    <a:cubicBezTo>
                      <a:pt x="402" y="0"/>
                      <a:pt x="227" y="97"/>
                      <a:pt x="135" y="267"/>
                    </a:cubicBezTo>
                    <a:cubicBezTo>
                      <a:pt x="0" y="516"/>
                      <a:pt x="92" y="824"/>
                      <a:pt x="339" y="959"/>
                    </a:cubicBezTo>
                    <a:lnTo>
                      <a:pt x="1943" y="1825"/>
                    </a:lnTo>
                    <a:cubicBezTo>
                      <a:pt x="2017" y="1865"/>
                      <a:pt x="2101" y="1886"/>
                      <a:pt x="2184" y="1886"/>
                    </a:cubicBezTo>
                    <a:cubicBezTo>
                      <a:pt x="2221" y="1886"/>
                      <a:pt x="2259" y="1882"/>
                      <a:pt x="2294" y="1874"/>
                    </a:cubicBezTo>
                    <a:lnTo>
                      <a:pt x="5203" y="1235"/>
                    </a:lnTo>
                    <a:cubicBezTo>
                      <a:pt x="5478" y="1173"/>
                      <a:pt x="5651" y="901"/>
                      <a:pt x="5590" y="625"/>
                    </a:cubicBezTo>
                    <a:cubicBezTo>
                      <a:pt x="5538" y="388"/>
                      <a:pt x="5328" y="227"/>
                      <a:pt x="5094" y="227"/>
                    </a:cubicBezTo>
                    <a:cubicBezTo>
                      <a:pt x="5058" y="227"/>
                      <a:pt x="5021" y="230"/>
                      <a:pt x="4985" y="238"/>
                    </a:cubicBezTo>
                    <a:lnTo>
                      <a:pt x="2260" y="838"/>
                    </a:lnTo>
                    <a:lnTo>
                      <a:pt x="824" y="62"/>
                    </a:lnTo>
                    <a:cubicBezTo>
                      <a:pt x="749" y="20"/>
                      <a:pt x="665" y="0"/>
                      <a:pt x="583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63" name="Google Shape;1263;p41"/>
              <p:cNvSpPr/>
              <p:nvPr/>
            </p:nvSpPr>
            <p:spPr>
              <a:xfrm>
                <a:off x="536091" y="2751275"/>
                <a:ext cx="62952" cy="37452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1291" extrusionOk="0">
                    <a:moveTo>
                      <a:pt x="1612" y="1"/>
                    </a:moveTo>
                    <a:cubicBezTo>
                      <a:pt x="1576" y="1"/>
                      <a:pt x="1539" y="4"/>
                      <a:pt x="1503" y="12"/>
                    </a:cubicBezTo>
                    <a:lnTo>
                      <a:pt x="1" y="343"/>
                    </a:lnTo>
                    <a:cubicBezTo>
                      <a:pt x="92" y="663"/>
                      <a:pt x="259" y="980"/>
                      <a:pt x="435" y="1290"/>
                    </a:cubicBezTo>
                    <a:lnTo>
                      <a:pt x="1721" y="1009"/>
                    </a:lnTo>
                    <a:cubicBezTo>
                      <a:pt x="1996" y="947"/>
                      <a:pt x="2169" y="675"/>
                      <a:pt x="2108" y="399"/>
                    </a:cubicBezTo>
                    <a:cubicBezTo>
                      <a:pt x="2056" y="162"/>
                      <a:pt x="1846" y="1"/>
                      <a:pt x="1612" y="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64" name="Google Shape;1264;p41"/>
              <p:cNvSpPr/>
              <p:nvPr/>
            </p:nvSpPr>
            <p:spPr>
              <a:xfrm>
                <a:off x="443288" y="2649246"/>
                <a:ext cx="156277" cy="96632"/>
              </a:xfrm>
              <a:custGeom>
                <a:avLst/>
                <a:gdLst/>
                <a:ahLst/>
                <a:cxnLst/>
                <a:rect l="l" t="t" r="r" b="b"/>
                <a:pathLst>
                  <a:path w="5387" h="3331" extrusionOk="0">
                    <a:moveTo>
                      <a:pt x="567" y="0"/>
                    </a:moveTo>
                    <a:cubicBezTo>
                      <a:pt x="429" y="0"/>
                      <a:pt x="290" y="55"/>
                      <a:pt x="190" y="167"/>
                    </a:cubicBezTo>
                    <a:cubicBezTo>
                      <a:pt x="0" y="375"/>
                      <a:pt x="16" y="696"/>
                      <a:pt x="224" y="886"/>
                    </a:cubicBezTo>
                    <a:lnTo>
                      <a:pt x="1609" y="2144"/>
                    </a:lnTo>
                    <a:cubicBezTo>
                      <a:pt x="1658" y="2188"/>
                      <a:pt x="1714" y="2223"/>
                      <a:pt x="1777" y="2244"/>
                    </a:cubicBezTo>
                    <a:lnTo>
                      <a:pt x="4634" y="3298"/>
                    </a:lnTo>
                    <a:cubicBezTo>
                      <a:pt x="4693" y="3320"/>
                      <a:pt x="4752" y="3330"/>
                      <a:pt x="4810" y="3330"/>
                    </a:cubicBezTo>
                    <a:cubicBezTo>
                      <a:pt x="5018" y="3330"/>
                      <a:pt x="5213" y="3203"/>
                      <a:pt x="5289" y="2997"/>
                    </a:cubicBezTo>
                    <a:cubicBezTo>
                      <a:pt x="5386" y="2733"/>
                      <a:pt x="5251" y="2440"/>
                      <a:pt x="4987" y="2342"/>
                    </a:cubicBezTo>
                    <a:lnTo>
                      <a:pt x="2222" y="1323"/>
                    </a:lnTo>
                    <a:lnTo>
                      <a:pt x="908" y="131"/>
                    </a:lnTo>
                    <a:cubicBezTo>
                      <a:pt x="811" y="44"/>
                      <a:pt x="690" y="0"/>
                      <a:pt x="567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65" name="Google Shape;1265;p41"/>
              <p:cNvSpPr/>
              <p:nvPr/>
            </p:nvSpPr>
            <p:spPr>
              <a:xfrm>
                <a:off x="542154" y="2445306"/>
                <a:ext cx="96661" cy="132808"/>
              </a:xfrm>
              <a:custGeom>
                <a:avLst/>
                <a:gdLst/>
                <a:ahLst/>
                <a:cxnLst/>
                <a:rect l="l" t="t" r="r" b="b"/>
                <a:pathLst>
                  <a:path w="3332" h="4578" extrusionOk="0">
                    <a:moveTo>
                      <a:pt x="1387" y="0"/>
                    </a:moveTo>
                    <a:cubicBezTo>
                      <a:pt x="1182" y="0"/>
                      <a:pt x="977" y="107"/>
                      <a:pt x="878" y="336"/>
                    </a:cubicBezTo>
                    <a:cubicBezTo>
                      <a:pt x="1" y="2352"/>
                      <a:pt x="1029" y="4210"/>
                      <a:pt x="1641" y="4578"/>
                    </a:cubicBezTo>
                    <a:lnTo>
                      <a:pt x="3331" y="3340"/>
                    </a:lnTo>
                    <a:cubicBezTo>
                      <a:pt x="2712" y="3112"/>
                      <a:pt x="2152" y="1836"/>
                      <a:pt x="1947" y="478"/>
                    </a:cubicBezTo>
                    <a:cubicBezTo>
                      <a:pt x="1900" y="169"/>
                      <a:pt x="1644" y="0"/>
                      <a:pt x="1387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66" name="Google Shape;1266;p41"/>
              <p:cNvSpPr/>
              <p:nvPr/>
            </p:nvSpPr>
            <p:spPr>
              <a:xfrm>
                <a:off x="666752" y="2445306"/>
                <a:ext cx="96603" cy="132808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4578" extrusionOk="0">
                    <a:moveTo>
                      <a:pt x="1944" y="0"/>
                    </a:moveTo>
                    <a:cubicBezTo>
                      <a:pt x="1687" y="0"/>
                      <a:pt x="1430" y="169"/>
                      <a:pt x="1382" y="478"/>
                    </a:cubicBezTo>
                    <a:cubicBezTo>
                      <a:pt x="1178" y="1836"/>
                      <a:pt x="620" y="3112"/>
                      <a:pt x="0" y="3340"/>
                    </a:cubicBezTo>
                    <a:lnTo>
                      <a:pt x="1690" y="4578"/>
                    </a:lnTo>
                    <a:cubicBezTo>
                      <a:pt x="2302" y="4210"/>
                      <a:pt x="3329" y="2352"/>
                      <a:pt x="2451" y="336"/>
                    </a:cubicBezTo>
                    <a:cubicBezTo>
                      <a:pt x="2353" y="107"/>
                      <a:pt x="2148" y="0"/>
                      <a:pt x="1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67" name="Google Shape;1267;p41"/>
              <p:cNvSpPr/>
              <p:nvPr/>
            </p:nvSpPr>
            <p:spPr>
              <a:xfrm>
                <a:off x="531768" y="2696475"/>
                <a:ext cx="67796" cy="49404"/>
              </a:xfrm>
              <a:custGeom>
                <a:avLst/>
                <a:gdLst/>
                <a:ahLst/>
                <a:cxnLst/>
                <a:rect l="l" t="t" r="r" b="b"/>
                <a:pathLst>
                  <a:path w="2337" h="170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0" y="361"/>
                      <a:pt x="75" y="739"/>
                      <a:pt x="130" y="1135"/>
                    </a:cubicBezTo>
                    <a:lnTo>
                      <a:pt x="1584" y="1670"/>
                    </a:lnTo>
                    <a:cubicBezTo>
                      <a:pt x="1643" y="1692"/>
                      <a:pt x="1702" y="1702"/>
                      <a:pt x="1760" y="1702"/>
                    </a:cubicBezTo>
                    <a:cubicBezTo>
                      <a:pt x="1968" y="1702"/>
                      <a:pt x="2163" y="1575"/>
                      <a:pt x="2239" y="1369"/>
                    </a:cubicBezTo>
                    <a:cubicBezTo>
                      <a:pt x="2336" y="1105"/>
                      <a:pt x="2201" y="812"/>
                      <a:pt x="1937" y="71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68" name="Google Shape;1268;p41"/>
              <p:cNvSpPr/>
              <p:nvPr/>
            </p:nvSpPr>
            <p:spPr>
              <a:xfrm>
                <a:off x="687349" y="2788813"/>
                <a:ext cx="127499" cy="139828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4820" extrusionOk="0">
                    <a:moveTo>
                      <a:pt x="582" y="1"/>
                    </a:moveTo>
                    <a:cubicBezTo>
                      <a:pt x="390" y="1"/>
                      <a:pt x="207" y="110"/>
                      <a:pt x="120" y="294"/>
                    </a:cubicBezTo>
                    <a:cubicBezTo>
                      <a:pt x="0" y="549"/>
                      <a:pt x="112" y="851"/>
                      <a:pt x="366" y="971"/>
                    </a:cubicBezTo>
                    <a:lnTo>
                      <a:pt x="3247" y="2319"/>
                    </a:lnTo>
                    <a:lnTo>
                      <a:pt x="2787" y="4188"/>
                    </a:lnTo>
                    <a:cubicBezTo>
                      <a:pt x="2719" y="4462"/>
                      <a:pt x="2887" y="4737"/>
                      <a:pt x="3160" y="4806"/>
                    </a:cubicBezTo>
                    <a:cubicBezTo>
                      <a:pt x="3201" y="4815"/>
                      <a:pt x="3241" y="4819"/>
                      <a:pt x="3283" y="4819"/>
                    </a:cubicBezTo>
                    <a:cubicBezTo>
                      <a:pt x="3511" y="4819"/>
                      <a:pt x="3719" y="4663"/>
                      <a:pt x="3777" y="4432"/>
                    </a:cubicBezTo>
                    <a:lnTo>
                      <a:pt x="4335" y="2155"/>
                    </a:lnTo>
                    <a:cubicBezTo>
                      <a:pt x="4395" y="1919"/>
                      <a:pt x="4278" y="1675"/>
                      <a:pt x="4056" y="1572"/>
                    </a:cubicBezTo>
                    <a:lnTo>
                      <a:pt x="798" y="49"/>
                    </a:lnTo>
                    <a:cubicBezTo>
                      <a:pt x="727" y="16"/>
                      <a:pt x="654" y="1"/>
                      <a:pt x="5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69" name="Google Shape;1269;p41"/>
              <p:cNvSpPr/>
              <p:nvPr/>
            </p:nvSpPr>
            <p:spPr>
              <a:xfrm>
                <a:off x="687349" y="2788784"/>
                <a:ext cx="7063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1772" extrusionOk="0">
                    <a:moveTo>
                      <a:pt x="582" y="1"/>
                    </a:moveTo>
                    <a:cubicBezTo>
                      <a:pt x="389" y="1"/>
                      <a:pt x="206" y="111"/>
                      <a:pt x="120" y="295"/>
                    </a:cubicBezTo>
                    <a:cubicBezTo>
                      <a:pt x="0" y="550"/>
                      <a:pt x="112" y="852"/>
                      <a:pt x="366" y="972"/>
                    </a:cubicBezTo>
                    <a:lnTo>
                      <a:pt x="2076" y="1771"/>
                    </a:lnTo>
                    <a:cubicBezTo>
                      <a:pt x="2251" y="1490"/>
                      <a:pt x="2380" y="1160"/>
                      <a:pt x="2434" y="815"/>
                    </a:cubicBezTo>
                    <a:lnTo>
                      <a:pt x="798" y="50"/>
                    </a:lnTo>
                    <a:cubicBezTo>
                      <a:pt x="727" y="17"/>
                      <a:pt x="654" y="1"/>
                      <a:pt x="582" y="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70" name="Google Shape;1270;p41"/>
              <p:cNvSpPr/>
              <p:nvPr/>
            </p:nvSpPr>
            <p:spPr>
              <a:xfrm>
                <a:off x="706495" y="2744718"/>
                <a:ext cx="163907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5650" h="1887" extrusionOk="0">
                    <a:moveTo>
                      <a:pt x="5068" y="0"/>
                    </a:moveTo>
                    <a:cubicBezTo>
                      <a:pt x="4986" y="0"/>
                      <a:pt x="4904" y="20"/>
                      <a:pt x="4827" y="62"/>
                    </a:cubicBezTo>
                    <a:lnTo>
                      <a:pt x="3390" y="838"/>
                    </a:lnTo>
                    <a:lnTo>
                      <a:pt x="668" y="238"/>
                    </a:lnTo>
                    <a:cubicBezTo>
                      <a:pt x="631" y="230"/>
                      <a:pt x="594" y="227"/>
                      <a:pt x="557" y="227"/>
                    </a:cubicBezTo>
                    <a:cubicBezTo>
                      <a:pt x="324" y="227"/>
                      <a:pt x="113" y="388"/>
                      <a:pt x="60" y="625"/>
                    </a:cubicBezTo>
                    <a:cubicBezTo>
                      <a:pt x="0" y="901"/>
                      <a:pt x="174" y="1173"/>
                      <a:pt x="448" y="1235"/>
                    </a:cubicBezTo>
                    <a:lnTo>
                      <a:pt x="3357" y="1874"/>
                    </a:lnTo>
                    <a:cubicBezTo>
                      <a:pt x="3394" y="1882"/>
                      <a:pt x="3430" y="1886"/>
                      <a:pt x="3467" y="1886"/>
                    </a:cubicBezTo>
                    <a:cubicBezTo>
                      <a:pt x="3551" y="1886"/>
                      <a:pt x="3634" y="1865"/>
                      <a:pt x="3709" y="1825"/>
                    </a:cubicBezTo>
                    <a:lnTo>
                      <a:pt x="5312" y="959"/>
                    </a:lnTo>
                    <a:cubicBezTo>
                      <a:pt x="5559" y="824"/>
                      <a:pt x="5650" y="516"/>
                      <a:pt x="5516" y="267"/>
                    </a:cubicBezTo>
                    <a:cubicBezTo>
                      <a:pt x="5424" y="97"/>
                      <a:pt x="5250" y="0"/>
                      <a:pt x="5068" y="0"/>
                    </a:cubicBezTo>
                  </a:path>
                </a:pathLst>
              </a:custGeom>
              <a:solidFill>
                <a:srgbClr val="DAA9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71" name="Google Shape;1271;p41"/>
              <p:cNvSpPr/>
              <p:nvPr/>
            </p:nvSpPr>
            <p:spPr>
              <a:xfrm>
                <a:off x="706495" y="2744718"/>
                <a:ext cx="163907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5650" h="1887" extrusionOk="0">
                    <a:moveTo>
                      <a:pt x="5068" y="0"/>
                    </a:moveTo>
                    <a:cubicBezTo>
                      <a:pt x="4986" y="0"/>
                      <a:pt x="4904" y="20"/>
                      <a:pt x="4827" y="62"/>
                    </a:cubicBezTo>
                    <a:lnTo>
                      <a:pt x="3390" y="838"/>
                    </a:lnTo>
                    <a:lnTo>
                      <a:pt x="668" y="238"/>
                    </a:lnTo>
                    <a:cubicBezTo>
                      <a:pt x="631" y="230"/>
                      <a:pt x="594" y="227"/>
                      <a:pt x="557" y="227"/>
                    </a:cubicBezTo>
                    <a:cubicBezTo>
                      <a:pt x="324" y="227"/>
                      <a:pt x="113" y="388"/>
                      <a:pt x="60" y="625"/>
                    </a:cubicBezTo>
                    <a:cubicBezTo>
                      <a:pt x="0" y="901"/>
                      <a:pt x="174" y="1173"/>
                      <a:pt x="448" y="1235"/>
                    </a:cubicBezTo>
                    <a:lnTo>
                      <a:pt x="3357" y="1874"/>
                    </a:lnTo>
                    <a:cubicBezTo>
                      <a:pt x="3394" y="1882"/>
                      <a:pt x="3430" y="1886"/>
                      <a:pt x="3467" y="1886"/>
                    </a:cubicBezTo>
                    <a:cubicBezTo>
                      <a:pt x="3551" y="1886"/>
                      <a:pt x="3634" y="1865"/>
                      <a:pt x="3709" y="1825"/>
                    </a:cubicBezTo>
                    <a:lnTo>
                      <a:pt x="5312" y="959"/>
                    </a:lnTo>
                    <a:cubicBezTo>
                      <a:pt x="5559" y="824"/>
                      <a:pt x="5650" y="516"/>
                      <a:pt x="5516" y="267"/>
                    </a:cubicBezTo>
                    <a:cubicBezTo>
                      <a:pt x="5424" y="97"/>
                      <a:pt x="5250" y="0"/>
                      <a:pt x="5068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72" name="Google Shape;1272;p41"/>
              <p:cNvSpPr/>
              <p:nvPr/>
            </p:nvSpPr>
            <p:spPr>
              <a:xfrm>
                <a:off x="706495" y="2751275"/>
                <a:ext cx="62952" cy="37452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1291" extrusionOk="0">
                    <a:moveTo>
                      <a:pt x="557" y="1"/>
                    </a:moveTo>
                    <a:cubicBezTo>
                      <a:pt x="324" y="1"/>
                      <a:pt x="113" y="162"/>
                      <a:pt x="60" y="399"/>
                    </a:cubicBezTo>
                    <a:cubicBezTo>
                      <a:pt x="0" y="675"/>
                      <a:pt x="174" y="947"/>
                      <a:pt x="448" y="1009"/>
                    </a:cubicBezTo>
                    <a:lnTo>
                      <a:pt x="1734" y="1290"/>
                    </a:lnTo>
                    <a:cubicBezTo>
                      <a:pt x="1910" y="980"/>
                      <a:pt x="2076" y="663"/>
                      <a:pt x="2170" y="343"/>
                    </a:cubicBezTo>
                    <a:lnTo>
                      <a:pt x="668" y="12"/>
                    </a:lnTo>
                    <a:cubicBezTo>
                      <a:pt x="631" y="4"/>
                      <a:pt x="594" y="1"/>
                      <a:pt x="557" y="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73" name="Google Shape;1273;p41"/>
              <p:cNvSpPr/>
              <p:nvPr/>
            </p:nvSpPr>
            <p:spPr>
              <a:xfrm>
                <a:off x="705973" y="2649246"/>
                <a:ext cx="156248" cy="96632"/>
              </a:xfrm>
              <a:custGeom>
                <a:avLst/>
                <a:gdLst/>
                <a:ahLst/>
                <a:cxnLst/>
                <a:rect l="l" t="t" r="r" b="b"/>
                <a:pathLst>
                  <a:path w="5386" h="3331" extrusionOk="0">
                    <a:moveTo>
                      <a:pt x="4819" y="0"/>
                    </a:moveTo>
                    <a:cubicBezTo>
                      <a:pt x="4696" y="0"/>
                      <a:pt x="4575" y="44"/>
                      <a:pt x="4477" y="131"/>
                    </a:cubicBezTo>
                    <a:lnTo>
                      <a:pt x="3165" y="1323"/>
                    </a:lnTo>
                    <a:lnTo>
                      <a:pt x="400" y="2342"/>
                    </a:lnTo>
                    <a:cubicBezTo>
                      <a:pt x="135" y="2440"/>
                      <a:pt x="1" y="2733"/>
                      <a:pt x="97" y="2997"/>
                    </a:cubicBezTo>
                    <a:cubicBezTo>
                      <a:pt x="173" y="3203"/>
                      <a:pt x="369" y="3330"/>
                      <a:pt x="575" y="3330"/>
                    </a:cubicBezTo>
                    <a:cubicBezTo>
                      <a:pt x="634" y="3330"/>
                      <a:pt x="694" y="3320"/>
                      <a:pt x="752" y="3298"/>
                    </a:cubicBezTo>
                    <a:lnTo>
                      <a:pt x="3610" y="2244"/>
                    </a:lnTo>
                    <a:cubicBezTo>
                      <a:pt x="3673" y="2223"/>
                      <a:pt x="3729" y="2188"/>
                      <a:pt x="3776" y="2144"/>
                    </a:cubicBezTo>
                    <a:lnTo>
                      <a:pt x="5162" y="886"/>
                    </a:lnTo>
                    <a:cubicBezTo>
                      <a:pt x="5370" y="696"/>
                      <a:pt x="5386" y="375"/>
                      <a:pt x="5196" y="167"/>
                    </a:cubicBezTo>
                    <a:cubicBezTo>
                      <a:pt x="5095" y="55"/>
                      <a:pt x="4958" y="0"/>
                      <a:pt x="4819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74" name="Google Shape;1274;p41"/>
              <p:cNvSpPr/>
              <p:nvPr/>
            </p:nvSpPr>
            <p:spPr>
              <a:xfrm>
                <a:off x="705973" y="2696475"/>
                <a:ext cx="67825" cy="49404"/>
              </a:xfrm>
              <a:custGeom>
                <a:avLst/>
                <a:gdLst/>
                <a:ahLst/>
                <a:cxnLst/>
                <a:rect l="l" t="t" r="r" b="b"/>
                <a:pathLst>
                  <a:path w="2338" h="1703" extrusionOk="0">
                    <a:moveTo>
                      <a:pt x="2337" y="0"/>
                    </a:moveTo>
                    <a:lnTo>
                      <a:pt x="400" y="714"/>
                    </a:lnTo>
                    <a:cubicBezTo>
                      <a:pt x="135" y="812"/>
                      <a:pt x="1" y="1105"/>
                      <a:pt x="97" y="1369"/>
                    </a:cubicBezTo>
                    <a:cubicBezTo>
                      <a:pt x="173" y="1575"/>
                      <a:pt x="369" y="1702"/>
                      <a:pt x="575" y="1702"/>
                    </a:cubicBezTo>
                    <a:cubicBezTo>
                      <a:pt x="634" y="1702"/>
                      <a:pt x="694" y="1692"/>
                      <a:pt x="752" y="1670"/>
                    </a:cubicBezTo>
                    <a:lnTo>
                      <a:pt x="2206" y="1135"/>
                    </a:lnTo>
                    <a:cubicBezTo>
                      <a:pt x="2262" y="739"/>
                      <a:pt x="2306" y="361"/>
                      <a:pt x="23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75" name="Google Shape;1275;p41"/>
              <p:cNvSpPr/>
              <p:nvPr/>
            </p:nvSpPr>
            <p:spPr>
              <a:xfrm>
                <a:off x="532580" y="2526650"/>
                <a:ext cx="240348" cy="210119"/>
              </a:xfrm>
              <a:custGeom>
                <a:avLst/>
                <a:gdLst/>
                <a:ahLst/>
                <a:cxnLst/>
                <a:rect l="l" t="t" r="r" b="b"/>
                <a:pathLst>
                  <a:path w="8285" h="7243" extrusionOk="0">
                    <a:moveTo>
                      <a:pt x="4143" y="0"/>
                    </a:moveTo>
                    <a:cubicBezTo>
                      <a:pt x="1" y="0"/>
                      <a:pt x="612" y="5222"/>
                      <a:pt x="933" y="7243"/>
                    </a:cubicBezTo>
                    <a:lnTo>
                      <a:pt x="7352" y="7243"/>
                    </a:lnTo>
                    <a:cubicBezTo>
                      <a:pt x="7672" y="5222"/>
                      <a:pt x="8284" y="0"/>
                      <a:pt x="41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76" name="Google Shape;1276;p41"/>
              <p:cNvSpPr/>
              <p:nvPr/>
            </p:nvSpPr>
            <p:spPr>
              <a:xfrm>
                <a:off x="535858" y="2530421"/>
                <a:ext cx="86711" cy="206348"/>
              </a:xfrm>
              <a:custGeom>
                <a:avLst/>
                <a:gdLst/>
                <a:ahLst/>
                <a:cxnLst/>
                <a:rect l="l" t="t" r="r" b="b"/>
                <a:pathLst>
                  <a:path w="2989" h="7113" extrusionOk="0">
                    <a:moveTo>
                      <a:pt x="2988" y="0"/>
                    </a:moveTo>
                    <a:lnTo>
                      <a:pt x="2988" y="0"/>
                    </a:lnTo>
                    <a:cubicBezTo>
                      <a:pt x="0" y="818"/>
                      <a:pt x="529" y="5281"/>
                      <a:pt x="820" y="7113"/>
                    </a:cubicBezTo>
                    <a:lnTo>
                      <a:pt x="2182" y="7113"/>
                    </a:lnTo>
                    <a:cubicBezTo>
                      <a:pt x="1329" y="4363"/>
                      <a:pt x="1908" y="1649"/>
                      <a:pt x="29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77" name="Google Shape;1277;p41"/>
              <p:cNvSpPr/>
              <p:nvPr/>
            </p:nvSpPr>
            <p:spPr>
              <a:xfrm>
                <a:off x="552974" y="2623573"/>
                <a:ext cx="199589" cy="30635"/>
              </a:xfrm>
              <a:custGeom>
                <a:avLst/>
                <a:gdLst/>
                <a:ahLst/>
                <a:cxnLst/>
                <a:rect l="l" t="t" r="r" b="b"/>
                <a:pathLst>
                  <a:path w="6880" h="1056" extrusionOk="0">
                    <a:moveTo>
                      <a:pt x="3440" y="0"/>
                    </a:moveTo>
                    <a:cubicBezTo>
                      <a:pt x="2406" y="0"/>
                      <a:pt x="964" y="225"/>
                      <a:pt x="25" y="515"/>
                    </a:cubicBezTo>
                    <a:cubicBezTo>
                      <a:pt x="13" y="695"/>
                      <a:pt x="5" y="876"/>
                      <a:pt x="0" y="1055"/>
                    </a:cubicBezTo>
                    <a:cubicBezTo>
                      <a:pt x="808" y="779"/>
                      <a:pt x="2309" y="506"/>
                      <a:pt x="3440" y="506"/>
                    </a:cubicBezTo>
                    <a:cubicBezTo>
                      <a:pt x="4570" y="506"/>
                      <a:pt x="6070" y="779"/>
                      <a:pt x="6879" y="1055"/>
                    </a:cubicBezTo>
                    <a:cubicBezTo>
                      <a:pt x="6876" y="876"/>
                      <a:pt x="6866" y="695"/>
                      <a:pt x="6853" y="515"/>
                    </a:cubicBezTo>
                    <a:cubicBezTo>
                      <a:pt x="5915" y="225"/>
                      <a:pt x="4473" y="0"/>
                      <a:pt x="3440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78" name="Google Shape;1278;p41"/>
              <p:cNvSpPr/>
              <p:nvPr/>
            </p:nvSpPr>
            <p:spPr>
              <a:xfrm>
                <a:off x="559734" y="2572544"/>
                <a:ext cx="186128" cy="28517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983" extrusionOk="0">
                    <a:moveTo>
                      <a:pt x="3207" y="1"/>
                    </a:moveTo>
                    <a:cubicBezTo>
                      <a:pt x="2310" y="1"/>
                      <a:pt x="1105" y="170"/>
                      <a:pt x="189" y="404"/>
                    </a:cubicBezTo>
                    <a:cubicBezTo>
                      <a:pt x="114" y="589"/>
                      <a:pt x="52" y="783"/>
                      <a:pt x="0" y="982"/>
                    </a:cubicBezTo>
                    <a:cubicBezTo>
                      <a:pt x="840" y="733"/>
                      <a:pt x="2177" y="507"/>
                      <a:pt x="3207" y="507"/>
                    </a:cubicBezTo>
                    <a:cubicBezTo>
                      <a:pt x="4237" y="507"/>
                      <a:pt x="5574" y="733"/>
                      <a:pt x="6415" y="982"/>
                    </a:cubicBezTo>
                    <a:cubicBezTo>
                      <a:pt x="6362" y="783"/>
                      <a:pt x="6299" y="589"/>
                      <a:pt x="6226" y="404"/>
                    </a:cubicBezTo>
                    <a:cubicBezTo>
                      <a:pt x="5308" y="170"/>
                      <a:pt x="4104" y="1"/>
                      <a:pt x="3207" y="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79" name="Google Shape;1279;p41"/>
              <p:cNvSpPr/>
              <p:nvPr/>
            </p:nvSpPr>
            <p:spPr>
              <a:xfrm>
                <a:off x="539862" y="2676429"/>
                <a:ext cx="225785" cy="109281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3767" extrusionOk="0">
                    <a:moveTo>
                      <a:pt x="3892" y="1"/>
                    </a:moveTo>
                    <a:cubicBezTo>
                      <a:pt x="2656" y="1"/>
                      <a:pt x="1806" y="503"/>
                      <a:pt x="1961" y="1469"/>
                    </a:cubicBezTo>
                    <a:cubicBezTo>
                      <a:pt x="0" y="1877"/>
                      <a:pt x="521" y="2673"/>
                      <a:pt x="1148" y="3767"/>
                    </a:cubicBezTo>
                    <a:lnTo>
                      <a:pt x="6635" y="3767"/>
                    </a:lnTo>
                    <a:cubicBezTo>
                      <a:pt x="7263" y="2673"/>
                      <a:pt x="7783" y="1877"/>
                      <a:pt x="5822" y="1469"/>
                    </a:cubicBezTo>
                    <a:cubicBezTo>
                      <a:pt x="5976" y="503"/>
                      <a:pt x="5127" y="1"/>
                      <a:pt x="3892" y="1"/>
                    </a:cubicBezTo>
                    <a:close/>
                  </a:path>
                </a:pathLst>
              </a:custGeom>
              <a:solidFill>
                <a:srgbClr val="C56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80" name="Google Shape;1280;p41"/>
              <p:cNvSpPr/>
              <p:nvPr/>
            </p:nvSpPr>
            <p:spPr>
              <a:xfrm>
                <a:off x="546128" y="2757222"/>
                <a:ext cx="213224" cy="79197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2730" extrusionOk="0">
                    <a:moveTo>
                      <a:pt x="3676" y="0"/>
                    </a:moveTo>
                    <a:cubicBezTo>
                      <a:pt x="0" y="0"/>
                      <a:pt x="664" y="2088"/>
                      <a:pt x="1289" y="2730"/>
                    </a:cubicBezTo>
                    <a:lnTo>
                      <a:pt x="6062" y="2730"/>
                    </a:lnTo>
                    <a:cubicBezTo>
                      <a:pt x="6689" y="2088"/>
                      <a:pt x="7350" y="0"/>
                      <a:pt x="36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81" name="Google Shape;1281;p41"/>
              <p:cNvSpPr/>
              <p:nvPr/>
            </p:nvSpPr>
            <p:spPr>
              <a:xfrm>
                <a:off x="574471" y="2810600"/>
                <a:ext cx="156538" cy="135970"/>
              </a:xfrm>
              <a:custGeom>
                <a:avLst/>
                <a:gdLst/>
                <a:ahLst/>
                <a:cxnLst/>
                <a:rect l="l" t="t" r="r" b="b"/>
                <a:pathLst>
                  <a:path w="5396" h="4687" extrusionOk="0">
                    <a:moveTo>
                      <a:pt x="2699" y="0"/>
                    </a:moveTo>
                    <a:cubicBezTo>
                      <a:pt x="1209" y="0"/>
                      <a:pt x="0" y="499"/>
                      <a:pt x="0" y="1989"/>
                    </a:cubicBezTo>
                    <a:cubicBezTo>
                      <a:pt x="0" y="3479"/>
                      <a:pt x="1209" y="4687"/>
                      <a:pt x="2699" y="4687"/>
                    </a:cubicBezTo>
                    <a:cubicBezTo>
                      <a:pt x="4189" y="4687"/>
                      <a:pt x="5396" y="3479"/>
                      <a:pt x="5396" y="1989"/>
                    </a:cubicBezTo>
                    <a:cubicBezTo>
                      <a:pt x="5396" y="499"/>
                      <a:pt x="4189" y="0"/>
                      <a:pt x="2699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82" name="Google Shape;1282;p41"/>
              <p:cNvSpPr/>
              <p:nvPr/>
            </p:nvSpPr>
            <p:spPr>
              <a:xfrm>
                <a:off x="588280" y="2885881"/>
                <a:ext cx="34754" cy="27676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954" extrusionOk="0">
                    <a:moveTo>
                      <a:pt x="599" y="0"/>
                    </a:moveTo>
                    <a:cubicBezTo>
                      <a:pt x="269" y="0"/>
                      <a:pt x="0" y="214"/>
                      <a:pt x="0" y="477"/>
                    </a:cubicBezTo>
                    <a:cubicBezTo>
                      <a:pt x="0" y="741"/>
                      <a:pt x="269" y="954"/>
                      <a:pt x="599" y="954"/>
                    </a:cubicBezTo>
                    <a:cubicBezTo>
                      <a:pt x="930" y="954"/>
                      <a:pt x="1197" y="741"/>
                      <a:pt x="1197" y="477"/>
                    </a:cubicBezTo>
                    <a:cubicBezTo>
                      <a:pt x="1197" y="214"/>
                      <a:pt x="930" y="0"/>
                      <a:pt x="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83" name="Google Shape;1283;p41"/>
              <p:cNvSpPr/>
              <p:nvPr/>
            </p:nvSpPr>
            <p:spPr>
              <a:xfrm>
                <a:off x="682446" y="2885881"/>
                <a:ext cx="34812" cy="27676"/>
              </a:xfrm>
              <a:custGeom>
                <a:avLst/>
                <a:gdLst/>
                <a:ahLst/>
                <a:cxnLst/>
                <a:rect l="l" t="t" r="r" b="b"/>
                <a:pathLst>
                  <a:path w="1200" h="954" extrusionOk="0">
                    <a:moveTo>
                      <a:pt x="600" y="0"/>
                    </a:moveTo>
                    <a:cubicBezTo>
                      <a:pt x="268" y="0"/>
                      <a:pt x="1" y="214"/>
                      <a:pt x="1" y="477"/>
                    </a:cubicBezTo>
                    <a:cubicBezTo>
                      <a:pt x="1" y="741"/>
                      <a:pt x="268" y="954"/>
                      <a:pt x="600" y="954"/>
                    </a:cubicBezTo>
                    <a:cubicBezTo>
                      <a:pt x="930" y="954"/>
                      <a:pt x="1199" y="741"/>
                      <a:pt x="1199" y="477"/>
                    </a:cubicBezTo>
                    <a:cubicBezTo>
                      <a:pt x="1199" y="214"/>
                      <a:pt x="930" y="0"/>
                      <a:pt x="6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84" name="Google Shape;1284;p41"/>
              <p:cNvSpPr/>
              <p:nvPr/>
            </p:nvSpPr>
            <p:spPr>
              <a:xfrm>
                <a:off x="428841" y="2437705"/>
                <a:ext cx="447827" cy="516436"/>
              </a:xfrm>
              <a:custGeom>
                <a:avLst/>
                <a:gdLst/>
                <a:ahLst/>
                <a:cxnLst/>
                <a:rect l="l" t="t" r="r" b="b"/>
                <a:pathLst>
                  <a:path w="15437" h="17802" extrusionOk="0">
                    <a:moveTo>
                      <a:pt x="5290" y="0"/>
                    </a:moveTo>
                    <a:cubicBezTo>
                      <a:pt x="4964" y="0"/>
                      <a:pt x="4679" y="185"/>
                      <a:pt x="4544" y="493"/>
                    </a:cubicBezTo>
                    <a:cubicBezTo>
                      <a:pt x="4222" y="1236"/>
                      <a:pt x="4115" y="2010"/>
                      <a:pt x="4225" y="2797"/>
                    </a:cubicBezTo>
                    <a:cubicBezTo>
                      <a:pt x="4303" y="3355"/>
                      <a:pt x="4492" y="3896"/>
                      <a:pt x="4763" y="4343"/>
                    </a:cubicBezTo>
                    <a:cubicBezTo>
                      <a:pt x="4141" y="5361"/>
                      <a:pt x="3909" y="6866"/>
                      <a:pt x="4066" y="8834"/>
                    </a:cubicBezTo>
                    <a:lnTo>
                      <a:pt x="2857" y="8390"/>
                    </a:lnTo>
                    <a:lnTo>
                      <a:pt x="1583" y="7231"/>
                    </a:lnTo>
                    <a:cubicBezTo>
                      <a:pt x="1440" y="7101"/>
                      <a:pt x="1258" y="7031"/>
                      <a:pt x="1067" y="7031"/>
                    </a:cubicBezTo>
                    <a:cubicBezTo>
                      <a:pt x="1054" y="7031"/>
                      <a:pt x="1041" y="7031"/>
                      <a:pt x="1028" y="7031"/>
                    </a:cubicBezTo>
                    <a:cubicBezTo>
                      <a:pt x="823" y="7040"/>
                      <a:pt x="633" y="7130"/>
                      <a:pt x="495" y="7283"/>
                    </a:cubicBezTo>
                    <a:cubicBezTo>
                      <a:pt x="357" y="7435"/>
                      <a:pt x="286" y="7632"/>
                      <a:pt x="295" y="7838"/>
                    </a:cubicBezTo>
                    <a:cubicBezTo>
                      <a:pt x="305" y="8042"/>
                      <a:pt x="395" y="8232"/>
                      <a:pt x="546" y="8370"/>
                    </a:cubicBezTo>
                    <a:lnTo>
                      <a:pt x="1932" y="9629"/>
                    </a:lnTo>
                    <a:cubicBezTo>
                      <a:pt x="2006" y="9696"/>
                      <a:pt x="2091" y="9748"/>
                      <a:pt x="2183" y="9781"/>
                    </a:cubicBezTo>
                    <a:lnTo>
                      <a:pt x="4157" y="10509"/>
                    </a:lnTo>
                    <a:cubicBezTo>
                      <a:pt x="4145" y="10601"/>
                      <a:pt x="4143" y="10691"/>
                      <a:pt x="4154" y="10784"/>
                    </a:cubicBezTo>
                    <a:lnTo>
                      <a:pt x="2514" y="11146"/>
                    </a:lnTo>
                    <a:lnTo>
                      <a:pt x="1165" y="10416"/>
                    </a:lnTo>
                    <a:cubicBezTo>
                      <a:pt x="1047" y="10353"/>
                      <a:pt x="922" y="10324"/>
                      <a:pt x="799" y="10324"/>
                    </a:cubicBezTo>
                    <a:cubicBezTo>
                      <a:pt x="525" y="10324"/>
                      <a:pt x="259" y="10470"/>
                      <a:pt x="121" y="10727"/>
                    </a:cubicBezTo>
                    <a:cubicBezTo>
                      <a:pt x="22" y="10907"/>
                      <a:pt x="1" y="11117"/>
                      <a:pt x="59" y="11313"/>
                    </a:cubicBezTo>
                    <a:cubicBezTo>
                      <a:pt x="118" y="11511"/>
                      <a:pt x="249" y="11673"/>
                      <a:pt x="431" y="11770"/>
                    </a:cubicBezTo>
                    <a:lnTo>
                      <a:pt x="2032" y="12637"/>
                    </a:lnTo>
                    <a:cubicBezTo>
                      <a:pt x="2145" y="12698"/>
                      <a:pt x="2271" y="12730"/>
                      <a:pt x="2399" y="12730"/>
                    </a:cubicBezTo>
                    <a:cubicBezTo>
                      <a:pt x="2455" y="12730"/>
                      <a:pt x="2512" y="12723"/>
                      <a:pt x="2564" y="12712"/>
                    </a:cubicBezTo>
                    <a:lnTo>
                      <a:pt x="4609" y="12261"/>
                    </a:lnTo>
                    <a:lnTo>
                      <a:pt x="4609" y="12261"/>
                    </a:lnTo>
                    <a:cubicBezTo>
                      <a:pt x="4601" y="12307"/>
                      <a:pt x="4594" y="12351"/>
                      <a:pt x="4588" y="12397"/>
                    </a:cubicBezTo>
                    <a:lnTo>
                      <a:pt x="2360" y="13439"/>
                    </a:lnTo>
                    <a:cubicBezTo>
                      <a:pt x="2027" y="13593"/>
                      <a:pt x="1851" y="13964"/>
                      <a:pt x="1937" y="14321"/>
                    </a:cubicBezTo>
                    <a:lnTo>
                      <a:pt x="2497" y="16596"/>
                    </a:lnTo>
                    <a:cubicBezTo>
                      <a:pt x="2582" y="16942"/>
                      <a:pt x="2890" y="17182"/>
                      <a:pt x="3244" y="17182"/>
                    </a:cubicBezTo>
                    <a:cubicBezTo>
                      <a:pt x="3306" y="17182"/>
                      <a:pt x="3369" y="17175"/>
                      <a:pt x="3429" y="17161"/>
                    </a:cubicBezTo>
                    <a:cubicBezTo>
                      <a:pt x="3508" y="17141"/>
                      <a:pt x="3584" y="17108"/>
                      <a:pt x="3654" y="17066"/>
                    </a:cubicBezTo>
                    <a:cubicBezTo>
                      <a:pt x="3776" y="16990"/>
                      <a:pt x="3811" y="16829"/>
                      <a:pt x="3735" y="16706"/>
                    </a:cubicBezTo>
                    <a:cubicBezTo>
                      <a:pt x="3686" y="16627"/>
                      <a:pt x="3601" y="16583"/>
                      <a:pt x="3514" y="16583"/>
                    </a:cubicBezTo>
                    <a:cubicBezTo>
                      <a:pt x="3467" y="16583"/>
                      <a:pt x="3419" y="16597"/>
                      <a:pt x="3377" y="16624"/>
                    </a:cubicBezTo>
                    <a:cubicBezTo>
                      <a:pt x="3355" y="16638"/>
                      <a:pt x="3330" y="16649"/>
                      <a:pt x="3303" y="16655"/>
                    </a:cubicBezTo>
                    <a:cubicBezTo>
                      <a:pt x="3284" y="16659"/>
                      <a:pt x="3264" y="16663"/>
                      <a:pt x="3244" y="16663"/>
                    </a:cubicBezTo>
                    <a:cubicBezTo>
                      <a:pt x="3130" y="16663"/>
                      <a:pt x="3030" y="16583"/>
                      <a:pt x="3003" y="16472"/>
                    </a:cubicBezTo>
                    <a:lnTo>
                      <a:pt x="2444" y="14195"/>
                    </a:lnTo>
                    <a:cubicBezTo>
                      <a:pt x="2415" y="14080"/>
                      <a:pt x="2474" y="13962"/>
                      <a:pt x="2579" y="13910"/>
                    </a:cubicBezTo>
                    <a:lnTo>
                      <a:pt x="4627" y="12954"/>
                    </a:lnTo>
                    <a:cubicBezTo>
                      <a:pt x="4666" y="13122"/>
                      <a:pt x="4726" y="13281"/>
                      <a:pt x="4797" y="13424"/>
                    </a:cubicBezTo>
                    <a:lnTo>
                      <a:pt x="3169" y="14185"/>
                    </a:lnTo>
                    <a:cubicBezTo>
                      <a:pt x="3056" y="14238"/>
                      <a:pt x="2996" y="14363"/>
                      <a:pt x="3026" y="14483"/>
                    </a:cubicBezTo>
                    <a:lnTo>
                      <a:pt x="3352" y="15802"/>
                    </a:lnTo>
                    <a:cubicBezTo>
                      <a:pt x="3379" y="15921"/>
                      <a:pt x="3486" y="16000"/>
                      <a:pt x="3604" y="16000"/>
                    </a:cubicBezTo>
                    <a:cubicBezTo>
                      <a:pt x="3624" y="16000"/>
                      <a:pt x="3646" y="15998"/>
                      <a:pt x="3666" y="15994"/>
                    </a:cubicBezTo>
                    <a:cubicBezTo>
                      <a:pt x="3806" y="15958"/>
                      <a:pt x="3892" y="15818"/>
                      <a:pt x="3857" y="15679"/>
                    </a:cubicBezTo>
                    <a:lnTo>
                      <a:pt x="3584" y="14566"/>
                    </a:lnTo>
                    <a:lnTo>
                      <a:pt x="4929" y="13938"/>
                    </a:lnTo>
                    <a:lnTo>
                      <a:pt x="4929" y="13938"/>
                    </a:lnTo>
                    <a:cubicBezTo>
                      <a:pt x="4818" y="14202"/>
                      <a:pt x="4759" y="14506"/>
                      <a:pt x="4759" y="14843"/>
                    </a:cubicBezTo>
                    <a:cubicBezTo>
                      <a:pt x="4759" y="16475"/>
                      <a:pt x="6088" y="17801"/>
                      <a:pt x="7719" y="17801"/>
                    </a:cubicBezTo>
                    <a:cubicBezTo>
                      <a:pt x="9350" y="17801"/>
                      <a:pt x="10677" y="16475"/>
                      <a:pt x="10677" y="14843"/>
                    </a:cubicBezTo>
                    <a:cubicBezTo>
                      <a:pt x="10677" y="14506"/>
                      <a:pt x="10619" y="14202"/>
                      <a:pt x="10509" y="13938"/>
                    </a:cubicBezTo>
                    <a:lnTo>
                      <a:pt x="10509" y="13938"/>
                    </a:lnTo>
                    <a:lnTo>
                      <a:pt x="11853" y="14566"/>
                    </a:lnTo>
                    <a:lnTo>
                      <a:pt x="11445" y="16228"/>
                    </a:lnTo>
                    <a:cubicBezTo>
                      <a:pt x="11397" y="16428"/>
                      <a:pt x="11427" y="16635"/>
                      <a:pt x="11534" y="16812"/>
                    </a:cubicBezTo>
                    <a:cubicBezTo>
                      <a:pt x="11640" y="16987"/>
                      <a:pt x="11809" y="17112"/>
                      <a:pt x="12010" y="17161"/>
                    </a:cubicBezTo>
                    <a:cubicBezTo>
                      <a:pt x="12069" y="17175"/>
                      <a:pt x="12131" y="17182"/>
                      <a:pt x="12194" y="17182"/>
                    </a:cubicBezTo>
                    <a:cubicBezTo>
                      <a:pt x="12549" y="17182"/>
                      <a:pt x="12855" y="16942"/>
                      <a:pt x="12942" y="16596"/>
                    </a:cubicBezTo>
                    <a:lnTo>
                      <a:pt x="13500" y="14321"/>
                    </a:lnTo>
                    <a:cubicBezTo>
                      <a:pt x="13588" y="13964"/>
                      <a:pt x="13409" y="13593"/>
                      <a:pt x="13078" y="13439"/>
                    </a:cubicBezTo>
                    <a:lnTo>
                      <a:pt x="10848" y="12397"/>
                    </a:lnTo>
                    <a:cubicBezTo>
                      <a:pt x="10844" y="12351"/>
                      <a:pt x="10837" y="12307"/>
                      <a:pt x="10829" y="12261"/>
                    </a:cubicBezTo>
                    <a:lnTo>
                      <a:pt x="10829" y="12261"/>
                    </a:lnTo>
                    <a:lnTo>
                      <a:pt x="12872" y="12712"/>
                    </a:lnTo>
                    <a:cubicBezTo>
                      <a:pt x="12927" y="12723"/>
                      <a:pt x="12982" y="12730"/>
                      <a:pt x="13038" y="12730"/>
                    </a:cubicBezTo>
                    <a:cubicBezTo>
                      <a:pt x="13165" y="12730"/>
                      <a:pt x="13292" y="12698"/>
                      <a:pt x="13405" y="12637"/>
                    </a:cubicBezTo>
                    <a:lnTo>
                      <a:pt x="15006" y="11770"/>
                    </a:lnTo>
                    <a:cubicBezTo>
                      <a:pt x="15187" y="11673"/>
                      <a:pt x="15318" y="11511"/>
                      <a:pt x="15378" y="11313"/>
                    </a:cubicBezTo>
                    <a:cubicBezTo>
                      <a:pt x="15437" y="11117"/>
                      <a:pt x="15415" y="10907"/>
                      <a:pt x="15317" y="10727"/>
                    </a:cubicBezTo>
                    <a:cubicBezTo>
                      <a:pt x="15178" y="10470"/>
                      <a:pt x="14914" y="10324"/>
                      <a:pt x="14638" y="10324"/>
                    </a:cubicBezTo>
                    <a:cubicBezTo>
                      <a:pt x="14515" y="10324"/>
                      <a:pt x="14390" y="10353"/>
                      <a:pt x="14272" y="10416"/>
                    </a:cubicBezTo>
                    <a:lnTo>
                      <a:pt x="12923" y="11146"/>
                    </a:lnTo>
                    <a:lnTo>
                      <a:pt x="11285" y="10784"/>
                    </a:lnTo>
                    <a:cubicBezTo>
                      <a:pt x="11294" y="10691"/>
                      <a:pt x="11294" y="10601"/>
                      <a:pt x="11279" y="10509"/>
                    </a:cubicBezTo>
                    <a:lnTo>
                      <a:pt x="13253" y="9781"/>
                    </a:lnTo>
                    <a:cubicBezTo>
                      <a:pt x="13346" y="9748"/>
                      <a:pt x="13431" y="9697"/>
                      <a:pt x="13505" y="9629"/>
                    </a:cubicBezTo>
                    <a:lnTo>
                      <a:pt x="14891" y="8370"/>
                    </a:lnTo>
                    <a:cubicBezTo>
                      <a:pt x="15041" y="8232"/>
                      <a:pt x="15131" y="8042"/>
                      <a:pt x="15142" y="7838"/>
                    </a:cubicBezTo>
                    <a:cubicBezTo>
                      <a:pt x="15152" y="7632"/>
                      <a:pt x="15080" y="7435"/>
                      <a:pt x="14942" y="7283"/>
                    </a:cubicBezTo>
                    <a:cubicBezTo>
                      <a:pt x="14803" y="7130"/>
                      <a:pt x="14616" y="7040"/>
                      <a:pt x="14409" y="7031"/>
                    </a:cubicBezTo>
                    <a:cubicBezTo>
                      <a:pt x="14397" y="7031"/>
                      <a:pt x="14384" y="7031"/>
                      <a:pt x="14370" y="7031"/>
                    </a:cubicBezTo>
                    <a:cubicBezTo>
                      <a:pt x="14179" y="7031"/>
                      <a:pt x="13998" y="7101"/>
                      <a:pt x="13854" y="7231"/>
                    </a:cubicBezTo>
                    <a:lnTo>
                      <a:pt x="12581" y="8390"/>
                    </a:lnTo>
                    <a:lnTo>
                      <a:pt x="11370" y="8834"/>
                    </a:lnTo>
                    <a:cubicBezTo>
                      <a:pt x="11528" y="6866"/>
                      <a:pt x="11295" y="5361"/>
                      <a:pt x="10674" y="4343"/>
                    </a:cubicBezTo>
                    <a:cubicBezTo>
                      <a:pt x="10911" y="3952"/>
                      <a:pt x="11279" y="3163"/>
                      <a:pt x="11252" y="2101"/>
                    </a:cubicBezTo>
                    <a:cubicBezTo>
                      <a:pt x="11248" y="1960"/>
                      <a:pt x="11133" y="1847"/>
                      <a:pt x="10993" y="1847"/>
                    </a:cubicBezTo>
                    <a:lnTo>
                      <a:pt x="10986" y="1847"/>
                    </a:lnTo>
                    <a:cubicBezTo>
                      <a:pt x="10842" y="1849"/>
                      <a:pt x="10728" y="1970"/>
                      <a:pt x="10732" y="2115"/>
                    </a:cubicBezTo>
                    <a:cubicBezTo>
                      <a:pt x="10747" y="2723"/>
                      <a:pt x="10602" y="3358"/>
                      <a:pt x="10336" y="3880"/>
                    </a:cubicBezTo>
                    <a:cubicBezTo>
                      <a:pt x="10001" y="3496"/>
                      <a:pt x="9591" y="3216"/>
                      <a:pt x="9110" y="3037"/>
                    </a:cubicBezTo>
                    <a:cubicBezTo>
                      <a:pt x="9444" y="2467"/>
                      <a:pt x="9709" y="1653"/>
                      <a:pt x="9842" y="779"/>
                    </a:cubicBezTo>
                    <a:cubicBezTo>
                      <a:pt x="9866" y="614"/>
                      <a:pt x="9993" y="540"/>
                      <a:pt x="10102" y="526"/>
                    </a:cubicBezTo>
                    <a:cubicBezTo>
                      <a:pt x="10112" y="524"/>
                      <a:pt x="10126" y="522"/>
                      <a:pt x="10142" y="522"/>
                    </a:cubicBezTo>
                    <a:cubicBezTo>
                      <a:pt x="10217" y="522"/>
                      <a:pt x="10346" y="547"/>
                      <a:pt x="10413" y="702"/>
                    </a:cubicBezTo>
                    <a:cubicBezTo>
                      <a:pt x="10456" y="798"/>
                      <a:pt x="10494" y="896"/>
                      <a:pt x="10527" y="993"/>
                    </a:cubicBezTo>
                    <a:cubicBezTo>
                      <a:pt x="10565" y="1102"/>
                      <a:pt x="10666" y="1169"/>
                      <a:pt x="10775" y="1169"/>
                    </a:cubicBezTo>
                    <a:cubicBezTo>
                      <a:pt x="10803" y="1169"/>
                      <a:pt x="10832" y="1166"/>
                      <a:pt x="10859" y="1155"/>
                    </a:cubicBezTo>
                    <a:cubicBezTo>
                      <a:pt x="10995" y="1108"/>
                      <a:pt x="11067" y="960"/>
                      <a:pt x="11021" y="824"/>
                    </a:cubicBezTo>
                    <a:cubicBezTo>
                      <a:pt x="10983" y="714"/>
                      <a:pt x="10941" y="603"/>
                      <a:pt x="10893" y="493"/>
                    </a:cubicBezTo>
                    <a:cubicBezTo>
                      <a:pt x="10758" y="187"/>
                      <a:pt x="10474" y="1"/>
                      <a:pt x="10150" y="1"/>
                    </a:cubicBezTo>
                    <a:cubicBezTo>
                      <a:pt x="10112" y="1"/>
                      <a:pt x="10073" y="4"/>
                      <a:pt x="10034" y="10"/>
                    </a:cubicBezTo>
                    <a:cubicBezTo>
                      <a:pt x="9666" y="57"/>
                      <a:pt x="9381" y="335"/>
                      <a:pt x="9326" y="700"/>
                    </a:cubicBezTo>
                    <a:cubicBezTo>
                      <a:pt x="9195" y="1566"/>
                      <a:pt x="8918" y="2384"/>
                      <a:pt x="8590" y="2889"/>
                    </a:cubicBezTo>
                    <a:cubicBezTo>
                      <a:pt x="8317" y="2834"/>
                      <a:pt x="8028" y="2807"/>
                      <a:pt x="7719" y="2807"/>
                    </a:cubicBezTo>
                    <a:cubicBezTo>
                      <a:pt x="7409" y="2807"/>
                      <a:pt x="7119" y="2834"/>
                      <a:pt x="6849" y="2889"/>
                    </a:cubicBezTo>
                    <a:cubicBezTo>
                      <a:pt x="6520" y="2384"/>
                      <a:pt x="6242" y="1566"/>
                      <a:pt x="6111" y="700"/>
                    </a:cubicBezTo>
                    <a:cubicBezTo>
                      <a:pt x="6056" y="335"/>
                      <a:pt x="5771" y="57"/>
                      <a:pt x="5403" y="8"/>
                    </a:cubicBezTo>
                    <a:cubicBezTo>
                      <a:pt x="5365" y="4"/>
                      <a:pt x="5327" y="0"/>
                      <a:pt x="5290" y="0"/>
                    </a:cubicBezTo>
                    <a:close/>
                    <a:moveTo>
                      <a:pt x="7719" y="13115"/>
                    </a:moveTo>
                    <a:cubicBezTo>
                      <a:pt x="8024" y="13115"/>
                      <a:pt x="8301" y="13136"/>
                      <a:pt x="8552" y="13177"/>
                    </a:cubicBezTo>
                    <a:cubicBezTo>
                      <a:pt x="8372" y="13528"/>
                      <a:pt x="8259" y="13892"/>
                      <a:pt x="8221" y="14187"/>
                    </a:cubicBezTo>
                    <a:cubicBezTo>
                      <a:pt x="8202" y="14331"/>
                      <a:pt x="8305" y="14462"/>
                      <a:pt x="8447" y="14479"/>
                    </a:cubicBezTo>
                    <a:cubicBezTo>
                      <a:pt x="8457" y="14480"/>
                      <a:pt x="8470" y="14481"/>
                      <a:pt x="8480" y="14481"/>
                    </a:cubicBezTo>
                    <a:cubicBezTo>
                      <a:pt x="8610" y="14481"/>
                      <a:pt x="8723" y="14386"/>
                      <a:pt x="8739" y="14253"/>
                    </a:cubicBezTo>
                    <a:cubicBezTo>
                      <a:pt x="8774" y="13983"/>
                      <a:pt x="8894" y="13632"/>
                      <a:pt x="9072" y="13310"/>
                    </a:cubicBezTo>
                    <a:cubicBezTo>
                      <a:pt x="9792" y="13567"/>
                      <a:pt x="10157" y="14080"/>
                      <a:pt x="10157" y="14843"/>
                    </a:cubicBezTo>
                    <a:cubicBezTo>
                      <a:pt x="10157" y="16187"/>
                      <a:pt x="9063" y="17280"/>
                      <a:pt x="7719" y="17280"/>
                    </a:cubicBezTo>
                    <a:cubicBezTo>
                      <a:pt x="6375" y="17280"/>
                      <a:pt x="5281" y="16187"/>
                      <a:pt x="5281" y="14843"/>
                    </a:cubicBezTo>
                    <a:cubicBezTo>
                      <a:pt x="5281" y="14080"/>
                      <a:pt x="5645" y="13567"/>
                      <a:pt x="6365" y="13310"/>
                    </a:cubicBezTo>
                    <a:cubicBezTo>
                      <a:pt x="6543" y="13632"/>
                      <a:pt x="6665" y="13983"/>
                      <a:pt x="6699" y="14253"/>
                    </a:cubicBezTo>
                    <a:cubicBezTo>
                      <a:pt x="6715" y="14386"/>
                      <a:pt x="6828" y="14481"/>
                      <a:pt x="6958" y="14481"/>
                    </a:cubicBezTo>
                    <a:cubicBezTo>
                      <a:pt x="6968" y="14481"/>
                      <a:pt x="6978" y="14480"/>
                      <a:pt x="6991" y="14479"/>
                    </a:cubicBezTo>
                    <a:cubicBezTo>
                      <a:pt x="7134" y="14462"/>
                      <a:pt x="7234" y="14331"/>
                      <a:pt x="7215" y="14187"/>
                    </a:cubicBezTo>
                    <a:cubicBezTo>
                      <a:pt x="7178" y="13892"/>
                      <a:pt x="7065" y="13528"/>
                      <a:pt x="6887" y="13177"/>
                    </a:cubicBezTo>
                    <a:cubicBezTo>
                      <a:pt x="7135" y="13136"/>
                      <a:pt x="7412" y="13115"/>
                      <a:pt x="7719" y="13115"/>
                    </a:cubicBezTo>
                    <a:close/>
                    <a:moveTo>
                      <a:pt x="10811" y="12954"/>
                    </a:moveTo>
                    <a:lnTo>
                      <a:pt x="12858" y="13910"/>
                    </a:lnTo>
                    <a:cubicBezTo>
                      <a:pt x="12966" y="13962"/>
                      <a:pt x="13022" y="14080"/>
                      <a:pt x="12993" y="14195"/>
                    </a:cubicBezTo>
                    <a:lnTo>
                      <a:pt x="12435" y="16472"/>
                    </a:lnTo>
                    <a:cubicBezTo>
                      <a:pt x="12406" y="16583"/>
                      <a:pt x="12307" y="16663"/>
                      <a:pt x="12194" y="16663"/>
                    </a:cubicBezTo>
                    <a:cubicBezTo>
                      <a:pt x="12174" y="16663"/>
                      <a:pt x="12152" y="16659"/>
                      <a:pt x="12134" y="16655"/>
                    </a:cubicBezTo>
                    <a:cubicBezTo>
                      <a:pt x="12069" y="16638"/>
                      <a:pt x="12014" y="16598"/>
                      <a:pt x="11980" y="16542"/>
                    </a:cubicBezTo>
                    <a:cubicBezTo>
                      <a:pt x="11945" y="16486"/>
                      <a:pt x="11935" y="16418"/>
                      <a:pt x="11951" y="16353"/>
                    </a:cubicBezTo>
                    <a:lnTo>
                      <a:pt x="12411" y="14483"/>
                    </a:lnTo>
                    <a:cubicBezTo>
                      <a:pt x="12442" y="14363"/>
                      <a:pt x="12381" y="14238"/>
                      <a:pt x="12268" y="14185"/>
                    </a:cubicBezTo>
                    <a:lnTo>
                      <a:pt x="10640" y="13424"/>
                    </a:lnTo>
                    <a:cubicBezTo>
                      <a:pt x="10712" y="13281"/>
                      <a:pt x="10772" y="13122"/>
                      <a:pt x="10811" y="12954"/>
                    </a:cubicBezTo>
                    <a:close/>
                    <a:moveTo>
                      <a:pt x="8054" y="15200"/>
                    </a:moveTo>
                    <a:cubicBezTo>
                      <a:pt x="7982" y="15200"/>
                      <a:pt x="7909" y="15230"/>
                      <a:pt x="7858" y="15288"/>
                    </a:cubicBezTo>
                    <a:cubicBezTo>
                      <a:pt x="7837" y="15312"/>
                      <a:pt x="7791" y="15351"/>
                      <a:pt x="7719" y="15351"/>
                    </a:cubicBezTo>
                    <a:cubicBezTo>
                      <a:pt x="7646" y="15351"/>
                      <a:pt x="7600" y="15312"/>
                      <a:pt x="7580" y="15288"/>
                    </a:cubicBezTo>
                    <a:cubicBezTo>
                      <a:pt x="7528" y="15230"/>
                      <a:pt x="7455" y="15200"/>
                      <a:pt x="7383" y="15200"/>
                    </a:cubicBezTo>
                    <a:cubicBezTo>
                      <a:pt x="7322" y="15200"/>
                      <a:pt x="7260" y="15220"/>
                      <a:pt x="7212" y="15263"/>
                    </a:cubicBezTo>
                    <a:cubicBezTo>
                      <a:pt x="7103" y="15358"/>
                      <a:pt x="7091" y="15523"/>
                      <a:pt x="7186" y="15631"/>
                    </a:cubicBezTo>
                    <a:cubicBezTo>
                      <a:pt x="7320" y="15785"/>
                      <a:pt x="7514" y="15873"/>
                      <a:pt x="7719" y="15873"/>
                    </a:cubicBezTo>
                    <a:cubicBezTo>
                      <a:pt x="7923" y="15873"/>
                      <a:pt x="8117" y="15785"/>
                      <a:pt x="8252" y="15631"/>
                    </a:cubicBezTo>
                    <a:cubicBezTo>
                      <a:pt x="8346" y="15523"/>
                      <a:pt x="8335" y="15358"/>
                      <a:pt x="8225" y="15263"/>
                    </a:cubicBezTo>
                    <a:cubicBezTo>
                      <a:pt x="8177" y="15220"/>
                      <a:pt x="8115" y="15200"/>
                      <a:pt x="8054" y="15200"/>
                    </a:cubicBezTo>
                    <a:close/>
                    <a:moveTo>
                      <a:pt x="8993" y="14978"/>
                    </a:moveTo>
                    <a:cubicBezTo>
                      <a:pt x="8848" y="14978"/>
                      <a:pt x="8731" y="15096"/>
                      <a:pt x="8731" y="15239"/>
                    </a:cubicBezTo>
                    <a:lnTo>
                      <a:pt x="8731" y="15450"/>
                    </a:lnTo>
                    <a:cubicBezTo>
                      <a:pt x="8731" y="15595"/>
                      <a:pt x="8848" y="15711"/>
                      <a:pt x="8993" y="15711"/>
                    </a:cubicBezTo>
                    <a:cubicBezTo>
                      <a:pt x="9137" y="15711"/>
                      <a:pt x="9254" y="15595"/>
                      <a:pt x="9254" y="15450"/>
                    </a:cubicBezTo>
                    <a:lnTo>
                      <a:pt x="9254" y="15239"/>
                    </a:lnTo>
                    <a:cubicBezTo>
                      <a:pt x="9254" y="15096"/>
                      <a:pt x="9137" y="14978"/>
                      <a:pt x="8993" y="14978"/>
                    </a:cubicBezTo>
                    <a:close/>
                    <a:moveTo>
                      <a:pt x="6445" y="14978"/>
                    </a:moveTo>
                    <a:cubicBezTo>
                      <a:pt x="6300" y="14978"/>
                      <a:pt x="6184" y="15096"/>
                      <a:pt x="6184" y="15239"/>
                    </a:cubicBezTo>
                    <a:lnTo>
                      <a:pt x="6184" y="15450"/>
                    </a:lnTo>
                    <a:cubicBezTo>
                      <a:pt x="6184" y="15595"/>
                      <a:pt x="6300" y="15711"/>
                      <a:pt x="6445" y="15711"/>
                    </a:cubicBezTo>
                    <a:cubicBezTo>
                      <a:pt x="6588" y="15711"/>
                      <a:pt x="6706" y="15595"/>
                      <a:pt x="6706" y="15450"/>
                    </a:cubicBezTo>
                    <a:lnTo>
                      <a:pt x="6706" y="15239"/>
                    </a:lnTo>
                    <a:cubicBezTo>
                      <a:pt x="6706" y="15096"/>
                      <a:pt x="6588" y="14978"/>
                      <a:pt x="6445" y="14978"/>
                    </a:cubicBezTo>
                    <a:close/>
                    <a:moveTo>
                      <a:pt x="7719" y="11275"/>
                    </a:moveTo>
                    <a:cubicBezTo>
                      <a:pt x="9133" y="11275"/>
                      <a:pt x="10012" y="11589"/>
                      <a:pt x="10262" y="12181"/>
                    </a:cubicBezTo>
                    <a:cubicBezTo>
                      <a:pt x="10424" y="12566"/>
                      <a:pt x="10289" y="13020"/>
                      <a:pt x="10095" y="13331"/>
                    </a:cubicBezTo>
                    <a:cubicBezTo>
                      <a:pt x="9901" y="13141"/>
                      <a:pt x="9660" y="12987"/>
                      <a:pt x="9373" y="12870"/>
                    </a:cubicBezTo>
                    <a:cubicBezTo>
                      <a:pt x="9434" y="12796"/>
                      <a:pt x="9501" y="12727"/>
                      <a:pt x="9571" y="12667"/>
                    </a:cubicBezTo>
                    <a:cubicBezTo>
                      <a:pt x="9679" y="12573"/>
                      <a:pt x="9693" y="12408"/>
                      <a:pt x="9598" y="12299"/>
                    </a:cubicBezTo>
                    <a:cubicBezTo>
                      <a:pt x="9547" y="12239"/>
                      <a:pt x="9475" y="12209"/>
                      <a:pt x="9402" y="12209"/>
                    </a:cubicBezTo>
                    <a:cubicBezTo>
                      <a:pt x="9341" y="12209"/>
                      <a:pt x="9280" y="12230"/>
                      <a:pt x="9231" y="12274"/>
                    </a:cubicBezTo>
                    <a:cubicBezTo>
                      <a:pt x="9086" y="12397"/>
                      <a:pt x="8955" y="12545"/>
                      <a:pt x="8838" y="12706"/>
                    </a:cubicBezTo>
                    <a:cubicBezTo>
                      <a:pt x="8507" y="12632"/>
                      <a:pt x="8133" y="12594"/>
                      <a:pt x="7719" y="12594"/>
                    </a:cubicBezTo>
                    <a:cubicBezTo>
                      <a:pt x="7305" y="12594"/>
                      <a:pt x="6931" y="12632"/>
                      <a:pt x="6599" y="12706"/>
                    </a:cubicBezTo>
                    <a:cubicBezTo>
                      <a:pt x="6482" y="12545"/>
                      <a:pt x="6351" y="12397"/>
                      <a:pt x="6207" y="12274"/>
                    </a:cubicBezTo>
                    <a:cubicBezTo>
                      <a:pt x="6158" y="12230"/>
                      <a:pt x="6097" y="12209"/>
                      <a:pt x="6036" y="12209"/>
                    </a:cubicBezTo>
                    <a:cubicBezTo>
                      <a:pt x="5964" y="12209"/>
                      <a:pt x="5891" y="12239"/>
                      <a:pt x="5841" y="12299"/>
                    </a:cubicBezTo>
                    <a:cubicBezTo>
                      <a:pt x="5744" y="12408"/>
                      <a:pt x="5757" y="12573"/>
                      <a:pt x="5866" y="12667"/>
                    </a:cubicBezTo>
                    <a:cubicBezTo>
                      <a:pt x="5935" y="12727"/>
                      <a:pt x="6002" y="12797"/>
                      <a:pt x="6065" y="12870"/>
                    </a:cubicBezTo>
                    <a:cubicBezTo>
                      <a:pt x="5779" y="12987"/>
                      <a:pt x="5535" y="13141"/>
                      <a:pt x="5342" y="13331"/>
                    </a:cubicBezTo>
                    <a:cubicBezTo>
                      <a:pt x="5148" y="13020"/>
                      <a:pt x="5013" y="12566"/>
                      <a:pt x="5177" y="12181"/>
                    </a:cubicBezTo>
                    <a:cubicBezTo>
                      <a:pt x="5426" y="11589"/>
                      <a:pt x="6305" y="11275"/>
                      <a:pt x="7719" y="11275"/>
                    </a:cubicBezTo>
                    <a:close/>
                    <a:moveTo>
                      <a:pt x="14639" y="10844"/>
                    </a:moveTo>
                    <a:cubicBezTo>
                      <a:pt x="14728" y="10844"/>
                      <a:pt x="14814" y="10892"/>
                      <a:pt x="14859" y="10975"/>
                    </a:cubicBezTo>
                    <a:cubicBezTo>
                      <a:pt x="14891" y="11034"/>
                      <a:pt x="14898" y="11102"/>
                      <a:pt x="14877" y="11165"/>
                    </a:cubicBezTo>
                    <a:cubicBezTo>
                      <a:pt x="14860" y="11228"/>
                      <a:pt x="14817" y="11281"/>
                      <a:pt x="14759" y="11312"/>
                    </a:cubicBezTo>
                    <a:lnTo>
                      <a:pt x="13155" y="12178"/>
                    </a:lnTo>
                    <a:cubicBezTo>
                      <a:pt x="13120" y="12199"/>
                      <a:pt x="13078" y="12208"/>
                      <a:pt x="13038" y="12208"/>
                    </a:cubicBezTo>
                    <a:cubicBezTo>
                      <a:pt x="13020" y="12208"/>
                      <a:pt x="13003" y="12206"/>
                      <a:pt x="12984" y="12203"/>
                    </a:cubicBezTo>
                    <a:lnTo>
                      <a:pt x="10904" y="11744"/>
                    </a:lnTo>
                    <a:cubicBezTo>
                      <a:pt x="10993" y="11587"/>
                      <a:pt x="11073" y="11435"/>
                      <a:pt x="11136" y="11287"/>
                    </a:cubicBezTo>
                    <a:lnTo>
                      <a:pt x="12906" y="11676"/>
                    </a:lnTo>
                    <a:cubicBezTo>
                      <a:pt x="12924" y="11681"/>
                      <a:pt x="12943" y="11683"/>
                      <a:pt x="12962" y="11683"/>
                    </a:cubicBezTo>
                    <a:cubicBezTo>
                      <a:pt x="13005" y="11683"/>
                      <a:pt x="13047" y="11672"/>
                      <a:pt x="13086" y="11651"/>
                    </a:cubicBezTo>
                    <a:lnTo>
                      <a:pt x="14522" y="10874"/>
                    </a:lnTo>
                    <a:cubicBezTo>
                      <a:pt x="14559" y="10855"/>
                      <a:pt x="14600" y="10844"/>
                      <a:pt x="14639" y="10844"/>
                    </a:cubicBezTo>
                    <a:close/>
                    <a:moveTo>
                      <a:pt x="798" y="10844"/>
                    </a:moveTo>
                    <a:cubicBezTo>
                      <a:pt x="838" y="10844"/>
                      <a:pt x="879" y="10855"/>
                      <a:pt x="915" y="10874"/>
                    </a:cubicBezTo>
                    <a:lnTo>
                      <a:pt x="2352" y="11651"/>
                    </a:lnTo>
                    <a:cubicBezTo>
                      <a:pt x="2390" y="11672"/>
                      <a:pt x="2432" y="11683"/>
                      <a:pt x="2475" y="11683"/>
                    </a:cubicBezTo>
                    <a:cubicBezTo>
                      <a:pt x="2493" y="11683"/>
                      <a:pt x="2512" y="11681"/>
                      <a:pt x="2531" y="11676"/>
                    </a:cubicBezTo>
                    <a:lnTo>
                      <a:pt x="4301" y="11287"/>
                    </a:lnTo>
                    <a:cubicBezTo>
                      <a:pt x="4364" y="11435"/>
                      <a:pt x="4444" y="11587"/>
                      <a:pt x="4532" y="11744"/>
                    </a:cubicBezTo>
                    <a:lnTo>
                      <a:pt x="2452" y="12203"/>
                    </a:lnTo>
                    <a:cubicBezTo>
                      <a:pt x="2436" y="12206"/>
                      <a:pt x="2417" y="12208"/>
                      <a:pt x="2399" y="12208"/>
                    </a:cubicBezTo>
                    <a:cubicBezTo>
                      <a:pt x="2359" y="12208"/>
                      <a:pt x="2317" y="12199"/>
                      <a:pt x="2281" y="12178"/>
                    </a:cubicBezTo>
                    <a:lnTo>
                      <a:pt x="680" y="11312"/>
                    </a:lnTo>
                    <a:cubicBezTo>
                      <a:pt x="621" y="11281"/>
                      <a:pt x="577" y="11228"/>
                      <a:pt x="559" y="11165"/>
                    </a:cubicBezTo>
                    <a:cubicBezTo>
                      <a:pt x="540" y="11102"/>
                      <a:pt x="546" y="11034"/>
                      <a:pt x="579" y="10975"/>
                    </a:cubicBezTo>
                    <a:cubicBezTo>
                      <a:pt x="623" y="10892"/>
                      <a:pt x="710" y="10844"/>
                      <a:pt x="798" y="10844"/>
                    </a:cubicBezTo>
                    <a:close/>
                    <a:moveTo>
                      <a:pt x="7719" y="8491"/>
                    </a:moveTo>
                    <a:cubicBezTo>
                      <a:pt x="8417" y="8491"/>
                      <a:pt x="8967" y="8664"/>
                      <a:pt x="9226" y="8970"/>
                    </a:cubicBezTo>
                    <a:cubicBezTo>
                      <a:pt x="9383" y="9153"/>
                      <a:pt x="9435" y="9377"/>
                      <a:pt x="9392" y="9657"/>
                    </a:cubicBezTo>
                    <a:cubicBezTo>
                      <a:pt x="9370" y="9795"/>
                      <a:pt x="9460" y="9926"/>
                      <a:pt x="9596" y="9954"/>
                    </a:cubicBezTo>
                    <a:cubicBezTo>
                      <a:pt x="10251" y="10090"/>
                      <a:pt x="10635" y="10274"/>
                      <a:pt x="10738" y="10499"/>
                    </a:cubicBezTo>
                    <a:cubicBezTo>
                      <a:pt x="10785" y="10606"/>
                      <a:pt x="10775" y="10740"/>
                      <a:pt x="10728" y="10894"/>
                    </a:cubicBezTo>
                    <a:cubicBezTo>
                      <a:pt x="10725" y="10899"/>
                      <a:pt x="10724" y="10907"/>
                      <a:pt x="10721" y="10914"/>
                    </a:cubicBezTo>
                    <a:cubicBezTo>
                      <a:pt x="10664" y="11094"/>
                      <a:pt x="10558" y="11297"/>
                      <a:pt x="10433" y="11520"/>
                    </a:cubicBezTo>
                    <a:cubicBezTo>
                      <a:pt x="10266" y="11349"/>
                      <a:pt x="10053" y="11206"/>
                      <a:pt x="9791" y="11092"/>
                    </a:cubicBezTo>
                    <a:cubicBezTo>
                      <a:pt x="9278" y="10867"/>
                      <a:pt x="8580" y="10753"/>
                      <a:pt x="7719" y="10753"/>
                    </a:cubicBezTo>
                    <a:cubicBezTo>
                      <a:pt x="6857" y="10753"/>
                      <a:pt x="6159" y="10867"/>
                      <a:pt x="5647" y="11092"/>
                    </a:cubicBezTo>
                    <a:cubicBezTo>
                      <a:pt x="5386" y="11206"/>
                      <a:pt x="5171" y="11349"/>
                      <a:pt x="5004" y="11520"/>
                    </a:cubicBezTo>
                    <a:cubicBezTo>
                      <a:pt x="4879" y="11297"/>
                      <a:pt x="4773" y="11094"/>
                      <a:pt x="4716" y="10914"/>
                    </a:cubicBezTo>
                    <a:cubicBezTo>
                      <a:pt x="4715" y="10907"/>
                      <a:pt x="4711" y="10899"/>
                      <a:pt x="4709" y="10894"/>
                    </a:cubicBezTo>
                    <a:cubicBezTo>
                      <a:pt x="4662" y="10740"/>
                      <a:pt x="4652" y="10606"/>
                      <a:pt x="4700" y="10499"/>
                    </a:cubicBezTo>
                    <a:cubicBezTo>
                      <a:pt x="4802" y="10274"/>
                      <a:pt x="5185" y="10090"/>
                      <a:pt x="5841" y="9954"/>
                    </a:cubicBezTo>
                    <a:cubicBezTo>
                      <a:pt x="5976" y="9926"/>
                      <a:pt x="6066" y="9795"/>
                      <a:pt x="6045" y="9657"/>
                    </a:cubicBezTo>
                    <a:cubicBezTo>
                      <a:pt x="6001" y="9377"/>
                      <a:pt x="6055" y="9153"/>
                      <a:pt x="6211" y="8970"/>
                    </a:cubicBezTo>
                    <a:cubicBezTo>
                      <a:pt x="6471" y="8664"/>
                      <a:pt x="7020" y="8491"/>
                      <a:pt x="7719" y="8491"/>
                    </a:cubicBezTo>
                    <a:close/>
                    <a:moveTo>
                      <a:pt x="14371" y="7553"/>
                    </a:moveTo>
                    <a:lnTo>
                      <a:pt x="14384" y="7553"/>
                    </a:lnTo>
                    <a:cubicBezTo>
                      <a:pt x="14452" y="7556"/>
                      <a:pt x="14511" y="7584"/>
                      <a:pt x="14556" y="7633"/>
                    </a:cubicBezTo>
                    <a:cubicBezTo>
                      <a:pt x="14601" y="7683"/>
                      <a:pt x="14623" y="7747"/>
                      <a:pt x="14622" y="7813"/>
                    </a:cubicBezTo>
                    <a:cubicBezTo>
                      <a:pt x="14617" y="7879"/>
                      <a:pt x="14588" y="7941"/>
                      <a:pt x="14540" y="7985"/>
                    </a:cubicBezTo>
                    <a:lnTo>
                      <a:pt x="13154" y="9242"/>
                    </a:lnTo>
                    <a:cubicBezTo>
                      <a:pt x="13130" y="9264"/>
                      <a:pt x="13104" y="9281"/>
                      <a:pt x="13073" y="9293"/>
                    </a:cubicBezTo>
                    <a:lnTo>
                      <a:pt x="11243" y="9966"/>
                    </a:lnTo>
                    <a:cubicBezTo>
                      <a:pt x="11270" y="9779"/>
                      <a:pt x="11293" y="9593"/>
                      <a:pt x="11313" y="9411"/>
                    </a:cubicBezTo>
                    <a:lnTo>
                      <a:pt x="12808" y="8861"/>
                    </a:lnTo>
                    <a:cubicBezTo>
                      <a:pt x="12838" y="8848"/>
                      <a:pt x="12868" y="8831"/>
                      <a:pt x="12893" y="8809"/>
                    </a:cubicBezTo>
                    <a:lnTo>
                      <a:pt x="14205" y="7617"/>
                    </a:lnTo>
                    <a:cubicBezTo>
                      <a:pt x="14252" y="7576"/>
                      <a:pt x="14309" y="7553"/>
                      <a:pt x="14371" y="7553"/>
                    </a:cubicBezTo>
                    <a:close/>
                    <a:moveTo>
                      <a:pt x="1066" y="7553"/>
                    </a:moveTo>
                    <a:cubicBezTo>
                      <a:pt x="1127" y="7553"/>
                      <a:pt x="1187" y="7576"/>
                      <a:pt x="1232" y="7617"/>
                    </a:cubicBezTo>
                    <a:lnTo>
                      <a:pt x="2545" y="8809"/>
                    </a:lnTo>
                    <a:cubicBezTo>
                      <a:pt x="2569" y="8831"/>
                      <a:pt x="2598" y="8848"/>
                      <a:pt x="2630" y="8861"/>
                    </a:cubicBezTo>
                    <a:lnTo>
                      <a:pt x="4124" y="9411"/>
                    </a:lnTo>
                    <a:cubicBezTo>
                      <a:pt x="4145" y="9593"/>
                      <a:pt x="4169" y="9779"/>
                      <a:pt x="4194" y="9966"/>
                    </a:cubicBezTo>
                    <a:lnTo>
                      <a:pt x="2364" y="9293"/>
                    </a:lnTo>
                    <a:cubicBezTo>
                      <a:pt x="2335" y="9281"/>
                      <a:pt x="2307" y="9264"/>
                      <a:pt x="2284" y="9242"/>
                    </a:cubicBezTo>
                    <a:lnTo>
                      <a:pt x="898" y="7985"/>
                    </a:lnTo>
                    <a:cubicBezTo>
                      <a:pt x="849" y="7941"/>
                      <a:pt x="819" y="7879"/>
                      <a:pt x="816" y="7813"/>
                    </a:cubicBezTo>
                    <a:cubicBezTo>
                      <a:pt x="814" y="7747"/>
                      <a:pt x="836" y="7683"/>
                      <a:pt x="881" y="7633"/>
                    </a:cubicBezTo>
                    <a:cubicBezTo>
                      <a:pt x="926" y="7584"/>
                      <a:pt x="988" y="7556"/>
                      <a:pt x="1053" y="7553"/>
                    </a:cubicBezTo>
                    <a:close/>
                    <a:moveTo>
                      <a:pt x="7719" y="3327"/>
                    </a:moveTo>
                    <a:cubicBezTo>
                      <a:pt x="8688" y="3327"/>
                      <a:pt x="9444" y="3636"/>
                      <a:pt x="9964" y="4247"/>
                    </a:cubicBezTo>
                    <a:cubicBezTo>
                      <a:pt x="10844" y="5276"/>
                      <a:pt x="11104" y="7144"/>
                      <a:pt x="10740" y="9801"/>
                    </a:cubicBezTo>
                    <a:cubicBezTo>
                      <a:pt x="10533" y="9679"/>
                      <a:pt x="10264" y="9578"/>
                      <a:pt x="9928" y="9495"/>
                    </a:cubicBezTo>
                    <a:cubicBezTo>
                      <a:pt x="9931" y="9166"/>
                      <a:pt x="9827" y="8870"/>
                      <a:pt x="9623" y="8630"/>
                    </a:cubicBezTo>
                    <a:cubicBezTo>
                      <a:pt x="9260" y="8204"/>
                      <a:pt x="8583" y="7969"/>
                      <a:pt x="7719" y="7969"/>
                    </a:cubicBezTo>
                    <a:cubicBezTo>
                      <a:pt x="6856" y="7969"/>
                      <a:pt x="6177" y="8204"/>
                      <a:pt x="5813" y="8630"/>
                    </a:cubicBezTo>
                    <a:cubicBezTo>
                      <a:pt x="5610" y="8870"/>
                      <a:pt x="5506" y="9166"/>
                      <a:pt x="5510" y="9495"/>
                    </a:cubicBezTo>
                    <a:cubicBezTo>
                      <a:pt x="5173" y="9578"/>
                      <a:pt x="4905" y="9679"/>
                      <a:pt x="4698" y="9801"/>
                    </a:cubicBezTo>
                    <a:cubicBezTo>
                      <a:pt x="4333" y="7144"/>
                      <a:pt x="4594" y="5276"/>
                      <a:pt x="5473" y="4247"/>
                    </a:cubicBezTo>
                    <a:cubicBezTo>
                      <a:pt x="5992" y="3636"/>
                      <a:pt x="6749" y="3327"/>
                      <a:pt x="7719" y="3327"/>
                    </a:cubicBezTo>
                    <a:close/>
                    <a:moveTo>
                      <a:pt x="5295" y="522"/>
                    </a:moveTo>
                    <a:cubicBezTo>
                      <a:pt x="5311" y="522"/>
                      <a:pt x="5326" y="524"/>
                      <a:pt x="5335" y="526"/>
                    </a:cubicBezTo>
                    <a:cubicBezTo>
                      <a:pt x="5445" y="540"/>
                      <a:pt x="5570" y="614"/>
                      <a:pt x="5595" y="779"/>
                    </a:cubicBezTo>
                    <a:cubicBezTo>
                      <a:pt x="5728" y="1653"/>
                      <a:pt x="5992" y="2467"/>
                      <a:pt x="6327" y="3037"/>
                    </a:cubicBezTo>
                    <a:cubicBezTo>
                      <a:pt x="5845" y="3216"/>
                      <a:pt x="5436" y="3497"/>
                      <a:pt x="5102" y="3880"/>
                    </a:cubicBezTo>
                    <a:cubicBezTo>
                      <a:pt x="4707" y="3104"/>
                      <a:pt x="4495" y="1918"/>
                      <a:pt x="5023" y="702"/>
                    </a:cubicBezTo>
                    <a:cubicBezTo>
                      <a:pt x="5090" y="547"/>
                      <a:pt x="5221" y="522"/>
                      <a:pt x="5295" y="522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1285" name="Google Shape;1285;p41"/>
          <p:cNvGrpSpPr/>
          <p:nvPr/>
        </p:nvGrpSpPr>
        <p:grpSpPr>
          <a:xfrm>
            <a:off x="4019793" y="2000683"/>
            <a:ext cx="840667" cy="577580"/>
            <a:chOff x="4184843" y="3330925"/>
            <a:chExt cx="1547905" cy="1063488"/>
          </a:xfrm>
        </p:grpSpPr>
        <p:sp>
          <p:nvSpPr>
            <p:cNvPr id="1286" name="Google Shape;1286;p41"/>
            <p:cNvSpPr/>
            <p:nvPr/>
          </p:nvSpPr>
          <p:spPr>
            <a:xfrm>
              <a:off x="4191454" y="3330925"/>
              <a:ext cx="1534463" cy="1063467"/>
            </a:xfrm>
            <a:custGeom>
              <a:avLst/>
              <a:gdLst/>
              <a:ahLst/>
              <a:cxnLst/>
              <a:rect l="l" t="t" r="r" b="b"/>
              <a:pathLst>
                <a:path w="18217" h="12625" extrusionOk="0">
                  <a:moveTo>
                    <a:pt x="17935" y="8124"/>
                  </a:moveTo>
                  <a:cubicBezTo>
                    <a:pt x="18216" y="7086"/>
                    <a:pt x="17668" y="5707"/>
                    <a:pt x="16763" y="5170"/>
                  </a:cubicBezTo>
                  <a:cubicBezTo>
                    <a:pt x="16546" y="5043"/>
                    <a:pt x="16149" y="4951"/>
                    <a:pt x="15692" y="4891"/>
                  </a:cubicBezTo>
                  <a:cubicBezTo>
                    <a:pt x="15899" y="4783"/>
                    <a:pt x="16054" y="4693"/>
                    <a:pt x="16149" y="4621"/>
                  </a:cubicBezTo>
                  <a:cubicBezTo>
                    <a:pt x="16479" y="4382"/>
                    <a:pt x="16592" y="3869"/>
                    <a:pt x="16431" y="3344"/>
                  </a:cubicBezTo>
                  <a:cubicBezTo>
                    <a:pt x="16320" y="2971"/>
                    <a:pt x="15792" y="1755"/>
                    <a:pt x="13690" y="1665"/>
                  </a:cubicBezTo>
                  <a:cubicBezTo>
                    <a:pt x="13669" y="1663"/>
                    <a:pt x="13648" y="1662"/>
                    <a:pt x="13627" y="1662"/>
                  </a:cubicBezTo>
                  <a:cubicBezTo>
                    <a:pt x="12980" y="1662"/>
                    <a:pt x="12379" y="2120"/>
                    <a:pt x="11835" y="3023"/>
                  </a:cubicBezTo>
                  <a:cubicBezTo>
                    <a:pt x="11573" y="2269"/>
                    <a:pt x="11204" y="1583"/>
                    <a:pt x="10767" y="1045"/>
                  </a:cubicBezTo>
                  <a:cubicBezTo>
                    <a:pt x="10220" y="372"/>
                    <a:pt x="9632" y="0"/>
                    <a:pt x="9109" y="0"/>
                  </a:cubicBezTo>
                  <a:cubicBezTo>
                    <a:pt x="8586" y="0"/>
                    <a:pt x="7998" y="372"/>
                    <a:pt x="7451" y="1045"/>
                  </a:cubicBezTo>
                  <a:cubicBezTo>
                    <a:pt x="7014" y="1583"/>
                    <a:pt x="6646" y="2269"/>
                    <a:pt x="6383" y="3023"/>
                  </a:cubicBezTo>
                  <a:cubicBezTo>
                    <a:pt x="5855" y="2144"/>
                    <a:pt x="5270" y="1688"/>
                    <a:pt x="4639" y="1665"/>
                  </a:cubicBezTo>
                  <a:cubicBezTo>
                    <a:pt x="4634" y="1665"/>
                    <a:pt x="4631" y="1663"/>
                    <a:pt x="4626" y="1663"/>
                  </a:cubicBezTo>
                  <a:cubicBezTo>
                    <a:pt x="4488" y="1663"/>
                    <a:pt x="4373" y="1775"/>
                    <a:pt x="4367" y="1914"/>
                  </a:cubicBezTo>
                  <a:cubicBezTo>
                    <a:pt x="4367" y="1921"/>
                    <a:pt x="4367" y="1928"/>
                    <a:pt x="4367" y="1935"/>
                  </a:cubicBezTo>
                  <a:cubicBezTo>
                    <a:pt x="4118" y="1955"/>
                    <a:pt x="3891" y="1992"/>
                    <a:pt x="3685" y="2045"/>
                  </a:cubicBezTo>
                  <a:cubicBezTo>
                    <a:pt x="3684" y="2041"/>
                    <a:pt x="3684" y="2038"/>
                    <a:pt x="3683" y="2035"/>
                  </a:cubicBezTo>
                  <a:cubicBezTo>
                    <a:pt x="3646" y="1927"/>
                    <a:pt x="3543" y="1858"/>
                    <a:pt x="3434" y="1858"/>
                  </a:cubicBezTo>
                  <a:cubicBezTo>
                    <a:pt x="3407" y="1858"/>
                    <a:pt x="3378" y="1862"/>
                    <a:pt x="3350" y="1871"/>
                  </a:cubicBezTo>
                  <a:cubicBezTo>
                    <a:pt x="2021" y="2324"/>
                    <a:pt x="1776" y="3293"/>
                    <a:pt x="1732" y="3578"/>
                  </a:cubicBezTo>
                  <a:cubicBezTo>
                    <a:pt x="1666" y="4023"/>
                    <a:pt x="1792" y="4421"/>
                    <a:pt x="2066" y="4621"/>
                  </a:cubicBezTo>
                  <a:cubicBezTo>
                    <a:pt x="2164" y="4693"/>
                    <a:pt x="2318" y="4783"/>
                    <a:pt x="2526" y="4891"/>
                  </a:cubicBezTo>
                  <a:cubicBezTo>
                    <a:pt x="2067" y="4952"/>
                    <a:pt x="1671" y="5043"/>
                    <a:pt x="1455" y="5170"/>
                  </a:cubicBezTo>
                  <a:cubicBezTo>
                    <a:pt x="548" y="5707"/>
                    <a:pt x="0" y="7086"/>
                    <a:pt x="283" y="8124"/>
                  </a:cubicBezTo>
                  <a:cubicBezTo>
                    <a:pt x="465" y="8788"/>
                    <a:pt x="966" y="9170"/>
                    <a:pt x="1658" y="9170"/>
                  </a:cubicBezTo>
                  <a:cubicBezTo>
                    <a:pt x="2464" y="9170"/>
                    <a:pt x="3657" y="8888"/>
                    <a:pt x="4758" y="8472"/>
                  </a:cubicBezTo>
                  <a:cubicBezTo>
                    <a:pt x="4720" y="8552"/>
                    <a:pt x="4685" y="8632"/>
                    <a:pt x="4652" y="8714"/>
                  </a:cubicBezTo>
                  <a:cubicBezTo>
                    <a:pt x="4574" y="8901"/>
                    <a:pt x="4577" y="9106"/>
                    <a:pt x="4654" y="9292"/>
                  </a:cubicBezTo>
                  <a:cubicBezTo>
                    <a:pt x="4732" y="9478"/>
                    <a:pt x="4877" y="9624"/>
                    <a:pt x="5064" y="9701"/>
                  </a:cubicBezTo>
                  <a:cubicBezTo>
                    <a:pt x="5156" y="9739"/>
                    <a:pt x="5253" y="9759"/>
                    <a:pt x="5352" y="9759"/>
                  </a:cubicBezTo>
                  <a:cubicBezTo>
                    <a:pt x="5626" y="9759"/>
                    <a:pt x="5874" y="9612"/>
                    <a:pt x="6007" y="9379"/>
                  </a:cubicBezTo>
                  <a:cubicBezTo>
                    <a:pt x="6059" y="9471"/>
                    <a:pt x="6118" y="9558"/>
                    <a:pt x="6181" y="9646"/>
                  </a:cubicBezTo>
                  <a:cubicBezTo>
                    <a:pt x="6177" y="9707"/>
                    <a:pt x="6174" y="9768"/>
                    <a:pt x="6174" y="9831"/>
                  </a:cubicBezTo>
                  <a:cubicBezTo>
                    <a:pt x="6174" y="10610"/>
                    <a:pt x="6482" y="11325"/>
                    <a:pt x="7042" y="11842"/>
                  </a:cubicBezTo>
                  <a:cubicBezTo>
                    <a:pt x="7584" y="12346"/>
                    <a:pt x="8320" y="12624"/>
                    <a:pt x="9109" y="12624"/>
                  </a:cubicBezTo>
                  <a:cubicBezTo>
                    <a:pt x="9731" y="12624"/>
                    <a:pt x="10319" y="12453"/>
                    <a:pt x="10813" y="12128"/>
                  </a:cubicBezTo>
                  <a:cubicBezTo>
                    <a:pt x="10933" y="12050"/>
                    <a:pt x="10966" y="11888"/>
                    <a:pt x="10887" y="11767"/>
                  </a:cubicBezTo>
                  <a:cubicBezTo>
                    <a:pt x="10885" y="11763"/>
                    <a:pt x="10881" y="11760"/>
                    <a:pt x="10879" y="11757"/>
                  </a:cubicBezTo>
                  <a:cubicBezTo>
                    <a:pt x="11058" y="11611"/>
                    <a:pt x="11216" y="11442"/>
                    <a:pt x="11347" y="11252"/>
                  </a:cubicBezTo>
                  <a:cubicBezTo>
                    <a:pt x="11351" y="11255"/>
                    <a:pt x="11355" y="11258"/>
                    <a:pt x="11359" y="11260"/>
                  </a:cubicBezTo>
                  <a:cubicBezTo>
                    <a:pt x="11398" y="11281"/>
                    <a:pt x="11442" y="11291"/>
                    <a:pt x="11483" y="11291"/>
                  </a:cubicBezTo>
                  <a:cubicBezTo>
                    <a:pt x="11576" y="11291"/>
                    <a:pt x="11665" y="11243"/>
                    <a:pt x="11712" y="11156"/>
                  </a:cubicBezTo>
                  <a:cubicBezTo>
                    <a:pt x="11934" y="10752"/>
                    <a:pt x="12045" y="10307"/>
                    <a:pt x="12045" y="9831"/>
                  </a:cubicBezTo>
                  <a:cubicBezTo>
                    <a:pt x="12045" y="9768"/>
                    <a:pt x="12041" y="9707"/>
                    <a:pt x="12038" y="9647"/>
                  </a:cubicBezTo>
                  <a:cubicBezTo>
                    <a:pt x="12100" y="9558"/>
                    <a:pt x="12159" y="9471"/>
                    <a:pt x="12210" y="9379"/>
                  </a:cubicBezTo>
                  <a:cubicBezTo>
                    <a:pt x="12345" y="9612"/>
                    <a:pt x="12592" y="9759"/>
                    <a:pt x="12867" y="9759"/>
                  </a:cubicBezTo>
                  <a:cubicBezTo>
                    <a:pt x="12966" y="9759"/>
                    <a:pt x="13062" y="9739"/>
                    <a:pt x="13155" y="9701"/>
                  </a:cubicBezTo>
                  <a:cubicBezTo>
                    <a:pt x="13342" y="9624"/>
                    <a:pt x="13488" y="9478"/>
                    <a:pt x="13563" y="9292"/>
                  </a:cubicBezTo>
                  <a:cubicBezTo>
                    <a:pt x="13643" y="9106"/>
                    <a:pt x="13643" y="8901"/>
                    <a:pt x="13563" y="8714"/>
                  </a:cubicBezTo>
                  <a:cubicBezTo>
                    <a:pt x="13531" y="8632"/>
                    <a:pt x="13497" y="8552"/>
                    <a:pt x="13462" y="8472"/>
                  </a:cubicBezTo>
                  <a:cubicBezTo>
                    <a:pt x="14562" y="8888"/>
                    <a:pt x="15755" y="9170"/>
                    <a:pt x="16559" y="9170"/>
                  </a:cubicBezTo>
                  <a:cubicBezTo>
                    <a:pt x="17251" y="9170"/>
                    <a:pt x="17752" y="8788"/>
                    <a:pt x="17935" y="8124"/>
                  </a:cubicBezTo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1287" name="Google Shape;1287;p41"/>
            <p:cNvGrpSpPr/>
            <p:nvPr/>
          </p:nvGrpSpPr>
          <p:grpSpPr>
            <a:xfrm>
              <a:off x="4184843" y="3330930"/>
              <a:ext cx="1547905" cy="1063484"/>
              <a:chOff x="5563524" y="2512812"/>
              <a:chExt cx="533117" cy="366251"/>
            </a:xfrm>
          </p:grpSpPr>
          <p:sp>
            <p:nvSpPr>
              <p:cNvPr id="1288" name="Google Shape;1288;p41"/>
              <p:cNvSpPr/>
              <p:nvPr/>
            </p:nvSpPr>
            <p:spPr>
              <a:xfrm>
                <a:off x="5704773" y="2698273"/>
                <a:ext cx="80909" cy="90105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3106" extrusionOk="0">
                    <a:moveTo>
                      <a:pt x="2222" y="0"/>
                    </a:moveTo>
                    <a:cubicBezTo>
                      <a:pt x="2138" y="0"/>
                      <a:pt x="2053" y="21"/>
                      <a:pt x="1975" y="67"/>
                    </a:cubicBezTo>
                    <a:cubicBezTo>
                      <a:pt x="1234" y="492"/>
                      <a:pt x="536" y="1371"/>
                      <a:pt x="105" y="2418"/>
                    </a:cubicBezTo>
                    <a:cubicBezTo>
                      <a:pt x="0" y="2672"/>
                      <a:pt x="120" y="2963"/>
                      <a:pt x="375" y="3068"/>
                    </a:cubicBezTo>
                    <a:cubicBezTo>
                      <a:pt x="436" y="3092"/>
                      <a:pt x="500" y="3106"/>
                      <a:pt x="563" y="3106"/>
                    </a:cubicBezTo>
                    <a:cubicBezTo>
                      <a:pt x="759" y="3106"/>
                      <a:pt x="943" y="2990"/>
                      <a:pt x="1023" y="2798"/>
                    </a:cubicBezTo>
                    <a:cubicBezTo>
                      <a:pt x="1367" y="1959"/>
                      <a:pt x="1922" y="1243"/>
                      <a:pt x="2470" y="927"/>
                    </a:cubicBezTo>
                    <a:cubicBezTo>
                      <a:pt x="2707" y="790"/>
                      <a:pt x="2788" y="487"/>
                      <a:pt x="2653" y="250"/>
                    </a:cubicBezTo>
                    <a:cubicBezTo>
                      <a:pt x="2561" y="89"/>
                      <a:pt x="2394" y="0"/>
                      <a:pt x="2222" y="0"/>
                    </a:cubicBezTo>
                  </a:path>
                </a:pathLst>
              </a:custGeom>
              <a:solidFill>
                <a:srgbClr val="CA89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89" name="Google Shape;1289;p41"/>
              <p:cNvSpPr/>
              <p:nvPr/>
            </p:nvSpPr>
            <p:spPr>
              <a:xfrm>
                <a:off x="5874511" y="2698273"/>
                <a:ext cx="80880" cy="90105"/>
              </a:xfrm>
              <a:custGeom>
                <a:avLst/>
                <a:gdLst/>
                <a:ahLst/>
                <a:cxnLst/>
                <a:rect l="l" t="t" r="r" b="b"/>
                <a:pathLst>
                  <a:path w="2788" h="3106" extrusionOk="0">
                    <a:moveTo>
                      <a:pt x="567" y="0"/>
                    </a:moveTo>
                    <a:cubicBezTo>
                      <a:pt x="396" y="0"/>
                      <a:pt x="230" y="89"/>
                      <a:pt x="137" y="250"/>
                    </a:cubicBezTo>
                    <a:cubicBezTo>
                      <a:pt x="1" y="487"/>
                      <a:pt x="83" y="790"/>
                      <a:pt x="320" y="927"/>
                    </a:cubicBezTo>
                    <a:cubicBezTo>
                      <a:pt x="866" y="1243"/>
                      <a:pt x="1422" y="1959"/>
                      <a:pt x="1766" y="2798"/>
                    </a:cubicBezTo>
                    <a:cubicBezTo>
                      <a:pt x="1847" y="2990"/>
                      <a:pt x="2032" y="3106"/>
                      <a:pt x="2227" y="3106"/>
                    </a:cubicBezTo>
                    <a:cubicBezTo>
                      <a:pt x="2289" y="3106"/>
                      <a:pt x="2352" y="3092"/>
                      <a:pt x="2415" y="3068"/>
                    </a:cubicBezTo>
                    <a:cubicBezTo>
                      <a:pt x="2667" y="2963"/>
                      <a:pt x="2788" y="2672"/>
                      <a:pt x="2684" y="2418"/>
                    </a:cubicBezTo>
                    <a:cubicBezTo>
                      <a:pt x="2255" y="1371"/>
                      <a:pt x="1555" y="492"/>
                      <a:pt x="816" y="67"/>
                    </a:cubicBezTo>
                    <a:cubicBezTo>
                      <a:pt x="736" y="21"/>
                      <a:pt x="651" y="0"/>
                      <a:pt x="567" y="0"/>
                    </a:cubicBezTo>
                  </a:path>
                </a:pathLst>
              </a:custGeom>
              <a:solidFill>
                <a:srgbClr val="CA89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90" name="Google Shape;1290;p41"/>
              <p:cNvSpPr/>
              <p:nvPr/>
            </p:nvSpPr>
            <p:spPr>
              <a:xfrm>
                <a:off x="5725631" y="2520384"/>
                <a:ext cx="208988" cy="210555"/>
              </a:xfrm>
              <a:custGeom>
                <a:avLst/>
                <a:gdLst/>
                <a:ahLst/>
                <a:cxnLst/>
                <a:rect l="l" t="t" r="r" b="b"/>
                <a:pathLst>
                  <a:path w="7204" h="7258" extrusionOk="0">
                    <a:moveTo>
                      <a:pt x="3601" y="0"/>
                    </a:moveTo>
                    <a:cubicBezTo>
                      <a:pt x="2255" y="0"/>
                      <a:pt x="1" y="3294"/>
                      <a:pt x="888" y="7258"/>
                    </a:cubicBezTo>
                    <a:lnTo>
                      <a:pt x="6315" y="7258"/>
                    </a:lnTo>
                    <a:cubicBezTo>
                      <a:pt x="7204" y="3294"/>
                      <a:pt x="4947" y="0"/>
                      <a:pt x="36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91" name="Google Shape;1291;p41"/>
              <p:cNvSpPr/>
              <p:nvPr/>
            </p:nvSpPr>
            <p:spPr>
              <a:xfrm>
                <a:off x="5730795" y="2531350"/>
                <a:ext cx="99330" cy="199589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6880" extrusionOk="0">
                    <a:moveTo>
                      <a:pt x="2535" y="0"/>
                    </a:moveTo>
                    <a:lnTo>
                      <a:pt x="2535" y="0"/>
                    </a:lnTo>
                    <a:cubicBezTo>
                      <a:pt x="1298" y="974"/>
                      <a:pt x="1" y="3712"/>
                      <a:pt x="710" y="6880"/>
                    </a:cubicBezTo>
                    <a:lnTo>
                      <a:pt x="3423" y="6880"/>
                    </a:lnTo>
                    <a:cubicBezTo>
                      <a:pt x="1463" y="5700"/>
                      <a:pt x="1560" y="2038"/>
                      <a:pt x="2535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92" name="Google Shape;1292;p41"/>
              <p:cNvSpPr/>
              <p:nvPr/>
            </p:nvSpPr>
            <p:spPr>
              <a:xfrm>
                <a:off x="5749391" y="2613158"/>
                <a:ext cx="161412" cy="22802"/>
              </a:xfrm>
              <a:custGeom>
                <a:avLst/>
                <a:gdLst/>
                <a:ahLst/>
                <a:cxnLst/>
                <a:rect l="l" t="t" r="r" b="b"/>
                <a:pathLst>
                  <a:path w="5564" h="786" extrusionOk="0">
                    <a:moveTo>
                      <a:pt x="2782" y="1"/>
                    </a:moveTo>
                    <a:cubicBezTo>
                      <a:pt x="1729" y="1"/>
                      <a:pt x="856" y="78"/>
                      <a:pt x="124" y="237"/>
                    </a:cubicBezTo>
                    <a:cubicBezTo>
                      <a:pt x="78" y="417"/>
                      <a:pt x="37" y="598"/>
                      <a:pt x="1" y="785"/>
                    </a:cubicBezTo>
                    <a:cubicBezTo>
                      <a:pt x="739" y="597"/>
                      <a:pt x="1648" y="507"/>
                      <a:pt x="2782" y="507"/>
                    </a:cubicBezTo>
                    <a:cubicBezTo>
                      <a:pt x="3916" y="507"/>
                      <a:pt x="4826" y="597"/>
                      <a:pt x="5563" y="785"/>
                    </a:cubicBezTo>
                    <a:cubicBezTo>
                      <a:pt x="5527" y="598"/>
                      <a:pt x="5488" y="417"/>
                      <a:pt x="5440" y="237"/>
                    </a:cubicBezTo>
                    <a:cubicBezTo>
                      <a:pt x="4708" y="78"/>
                      <a:pt x="3835" y="1"/>
                      <a:pt x="27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93" name="Google Shape;1293;p41"/>
              <p:cNvSpPr/>
              <p:nvPr/>
            </p:nvSpPr>
            <p:spPr>
              <a:xfrm>
                <a:off x="5765433" y="2565378"/>
                <a:ext cx="129327" cy="19379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668" extrusionOk="0">
                    <a:moveTo>
                      <a:pt x="2229" y="1"/>
                    </a:moveTo>
                    <a:cubicBezTo>
                      <a:pt x="1500" y="1"/>
                      <a:pt x="856" y="36"/>
                      <a:pt x="286" y="113"/>
                    </a:cubicBezTo>
                    <a:cubicBezTo>
                      <a:pt x="186" y="286"/>
                      <a:pt x="89" y="472"/>
                      <a:pt x="1" y="667"/>
                    </a:cubicBezTo>
                    <a:cubicBezTo>
                      <a:pt x="627" y="558"/>
                      <a:pt x="1364" y="506"/>
                      <a:pt x="2229" y="506"/>
                    </a:cubicBezTo>
                    <a:cubicBezTo>
                      <a:pt x="3096" y="506"/>
                      <a:pt x="3830" y="558"/>
                      <a:pt x="4457" y="667"/>
                    </a:cubicBezTo>
                    <a:cubicBezTo>
                      <a:pt x="4369" y="472"/>
                      <a:pt x="4273" y="286"/>
                      <a:pt x="4172" y="113"/>
                    </a:cubicBezTo>
                    <a:cubicBezTo>
                      <a:pt x="3602" y="36"/>
                      <a:pt x="2960" y="1"/>
                      <a:pt x="22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94" name="Google Shape;1294;p41"/>
              <p:cNvSpPr/>
              <p:nvPr/>
            </p:nvSpPr>
            <p:spPr>
              <a:xfrm>
                <a:off x="5737613" y="2670076"/>
                <a:ext cx="184968" cy="155174"/>
              </a:xfrm>
              <a:custGeom>
                <a:avLst/>
                <a:gdLst/>
                <a:ahLst/>
                <a:cxnLst/>
                <a:rect l="l" t="t" r="r" b="b"/>
                <a:pathLst>
                  <a:path w="6376" h="5349" extrusionOk="0">
                    <a:moveTo>
                      <a:pt x="3188" y="0"/>
                    </a:moveTo>
                    <a:cubicBezTo>
                      <a:pt x="1427" y="0"/>
                      <a:pt x="0" y="1197"/>
                      <a:pt x="0" y="2673"/>
                    </a:cubicBezTo>
                    <a:cubicBezTo>
                      <a:pt x="0" y="4151"/>
                      <a:pt x="1427" y="5349"/>
                      <a:pt x="3188" y="5349"/>
                    </a:cubicBezTo>
                    <a:cubicBezTo>
                      <a:pt x="4949" y="5349"/>
                      <a:pt x="6376" y="4151"/>
                      <a:pt x="6376" y="2673"/>
                    </a:cubicBezTo>
                    <a:cubicBezTo>
                      <a:pt x="6376" y="1197"/>
                      <a:pt x="4949" y="0"/>
                      <a:pt x="31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95" name="Google Shape;1295;p41"/>
              <p:cNvSpPr/>
              <p:nvPr/>
            </p:nvSpPr>
            <p:spPr>
              <a:xfrm>
                <a:off x="5752495" y="2740193"/>
                <a:ext cx="155233" cy="131299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4526" extrusionOk="0">
                    <a:moveTo>
                      <a:pt x="2675" y="0"/>
                    </a:moveTo>
                    <a:cubicBezTo>
                      <a:pt x="1198" y="0"/>
                      <a:pt x="1" y="516"/>
                      <a:pt x="1" y="1993"/>
                    </a:cubicBezTo>
                    <a:cubicBezTo>
                      <a:pt x="1" y="3469"/>
                      <a:pt x="1198" y="4526"/>
                      <a:pt x="2675" y="4526"/>
                    </a:cubicBezTo>
                    <a:cubicBezTo>
                      <a:pt x="4152" y="4526"/>
                      <a:pt x="5350" y="3469"/>
                      <a:pt x="5350" y="1993"/>
                    </a:cubicBezTo>
                    <a:cubicBezTo>
                      <a:pt x="5350" y="516"/>
                      <a:pt x="4152" y="0"/>
                      <a:pt x="26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96" name="Google Shape;1296;p41"/>
              <p:cNvSpPr/>
              <p:nvPr/>
            </p:nvSpPr>
            <p:spPr>
              <a:xfrm>
                <a:off x="5752495" y="2745037"/>
                <a:ext cx="121349" cy="126455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4359" extrusionOk="0">
                    <a:moveTo>
                      <a:pt x="1388" y="1"/>
                    </a:moveTo>
                    <a:lnTo>
                      <a:pt x="1388" y="1"/>
                    </a:lnTo>
                    <a:cubicBezTo>
                      <a:pt x="562" y="255"/>
                      <a:pt x="1" y="816"/>
                      <a:pt x="1" y="1826"/>
                    </a:cubicBezTo>
                    <a:cubicBezTo>
                      <a:pt x="1" y="3302"/>
                      <a:pt x="1198" y="4359"/>
                      <a:pt x="2675" y="4359"/>
                    </a:cubicBezTo>
                    <a:cubicBezTo>
                      <a:pt x="3235" y="4359"/>
                      <a:pt x="3754" y="4206"/>
                      <a:pt x="4183" y="3939"/>
                    </a:cubicBezTo>
                    <a:lnTo>
                      <a:pt x="4183" y="3939"/>
                    </a:lnTo>
                    <a:lnTo>
                      <a:pt x="4098" y="3939"/>
                    </a:lnTo>
                    <a:cubicBezTo>
                      <a:pt x="797" y="3939"/>
                      <a:pt x="356" y="1378"/>
                      <a:pt x="1388" y="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97" name="Google Shape;1297;p41"/>
              <p:cNvSpPr/>
              <p:nvPr/>
            </p:nvSpPr>
            <p:spPr>
              <a:xfrm>
                <a:off x="5884345" y="2568599"/>
                <a:ext cx="162456" cy="127644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4400" extrusionOk="0">
                    <a:moveTo>
                      <a:pt x="2650" y="0"/>
                    </a:moveTo>
                    <a:cubicBezTo>
                      <a:pt x="1097" y="0"/>
                      <a:pt x="172" y="3339"/>
                      <a:pt x="96" y="3686"/>
                    </a:cubicBezTo>
                    <a:cubicBezTo>
                      <a:pt x="1" y="4129"/>
                      <a:pt x="120" y="4399"/>
                      <a:pt x="470" y="4399"/>
                    </a:cubicBezTo>
                    <a:cubicBezTo>
                      <a:pt x="563" y="4399"/>
                      <a:pt x="673" y="4379"/>
                      <a:pt x="802" y="4338"/>
                    </a:cubicBezTo>
                    <a:cubicBezTo>
                      <a:pt x="1616" y="4076"/>
                      <a:pt x="4439" y="2911"/>
                      <a:pt x="5017" y="2487"/>
                    </a:cubicBezTo>
                    <a:cubicBezTo>
                      <a:pt x="5600" y="2064"/>
                      <a:pt x="5268" y="115"/>
                      <a:pt x="2698" y="1"/>
                    </a:cubicBezTo>
                    <a:cubicBezTo>
                      <a:pt x="2682" y="0"/>
                      <a:pt x="2667" y="0"/>
                      <a:pt x="2650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98" name="Google Shape;1298;p41"/>
              <p:cNvSpPr/>
              <p:nvPr/>
            </p:nvSpPr>
            <p:spPr>
              <a:xfrm>
                <a:off x="5924524" y="2568599"/>
                <a:ext cx="122277" cy="78994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2723" extrusionOk="0">
                    <a:moveTo>
                      <a:pt x="1267" y="0"/>
                    </a:moveTo>
                    <a:cubicBezTo>
                      <a:pt x="781" y="0"/>
                      <a:pt x="358" y="324"/>
                      <a:pt x="1" y="784"/>
                    </a:cubicBezTo>
                    <a:cubicBezTo>
                      <a:pt x="628" y="1183"/>
                      <a:pt x="1607" y="945"/>
                      <a:pt x="2469" y="1523"/>
                    </a:cubicBezTo>
                    <a:cubicBezTo>
                      <a:pt x="3173" y="1996"/>
                      <a:pt x="3129" y="2467"/>
                      <a:pt x="3236" y="2723"/>
                    </a:cubicBezTo>
                    <a:cubicBezTo>
                      <a:pt x="3408" y="2632"/>
                      <a:pt x="3548" y="2550"/>
                      <a:pt x="3632" y="2487"/>
                    </a:cubicBezTo>
                    <a:cubicBezTo>
                      <a:pt x="4215" y="2064"/>
                      <a:pt x="3883" y="115"/>
                      <a:pt x="1313" y="1"/>
                    </a:cubicBezTo>
                    <a:cubicBezTo>
                      <a:pt x="1297" y="0"/>
                      <a:pt x="1282" y="0"/>
                      <a:pt x="12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299" name="Google Shape;1299;p41"/>
              <p:cNvSpPr/>
              <p:nvPr/>
            </p:nvSpPr>
            <p:spPr>
              <a:xfrm>
                <a:off x="5881821" y="2659806"/>
                <a:ext cx="214819" cy="111514"/>
              </a:xfrm>
              <a:custGeom>
                <a:avLst/>
                <a:gdLst/>
                <a:ahLst/>
                <a:cxnLst/>
                <a:rect l="l" t="t" r="r" b="b"/>
                <a:pathLst>
                  <a:path w="7405" h="3844" extrusionOk="0">
                    <a:moveTo>
                      <a:pt x="3371" y="0"/>
                    </a:moveTo>
                    <a:cubicBezTo>
                      <a:pt x="1776" y="0"/>
                      <a:pt x="1" y="307"/>
                      <a:pt x="1" y="1192"/>
                    </a:cubicBezTo>
                    <a:cubicBezTo>
                      <a:pt x="1" y="2394"/>
                      <a:pt x="3932" y="3843"/>
                      <a:pt x="5667" y="3843"/>
                    </a:cubicBezTo>
                    <a:cubicBezTo>
                      <a:pt x="7405" y="3843"/>
                      <a:pt x="7067" y="1114"/>
                      <a:pt x="5739" y="328"/>
                    </a:cubicBezTo>
                    <a:cubicBezTo>
                      <a:pt x="5412" y="137"/>
                      <a:pt x="4432" y="0"/>
                      <a:pt x="3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00" name="Google Shape;1300;p41"/>
              <p:cNvSpPr/>
              <p:nvPr/>
            </p:nvSpPr>
            <p:spPr>
              <a:xfrm>
                <a:off x="6006448" y="2669727"/>
                <a:ext cx="84883" cy="92861"/>
              </a:xfrm>
              <a:custGeom>
                <a:avLst/>
                <a:gdLst/>
                <a:ahLst/>
                <a:cxnLst/>
                <a:rect l="l" t="t" r="r" b="b"/>
                <a:pathLst>
                  <a:path w="2926" h="3201" extrusionOk="0">
                    <a:moveTo>
                      <a:pt x="1466" y="1"/>
                    </a:moveTo>
                    <a:cubicBezTo>
                      <a:pt x="1266" y="665"/>
                      <a:pt x="136" y="527"/>
                      <a:pt x="182" y="856"/>
                    </a:cubicBezTo>
                    <a:cubicBezTo>
                      <a:pt x="236" y="1233"/>
                      <a:pt x="1391" y="1340"/>
                      <a:pt x="1455" y="1684"/>
                    </a:cubicBezTo>
                    <a:cubicBezTo>
                      <a:pt x="1521" y="2028"/>
                      <a:pt x="0" y="1641"/>
                      <a:pt x="0" y="2110"/>
                    </a:cubicBezTo>
                    <a:cubicBezTo>
                      <a:pt x="0" y="2507"/>
                      <a:pt x="1460" y="2912"/>
                      <a:pt x="2185" y="3200"/>
                    </a:cubicBezTo>
                    <a:cubicBezTo>
                      <a:pt x="2925" y="2475"/>
                      <a:pt x="2506" y="639"/>
                      <a:pt x="1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01" name="Google Shape;1301;p41"/>
              <p:cNvSpPr/>
              <p:nvPr/>
            </p:nvSpPr>
            <p:spPr>
              <a:xfrm>
                <a:off x="5613392" y="2568599"/>
                <a:ext cx="162456" cy="127644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4400" extrusionOk="0">
                    <a:moveTo>
                      <a:pt x="2948" y="0"/>
                    </a:moveTo>
                    <a:cubicBezTo>
                      <a:pt x="2933" y="0"/>
                      <a:pt x="2917" y="0"/>
                      <a:pt x="2901" y="1"/>
                    </a:cubicBezTo>
                    <a:cubicBezTo>
                      <a:pt x="332" y="115"/>
                      <a:pt x="0" y="2064"/>
                      <a:pt x="581" y="2487"/>
                    </a:cubicBezTo>
                    <a:cubicBezTo>
                      <a:pt x="1161" y="2911"/>
                      <a:pt x="3985" y="4076"/>
                      <a:pt x="4799" y="4338"/>
                    </a:cubicBezTo>
                    <a:cubicBezTo>
                      <a:pt x="4927" y="4379"/>
                      <a:pt x="5037" y="4399"/>
                      <a:pt x="5130" y="4399"/>
                    </a:cubicBezTo>
                    <a:cubicBezTo>
                      <a:pt x="5480" y="4399"/>
                      <a:pt x="5599" y="4129"/>
                      <a:pt x="5504" y="3686"/>
                    </a:cubicBezTo>
                    <a:cubicBezTo>
                      <a:pt x="5429" y="3339"/>
                      <a:pt x="4504" y="0"/>
                      <a:pt x="2948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02" name="Google Shape;1302;p41"/>
              <p:cNvSpPr/>
              <p:nvPr/>
            </p:nvSpPr>
            <p:spPr>
              <a:xfrm>
                <a:off x="5613392" y="2568599"/>
                <a:ext cx="122277" cy="78994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2723" extrusionOk="0">
                    <a:moveTo>
                      <a:pt x="2948" y="0"/>
                    </a:moveTo>
                    <a:cubicBezTo>
                      <a:pt x="2932" y="0"/>
                      <a:pt x="2917" y="0"/>
                      <a:pt x="2901" y="1"/>
                    </a:cubicBezTo>
                    <a:cubicBezTo>
                      <a:pt x="332" y="115"/>
                      <a:pt x="0" y="2064"/>
                      <a:pt x="581" y="2487"/>
                    </a:cubicBezTo>
                    <a:cubicBezTo>
                      <a:pt x="667" y="2550"/>
                      <a:pt x="805" y="2632"/>
                      <a:pt x="979" y="2723"/>
                    </a:cubicBezTo>
                    <a:cubicBezTo>
                      <a:pt x="1086" y="2467"/>
                      <a:pt x="1041" y="1996"/>
                      <a:pt x="1746" y="1523"/>
                    </a:cubicBezTo>
                    <a:cubicBezTo>
                      <a:pt x="2607" y="945"/>
                      <a:pt x="3586" y="1183"/>
                      <a:pt x="4214" y="784"/>
                    </a:cubicBezTo>
                    <a:cubicBezTo>
                      <a:pt x="3858" y="324"/>
                      <a:pt x="3433" y="0"/>
                      <a:pt x="29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03" name="Google Shape;1303;p41"/>
              <p:cNvSpPr/>
              <p:nvPr/>
            </p:nvSpPr>
            <p:spPr>
              <a:xfrm>
                <a:off x="5563524" y="2659806"/>
                <a:ext cx="214877" cy="111514"/>
              </a:xfrm>
              <a:custGeom>
                <a:avLst/>
                <a:gdLst/>
                <a:ahLst/>
                <a:cxnLst/>
                <a:rect l="l" t="t" r="r" b="b"/>
                <a:pathLst>
                  <a:path w="7407" h="3844" extrusionOk="0">
                    <a:moveTo>
                      <a:pt x="4035" y="0"/>
                    </a:moveTo>
                    <a:cubicBezTo>
                      <a:pt x="2973" y="0"/>
                      <a:pt x="1994" y="137"/>
                      <a:pt x="1668" y="328"/>
                    </a:cubicBezTo>
                    <a:cubicBezTo>
                      <a:pt x="340" y="1114"/>
                      <a:pt x="0" y="3843"/>
                      <a:pt x="1738" y="3843"/>
                    </a:cubicBezTo>
                    <a:cubicBezTo>
                      <a:pt x="3474" y="3843"/>
                      <a:pt x="7407" y="2394"/>
                      <a:pt x="7407" y="1192"/>
                    </a:cubicBezTo>
                    <a:cubicBezTo>
                      <a:pt x="7407" y="307"/>
                      <a:pt x="5630" y="0"/>
                      <a:pt x="40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04" name="Google Shape;1304;p41"/>
              <p:cNvSpPr/>
              <p:nvPr/>
            </p:nvSpPr>
            <p:spPr>
              <a:xfrm>
                <a:off x="5568919" y="2669727"/>
                <a:ext cx="84825" cy="92861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201" extrusionOk="0">
                    <a:moveTo>
                      <a:pt x="1461" y="1"/>
                    </a:moveTo>
                    <a:cubicBezTo>
                      <a:pt x="419" y="639"/>
                      <a:pt x="0" y="2475"/>
                      <a:pt x="739" y="3200"/>
                    </a:cubicBezTo>
                    <a:cubicBezTo>
                      <a:pt x="1464" y="2912"/>
                      <a:pt x="2924" y="2507"/>
                      <a:pt x="2924" y="2110"/>
                    </a:cubicBezTo>
                    <a:cubicBezTo>
                      <a:pt x="2924" y="1641"/>
                      <a:pt x="1403" y="2028"/>
                      <a:pt x="1469" y="1684"/>
                    </a:cubicBezTo>
                    <a:cubicBezTo>
                      <a:pt x="1534" y="1340"/>
                      <a:pt x="2689" y="1233"/>
                      <a:pt x="2742" y="856"/>
                    </a:cubicBezTo>
                    <a:cubicBezTo>
                      <a:pt x="2787" y="527"/>
                      <a:pt x="1659" y="665"/>
                      <a:pt x="146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05" name="Google Shape;1305;p41"/>
              <p:cNvSpPr/>
              <p:nvPr/>
            </p:nvSpPr>
            <p:spPr>
              <a:xfrm>
                <a:off x="5718611" y="2686205"/>
                <a:ext cx="100810" cy="85347"/>
              </a:xfrm>
              <a:custGeom>
                <a:avLst/>
                <a:gdLst/>
                <a:ahLst/>
                <a:cxnLst/>
                <a:rect l="l" t="t" r="r" b="b"/>
                <a:pathLst>
                  <a:path w="3475" h="2942" extrusionOk="0">
                    <a:moveTo>
                      <a:pt x="525" y="0"/>
                    </a:moveTo>
                    <a:cubicBezTo>
                      <a:pt x="455" y="0"/>
                      <a:pt x="383" y="18"/>
                      <a:pt x="315" y="52"/>
                    </a:cubicBezTo>
                    <a:cubicBezTo>
                      <a:pt x="90" y="168"/>
                      <a:pt x="0" y="446"/>
                      <a:pt x="116" y="674"/>
                    </a:cubicBezTo>
                    <a:cubicBezTo>
                      <a:pt x="546" y="1505"/>
                      <a:pt x="1183" y="1859"/>
                      <a:pt x="1746" y="2170"/>
                    </a:cubicBezTo>
                    <a:cubicBezTo>
                      <a:pt x="2092" y="2363"/>
                      <a:pt x="2390" y="2528"/>
                      <a:pt x="2612" y="2783"/>
                    </a:cubicBezTo>
                    <a:cubicBezTo>
                      <a:pt x="2703" y="2887"/>
                      <a:pt x="2831" y="2941"/>
                      <a:pt x="2959" y="2941"/>
                    </a:cubicBezTo>
                    <a:cubicBezTo>
                      <a:pt x="3067" y="2941"/>
                      <a:pt x="3174" y="2903"/>
                      <a:pt x="3263" y="2828"/>
                    </a:cubicBezTo>
                    <a:cubicBezTo>
                      <a:pt x="3453" y="2660"/>
                      <a:pt x="3474" y="2369"/>
                      <a:pt x="3306" y="2177"/>
                    </a:cubicBezTo>
                    <a:cubicBezTo>
                      <a:pt x="2979" y="1800"/>
                      <a:pt x="2579" y="1579"/>
                      <a:pt x="2194" y="1365"/>
                    </a:cubicBezTo>
                    <a:cubicBezTo>
                      <a:pt x="1680" y="1080"/>
                      <a:pt x="1238" y="834"/>
                      <a:pt x="937" y="250"/>
                    </a:cubicBezTo>
                    <a:cubicBezTo>
                      <a:pt x="855" y="92"/>
                      <a:pt x="694" y="0"/>
                      <a:pt x="525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06" name="Google Shape;1306;p41"/>
              <p:cNvSpPr/>
              <p:nvPr/>
            </p:nvSpPr>
            <p:spPr>
              <a:xfrm>
                <a:off x="5840772" y="2686205"/>
                <a:ext cx="100810" cy="85347"/>
              </a:xfrm>
              <a:custGeom>
                <a:avLst/>
                <a:gdLst/>
                <a:ahLst/>
                <a:cxnLst/>
                <a:rect l="l" t="t" r="r" b="b"/>
                <a:pathLst>
                  <a:path w="3475" h="2942" extrusionOk="0">
                    <a:moveTo>
                      <a:pt x="2950" y="0"/>
                    </a:moveTo>
                    <a:cubicBezTo>
                      <a:pt x="2782" y="0"/>
                      <a:pt x="2621" y="92"/>
                      <a:pt x="2538" y="250"/>
                    </a:cubicBezTo>
                    <a:cubicBezTo>
                      <a:pt x="2237" y="834"/>
                      <a:pt x="1795" y="1080"/>
                      <a:pt x="1281" y="1365"/>
                    </a:cubicBezTo>
                    <a:cubicBezTo>
                      <a:pt x="896" y="1579"/>
                      <a:pt x="496" y="1800"/>
                      <a:pt x="169" y="2177"/>
                    </a:cubicBezTo>
                    <a:cubicBezTo>
                      <a:pt x="1" y="2369"/>
                      <a:pt x="22" y="2660"/>
                      <a:pt x="212" y="2828"/>
                    </a:cubicBezTo>
                    <a:cubicBezTo>
                      <a:pt x="300" y="2903"/>
                      <a:pt x="408" y="2941"/>
                      <a:pt x="516" y="2941"/>
                    </a:cubicBezTo>
                    <a:cubicBezTo>
                      <a:pt x="643" y="2941"/>
                      <a:pt x="772" y="2887"/>
                      <a:pt x="863" y="2783"/>
                    </a:cubicBezTo>
                    <a:cubicBezTo>
                      <a:pt x="1085" y="2528"/>
                      <a:pt x="1385" y="2363"/>
                      <a:pt x="1728" y="2170"/>
                    </a:cubicBezTo>
                    <a:cubicBezTo>
                      <a:pt x="2292" y="1859"/>
                      <a:pt x="2929" y="1505"/>
                      <a:pt x="3359" y="674"/>
                    </a:cubicBezTo>
                    <a:cubicBezTo>
                      <a:pt x="3475" y="446"/>
                      <a:pt x="3386" y="168"/>
                      <a:pt x="3160" y="52"/>
                    </a:cubicBezTo>
                    <a:cubicBezTo>
                      <a:pt x="3092" y="18"/>
                      <a:pt x="3020" y="0"/>
                      <a:pt x="2950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07" name="Google Shape;1307;p41"/>
              <p:cNvSpPr/>
              <p:nvPr/>
            </p:nvSpPr>
            <p:spPr>
              <a:xfrm>
                <a:off x="5764766" y="2807467"/>
                <a:ext cx="35247" cy="28053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967" extrusionOk="0">
                    <a:moveTo>
                      <a:pt x="608" y="0"/>
                    </a:moveTo>
                    <a:cubicBezTo>
                      <a:pt x="273" y="0"/>
                      <a:pt x="1" y="216"/>
                      <a:pt x="1" y="484"/>
                    </a:cubicBezTo>
                    <a:cubicBezTo>
                      <a:pt x="1" y="752"/>
                      <a:pt x="273" y="967"/>
                      <a:pt x="608" y="967"/>
                    </a:cubicBezTo>
                    <a:cubicBezTo>
                      <a:pt x="943" y="967"/>
                      <a:pt x="1214" y="752"/>
                      <a:pt x="1214" y="484"/>
                    </a:cubicBezTo>
                    <a:cubicBezTo>
                      <a:pt x="1214" y="216"/>
                      <a:pt x="943" y="0"/>
                      <a:pt x="6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08" name="Google Shape;1308;p41"/>
              <p:cNvSpPr/>
              <p:nvPr/>
            </p:nvSpPr>
            <p:spPr>
              <a:xfrm>
                <a:off x="5860180" y="2807467"/>
                <a:ext cx="35247" cy="28053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967" extrusionOk="0">
                    <a:moveTo>
                      <a:pt x="609" y="0"/>
                    </a:moveTo>
                    <a:cubicBezTo>
                      <a:pt x="273" y="0"/>
                      <a:pt x="1" y="216"/>
                      <a:pt x="1" y="484"/>
                    </a:cubicBezTo>
                    <a:cubicBezTo>
                      <a:pt x="1" y="752"/>
                      <a:pt x="273" y="967"/>
                      <a:pt x="609" y="967"/>
                    </a:cubicBezTo>
                    <a:cubicBezTo>
                      <a:pt x="943" y="967"/>
                      <a:pt x="1214" y="752"/>
                      <a:pt x="1214" y="484"/>
                    </a:cubicBezTo>
                    <a:cubicBezTo>
                      <a:pt x="1214" y="216"/>
                      <a:pt x="943" y="0"/>
                      <a:pt x="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09" name="Google Shape;1309;p41"/>
              <p:cNvSpPr/>
              <p:nvPr/>
            </p:nvSpPr>
            <p:spPr>
              <a:xfrm>
                <a:off x="5565844" y="2512812"/>
                <a:ext cx="528475" cy="366251"/>
              </a:xfrm>
              <a:custGeom>
                <a:avLst/>
                <a:gdLst/>
                <a:ahLst/>
                <a:cxnLst/>
                <a:rect l="l" t="t" r="r" b="b"/>
                <a:pathLst>
                  <a:path w="18217" h="12625" extrusionOk="0">
                    <a:moveTo>
                      <a:pt x="9109" y="0"/>
                    </a:moveTo>
                    <a:cubicBezTo>
                      <a:pt x="8586" y="0"/>
                      <a:pt x="7998" y="372"/>
                      <a:pt x="7451" y="1045"/>
                    </a:cubicBezTo>
                    <a:cubicBezTo>
                      <a:pt x="7014" y="1583"/>
                      <a:pt x="6646" y="2269"/>
                      <a:pt x="6383" y="3023"/>
                    </a:cubicBezTo>
                    <a:cubicBezTo>
                      <a:pt x="5855" y="2144"/>
                      <a:pt x="5270" y="1688"/>
                      <a:pt x="4639" y="1665"/>
                    </a:cubicBezTo>
                    <a:cubicBezTo>
                      <a:pt x="4634" y="1665"/>
                      <a:pt x="4631" y="1663"/>
                      <a:pt x="4626" y="1663"/>
                    </a:cubicBezTo>
                    <a:cubicBezTo>
                      <a:pt x="4488" y="1663"/>
                      <a:pt x="4373" y="1775"/>
                      <a:pt x="4367" y="1914"/>
                    </a:cubicBezTo>
                    <a:cubicBezTo>
                      <a:pt x="4363" y="2059"/>
                      <a:pt x="4475" y="2179"/>
                      <a:pt x="4619" y="2185"/>
                    </a:cubicBezTo>
                    <a:cubicBezTo>
                      <a:pt x="5290" y="2209"/>
                      <a:pt x="5849" y="3062"/>
                      <a:pt x="6198" y="3773"/>
                    </a:cubicBezTo>
                    <a:cubicBezTo>
                      <a:pt x="6466" y="4318"/>
                      <a:pt x="6660" y="4878"/>
                      <a:pt x="6775" y="5250"/>
                    </a:cubicBezTo>
                    <a:cubicBezTo>
                      <a:pt x="6372" y="5071"/>
                      <a:pt x="5522" y="4809"/>
                      <a:pt x="3982" y="4806"/>
                    </a:cubicBezTo>
                    <a:cubicBezTo>
                      <a:pt x="3846" y="4806"/>
                      <a:pt x="3706" y="4809"/>
                      <a:pt x="3563" y="4813"/>
                    </a:cubicBezTo>
                    <a:cubicBezTo>
                      <a:pt x="2754" y="4444"/>
                      <a:pt x="2471" y="4271"/>
                      <a:pt x="2374" y="4201"/>
                    </a:cubicBezTo>
                    <a:cubicBezTo>
                      <a:pt x="2282" y="4135"/>
                      <a:pt x="2205" y="3935"/>
                      <a:pt x="2248" y="3657"/>
                    </a:cubicBezTo>
                    <a:cubicBezTo>
                      <a:pt x="2279" y="3445"/>
                      <a:pt x="2467" y="2722"/>
                      <a:pt x="3519" y="2366"/>
                    </a:cubicBezTo>
                    <a:cubicBezTo>
                      <a:pt x="3655" y="2318"/>
                      <a:pt x="3728" y="2171"/>
                      <a:pt x="3683" y="2035"/>
                    </a:cubicBezTo>
                    <a:cubicBezTo>
                      <a:pt x="3646" y="1927"/>
                      <a:pt x="3543" y="1858"/>
                      <a:pt x="3434" y="1858"/>
                    </a:cubicBezTo>
                    <a:cubicBezTo>
                      <a:pt x="3407" y="1858"/>
                      <a:pt x="3378" y="1862"/>
                      <a:pt x="3350" y="1871"/>
                    </a:cubicBezTo>
                    <a:cubicBezTo>
                      <a:pt x="2021" y="2324"/>
                      <a:pt x="1776" y="3293"/>
                      <a:pt x="1732" y="3578"/>
                    </a:cubicBezTo>
                    <a:cubicBezTo>
                      <a:pt x="1666" y="4023"/>
                      <a:pt x="1792" y="4421"/>
                      <a:pt x="2066" y="4621"/>
                    </a:cubicBezTo>
                    <a:cubicBezTo>
                      <a:pt x="2164" y="4693"/>
                      <a:pt x="2318" y="4783"/>
                      <a:pt x="2526" y="4891"/>
                    </a:cubicBezTo>
                    <a:cubicBezTo>
                      <a:pt x="2067" y="4952"/>
                      <a:pt x="1671" y="5043"/>
                      <a:pt x="1455" y="5170"/>
                    </a:cubicBezTo>
                    <a:cubicBezTo>
                      <a:pt x="548" y="5707"/>
                      <a:pt x="0" y="7086"/>
                      <a:pt x="283" y="8124"/>
                    </a:cubicBezTo>
                    <a:cubicBezTo>
                      <a:pt x="465" y="8788"/>
                      <a:pt x="966" y="9170"/>
                      <a:pt x="1658" y="9170"/>
                    </a:cubicBezTo>
                    <a:cubicBezTo>
                      <a:pt x="2464" y="9170"/>
                      <a:pt x="3657" y="8888"/>
                      <a:pt x="4758" y="8472"/>
                    </a:cubicBezTo>
                    <a:lnTo>
                      <a:pt x="4758" y="8472"/>
                    </a:lnTo>
                    <a:cubicBezTo>
                      <a:pt x="4720" y="8552"/>
                      <a:pt x="4685" y="8632"/>
                      <a:pt x="4652" y="8714"/>
                    </a:cubicBezTo>
                    <a:cubicBezTo>
                      <a:pt x="4574" y="8901"/>
                      <a:pt x="4577" y="9106"/>
                      <a:pt x="4654" y="9292"/>
                    </a:cubicBezTo>
                    <a:cubicBezTo>
                      <a:pt x="4732" y="9478"/>
                      <a:pt x="4877" y="9624"/>
                      <a:pt x="5064" y="9701"/>
                    </a:cubicBezTo>
                    <a:cubicBezTo>
                      <a:pt x="5156" y="9739"/>
                      <a:pt x="5253" y="9759"/>
                      <a:pt x="5352" y="9759"/>
                    </a:cubicBezTo>
                    <a:cubicBezTo>
                      <a:pt x="5626" y="9759"/>
                      <a:pt x="5874" y="9612"/>
                      <a:pt x="6007" y="9379"/>
                    </a:cubicBezTo>
                    <a:cubicBezTo>
                      <a:pt x="6059" y="9471"/>
                      <a:pt x="6118" y="9558"/>
                      <a:pt x="6181" y="9646"/>
                    </a:cubicBezTo>
                    <a:cubicBezTo>
                      <a:pt x="6177" y="9707"/>
                      <a:pt x="6174" y="9768"/>
                      <a:pt x="6174" y="9831"/>
                    </a:cubicBezTo>
                    <a:cubicBezTo>
                      <a:pt x="6174" y="10610"/>
                      <a:pt x="6482" y="11325"/>
                      <a:pt x="7042" y="11842"/>
                    </a:cubicBezTo>
                    <a:cubicBezTo>
                      <a:pt x="7584" y="12346"/>
                      <a:pt x="8320" y="12624"/>
                      <a:pt x="9109" y="12624"/>
                    </a:cubicBezTo>
                    <a:cubicBezTo>
                      <a:pt x="9731" y="12624"/>
                      <a:pt x="10319" y="12453"/>
                      <a:pt x="10813" y="12128"/>
                    </a:cubicBezTo>
                    <a:cubicBezTo>
                      <a:pt x="10933" y="12050"/>
                      <a:pt x="10966" y="11888"/>
                      <a:pt x="10887" y="11767"/>
                    </a:cubicBezTo>
                    <a:cubicBezTo>
                      <a:pt x="10837" y="11691"/>
                      <a:pt x="10754" y="11649"/>
                      <a:pt x="10669" y="11649"/>
                    </a:cubicBezTo>
                    <a:cubicBezTo>
                      <a:pt x="10619" y="11649"/>
                      <a:pt x="10569" y="11664"/>
                      <a:pt x="10525" y="11694"/>
                    </a:cubicBezTo>
                    <a:cubicBezTo>
                      <a:pt x="10118" y="11961"/>
                      <a:pt x="9628" y="12103"/>
                      <a:pt x="9109" y="12103"/>
                    </a:cubicBezTo>
                    <a:cubicBezTo>
                      <a:pt x="7732" y="12103"/>
                      <a:pt x="6695" y="11126"/>
                      <a:pt x="6695" y="9831"/>
                    </a:cubicBezTo>
                    <a:cubicBezTo>
                      <a:pt x="6695" y="9280"/>
                      <a:pt x="6877" y="8871"/>
                      <a:pt x="7245" y="8583"/>
                    </a:cubicBezTo>
                    <a:cubicBezTo>
                      <a:pt x="7417" y="8688"/>
                      <a:pt x="7566" y="8798"/>
                      <a:pt x="7682" y="8931"/>
                    </a:cubicBezTo>
                    <a:cubicBezTo>
                      <a:pt x="7732" y="8991"/>
                      <a:pt x="7806" y="9021"/>
                      <a:pt x="7878" y="9021"/>
                    </a:cubicBezTo>
                    <a:cubicBezTo>
                      <a:pt x="7940" y="9021"/>
                      <a:pt x="8000" y="9000"/>
                      <a:pt x="8049" y="8957"/>
                    </a:cubicBezTo>
                    <a:cubicBezTo>
                      <a:pt x="8159" y="8862"/>
                      <a:pt x="8169" y="8698"/>
                      <a:pt x="8075" y="8588"/>
                    </a:cubicBezTo>
                    <a:cubicBezTo>
                      <a:pt x="7876" y="8362"/>
                      <a:pt x="7629" y="8199"/>
                      <a:pt x="7361" y="8045"/>
                    </a:cubicBezTo>
                    <a:cubicBezTo>
                      <a:pt x="7360" y="8045"/>
                      <a:pt x="7359" y="8044"/>
                      <a:pt x="7358" y="8044"/>
                    </a:cubicBezTo>
                    <a:cubicBezTo>
                      <a:pt x="7286" y="8001"/>
                      <a:pt x="7213" y="7960"/>
                      <a:pt x="7139" y="7920"/>
                    </a:cubicBezTo>
                    <a:cubicBezTo>
                      <a:pt x="6850" y="7760"/>
                      <a:pt x="6557" y="7597"/>
                      <a:pt x="6287" y="7371"/>
                    </a:cubicBezTo>
                    <a:cubicBezTo>
                      <a:pt x="6279" y="7363"/>
                      <a:pt x="6271" y="7358"/>
                      <a:pt x="6262" y="7351"/>
                    </a:cubicBezTo>
                    <a:cubicBezTo>
                      <a:pt x="6021" y="7144"/>
                      <a:pt x="5797" y="6885"/>
                      <a:pt x="5615" y="6530"/>
                    </a:cubicBezTo>
                    <a:cubicBezTo>
                      <a:pt x="5565" y="6433"/>
                      <a:pt x="5603" y="6311"/>
                      <a:pt x="5701" y="6261"/>
                    </a:cubicBezTo>
                    <a:cubicBezTo>
                      <a:pt x="5730" y="6246"/>
                      <a:pt x="5761" y="6239"/>
                      <a:pt x="5792" y="6239"/>
                    </a:cubicBezTo>
                    <a:cubicBezTo>
                      <a:pt x="5865" y="6239"/>
                      <a:pt x="5936" y="6279"/>
                      <a:pt x="5972" y="6348"/>
                    </a:cubicBezTo>
                    <a:cubicBezTo>
                      <a:pt x="6177" y="6749"/>
                      <a:pt x="6445" y="7007"/>
                      <a:pt x="6742" y="7214"/>
                    </a:cubicBezTo>
                    <a:cubicBezTo>
                      <a:pt x="6744" y="7215"/>
                      <a:pt x="6745" y="7216"/>
                      <a:pt x="6746" y="7217"/>
                    </a:cubicBezTo>
                    <a:cubicBezTo>
                      <a:pt x="6931" y="7347"/>
                      <a:pt x="7131" y="7458"/>
                      <a:pt x="7332" y="7570"/>
                    </a:cubicBezTo>
                    <a:cubicBezTo>
                      <a:pt x="7699" y="7774"/>
                      <a:pt x="8078" y="7983"/>
                      <a:pt x="8376" y="8325"/>
                    </a:cubicBezTo>
                    <a:cubicBezTo>
                      <a:pt x="8400" y="8354"/>
                      <a:pt x="8417" y="8386"/>
                      <a:pt x="8423" y="8422"/>
                    </a:cubicBezTo>
                    <a:cubicBezTo>
                      <a:pt x="8445" y="8548"/>
                      <a:pt x="8555" y="8638"/>
                      <a:pt x="8679" y="8638"/>
                    </a:cubicBezTo>
                    <a:cubicBezTo>
                      <a:pt x="8694" y="8638"/>
                      <a:pt x="8709" y="8637"/>
                      <a:pt x="8724" y="8633"/>
                    </a:cubicBezTo>
                    <a:cubicBezTo>
                      <a:pt x="8865" y="8609"/>
                      <a:pt x="8962" y="8474"/>
                      <a:pt x="8937" y="8332"/>
                    </a:cubicBezTo>
                    <a:cubicBezTo>
                      <a:pt x="8923" y="8252"/>
                      <a:pt x="8895" y="8176"/>
                      <a:pt x="8855" y="8105"/>
                    </a:cubicBezTo>
                    <a:cubicBezTo>
                      <a:pt x="8938" y="8101"/>
                      <a:pt x="9023" y="8099"/>
                      <a:pt x="9109" y="8099"/>
                    </a:cubicBezTo>
                    <a:cubicBezTo>
                      <a:pt x="9195" y="8099"/>
                      <a:pt x="9280" y="8101"/>
                      <a:pt x="9363" y="8105"/>
                    </a:cubicBezTo>
                    <a:cubicBezTo>
                      <a:pt x="9323" y="8176"/>
                      <a:pt x="9296" y="8252"/>
                      <a:pt x="9281" y="8332"/>
                    </a:cubicBezTo>
                    <a:cubicBezTo>
                      <a:pt x="9257" y="8474"/>
                      <a:pt x="9352" y="8609"/>
                      <a:pt x="9493" y="8633"/>
                    </a:cubicBezTo>
                    <a:cubicBezTo>
                      <a:pt x="9509" y="8637"/>
                      <a:pt x="9524" y="8638"/>
                      <a:pt x="9539" y="8638"/>
                    </a:cubicBezTo>
                    <a:cubicBezTo>
                      <a:pt x="9663" y="8638"/>
                      <a:pt x="9773" y="8548"/>
                      <a:pt x="9795" y="8422"/>
                    </a:cubicBezTo>
                    <a:cubicBezTo>
                      <a:pt x="9802" y="8386"/>
                      <a:pt x="9818" y="8354"/>
                      <a:pt x="9842" y="8325"/>
                    </a:cubicBezTo>
                    <a:cubicBezTo>
                      <a:pt x="10140" y="7983"/>
                      <a:pt x="10519" y="7774"/>
                      <a:pt x="10887" y="7570"/>
                    </a:cubicBezTo>
                    <a:cubicBezTo>
                      <a:pt x="11089" y="7458"/>
                      <a:pt x="11287" y="7347"/>
                      <a:pt x="11472" y="7217"/>
                    </a:cubicBezTo>
                    <a:cubicBezTo>
                      <a:pt x="11474" y="7216"/>
                      <a:pt x="11476" y="7215"/>
                      <a:pt x="11476" y="7214"/>
                    </a:cubicBezTo>
                    <a:cubicBezTo>
                      <a:pt x="11775" y="7007"/>
                      <a:pt x="12041" y="6749"/>
                      <a:pt x="12249" y="6348"/>
                    </a:cubicBezTo>
                    <a:cubicBezTo>
                      <a:pt x="12284" y="6279"/>
                      <a:pt x="12353" y="6238"/>
                      <a:pt x="12428" y="6238"/>
                    </a:cubicBezTo>
                    <a:cubicBezTo>
                      <a:pt x="12458" y="6238"/>
                      <a:pt x="12489" y="6245"/>
                      <a:pt x="12518" y="6260"/>
                    </a:cubicBezTo>
                    <a:cubicBezTo>
                      <a:pt x="12616" y="6311"/>
                      <a:pt x="12654" y="6433"/>
                      <a:pt x="12603" y="6530"/>
                    </a:cubicBezTo>
                    <a:cubicBezTo>
                      <a:pt x="12421" y="6885"/>
                      <a:pt x="12198" y="7144"/>
                      <a:pt x="11957" y="7351"/>
                    </a:cubicBezTo>
                    <a:cubicBezTo>
                      <a:pt x="11948" y="7358"/>
                      <a:pt x="11940" y="7363"/>
                      <a:pt x="11931" y="7370"/>
                    </a:cubicBezTo>
                    <a:cubicBezTo>
                      <a:pt x="11661" y="7597"/>
                      <a:pt x="11368" y="7760"/>
                      <a:pt x="11080" y="7920"/>
                    </a:cubicBezTo>
                    <a:cubicBezTo>
                      <a:pt x="11006" y="7960"/>
                      <a:pt x="10934" y="8001"/>
                      <a:pt x="10862" y="8044"/>
                    </a:cubicBezTo>
                    <a:cubicBezTo>
                      <a:pt x="10859" y="8044"/>
                      <a:pt x="10858" y="8045"/>
                      <a:pt x="10856" y="8046"/>
                    </a:cubicBezTo>
                    <a:cubicBezTo>
                      <a:pt x="10590" y="8199"/>
                      <a:pt x="10342" y="8362"/>
                      <a:pt x="10143" y="8588"/>
                    </a:cubicBezTo>
                    <a:cubicBezTo>
                      <a:pt x="10049" y="8698"/>
                      <a:pt x="10061" y="8862"/>
                      <a:pt x="10169" y="8957"/>
                    </a:cubicBezTo>
                    <a:cubicBezTo>
                      <a:pt x="10218" y="9000"/>
                      <a:pt x="10280" y="9021"/>
                      <a:pt x="10340" y="9021"/>
                    </a:cubicBezTo>
                    <a:cubicBezTo>
                      <a:pt x="10413" y="9021"/>
                      <a:pt x="10486" y="8991"/>
                      <a:pt x="10538" y="8931"/>
                    </a:cubicBezTo>
                    <a:cubicBezTo>
                      <a:pt x="10652" y="8798"/>
                      <a:pt x="10803" y="8688"/>
                      <a:pt x="10973" y="8583"/>
                    </a:cubicBezTo>
                    <a:cubicBezTo>
                      <a:pt x="11342" y="8870"/>
                      <a:pt x="11524" y="9280"/>
                      <a:pt x="11524" y="9831"/>
                    </a:cubicBezTo>
                    <a:cubicBezTo>
                      <a:pt x="11524" y="10219"/>
                      <a:pt x="11433" y="10581"/>
                      <a:pt x="11256" y="10905"/>
                    </a:cubicBezTo>
                    <a:cubicBezTo>
                      <a:pt x="11188" y="11033"/>
                      <a:pt x="11233" y="11190"/>
                      <a:pt x="11359" y="11260"/>
                    </a:cubicBezTo>
                    <a:cubicBezTo>
                      <a:pt x="11398" y="11281"/>
                      <a:pt x="11442" y="11291"/>
                      <a:pt x="11483" y="11291"/>
                    </a:cubicBezTo>
                    <a:cubicBezTo>
                      <a:pt x="11576" y="11291"/>
                      <a:pt x="11665" y="11243"/>
                      <a:pt x="11712" y="11156"/>
                    </a:cubicBezTo>
                    <a:cubicBezTo>
                      <a:pt x="11934" y="10752"/>
                      <a:pt x="12045" y="10307"/>
                      <a:pt x="12045" y="9831"/>
                    </a:cubicBezTo>
                    <a:cubicBezTo>
                      <a:pt x="12045" y="9768"/>
                      <a:pt x="12041" y="9707"/>
                      <a:pt x="12038" y="9647"/>
                    </a:cubicBezTo>
                    <a:cubicBezTo>
                      <a:pt x="12100" y="9558"/>
                      <a:pt x="12159" y="9471"/>
                      <a:pt x="12210" y="9379"/>
                    </a:cubicBezTo>
                    <a:cubicBezTo>
                      <a:pt x="12345" y="9612"/>
                      <a:pt x="12592" y="9759"/>
                      <a:pt x="12867" y="9759"/>
                    </a:cubicBezTo>
                    <a:cubicBezTo>
                      <a:pt x="12966" y="9759"/>
                      <a:pt x="13062" y="9739"/>
                      <a:pt x="13155" y="9701"/>
                    </a:cubicBezTo>
                    <a:cubicBezTo>
                      <a:pt x="13342" y="9624"/>
                      <a:pt x="13488" y="9478"/>
                      <a:pt x="13563" y="9292"/>
                    </a:cubicBezTo>
                    <a:cubicBezTo>
                      <a:pt x="13643" y="9106"/>
                      <a:pt x="13643" y="8901"/>
                      <a:pt x="13563" y="8714"/>
                    </a:cubicBezTo>
                    <a:cubicBezTo>
                      <a:pt x="13531" y="8632"/>
                      <a:pt x="13497" y="8552"/>
                      <a:pt x="13462" y="8472"/>
                    </a:cubicBezTo>
                    <a:lnTo>
                      <a:pt x="13462" y="8472"/>
                    </a:lnTo>
                    <a:cubicBezTo>
                      <a:pt x="14562" y="8888"/>
                      <a:pt x="15755" y="9170"/>
                      <a:pt x="16559" y="9170"/>
                    </a:cubicBezTo>
                    <a:cubicBezTo>
                      <a:pt x="17251" y="9170"/>
                      <a:pt x="17752" y="8788"/>
                      <a:pt x="17935" y="8124"/>
                    </a:cubicBezTo>
                    <a:cubicBezTo>
                      <a:pt x="18216" y="7086"/>
                      <a:pt x="17668" y="5707"/>
                      <a:pt x="16763" y="5170"/>
                    </a:cubicBezTo>
                    <a:cubicBezTo>
                      <a:pt x="16546" y="5043"/>
                      <a:pt x="16149" y="4951"/>
                      <a:pt x="15692" y="4891"/>
                    </a:cubicBezTo>
                    <a:cubicBezTo>
                      <a:pt x="15899" y="4783"/>
                      <a:pt x="16054" y="4693"/>
                      <a:pt x="16149" y="4621"/>
                    </a:cubicBezTo>
                    <a:cubicBezTo>
                      <a:pt x="16479" y="4382"/>
                      <a:pt x="16592" y="3869"/>
                      <a:pt x="16431" y="3344"/>
                    </a:cubicBezTo>
                    <a:cubicBezTo>
                      <a:pt x="16320" y="2971"/>
                      <a:pt x="15792" y="1755"/>
                      <a:pt x="13690" y="1665"/>
                    </a:cubicBezTo>
                    <a:cubicBezTo>
                      <a:pt x="13669" y="1663"/>
                      <a:pt x="13648" y="1662"/>
                      <a:pt x="13627" y="1662"/>
                    </a:cubicBezTo>
                    <a:cubicBezTo>
                      <a:pt x="12980" y="1662"/>
                      <a:pt x="12379" y="2120"/>
                      <a:pt x="11835" y="3023"/>
                    </a:cubicBezTo>
                    <a:cubicBezTo>
                      <a:pt x="11573" y="2269"/>
                      <a:pt x="11204" y="1583"/>
                      <a:pt x="10767" y="1045"/>
                    </a:cubicBezTo>
                    <a:cubicBezTo>
                      <a:pt x="10220" y="372"/>
                      <a:pt x="9632" y="0"/>
                      <a:pt x="9109" y="0"/>
                    </a:cubicBezTo>
                    <a:close/>
                    <a:moveTo>
                      <a:pt x="8769" y="9908"/>
                    </a:moveTo>
                    <a:cubicBezTo>
                      <a:pt x="8709" y="9908"/>
                      <a:pt x="8647" y="9928"/>
                      <a:pt x="8597" y="9972"/>
                    </a:cubicBezTo>
                    <a:cubicBezTo>
                      <a:pt x="8488" y="10065"/>
                      <a:pt x="8478" y="10231"/>
                      <a:pt x="8572" y="10340"/>
                    </a:cubicBezTo>
                    <a:cubicBezTo>
                      <a:pt x="8708" y="10495"/>
                      <a:pt x="8903" y="10583"/>
                      <a:pt x="9109" y="10583"/>
                    </a:cubicBezTo>
                    <a:cubicBezTo>
                      <a:pt x="9314" y="10583"/>
                      <a:pt x="9510" y="10495"/>
                      <a:pt x="9646" y="10340"/>
                    </a:cubicBezTo>
                    <a:cubicBezTo>
                      <a:pt x="9741" y="10231"/>
                      <a:pt x="9730" y="10065"/>
                      <a:pt x="9620" y="9972"/>
                    </a:cubicBezTo>
                    <a:cubicBezTo>
                      <a:pt x="9571" y="9928"/>
                      <a:pt x="9510" y="9908"/>
                      <a:pt x="9449" y="9908"/>
                    </a:cubicBezTo>
                    <a:cubicBezTo>
                      <a:pt x="9377" y="9908"/>
                      <a:pt x="9304" y="9938"/>
                      <a:pt x="9254" y="9997"/>
                    </a:cubicBezTo>
                    <a:cubicBezTo>
                      <a:pt x="9216" y="10039"/>
                      <a:pt x="9164" y="10063"/>
                      <a:pt x="9109" y="10063"/>
                    </a:cubicBezTo>
                    <a:cubicBezTo>
                      <a:pt x="9053" y="10063"/>
                      <a:pt x="9002" y="10039"/>
                      <a:pt x="8964" y="9997"/>
                    </a:cubicBezTo>
                    <a:cubicBezTo>
                      <a:pt x="8914" y="9938"/>
                      <a:pt x="8842" y="9908"/>
                      <a:pt x="8769" y="9908"/>
                    </a:cubicBezTo>
                    <a:close/>
                    <a:moveTo>
                      <a:pt x="10400" y="9685"/>
                    </a:moveTo>
                    <a:cubicBezTo>
                      <a:pt x="10256" y="9685"/>
                      <a:pt x="10139" y="9801"/>
                      <a:pt x="10139" y="9943"/>
                    </a:cubicBezTo>
                    <a:lnTo>
                      <a:pt x="10139" y="10159"/>
                    </a:lnTo>
                    <a:cubicBezTo>
                      <a:pt x="10139" y="10302"/>
                      <a:pt x="10256" y="10419"/>
                      <a:pt x="10400" y="10419"/>
                    </a:cubicBezTo>
                    <a:cubicBezTo>
                      <a:pt x="10544" y="10419"/>
                      <a:pt x="10660" y="10302"/>
                      <a:pt x="10660" y="10159"/>
                    </a:cubicBezTo>
                    <a:lnTo>
                      <a:pt x="10660" y="9943"/>
                    </a:lnTo>
                    <a:cubicBezTo>
                      <a:pt x="10660" y="9801"/>
                      <a:pt x="10544" y="9685"/>
                      <a:pt x="10400" y="9685"/>
                    </a:cubicBezTo>
                    <a:close/>
                    <a:moveTo>
                      <a:pt x="7818" y="9685"/>
                    </a:moveTo>
                    <a:cubicBezTo>
                      <a:pt x="7674" y="9685"/>
                      <a:pt x="7558" y="9801"/>
                      <a:pt x="7558" y="9943"/>
                    </a:cubicBezTo>
                    <a:lnTo>
                      <a:pt x="7558" y="10159"/>
                    </a:lnTo>
                    <a:cubicBezTo>
                      <a:pt x="7558" y="10302"/>
                      <a:pt x="7674" y="10419"/>
                      <a:pt x="7818" y="10419"/>
                    </a:cubicBezTo>
                    <a:cubicBezTo>
                      <a:pt x="7962" y="10419"/>
                      <a:pt x="8079" y="10302"/>
                      <a:pt x="8079" y="10159"/>
                    </a:cubicBezTo>
                    <a:lnTo>
                      <a:pt x="8079" y="9943"/>
                    </a:lnTo>
                    <a:cubicBezTo>
                      <a:pt x="8079" y="9801"/>
                      <a:pt x="7962" y="9685"/>
                      <a:pt x="7818" y="9685"/>
                    </a:cubicBezTo>
                    <a:close/>
                    <a:moveTo>
                      <a:pt x="12558" y="8087"/>
                    </a:moveTo>
                    <a:cubicBezTo>
                      <a:pt x="12607" y="8112"/>
                      <a:pt x="12658" y="8136"/>
                      <a:pt x="12708" y="8159"/>
                    </a:cubicBezTo>
                    <a:cubicBezTo>
                      <a:pt x="12851" y="8398"/>
                      <a:pt x="12977" y="8651"/>
                      <a:pt x="13083" y="8911"/>
                    </a:cubicBezTo>
                    <a:cubicBezTo>
                      <a:pt x="13134" y="9032"/>
                      <a:pt x="13076" y="9170"/>
                      <a:pt x="12958" y="9219"/>
                    </a:cubicBezTo>
                    <a:cubicBezTo>
                      <a:pt x="12927" y="9231"/>
                      <a:pt x="12896" y="9237"/>
                      <a:pt x="12867" y="9237"/>
                    </a:cubicBezTo>
                    <a:cubicBezTo>
                      <a:pt x="12770" y="9237"/>
                      <a:pt x="12684" y="9179"/>
                      <a:pt x="12649" y="9091"/>
                    </a:cubicBezTo>
                    <a:cubicBezTo>
                      <a:pt x="12598" y="8967"/>
                      <a:pt x="12541" y="8841"/>
                      <a:pt x="12479" y="8722"/>
                    </a:cubicBezTo>
                    <a:cubicBezTo>
                      <a:pt x="12533" y="8517"/>
                      <a:pt x="12558" y="8307"/>
                      <a:pt x="12558" y="8094"/>
                    </a:cubicBezTo>
                    <a:close/>
                    <a:moveTo>
                      <a:pt x="5663" y="8087"/>
                    </a:moveTo>
                    <a:cubicBezTo>
                      <a:pt x="5663" y="8090"/>
                      <a:pt x="5660" y="8093"/>
                      <a:pt x="5660" y="8094"/>
                    </a:cubicBezTo>
                    <a:cubicBezTo>
                      <a:pt x="5660" y="8307"/>
                      <a:pt x="5688" y="8517"/>
                      <a:pt x="5740" y="8722"/>
                    </a:cubicBezTo>
                    <a:cubicBezTo>
                      <a:pt x="5679" y="8841"/>
                      <a:pt x="5622" y="8967"/>
                      <a:pt x="5571" y="9091"/>
                    </a:cubicBezTo>
                    <a:cubicBezTo>
                      <a:pt x="5534" y="9179"/>
                      <a:pt x="5448" y="9237"/>
                      <a:pt x="5352" y="9237"/>
                    </a:cubicBezTo>
                    <a:cubicBezTo>
                      <a:pt x="5321" y="9237"/>
                      <a:pt x="5291" y="9231"/>
                      <a:pt x="5263" y="9219"/>
                    </a:cubicBezTo>
                    <a:cubicBezTo>
                      <a:pt x="5142" y="9170"/>
                      <a:pt x="5085" y="9032"/>
                      <a:pt x="5134" y="8911"/>
                    </a:cubicBezTo>
                    <a:cubicBezTo>
                      <a:pt x="5242" y="8651"/>
                      <a:pt x="5368" y="8398"/>
                      <a:pt x="5510" y="8159"/>
                    </a:cubicBezTo>
                    <a:cubicBezTo>
                      <a:pt x="5560" y="8136"/>
                      <a:pt x="5610" y="8112"/>
                      <a:pt x="5663" y="8087"/>
                    </a:cubicBezTo>
                    <a:close/>
                    <a:moveTo>
                      <a:pt x="12030" y="7952"/>
                    </a:moveTo>
                    <a:cubicBezTo>
                      <a:pt x="12034" y="7999"/>
                      <a:pt x="12036" y="8047"/>
                      <a:pt x="12036" y="8094"/>
                    </a:cubicBezTo>
                    <a:cubicBezTo>
                      <a:pt x="12036" y="8374"/>
                      <a:pt x="11977" y="8648"/>
                      <a:pt x="11866" y="8907"/>
                    </a:cubicBezTo>
                    <a:cubicBezTo>
                      <a:pt x="11767" y="8682"/>
                      <a:pt x="11628" y="8480"/>
                      <a:pt x="11451" y="8309"/>
                    </a:cubicBezTo>
                    <a:cubicBezTo>
                      <a:pt x="11636" y="8206"/>
                      <a:pt x="11834" y="8091"/>
                      <a:pt x="12030" y="7952"/>
                    </a:cubicBezTo>
                    <a:close/>
                    <a:moveTo>
                      <a:pt x="6188" y="7952"/>
                    </a:moveTo>
                    <a:cubicBezTo>
                      <a:pt x="6383" y="8090"/>
                      <a:pt x="6580" y="8205"/>
                      <a:pt x="6766" y="8309"/>
                    </a:cubicBezTo>
                    <a:cubicBezTo>
                      <a:pt x="6588" y="8479"/>
                      <a:pt x="6449" y="8677"/>
                      <a:pt x="6351" y="8902"/>
                    </a:cubicBezTo>
                    <a:cubicBezTo>
                      <a:pt x="6241" y="8645"/>
                      <a:pt x="6182" y="8371"/>
                      <a:pt x="6182" y="8094"/>
                    </a:cubicBezTo>
                    <a:cubicBezTo>
                      <a:pt x="6182" y="8047"/>
                      <a:pt x="6185" y="7999"/>
                      <a:pt x="6188" y="7952"/>
                    </a:cubicBezTo>
                    <a:close/>
                    <a:moveTo>
                      <a:pt x="14263" y="5328"/>
                    </a:moveTo>
                    <a:cubicBezTo>
                      <a:pt x="15353" y="5328"/>
                      <a:pt x="16252" y="5475"/>
                      <a:pt x="16496" y="5620"/>
                    </a:cubicBezTo>
                    <a:cubicBezTo>
                      <a:pt x="17263" y="6073"/>
                      <a:pt x="17630" y="7265"/>
                      <a:pt x="17430" y="7987"/>
                    </a:cubicBezTo>
                    <a:cubicBezTo>
                      <a:pt x="17310" y="8425"/>
                      <a:pt x="17017" y="8649"/>
                      <a:pt x="16559" y="8649"/>
                    </a:cubicBezTo>
                    <a:cubicBezTo>
                      <a:pt x="15663" y="8649"/>
                      <a:pt x="14184" y="8251"/>
                      <a:pt x="12998" y="7719"/>
                    </a:cubicBezTo>
                    <a:lnTo>
                      <a:pt x="12998" y="7717"/>
                    </a:lnTo>
                    <a:cubicBezTo>
                      <a:pt x="12844" y="7647"/>
                      <a:pt x="12693" y="7576"/>
                      <a:pt x="12550" y="7502"/>
                    </a:cubicBezTo>
                    <a:cubicBezTo>
                      <a:pt x="12739" y="7303"/>
                      <a:pt x="12918" y="7063"/>
                      <a:pt x="13068" y="6770"/>
                    </a:cubicBezTo>
                    <a:cubicBezTo>
                      <a:pt x="13250" y="6415"/>
                      <a:pt x="13109" y="5981"/>
                      <a:pt x="12757" y="5797"/>
                    </a:cubicBezTo>
                    <a:cubicBezTo>
                      <a:pt x="12651" y="5743"/>
                      <a:pt x="12538" y="5718"/>
                      <a:pt x="12427" y="5718"/>
                    </a:cubicBezTo>
                    <a:cubicBezTo>
                      <a:pt x="12165" y="5718"/>
                      <a:pt x="11912" y="5860"/>
                      <a:pt x="11784" y="6107"/>
                    </a:cubicBezTo>
                    <a:cubicBezTo>
                      <a:pt x="11664" y="6341"/>
                      <a:pt x="11517" y="6512"/>
                      <a:pt x="11347" y="6657"/>
                    </a:cubicBezTo>
                    <a:cubicBezTo>
                      <a:pt x="11219" y="6510"/>
                      <a:pt x="11153" y="6374"/>
                      <a:pt x="11153" y="6259"/>
                    </a:cubicBezTo>
                    <a:cubicBezTo>
                      <a:pt x="11153" y="6227"/>
                      <a:pt x="11153" y="6161"/>
                      <a:pt x="11203" y="6077"/>
                    </a:cubicBezTo>
                    <a:cubicBezTo>
                      <a:pt x="11204" y="6074"/>
                      <a:pt x="11205" y="6072"/>
                      <a:pt x="11207" y="6069"/>
                    </a:cubicBezTo>
                    <a:cubicBezTo>
                      <a:pt x="11211" y="6065"/>
                      <a:pt x="11211" y="6061"/>
                      <a:pt x="11213" y="6057"/>
                    </a:cubicBezTo>
                    <a:cubicBezTo>
                      <a:pt x="11221" y="6046"/>
                      <a:pt x="11228" y="6034"/>
                      <a:pt x="11239" y="6023"/>
                    </a:cubicBezTo>
                    <a:cubicBezTo>
                      <a:pt x="11244" y="6015"/>
                      <a:pt x="11251" y="6007"/>
                      <a:pt x="11256" y="5999"/>
                    </a:cubicBezTo>
                    <a:cubicBezTo>
                      <a:pt x="11310" y="5936"/>
                      <a:pt x="11391" y="5869"/>
                      <a:pt x="11514" y="5799"/>
                    </a:cubicBezTo>
                    <a:cubicBezTo>
                      <a:pt x="12027" y="5506"/>
                      <a:pt x="13046" y="5330"/>
                      <a:pt x="14238" y="5328"/>
                    </a:cubicBezTo>
                    <a:close/>
                    <a:moveTo>
                      <a:pt x="3981" y="5328"/>
                    </a:moveTo>
                    <a:cubicBezTo>
                      <a:pt x="5174" y="5330"/>
                      <a:pt x="6192" y="5506"/>
                      <a:pt x="6704" y="5799"/>
                    </a:cubicBezTo>
                    <a:cubicBezTo>
                      <a:pt x="6827" y="5869"/>
                      <a:pt x="6908" y="5936"/>
                      <a:pt x="6961" y="5999"/>
                    </a:cubicBezTo>
                    <a:cubicBezTo>
                      <a:pt x="6968" y="6007"/>
                      <a:pt x="6974" y="6015"/>
                      <a:pt x="6981" y="6023"/>
                    </a:cubicBezTo>
                    <a:cubicBezTo>
                      <a:pt x="6990" y="6034"/>
                      <a:pt x="6998" y="6046"/>
                      <a:pt x="7005" y="6057"/>
                    </a:cubicBezTo>
                    <a:cubicBezTo>
                      <a:pt x="7006" y="6063"/>
                      <a:pt x="7009" y="6065"/>
                      <a:pt x="7012" y="6069"/>
                    </a:cubicBezTo>
                    <a:cubicBezTo>
                      <a:pt x="7013" y="6071"/>
                      <a:pt x="7014" y="6073"/>
                      <a:pt x="7016" y="6075"/>
                    </a:cubicBezTo>
                    <a:cubicBezTo>
                      <a:pt x="7066" y="6160"/>
                      <a:pt x="7066" y="6227"/>
                      <a:pt x="7066" y="6259"/>
                    </a:cubicBezTo>
                    <a:cubicBezTo>
                      <a:pt x="7066" y="6374"/>
                      <a:pt x="6999" y="6510"/>
                      <a:pt x="6872" y="6657"/>
                    </a:cubicBezTo>
                    <a:cubicBezTo>
                      <a:pt x="6700" y="6512"/>
                      <a:pt x="6554" y="6341"/>
                      <a:pt x="6434" y="6107"/>
                    </a:cubicBezTo>
                    <a:cubicBezTo>
                      <a:pt x="6306" y="5860"/>
                      <a:pt x="6053" y="5718"/>
                      <a:pt x="5791" y="5718"/>
                    </a:cubicBezTo>
                    <a:cubicBezTo>
                      <a:pt x="5680" y="5718"/>
                      <a:pt x="5567" y="5743"/>
                      <a:pt x="5461" y="5797"/>
                    </a:cubicBezTo>
                    <a:cubicBezTo>
                      <a:pt x="5109" y="5981"/>
                      <a:pt x="4968" y="6415"/>
                      <a:pt x="5151" y="6770"/>
                    </a:cubicBezTo>
                    <a:cubicBezTo>
                      <a:pt x="5303" y="7063"/>
                      <a:pt x="5479" y="7303"/>
                      <a:pt x="5668" y="7502"/>
                    </a:cubicBezTo>
                    <a:cubicBezTo>
                      <a:pt x="4428" y="8139"/>
                      <a:pt x="2671" y="8649"/>
                      <a:pt x="1658" y="8649"/>
                    </a:cubicBezTo>
                    <a:cubicBezTo>
                      <a:pt x="1200" y="8649"/>
                      <a:pt x="906" y="8425"/>
                      <a:pt x="787" y="7986"/>
                    </a:cubicBezTo>
                    <a:cubicBezTo>
                      <a:pt x="589" y="7265"/>
                      <a:pt x="954" y="6073"/>
                      <a:pt x="1721" y="5620"/>
                    </a:cubicBezTo>
                    <a:cubicBezTo>
                      <a:pt x="1966" y="5475"/>
                      <a:pt x="2865" y="5328"/>
                      <a:pt x="3956" y="5328"/>
                    </a:cubicBezTo>
                    <a:close/>
                    <a:moveTo>
                      <a:pt x="9109" y="5681"/>
                    </a:moveTo>
                    <a:cubicBezTo>
                      <a:pt x="9663" y="5681"/>
                      <a:pt x="10194" y="5809"/>
                      <a:pt x="10658" y="6048"/>
                    </a:cubicBezTo>
                    <a:cubicBezTo>
                      <a:pt x="10639" y="6122"/>
                      <a:pt x="10632" y="6195"/>
                      <a:pt x="10632" y="6259"/>
                    </a:cubicBezTo>
                    <a:cubicBezTo>
                      <a:pt x="10632" y="6488"/>
                      <a:pt x="10728" y="6720"/>
                      <a:pt x="10917" y="6953"/>
                    </a:cubicBezTo>
                    <a:cubicBezTo>
                      <a:pt x="10825" y="7005"/>
                      <a:pt x="10732" y="7059"/>
                      <a:pt x="10633" y="7114"/>
                    </a:cubicBezTo>
                    <a:cubicBezTo>
                      <a:pt x="10364" y="7263"/>
                      <a:pt x="10088" y="7416"/>
                      <a:pt x="9830" y="7622"/>
                    </a:cubicBezTo>
                    <a:cubicBezTo>
                      <a:pt x="9604" y="7592"/>
                      <a:pt x="9362" y="7577"/>
                      <a:pt x="9109" y="7577"/>
                    </a:cubicBezTo>
                    <a:cubicBezTo>
                      <a:pt x="8856" y="7577"/>
                      <a:pt x="8614" y="7592"/>
                      <a:pt x="8389" y="7622"/>
                    </a:cubicBezTo>
                    <a:cubicBezTo>
                      <a:pt x="8130" y="7416"/>
                      <a:pt x="7854" y="7263"/>
                      <a:pt x="7585" y="7114"/>
                    </a:cubicBezTo>
                    <a:cubicBezTo>
                      <a:pt x="7486" y="7059"/>
                      <a:pt x="7393" y="7005"/>
                      <a:pt x="7303" y="6953"/>
                    </a:cubicBezTo>
                    <a:cubicBezTo>
                      <a:pt x="7491" y="6720"/>
                      <a:pt x="7588" y="6488"/>
                      <a:pt x="7588" y="6259"/>
                    </a:cubicBezTo>
                    <a:cubicBezTo>
                      <a:pt x="7588" y="6195"/>
                      <a:pt x="7581" y="6122"/>
                      <a:pt x="7560" y="6048"/>
                    </a:cubicBezTo>
                    <a:cubicBezTo>
                      <a:pt x="8024" y="5809"/>
                      <a:pt x="8555" y="5681"/>
                      <a:pt x="9109" y="5681"/>
                    </a:cubicBezTo>
                    <a:close/>
                    <a:moveTo>
                      <a:pt x="9109" y="522"/>
                    </a:moveTo>
                    <a:cubicBezTo>
                      <a:pt x="9461" y="522"/>
                      <a:pt x="9931" y="842"/>
                      <a:pt x="10363" y="1374"/>
                    </a:cubicBezTo>
                    <a:cubicBezTo>
                      <a:pt x="10851" y="1975"/>
                      <a:pt x="11249" y="2788"/>
                      <a:pt x="11491" y="3672"/>
                    </a:cubicBezTo>
                    <a:cubicBezTo>
                      <a:pt x="11098" y="4509"/>
                      <a:pt x="10865" y="5353"/>
                      <a:pt x="10823" y="5548"/>
                    </a:cubicBezTo>
                    <a:cubicBezTo>
                      <a:pt x="10302" y="5293"/>
                      <a:pt x="9717" y="5159"/>
                      <a:pt x="9109" y="5159"/>
                    </a:cubicBezTo>
                    <a:cubicBezTo>
                      <a:pt x="8501" y="5159"/>
                      <a:pt x="7916" y="5293"/>
                      <a:pt x="7396" y="5548"/>
                    </a:cubicBezTo>
                    <a:cubicBezTo>
                      <a:pt x="7354" y="5356"/>
                      <a:pt x="7122" y="4510"/>
                      <a:pt x="6727" y="3672"/>
                    </a:cubicBezTo>
                    <a:cubicBezTo>
                      <a:pt x="7237" y="1812"/>
                      <a:pt x="8380" y="522"/>
                      <a:pt x="9109" y="522"/>
                    </a:cubicBezTo>
                    <a:close/>
                    <a:moveTo>
                      <a:pt x="13629" y="2184"/>
                    </a:moveTo>
                    <a:cubicBezTo>
                      <a:pt x="13643" y="2184"/>
                      <a:pt x="13654" y="2184"/>
                      <a:pt x="13667" y="2185"/>
                    </a:cubicBezTo>
                    <a:cubicBezTo>
                      <a:pt x="15424" y="2262"/>
                      <a:pt x="15847" y="3206"/>
                      <a:pt x="15931" y="3494"/>
                    </a:cubicBezTo>
                    <a:cubicBezTo>
                      <a:pt x="16036" y="3835"/>
                      <a:pt x="15964" y="4113"/>
                      <a:pt x="15845" y="4201"/>
                    </a:cubicBezTo>
                    <a:cubicBezTo>
                      <a:pt x="15747" y="4271"/>
                      <a:pt x="15464" y="4444"/>
                      <a:pt x="14654" y="4813"/>
                    </a:cubicBezTo>
                    <a:cubicBezTo>
                      <a:pt x="14511" y="4809"/>
                      <a:pt x="14372" y="4806"/>
                      <a:pt x="14236" y="4806"/>
                    </a:cubicBezTo>
                    <a:cubicBezTo>
                      <a:pt x="12697" y="4809"/>
                      <a:pt x="11846" y="5071"/>
                      <a:pt x="11443" y="5250"/>
                    </a:cubicBezTo>
                    <a:cubicBezTo>
                      <a:pt x="11556" y="4886"/>
                      <a:pt x="11744" y="4341"/>
                      <a:pt x="12004" y="3807"/>
                    </a:cubicBezTo>
                    <a:cubicBezTo>
                      <a:pt x="12017" y="3779"/>
                      <a:pt x="12030" y="3753"/>
                      <a:pt x="12044" y="3726"/>
                    </a:cubicBezTo>
                    <a:cubicBezTo>
                      <a:pt x="12398" y="3018"/>
                      <a:pt x="12958" y="2184"/>
                      <a:pt x="13629" y="218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1310" name="Google Shape;1310;p41"/>
          <p:cNvGrpSpPr/>
          <p:nvPr/>
        </p:nvGrpSpPr>
        <p:grpSpPr>
          <a:xfrm>
            <a:off x="5281718" y="1846871"/>
            <a:ext cx="1031507" cy="885206"/>
            <a:chOff x="6547028" y="2909626"/>
            <a:chExt cx="1707792" cy="1465572"/>
          </a:xfrm>
        </p:grpSpPr>
        <p:sp>
          <p:nvSpPr>
            <p:cNvPr id="1311" name="Google Shape;1311;p41"/>
            <p:cNvSpPr/>
            <p:nvPr/>
          </p:nvSpPr>
          <p:spPr>
            <a:xfrm rot="899965" flipH="1">
              <a:off x="6667528" y="3080235"/>
              <a:ext cx="1466420" cy="1124206"/>
            </a:xfrm>
            <a:custGeom>
              <a:avLst/>
              <a:gdLst/>
              <a:ahLst/>
              <a:cxnLst/>
              <a:rect l="l" t="t" r="r" b="b"/>
              <a:pathLst>
                <a:path w="17862" h="13694" extrusionOk="0">
                  <a:moveTo>
                    <a:pt x="1336" y="10377"/>
                  </a:moveTo>
                  <a:cubicBezTo>
                    <a:pt x="1322" y="10527"/>
                    <a:pt x="1328" y="10683"/>
                    <a:pt x="1353" y="10840"/>
                  </a:cubicBezTo>
                  <a:cubicBezTo>
                    <a:pt x="1434" y="11343"/>
                    <a:pt x="1714" y="11787"/>
                    <a:pt x="2142" y="12087"/>
                  </a:cubicBezTo>
                  <a:cubicBezTo>
                    <a:pt x="2366" y="12246"/>
                    <a:pt x="2616" y="12354"/>
                    <a:pt x="2877" y="12408"/>
                  </a:cubicBezTo>
                  <a:cubicBezTo>
                    <a:pt x="2850" y="12698"/>
                    <a:pt x="2822" y="13113"/>
                    <a:pt x="2842" y="13449"/>
                  </a:cubicBezTo>
                  <a:cubicBezTo>
                    <a:pt x="2852" y="13588"/>
                    <a:pt x="2966" y="13694"/>
                    <a:pt x="3102" y="13694"/>
                  </a:cubicBezTo>
                  <a:cubicBezTo>
                    <a:pt x="3107" y="13694"/>
                    <a:pt x="3113" y="13692"/>
                    <a:pt x="3118" y="13692"/>
                  </a:cubicBezTo>
                  <a:cubicBezTo>
                    <a:pt x="3262" y="13684"/>
                    <a:pt x="3371" y="13559"/>
                    <a:pt x="3362" y="13417"/>
                  </a:cubicBezTo>
                  <a:cubicBezTo>
                    <a:pt x="3347" y="13178"/>
                    <a:pt x="3361" y="12825"/>
                    <a:pt x="3397" y="12444"/>
                  </a:cubicBezTo>
                  <a:cubicBezTo>
                    <a:pt x="3459" y="12440"/>
                    <a:pt x="3521" y="12433"/>
                    <a:pt x="3583" y="12422"/>
                  </a:cubicBezTo>
                  <a:cubicBezTo>
                    <a:pt x="3823" y="12385"/>
                    <a:pt x="4047" y="12363"/>
                    <a:pt x="4261" y="12356"/>
                  </a:cubicBezTo>
                  <a:cubicBezTo>
                    <a:pt x="4232" y="12657"/>
                    <a:pt x="4201" y="13097"/>
                    <a:pt x="4223" y="13449"/>
                  </a:cubicBezTo>
                  <a:cubicBezTo>
                    <a:pt x="4231" y="13588"/>
                    <a:pt x="4345" y="13694"/>
                    <a:pt x="4481" y="13694"/>
                  </a:cubicBezTo>
                  <a:cubicBezTo>
                    <a:pt x="4487" y="13694"/>
                    <a:pt x="4493" y="13694"/>
                    <a:pt x="4498" y="13692"/>
                  </a:cubicBezTo>
                  <a:cubicBezTo>
                    <a:pt x="4642" y="13684"/>
                    <a:pt x="4750" y="13559"/>
                    <a:pt x="4741" y="13417"/>
                  </a:cubicBezTo>
                  <a:cubicBezTo>
                    <a:pt x="4725" y="13123"/>
                    <a:pt x="4748" y="12716"/>
                    <a:pt x="4784" y="12367"/>
                  </a:cubicBezTo>
                  <a:cubicBezTo>
                    <a:pt x="5068" y="12387"/>
                    <a:pt x="5342" y="12428"/>
                    <a:pt x="5629" y="12479"/>
                  </a:cubicBezTo>
                  <a:cubicBezTo>
                    <a:pt x="5607" y="12751"/>
                    <a:pt x="5582" y="13138"/>
                    <a:pt x="5602" y="13449"/>
                  </a:cubicBezTo>
                  <a:cubicBezTo>
                    <a:pt x="5610" y="13588"/>
                    <a:pt x="5725" y="13694"/>
                    <a:pt x="5862" y="13694"/>
                  </a:cubicBezTo>
                  <a:cubicBezTo>
                    <a:pt x="5867" y="13694"/>
                    <a:pt x="5872" y="13694"/>
                    <a:pt x="5878" y="13692"/>
                  </a:cubicBezTo>
                  <a:cubicBezTo>
                    <a:pt x="6021" y="13684"/>
                    <a:pt x="6131" y="13559"/>
                    <a:pt x="6122" y="13417"/>
                  </a:cubicBezTo>
                  <a:cubicBezTo>
                    <a:pt x="6109" y="13205"/>
                    <a:pt x="6118" y="12909"/>
                    <a:pt x="6144" y="12575"/>
                  </a:cubicBezTo>
                  <a:cubicBezTo>
                    <a:pt x="6412" y="12626"/>
                    <a:pt x="6691" y="12680"/>
                    <a:pt x="6990" y="12729"/>
                  </a:cubicBezTo>
                  <a:cubicBezTo>
                    <a:pt x="6975" y="12959"/>
                    <a:pt x="6967" y="13222"/>
                    <a:pt x="6981" y="13449"/>
                  </a:cubicBezTo>
                  <a:cubicBezTo>
                    <a:pt x="6989" y="13588"/>
                    <a:pt x="7105" y="13694"/>
                    <a:pt x="7242" y="13694"/>
                  </a:cubicBezTo>
                  <a:cubicBezTo>
                    <a:pt x="7246" y="13694"/>
                    <a:pt x="7252" y="13694"/>
                    <a:pt x="7258" y="13692"/>
                  </a:cubicBezTo>
                  <a:cubicBezTo>
                    <a:pt x="7400" y="13684"/>
                    <a:pt x="7512" y="13559"/>
                    <a:pt x="7503" y="13417"/>
                  </a:cubicBezTo>
                  <a:cubicBezTo>
                    <a:pt x="7491" y="13256"/>
                    <a:pt x="7495" y="13043"/>
                    <a:pt x="7508" y="12801"/>
                  </a:cubicBezTo>
                  <a:cubicBezTo>
                    <a:pt x="7776" y="12833"/>
                    <a:pt x="8060" y="12857"/>
                    <a:pt x="8362" y="12872"/>
                  </a:cubicBezTo>
                  <a:cubicBezTo>
                    <a:pt x="8354" y="13059"/>
                    <a:pt x="8349" y="13266"/>
                    <a:pt x="8361" y="13449"/>
                  </a:cubicBezTo>
                  <a:cubicBezTo>
                    <a:pt x="8369" y="13588"/>
                    <a:pt x="8484" y="13694"/>
                    <a:pt x="8621" y="13694"/>
                  </a:cubicBezTo>
                  <a:cubicBezTo>
                    <a:pt x="8625" y="13694"/>
                    <a:pt x="8631" y="13692"/>
                    <a:pt x="8638" y="13692"/>
                  </a:cubicBezTo>
                  <a:cubicBezTo>
                    <a:pt x="8781" y="13684"/>
                    <a:pt x="8891" y="13559"/>
                    <a:pt x="8882" y="13417"/>
                  </a:cubicBezTo>
                  <a:cubicBezTo>
                    <a:pt x="8873" y="13274"/>
                    <a:pt x="8874" y="13092"/>
                    <a:pt x="8884" y="12886"/>
                  </a:cubicBezTo>
                  <a:cubicBezTo>
                    <a:pt x="8969" y="12886"/>
                    <a:pt x="9056" y="12884"/>
                    <a:pt x="9144" y="12881"/>
                  </a:cubicBezTo>
                  <a:lnTo>
                    <a:pt x="9146" y="12881"/>
                  </a:lnTo>
                  <a:cubicBezTo>
                    <a:pt x="9343" y="12878"/>
                    <a:pt x="9543" y="12868"/>
                    <a:pt x="9742" y="12853"/>
                  </a:cubicBezTo>
                  <a:cubicBezTo>
                    <a:pt x="9741" y="12999"/>
                    <a:pt x="9741" y="13143"/>
                    <a:pt x="9740" y="13276"/>
                  </a:cubicBezTo>
                  <a:lnTo>
                    <a:pt x="9740" y="13431"/>
                  </a:lnTo>
                  <a:cubicBezTo>
                    <a:pt x="9739" y="13575"/>
                    <a:pt x="9856" y="13692"/>
                    <a:pt x="10000" y="13694"/>
                  </a:cubicBezTo>
                  <a:lnTo>
                    <a:pt x="10001" y="13694"/>
                  </a:lnTo>
                  <a:cubicBezTo>
                    <a:pt x="10144" y="13694"/>
                    <a:pt x="10261" y="13577"/>
                    <a:pt x="10261" y="13434"/>
                  </a:cubicBezTo>
                  <a:lnTo>
                    <a:pt x="10262" y="13279"/>
                  </a:lnTo>
                  <a:cubicBezTo>
                    <a:pt x="10262" y="13130"/>
                    <a:pt x="10263" y="12967"/>
                    <a:pt x="10264" y="12804"/>
                  </a:cubicBezTo>
                  <a:cubicBezTo>
                    <a:pt x="10548" y="12772"/>
                    <a:pt x="10837" y="12729"/>
                    <a:pt x="11132" y="12676"/>
                  </a:cubicBezTo>
                  <a:cubicBezTo>
                    <a:pt x="11134" y="12915"/>
                    <a:pt x="11132" y="13187"/>
                    <a:pt x="11119" y="13419"/>
                  </a:cubicBezTo>
                  <a:cubicBezTo>
                    <a:pt x="11112" y="13564"/>
                    <a:pt x="11223" y="13685"/>
                    <a:pt x="11366" y="13692"/>
                  </a:cubicBezTo>
                  <a:cubicBezTo>
                    <a:pt x="11372" y="13694"/>
                    <a:pt x="11375" y="13694"/>
                    <a:pt x="11380" y="13694"/>
                  </a:cubicBezTo>
                  <a:cubicBezTo>
                    <a:pt x="11519" y="13694"/>
                    <a:pt x="11634" y="13585"/>
                    <a:pt x="11641" y="13446"/>
                  </a:cubicBezTo>
                  <a:cubicBezTo>
                    <a:pt x="11656" y="13169"/>
                    <a:pt x="11656" y="12844"/>
                    <a:pt x="11654" y="12574"/>
                  </a:cubicBezTo>
                  <a:cubicBezTo>
                    <a:pt x="11678" y="12568"/>
                    <a:pt x="11705" y="12563"/>
                    <a:pt x="11731" y="12557"/>
                  </a:cubicBezTo>
                  <a:cubicBezTo>
                    <a:pt x="11772" y="12550"/>
                    <a:pt x="11812" y="12539"/>
                    <a:pt x="11851" y="12529"/>
                  </a:cubicBezTo>
                  <a:cubicBezTo>
                    <a:pt x="11887" y="12582"/>
                    <a:pt x="11914" y="12635"/>
                    <a:pt x="11933" y="12686"/>
                  </a:cubicBezTo>
                  <a:cubicBezTo>
                    <a:pt x="11970" y="12796"/>
                    <a:pt x="12072" y="12864"/>
                    <a:pt x="12179" y="12864"/>
                  </a:cubicBezTo>
                  <a:cubicBezTo>
                    <a:pt x="12208" y="12864"/>
                    <a:pt x="12236" y="12859"/>
                    <a:pt x="12264" y="12849"/>
                  </a:cubicBezTo>
                  <a:cubicBezTo>
                    <a:pt x="12401" y="12803"/>
                    <a:pt x="12473" y="12653"/>
                    <a:pt x="12426" y="12518"/>
                  </a:cubicBezTo>
                  <a:cubicBezTo>
                    <a:pt x="12410" y="12471"/>
                    <a:pt x="12391" y="12427"/>
                    <a:pt x="12368" y="12382"/>
                  </a:cubicBezTo>
                  <a:cubicBezTo>
                    <a:pt x="12521" y="12333"/>
                    <a:pt x="12668" y="12275"/>
                    <a:pt x="12811" y="12214"/>
                  </a:cubicBezTo>
                  <a:cubicBezTo>
                    <a:pt x="12941" y="12309"/>
                    <a:pt x="13041" y="12408"/>
                    <a:pt x="13102" y="12509"/>
                  </a:cubicBezTo>
                  <a:cubicBezTo>
                    <a:pt x="13150" y="12588"/>
                    <a:pt x="13236" y="12634"/>
                    <a:pt x="13325" y="12634"/>
                  </a:cubicBezTo>
                  <a:cubicBezTo>
                    <a:pt x="13371" y="12634"/>
                    <a:pt x="13416" y="12622"/>
                    <a:pt x="13459" y="12595"/>
                  </a:cubicBezTo>
                  <a:cubicBezTo>
                    <a:pt x="13582" y="12521"/>
                    <a:pt x="13622" y="12362"/>
                    <a:pt x="13546" y="12239"/>
                  </a:cubicBezTo>
                  <a:cubicBezTo>
                    <a:pt x="13489" y="12142"/>
                    <a:pt x="13412" y="12049"/>
                    <a:pt x="13321" y="11959"/>
                  </a:cubicBezTo>
                  <a:cubicBezTo>
                    <a:pt x="13579" y="11812"/>
                    <a:pt x="13821" y="11644"/>
                    <a:pt x="14044" y="11454"/>
                  </a:cubicBezTo>
                  <a:cubicBezTo>
                    <a:pt x="14268" y="11541"/>
                    <a:pt x="14443" y="11651"/>
                    <a:pt x="14546" y="11771"/>
                  </a:cubicBezTo>
                  <a:cubicBezTo>
                    <a:pt x="14598" y="11833"/>
                    <a:pt x="14671" y="11863"/>
                    <a:pt x="14745" y="11863"/>
                  </a:cubicBezTo>
                  <a:cubicBezTo>
                    <a:pt x="14806" y="11863"/>
                    <a:pt x="14866" y="11842"/>
                    <a:pt x="14914" y="11801"/>
                  </a:cubicBezTo>
                  <a:cubicBezTo>
                    <a:pt x="15024" y="11705"/>
                    <a:pt x="15037" y="11541"/>
                    <a:pt x="14944" y="11433"/>
                  </a:cubicBezTo>
                  <a:cubicBezTo>
                    <a:pt x="14807" y="11273"/>
                    <a:pt x="14629" y="11155"/>
                    <a:pt x="14451" y="11065"/>
                  </a:cubicBezTo>
                  <a:cubicBezTo>
                    <a:pt x="14646" y="10855"/>
                    <a:pt x="14824" y="10625"/>
                    <a:pt x="14982" y="10378"/>
                  </a:cubicBezTo>
                  <a:cubicBezTo>
                    <a:pt x="15151" y="10430"/>
                    <a:pt x="15286" y="10499"/>
                    <a:pt x="15380" y="10583"/>
                  </a:cubicBezTo>
                  <a:cubicBezTo>
                    <a:pt x="15430" y="10625"/>
                    <a:pt x="15492" y="10646"/>
                    <a:pt x="15553" y="10646"/>
                  </a:cubicBezTo>
                  <a:cubicBezTo>
                    <a:pt x="15625" y="10646"/>
                    <a:pt x="15696" y="10617"/>
                    <a:pt x="15748" y="10558"/>
                  </a:cubicBezTo>
                  <a:cubicBezTo>
                    <a:pt x="15844" y="10450"/>
                    <a:pt x="15833" y="10286"/>
                    <a:pt x="15725" y="10191"/>
                  </a:cubicBezTo>
                  <a:cubicBezTo>
                    <a:pt x="15599" y="10078"/>
                    <a:pt x="15437" y="9988"/>
                    <a:pt x="15247" y="9917"/>
                  </a:cubicBezTo>
                  <a:cubicBezTo>
                    <a:pt x="15315" y="9779"/>
                    <a:pt x="15380" y="9638"/>
                    <a:pt x="15440" y="9493"/>
                  </a:cubicBezTo>
                  <a:cubicBezTo>
                    <a:pt x="15493" y="9363"/>
                    <a:pt x="15541" y="9231"/>
                    <a:pt x="15586" y="9093"/>
                  </a:cubicBezTo>
                  <a:cubicBezTo>
                    <a:pt x="15703" y="9125"/>
                    <a:pt x="15800" y="9167"/>
                    <a:pt x="15875" y="9220"/>
                  </a:cubicBezTo>
                  <a:cubicBezTo>
                    <a:pt x="15919" y="9250"/>
                    <a:pt x="15972" y="9266"/>
                    <a:pt x="16023" y="9266"/>
                  </a:cubicBezTo>
                  <a:cubicBezTo>
                    <a:pt x="16106" y="9266"/>
                    <a:pt x="16187" y="9227"/>
                    <a:pt x="16238" y="9154"/>
                  </a:cubicBezTo>
                  <a:cubicBezTo>
                    <a:pt x="16319" y="9035"/>
                    <a:pt x="16291" y="8873"/>
                    <a:pt x="16171" y="8791"/>
                  </a:cubicBezTo>
                  <a:cubicBezTo>
                    <a:pt x="16048" y="8706"/>
                    <a:pt x="15901" y="8640"/>
                    <a:pt x="15732" y="8592"/>
                  </a:cubicBezTo>
                  <a:cubicBezTo>
                    <a:pt x="15821" y="8238"/>
                    <a:pt x="15890" y="7856"/>
                    <a:pt x="15941" y="7442"/>
                  </a:cubicBezTo>
                  <a:cubicBezTo>
                    <a:pt x="15991" y="7033"/>
                    <a:pt x="16144" y="6664"/>
                    <a:pt x="16383" y="6374"/>
                  </a:cubicBezTo>
                  <a:cubicBezTo>
                    <a:pt x="16743" y="5935"/>
                    <a:pt x="16935" y="5416"/>
                    <a:pt x="16935" y="4869"/>
                  </a:cubicBezTo>
                  <a:cubicBezTo>
                    <a:pt x="16935" y="4457"/>
                    <a:pt x="16824" y="4055"/>
                    <a:pt x="16614" y="3693"/>
                  </a:cubicBezTo>
                  <a:cubicBezTo>
                    <a:pt x="16735" y="3429"/>
                    <a:pt x="16695" y="3144"/>
                    <a:pt x="16503" y="2889"/>
                  </a:cubicBezTo>
                  <a:cubicBezTo>
                    <a:pt x="17063" y="2535"/>
                    <a:pt x="17660" y="2089"/>
                    <a:pt x="17835" y="819"/>
                  </a:cubicBezTo>
                  <a:cubicBezTo>
                    <a:pt x="17862" y="629"/>
                    <a:pt x="17812" y="440"/>
                    <a:pt x="17696" y="287"/>
                  </a:cubicBezTo>
                  <a:cubicBezTo>
                    <a:pt x="17580" y="132"/>
                    <a:pt x="17411" y="34"/>
                    <a:pt x="17219" y="8"/>
                  </a:cubicBezTo>
                  <a:cubicBezTo>
                    <a:pt x="17186" y="3"/>
                    <a:pt x="17153" y="1"/>
                    <a:pt x="17119" y="1"/>
                  </a:cubicBezTo>
                  <a:cubicBezTo>
                    <a:pt x="16934" y="1"/>
                    <a:pt x="16756" y="71"/>
                    <a:pt x="16619" y="204"/>
                  </a:cubicBezTo>
                  <a:cubicBezTo>
                    <a:pt x="16516" y="303"/>
                    <a:pt x="16514" y="468"/>
                    <a:pt x="16614" y="572"/>
                  </a:cubicBezTo>
                  <a:cubicBezTo>
                    <a:pt x="16631" y="591"/>
                    <a:pt x="16651" y="606"/>
                    <a:pt x="16673" y="619"/>
                  </a:cubicBezTo>
                  <a:cubicBezTo>
                    <a:pt x="16670" y="632"/>
                    <a:pt x="16668" y="644"/>
                    <a:pt x="16666" y="658"/>
                  </a:cubicBezTo>
                  <a:cubicBezTo>
                    <a:pt x="16628" y="927"/>
                    <a:pt x="16573" y="1125"/>
                    <a:pt x="16496" y="1282"/>
                  </a:cubicBezTo>
                  <a:cubicBezTo>
                    <a:pt x="16453" y="1255"/>
                    <a:pt x="16404" y="1241"/>
                    <a:pt x="16355" y="1241"/>
                  </a:cubicBezTo>
                  <a:cubicBezTo>
                    <a:pt x="16280" y="1241"/>
                    <a:pt x="16206" y="1274"/>
                    <a:pt x="16154" y="1335"/>
                  </a:cubicBezTo>
                  <a:cubicBezTo>
                    <a:pt x="16034" y="1481"/>
                    <a:pt x="15864" y="1588"/>
                    <a:pt x="15629" y="1735"/>
                  </a:cubicBezTo>
                  <a:cubicBezTo>
                    <a:pt x="15457" y="1841"/>
                    <a:pt x="15267" y="1961"/>
                    <a:pt x="15068" y="2115"/>
                  </a:cubicBezTo>
                  <a:cubicBezTo>
                    <a:pt x="14761" y="2044"/>
                    <a:pt x="14443" y="2007"/>
                    <a:pt x="14138" y="2007"/>
                  </a:cubicBezTo>
                  <a:cubicBezTo>
                    <a:pt x="13832" y="2007"/>
                    <a:pt x="13515" y="2044"/>
                    <a:pt x="13210" y="2115"/>
                  </a:cubicBezTo>
                  <a:cubicBezTo>
                    <a:pt x="13010" y="1961"/>
                    <a:pt x="12819" y="1841"/>
                    <a:pt x="12648" y="1735"/>
                  </a:cubicBezTo>
                  <a:cubicBezTo>
                    <a:pt x="12164" y="1433"/>
                    <a:pt x="11963" y="1307"/>
                    <a:pt x="11870" y="624"/>
                  </a:cubicBezTo>
                  <a:cubicBezTo>
                    <a:pt x="11820" y="263"/>
                    <a:pt x="11510" y="1"/>
                    <a:pt x="11156" y="1"/>
                  </a:cubicBezTo>
                  <a:cubicBezTo>
                    <a:pt x="11123" y="1"/>
                    <a:pt x="11089" y="3"/>
                    <a:pt x="11056" y="8"/>
                  </a:cubicBezTo>
                  <a:cubicBezTo>
                    <a:pt x="10865" y="34"/>
                    <a:pt x="10696" y="132"/>
                    <a:pt x="10580" y="287"/>
                  </a:cubicBezTo>
                  <a:cubicBezTo>
                    <a:pt x="10464" y="440"/>
                    <a:pt x="10414" y="629"/>
                    <a:pt x="10441" y="819"/>
                  </a:cubicBezTo>
                  <a:cubicBezTo>
                    <a:pt x="10616" y="2089"/>
                    <a:pt x="11213" y="2535"/>
                    <a:pt x="11772" y="2889"/>
                  </a:cubicBezTo>
                  <a:cubicBezTo>
                    <a:pt x="11581" y="3144"/>
                    <a:pt x="11541" y="3429"/>
                    <a:pt x="11663" y="3693"/>
                  </a:cubicBezTo>
                  <a:cubicBezTo>
                    <a:pt x="11452" y="4055"/>
                    <a:pt x="11342" y="4457"/>
                    <a:pt x="11342" y="4869"/>
                  </a:cubicBezTo>
                  <a:cubicBezTo>
                    <a:pt x="11342" y="5308"/>
                    <a:pt x="11470" y="5740"/>
                    <a:pt x="11709" y="6120"/>
                  </a:cubicBezTo>
                  <a:cubicBezTo>
                    <a:pt x="12047" y="6650"/>
                    <a:pt x="12139" y="7276"/>
                    <a:pt x="11963" y="7837"/>
                  </a:cubicBezTo>
                  <a:cubicBezTo>
                    <a:pt x="11952" y="7872"/>
                    <a:pt x="11942" y="7905"/>
                    <a:pt x="11929" y="7936"/>
                  </a:cubicBezTo>
                  <a:lnTo>
                    <a:pt x="11929" y="7939"/>
                  </a:lnTo>
                  <a:lnTo>
                    <a:pt x="11928" y="7941"/>
                  </a:lnTo>
                  <a:cubicBezTo>
                    <a:pt x="11917" y="7976"/>
                    <a:pt x="11903" y="8010"/>
                    <a:pt x="11889" y="8043"/>
                  </a:cubicBezTo>
                  <a:cubicBezTo>
                    <a:pt x="11732" y="8429"/>
                    <a:pt x="11521" y="8678"/>
                    <a:pt x="10917" y="8809"/>
                  </a:cubicBezTo>
                  <a:cubicBezTo>
                    <a:pt x="10116" y="8984"/>
                    <a:pt x="9463" y="9048"/>
                    <a:pt x="8893" y="9048"/>
                  </a:cubicBezTo>
                  <a:cubicBezTo>
                    <a:pt x="8113" y="9048"/>
                    <a:pt x="7487" y="8928"/>
                    <a:pt x="6838" y="8804"/>
                  </a:cubicBezTo>
                  <a:cubicBezTo>
                    <a:pt x="6578" y="8753"/>
                    <a:pt x="6308" y="8701"/>
                    <a:pt x="6021" y="8654"/>
                  </a:cubicBezTo>
                  <a:cubicBezTo>
                    <a:pt x="6008" y="8652"/>
                    <a:pt x="5995" y="8652"/>
                    <a:pt x="5980" y="8652"/>
                  </a:cubicBezTo>
                  <a:cubicBezTo>
                    <a:pt x="5855" y="8652"/>
                    <a:pt x="5743" y="8743"/>
                    <a:pt x="5724" y="8871"/>
                  </a:cubicBezTo>
                  <a:cubicBezTo>
                    <a:pt x="5724" y="8873"/>
                    <a:pt x="5724" y="8873"/>
                    <a:pt x="5724" y="8874"/>
                  </a:cubicBezTo>
                  <a:cubicBezTo>
                    <a:pt x="5495" y="8842"/>
                    <a:pt x="5258" y="8816"/>
                    <a:pt x="5009" y="8799"/>
                  </a:cubicBezTo>
                  <a:cubicBezTo>
                    <a:pt x="5009" y="8798"/>
                    <a:pt x="5010" y="8797"/>
                    <a:pt x="5010" y="8796"/>
                  </a:cubicBezTo>
                  <a:cubicBezTo>
                    <a:pt x="5016" y="8652"/>
                    <a:pt x="4903" y="8530"/>
                    <a:pt x="4758" y="8526"/>
                  </a:cubicBezTo>
                  <a:cubicBezTo>
                    <a:pt x="4645" y="8521"/>
                    <a:pt x="4532" y="8519"/>
                    <a:pt x="4419" y="8519"/>
                  </a:cubicBezTo>
                  <a:cubicBezTo>
                    <a:pt x="4149" y="8519"/>
                    <a:pt x="3879" y="8531"/>
                    <a:pt x="3608" y="8555"/>
                  </a:cubicBezTo>
                  <a:cubicBezTo>
                    <a:pt x="3316" y="8147"/>
                    <a:pt x="3228" y="7717"/>
                    <a:pt x="3285" y="7027"/>
                  </a:cubicBezTo>
                  <a:cubicBezTo>
                    <a:pt x="3300" y="6834"/>
                    <a:pt x="3240" y="6648"/>
                    <a:pt x="3116" y="6501"/>
                  </a:cubicBezTo>
                  <a:cubicBezTo>
                    <a:pt x="2992" y="6354"/>
                    <a:pt x="2819" y="6264"/>
                    <a:pt x="2625" y="6248"/>
                  </a:cubicBezTo>
                  <a:cubicBezTo>
                    <a:pt x="2605" y="6247"/>
                    <a:pt x="2584" y="6247"/>
                    <a:pt x="2565" y="6247"/>
                  </a:cubicBezTo>
                  <a:cubicBezTo>
                    <a:pt x="2195" y="6247"/>
                    <a:pt x="1878" y="6531"/>
                    <a:pt x="1849" y="6907"/>
                  </a:cubicBezTo>
                  <a:cubicBezTo>
                    <a:pt x="1779" y="7733"/>
                    <a:pt x="1878" y="8375"/>
                    <a:pt x="2167" y="8952"/>
                  </a:cubicBezTo>
                  <a:cubicBezTo>
                    <a:pt x="2119" y="8985"/>
                    <a:pt x="2070" y="9021"/>
                    <a:pt x="2024" y="9059"/>
                  </a:cubicBezTo>
                  <a:cubicBezTo>
                    <a:pt x="1705" y="8728"/>
                    <a:pt x="1551" y="8332"/>
                    <a:pt x="1477" y="7688"/>
                  </a:cubicBezTo>
                  <a:cubicBezTo>
                    <a:pt x="1437" y="7320"/>
                    <a:pt x="1125" y="7047"/>
                    <a:pt x="763" y="7047"/>
                  </a:cubicBezTo>
                  <a:cubicBezTo>
                    <a:pt x="736" y="7047"/>
                    <a:pt x="709" y="7048"/>
                    <a:pt x="682" y="7051"/>
                  </a:cubicBezTo>
                  <a:cubicBezTo>
                    <a:pt x="286" y="7095"/>
                    <a:pt x="1" y="7453"/>
                    <a:pt x="46" y="7849"/>
                  </a:cubicBezTo>
                  <a:cubicBezTo>
                    <a:pt x="173" y="8993"/>
                    <a:pt x="563" y="9759"/>
                    <a:pt x="1336" y="10377"/>
                  </a:cubicBezTo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1312" name="Google Shape;1312;p41"/>
            <p:cNvGrpSpPr/>
            <p:nvPr/>
          </p:nvGrpSpPr>
          <p:grpSpPr>
            <a:xfrm rot="899986" flipH="1">
              <a:off x="6667977" y="3080372"/>
              <a:ext cx="1466347" cy="1124221"/>
              <a:chOff x="4707409" y="936235"/>
              <a:chExt cx="518177" cy="397263"/>
            </a:xfrm>
          </p:grpSpPr>
          <p:sp>
            <p:nvSpPr>
              <p:cNvPr id="1313" name="Google Shape;1313;p41"/>
              <p:cNvSpPr/>
              <p:nvPr/>
            </p:nvSpPr>
            <p:spPr>
              <a:xfrm>
                <a:off x="4715387" y="1148211"/>
                <a:ext cx="66288" cy="91411"/>
              </a:xfrm>
              <a:custGeom>
                <a:avLst/>
                <a:gdLst/>
                <a:ahLst/>
                <a:cxnLst/>
                <a:rect l="l" t="t" r="r" b="b"/>
                <a:pathLst>
                  <a:path w="2285" h="3151" extrusionOk="0">
                    <a:moveTo>
                      <a:pt x="488" y="0"/>
                    </a:moveTo>
                    <a:cubicBezTo>
                      <a:pt x="470" y="0"/>
                      <a:pt x="453" y="2"/>
                      <a:pt x="435" y="4"/>
                    </a:cubicBezTo>
                    <a:cubicBezTo>
                      <a:pt x="183" y="31"/>
                      <a:pt x="0" y="259"/>
                      <a:pt x="29" y="512"/>
                    </a:cubicBezTo>
                    <a:cubicBezTo>
                      <a:pt x="165" y="1714"/>
                      <a:pt x="591" y="2456"/>
                      <a:pt x="1505" y="3072"/>
                    </a:cubicBezTo>
                    <a:cubicBezTo>
                      <a:pt x="1584" y="3125"/>
                      <a:pt x="1674" y="3150"/>
                      <a:pt x="1762" y="3150"/>
                    </a:cubicBezTo>
                    <a:cubicBezTo>
                      <a:pt x="1910" y="3150"/>
                      <a:pt x="2055" y="3080"/>
                      <a:pt x="2144" y="2949"/>
                    </a:cubicBezTo>
                    <a:cubicBezTo>
                      <a:pt x="2285" y="2738"/>
                      <a:pt x="2230" y="2452"/>
                      <a:pt x="2020" y="2308"/>
                    </a:cubicBezTo>
                    <a:cubicBezTo>
                      <a:pt x="1331" y="1845"/>
                      <a:pt x="1051" y="1347"/>
                      <a:pt x="945" y="408"/>
                    </a:cubicBezTo>
                    <a:cubicBezTo>
                      <a:pt x="919" y="174"/>
                      <a:pt x="719" y="0"/>
                      <a:pt x="4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14" name="Google Shape;1314;p41"/>
              <p:cNvSpPr/>
              <p:nvPr/>
            </p:nvSpPr>
            <p:spPr>
              <a:xfrm>
                <a:off x="4765632" y="1125003"/>
                <a:ext cx="54655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3354" extrusionOk="0">
                    <a:moveTo>
                      <a:pt x="558" y="1"/>
                    </a:moveTo>
                    <a:cubicBezTo>
                      <a:pt x="321" y="1"/>
                      <a:pt x="121" y="181"/>
                      <a:pt x="99" y="422"/>
                    </a:cubicBezTo>
                    <a:cubicBezTo>
                      <a:pt x="0" y="1629"/>
                      <a:pt x="276" y="2438"/>
                      <a:pt x="1053" y="3219"/>
                    </a:cubicBezTo>
                    <a:cubicBezTo>
                      <a:pt x="1143" y="3309"/>
                      <a:pt x="1261" y="3354"/>
                      <a:pt x="1378" y="3354"/>
                    </a:cubicBezTo>
                    <a:cubicBezTo>
                      <a:pt x="1496" y="3354"/>
                      <a:pt x="1614" y="3310"/>
                      <a:pt x="1703" y="3221"/>
                    </a:cubicBezTo>
                    <a:cubicBezTo>
                      <a:pt x="1883" y="3041"/>
                      <a:pt x="1884" y="2749"/>
                      <a:pt x="1704" y="2570"/>
                    </a:cubicBezTo>
                    <a:cubicBezTo>
                      <a:pt x="1120" y="1981"/>
                      <a:pt x="939" y="1438"/>
                      <a:pt x="1017" y="498"/>
                    </a:cubicBezTo>
                    <a:cubicBezTo>
                      <a:pt x="1039" y="244"/>
                      <a:pt x="851" y="22"/>
                      <a:pt x="597" y="2"/>
                    </a:cubicBezTo>
                    <a:cubicBezTo>
                      <a:pt x="583" y="1"/>
                      <a:pt x="570" y="1"/>
                      <a:pt x="5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15" name="Google Shape;1315;p41"/>
              <p:cNvSpPr/>
              <p:nvPr/>
            </p:nvSpPr>
            <p:spPr>
              <a:xfrm>
                <a:off x="4749909" y="1011864"/>
                <a:ext cx="441242" cy="290622"/>
              </a:xfrm>
              <a:custGeom>
                <a:avLst/>
                <a:gdLst/>
                <a:ahLst/>
                <a:cxnLst/>
                <a:rect l="l" t="t" r="r" b="b"/>
                <a:pathLst>
                  <a:path w="15210" h="10018" extrusionOk="0">
                    <a:moveTo>
                      <a:pt x="12673" y="0"/>
                    </a:moveTo>
                    <a:cubicBezTo>
                      <a:pt x="11272" y="0"/>
                      <a:pt x="10138" y="1013"/>
                      <a:pt x="10138" y="2262"/>
                    </a:cubicBezTo>
                    <a:cubicBezTo>
                      <a:pt x="10138" y="2666"/>
                      <a:pt x="10258" y="3044"/>
                      <a:pt x="10464" y="3373"/>
                    </a:cubicBezTo>
                    <a:cubicBezTo>
                      <a:pt x="10831" y="3950"/>
                      <a:pt x="10952" y="4656"/>
                      <a:pt x="10747" y="5308"/>
                    </a:cubicBezTo>
                    <a:cubicBezTo>
                      <a:pt x="10722" y="5388"/>
                      <a:pt x="10697" y="5463"/>
                      <a:pt x="10666" y="5536"/>
                    </a:cubicBezTo>
                    <a:cubicBezTo>
                      <a:pt x="10485" y="5977"/>
                      <a:pt x="10220" y="6304"/>
                      <a:pt x="9507" y="6458"/>
                    </a:cubicBezTo>
                    <a:cubicBezTo>
                      <a:pt x="8680" y="6637"/>
                      <a:pt x="8010" y="6703"/>
                      <a:pt x="7422" y="6703"/>
                    </a:cubicBezTo>
                    <a:cubicBezTo>
                      <a:pt x="6626" y="6703"/>
                      <a:pt x="5986" y="6580"/>
                      <a:pt x="5324" y="6453"/>
                    </a:cubicBezTo>
                    <a:cubicBezTo>
                      <a:pt x="4629" y="6318"/>
                      <a:pt x="3871" y="6171"/>
                      <a:pt x="2960" y="6171"/>
                    </a:cubicBezTo>
                    <a:cubicBezTo>
                      <a:pt x="2517" y="6171"/>
                      <a:pt x="2037" y="6207"/>
                      <a:pt x="1512" y="6294"/>
                    </a:cubicBezTo>
                    <a:cubicBezTo>
                      <a:pt x="611" y="6443"/>
                      <a:pt x="1" y="7292"/>
                      <a:pt x="147" y="8191"/>
                    </a:cubicBezTo>
                    <a:cubicBezTo>
                      <a:pt x="277" y="9003"/>
                      <a:pt x="1006" y="9580"/>
                      <a:pt x="1810" y="9580"/>
                    </a:cubicBezTo>
                    <a:cubicBezTo>
                      <a:pt x="1897" y="9580"/>
                      <a:pt x="1987" y="9573"/>
                      <a:pt x="2075" y="9559"/>
                    </a:cubicBezTo>
                    <a:cubicBezTo>
                      <a:pt x="2395" y="9507"/>
                      <a:pt x="2683" y="9486"/>
                      <a:pt x="2958" y="9486"/>
                    </a:cubicBezTo>
                    <a:cubicBezTo>
                      <a:pt x="3553" y="9486"/>
                      <a:pt x="4082" y="9587"/>
                      <a:pt x="4699" y="9706"/>
                    </a:cubicBezTo>
                    <a:cubicBezTo>
                      <a:pt x="5450" y="9851"/>
                      <a:pt x="6310" y="10018"/>
                      <a:pt x="7417" y="10018"/>
                    </a:cubicBezTo>
                    <a:cubicBezTo>
                      <a:pt x="8205" y="10018"/>
                      <a:pt x="9120" y="9932"/>
                      <a:pt x="10210" y="9696"/>
                    </a:cubicBezTo>
                    <a:cubicBezTo>
                      <a:pt x="11085" y="9506"/>
                      <a:pt x="11834" y="9146"/>
                      <a:pt x="12439" y="8625"/>
                    </a:cubicBezTo>
                    <a:cubicBezTo>
                      <a:pt x="12997" y="8145"/>
                      <a:pt x="13432" y="7527"/>
                      <a:pt x="13734" y="6787"/>
                    </a:cubicBezTo>
                    <a:cubicBezTo>
                      <a:pt x="13987" y="6166"/>
                      <a:pt x="14134" y="5492"/>
                      <a:pt x="14217" y="4803"/>
                    </a:cubicBezTo>
                    <a:cubicBezTo>
                      <a:pt x="14271" y="4364"/>
                      <a:pt x="14435" y="3941"/>
                      <a:pt x="14716" y="3599"/>
                    </a:cubicBezTo>
                    <a:cubicBezTo>
                      <a:pt x="15026" y="3225"/>
                      <a:pt x="15209" y="2763"/>
                      <a:pt x="15209" y="2262"/>
                    </a:cubicBezTo>
                    <a:cubicBezTo>
                      <a:pt x="15209" y="1013"/>
                      <a:pt x="14073" y="0"/>
                      <a:pt x="12673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16" name="Google Shape;1316;p41"/>
              <p:cNvSpPr/>
              <p:nvPr/>
            </p:nvSpPr>
            <p:spPr>
              <a:xfrm>
                <a:off x="4749909" y="1190885"/>
                <a:ext cx="149924" cy="105132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3624" extrusionOk="0">
                    <a:moveTo>
                      <a:pt x="2957" y="0"/>
                    </a:moveTo>
                    <a:cubicBezTo>
                      <a:pt x="2514" y="0"/>
                      <a:pt x="2036" y="36"/>
                      <a:pt x="1512" y="123"/>
                    </a:cubicBezTo>
                    <a:cubicBezTo>
                      <a:pt x="611" y="272"/>
                      <a:pt x="1" y="1121"/>
                      <a:pt x="147" y="2020"/>
                    </a:cubicBezTo>
                    <a:cubicBezTo>
                      <a:pt x="277" y="2832"/>
                      <a:pt x="1006" y="3409"/>
                      <a:pt x="1810" y="3409"/>
                    </a:cubicBezTo>
                    <a:cubicBezTo>
                      <a:pt x="1897" y="3409"/>
                      <a:pt x="1987" y="3402"/>
                      <a:pt x="2075" y="3388"/>
                    </a:cubicBezTo>
                    <a:cubicBezTo>
                      <a:pt x="2395" y="3336"/>
                      <a:pt x="2683" y="3315"/>
                      <a:pt x="2958" y="3315"/>
                    </a:cubicBezTo>
                    <a:cubicBezTo>
                      <a:pt x="3553" y="3315"/>
                      <a:pt x="4082" y="3416"/>
                      <a:pt x="4699" y="3535"/>
                    </a:cubicBezTo>
                    <a:cubicBezTo>
                      <a:pt x="4849" y="3564"/>
                      <a:pt x="5006" y="3594"/>
                      <a:pt x="5168" y="3624"/>
                    </a:cubicBezTo>
                    <a:cubicBezTo>
                      <a:pt x="4287" y="3228"/>
                      <a:pt x="3291" y="1254"/>
                      <a:pt x="4053" y="69"/>
                    </a:cubicBezTo>
                    <a:cubicBezTo>
                      <a:pt x="3711" y="28"/>
                      <a:pt x="3349" y="0"/>
                      <a:pt x="2957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17" name="Google Shape;1317;p41"/>
              <p:cNvSpPr/>
              <p:nvPr/>
            </p:nvSpPr>
            <p:spPr>
              <a:xfrm>
                <a:off x="4972677" y="1011864"/>
                <a:ext cx="218474" cy="290506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10014" extrusionOk="0">
                    <a:moveTo>
                      <a:pt x="4994" y="0"/>
                    </a:moveTo>
                    <a:cubicBezTo>
                      <a:pt x="3593" y="0"/>
                      <a:pt x="2459" y="1013"/>
                      <a:pt x="2459" y="2262"/>
                    </a:cubicBezTo>
                    <a:cubicBezTo>
                      <a:pt x="2459" y="2666"/>
                      <a:pt x="2579" y="3044"/>
                      <a:pt x="2785" y="3373"/>
                    </a:cubicBezTo>
                    <a:cubicBezTo>
                      <a:pt x="3152" y="3950"/>
                      <a:pt x="3273" y="4656"/>
                      <a:pt x="3068" y="5308"/>
                    </a:cubicBezTo>
                    <a:cubicBezTo>
                      <a:pt x="3057" y="5343"/>
                      <a:pt x="3045" y="5377"/>
                      <a:pt x="3035" y="5411"/>
                    </a:cubicBezTo>
                    <a:cubicBezTo>
                      <a:pt x="2611" y="6731"/>
                      <a:pt x="2444" y="9405"/>
                      <a:pt x="1" y="10013"/>
                    </a:cubicBezTo>
                    <a:cubicBezTo>
                      <a:pt x="728" y="9996"/>
                      <a:pt x="1560" y="9906"/>
                      <a:pt x="2531" y="9696"/>
                    </a:cubicBezTo>
                    <a:cubicBezTo>
                      <a:pt x="3406" y="9506"/>
                      <a:pt x="4155" y="9146"/>
                      <a:pt x="4760" y="8625"/>
                    </a:cubicBezTo>
                    <a:cubicBezTo>
                      <a:pt x="5318" y="8145"/>
                      <a:pt x="5753" y="7527"/>
                      <a:pt x="6055" y="6787"/>
                    </a:cubicBezTo>
                    <a:cubicBezTo>
                      <a:pt x="6308" y="6166"/>
                      <a:pt x="6455" y="5492"/>
                      <a:pt x="6538" y="4803"/>
                    </a:cubicBezTo>
                    <a:cubicBezTo>
                      <a:pt x="6592" y="4364"/>
                      <a:pt x="6756" y="3941"/>
                      <a:pt x="7037" y="3599"/>
                    </a:cubicBezTo>
                    <a:cubicBezTo>
                      <a:pt x="7347" y="3225"/>
                      <a:pt x="7530" y="2763"/>
                      <a:pt x="7530" y="2262"/>
                    </a:cubicBezTo>
                    <a:cubicBezTo>
                      <a:pt x="7530" y="1013"/>
                      <a:pt x="6394" y="0"/>
                      <a:pt x="4994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18" name="Google Shape;1318;p41"/>
              <p:cNvSpPr/>
              <p:nvPr/>
            </p:nvSpPr>
            <p:spPr>
              <a:xfrm>
                <a:off x="5042069" y="1002030"/>
                <a:ext cx="151026" cy="65156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2246" extrusionOk="0">
                    <a:moveTo>
                      <a:pt x="2602" y="0"/>
                    </a:moveTo>
                    <a:cubicBezTo>
                      <a:pt x="1337" y="0"/>
                      <a:pt x="0" y="671"/>
                      <a:pt x="383" y="1357"/>
                    </a:cubicBezTo>
                    <a:cubicBezTo>
                      <a:pt x="683" y="1891"/>
                      <a:pt x="1857" y="2246"/>
                      <a:pt x="2602" y="2246"/>
                    </a:cubicBezTo>
                    <a:cubicBezTo>
                      <a:pt x="3347" y="2246"/>
                      <a:pt x="4521" y="1891"/>
                      <a:pt x="4820" y="1357"/>
                    </a:cubicBezTo>
                    <a:cubicBezTo>
                      <a:pt x="5205" y="671"/>
                      <a:pt x="3869" y="0"/>
                      <a:pt x="26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19" name="Google Shape;1319;p41"/>
              <p:cNvSpPr/>
              <p:nvPr/>
            </p:nvSpPr>
            <p:spPr>
              <a:xfrm>
                <a:off x="5057763" y="1088363"/>
                <a:ext cx="32259" cy="25674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885" extrusionOk="0">
                    <a:moveTo>
                      <a:pt x="556" y="1"/>
                    </a:moveTo>
                    <a:cubicBezTo>
                      <a:pt x="250" y="1"/>
                      <a:pt x="1" y="198"/>
                      <a:pt x="1" y="443"/>
                    </a:cubicBezTo>
                    <a:cubicBezTo>
                      <a:pt x="1" y="688"/>
                      <a:pt x="250" y="884"/>
                      <a:pt x="556" y="884"/>
                    </a:cubicBezTo>
                    <a:cubicBezTo>
                      <a:pt x="864" y="884"/>
                      <a:pt x="1112" y="688"/>
                      <a:pt x="1112" y="443"/>
                    </a:cubicBezTo>
                    <a:cubicBezTo>
                      <a:pt x="1112" y="198"/>
                      <a:pt x="864" y="1"/>
                      <a:pt x="5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20" name="Google Shape;1320;p41"/>
              <p:cNvSpPr/>
              <p:nvPr/>
            </p:nvSpPr>
            <p:spPr>
              <a:xfrm>
                <a:off x="5145083" y="1088363"/>
                <a:ext cx="32230" cy="25674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885" extrusionOk="0">
                    <a:moveTo>
                      <a:pt x="557" y="1"/>
                    </a:moveTo>
                    <a:cubicBezTo>
                      <a:pt x="250" y="1"/>
                      <a:pt x="0" y="198"/>
                      <a:pt x="0" y="443"/>
                    </a:cubicBezTo>
                    <a:cubicBezTo>
                      <a:pt x="0" y="688"/>
                      <a:pt x="250" y="884"/>
                      <a:pt x="557" y="884"/>
                    </a:cubicBezTo>
                    <a:cubicBezTo>
                      <a:pt x="862" y="884"/>
                      <a:pt x="1111" y="688"/>
                      <a:pt x="1111" y="443"/>
                    </a:cubicBezTo>
                    <a:cubicBezTo>
                      <a:pt x="1111" y="198"/>
                      <a:pt x="862" y="1"/>
                      <a:pt x="5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21" name="Google Shape;1321;p41"/>
              <p:cNvSpPr/>
              <p:nvPr/>
            </p:nvSpPr>
            <p:spPr>
              <a:xfrm>
                <a:off x="5016772" y="943806"/>
                <a:ext cx="93992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488" extrusionOk="0">
                    <a:moveTo>
                      <a:pt x="492" y="1"/>
                    </a:moveTo>
                    <a:cubicBezTo>
                      <a:pt x="471" y="1"/>
                      <a:pt x="449" y="2"/>
                      <a:pt x="429" y="4"/>
                    </a:cubicBezTo>
                    <a:cubicBezTo>
                      <a:pt x="177" y="39"/>
                      <a:pt x="0" y="272"/>
                      <a:pt x="35" y="524"/>
                    </a:cubicBezTo>
                    <a:cubicBezTo>
                      <a:pt x="205" y="1755"/>
                      <a:pt x="791" y="2122"/>
                      <a:pt x="1357" y="2476"/>
                    </a:cubicBezTo>
                    <a:cubicBezTo>
                      <a:pt x="1686" y="2681"/>
                      <a:pt x="2024" y="2892"/>
                      <a:pt x="2363" y="3315"/>
                    </a:cubicBezTo>
                    <a:cubicBezTo>
                      <a:pt x="2454" y="3429"/>
                      <a:pt x="2587" y="3487"/>
                      <a:pt x="2723" y="3487"/>
                    </a:cubicBezTo>
                    <a:cubicBezTo>
                      <a:pt x="2823" y="3487"/>
                      <a:pt x="2924" y="3454"/>
                      <a:pt x="3009" y="3387"/>
                    </a:cubicBezTo>
                    <a:cubicBezTo>
                      <a:pt x="3208" y="3228"/>
                      <a:pt x="3240" y="2939"/>
                      <a:pt x="3081" y="2739"/>
                    </a:cubicBezTo>
                    <a:cubicBezTo>
                      <a:pt x="2644" y="2196"/>
                      <a:pt x="2202" y="1918"/>
                      <a:pt x="1845" y="1695"/>
                    </a:cubicBezTo>
                    <a:cubicBezTo>
                      <a:pt x="1338" y="1379"/>
                      <a:pt x="1059" y="1204"/>
                      <a:pt x="947" y="397"/>
                    </a:cubicBezTo>
                    <a:cubicBezTo>
                      <a:pt x="916" y="167"/>
                      <a:pt x="718" y="1"/>
                      <a:pt x="492" y="1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22" name="Google Shape;1322;p41"/>
              <p:cNvSpPr/>
              <p:nvPr/>
            </p:nvSpPr>
            <p:spPr>
              <a:xfrm>
                <a:off x="5124341" y="943806"/>
                <a:ext cx="94021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3488" extrusionOk="0">
                    <a:moveTo>
                      <a:pt x="2748" y="1"/>
                    </a:moveTo>
                    <a:cubicBezTo>
                      <a:pt x="2522" y="1"/>
                      <a:pt x="2324" y="167"/>
                      <a:pt x="2294" y="397"/>
                    </a:cubicBezTo>
                    <a:cubicBezTo>
                      <a:pt x="2183" y="1204"/>
                      <a:pt x="1903" y="1379"/>
                      <a:pt x="1396" y="1695"/>
                    </a:cubicBezTo>
                    <a:cubicBezTo>
                      <a:pt x="1039" y="1918"/>
                      <a:pt x="596" y="2196"/>
                      <a:pt x="159" y="2739"/>
                    </a:cubicBezTo>
                    <a:cubicBezTo>
                      <a:pt x="1" y="2939"/>
                      <a:pt x="33" y="3228"/>
                      <a:pt x="232" y="3387"/>
                    </a:cubicBezTo>
                    <a:cubicBezTo>
                      <a:pt x="315" y="3454"/>
                      <a:pt x="418" y="3487"/>
                      <a:pt x="518" y="3487"/>
                    </a:cubicBezTo>
                    <a:cubicBezTo>
                      <a:pt x="653" y="3487"/>
                      <a:pt x="787" y="3429"/>
                      <a:pt x="877" y="3315"/>
                    </a:cubicBezTo>
                    <a:cubicBezTo>
                      <a:pt x="1216" y="2892"/>
                      <a:pt x="1555" y="2681"/>
                      <a:pt x="1883" y="2476"/>
                    </a:cubicBezTo>
                    <a:cubicBezTo>
                      <a:pt x="2450" y="2122"/>
                      <a:pt x="3036" y="1755"/>
                      <a:pt x="3206" y="524"/>
                    </a:cubicBezTo>
                    <a:cubicBezTo>
                      <a:pt x="3240" y="272"/>
                      <a:pt x="3063" y="39"/>
                      <a:pt x="2812" y="4"/>
                    </a:cubicBezTo>
                    <a:cubicBezTo>
                      <a:pt x="2791" y="2"/>
                      <a:pt x="2769" y="1"/>
                      <a:pt x="2748" y="1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23" name="Google Shape;1323;p41"/>
              <p:cNvSpPr/>
              <p:nvPr/>
            </p:nvSpPr>
            <p:spPr>
              <a:xfrm>
                <a:off x="4707409" y="936235"/>
                <a:ext cx="518177" cy="397263"/>
              </a:xfrm>
              <a:custGeom>
                <a:avLst/>
                <a:gdLst/>
                <a:ahLst/>
                <a:cxnLst/>
                <a:rect l="l" t="t" r="r" b="b"/>
                <a:pathLst>
                  <a:path w="17862" h="13694" extrusionOk="0">
                    <a:moveTo>
                      <a:pt x="17119" y="1"/>
                    </a:moveTo>
                    <a:cubicBezTo>
                      <a:pt x="16934" y="1"/>
                      <a:pt x="16756" y="71"/>
                      <a:pt x="16619" y="204"/>
                    </a:cubicBezTo>
                    <a:cubicBezTo>
                      <a:pt x="16516" y="303"/>
                      <a:pt x="16514" y="468"/>
                      <a:pt x="16614" y="572"/>
                    </a:cubicBezTo>
                    <a:cubicBezTo>
                      <a:pt x="16664" y="625"/>
                      <a:pt x="16733" y="652"/>
                      <a:pt x="16801" y="652"/>
                    </a:cubicBezTo>
                    <a:cubicBezTo>
                      <a:pt x="16866" y="652"/>
                      <a:pt x="16932" y="627"/>
                      <a:pt x="16981" y="579"/>
                    </a:cubicBezTo>
                    <a:cubicBezTo>
                      <a:pt x="17019" y="542"/>
                      <a:pt x="17070" y="521"/>
                      <a:pt x="17122" y="521"/>
                    </a:cubicBezTo>
                    <a:cubicBezTo>
                      <a:pt x="17130" y="521"/>
                      <a:pt x="17139" y="523"/>
                      <a:pt x="17148" y="524"/>
                    </a:cubicBezTo>
                    <a:cubicBezTo>
                      <a:pt x="17201" y="532"/>
                      <a:pt x="17248" y="558"/>
                      <a:pt x="17280" y="601"/>
                    </a:cubicBezTo>
                    <a:cubicBezTo>
                      <a:pt x="17312" y="644"/>
                      <a:pt x="17326" y="696"/>
                      <a:pt x="17319" y="750"/>
                    </a:cubicBezTo>
                    <a:cubicBezTo>
                      <a:pt x="17165" y="1861"/>
                      <a:pt x="16655" y="2179"/>
                      <a:pt x="16116" y="2515"/>
                    </a:cubicBezTo>
                    <a:cubicBezTo>
                      <a:pt x="15786" y="2722"/>
                      <a:pt x="15413" y="2955"/>
                      <a:pt x="15046" y="3413"/>
                    </a:cubicBezTo>
                    <a:cubicBezTo>
                      <a:pt x="14956" y="3525"/>
                      <a:pt x="14974" y="3690"/>
                      <a:pt x="15086" y="3779"/>
                    </a:cubicBezTo>
                    <a:cubicBezTo>
                      <a:pt x="15136" y="3818"/>
                      <a:pt x="15193" y="3837"/>
                      <a:pt x="15249" y="3837"/>
                    </a:cubicBezTo>
                    <a:cubicBezTo>
                      <a:pt x="15325" y="3837"/>
                      <a:pt x="15402" y="3803"/>
                      <a:pt x="15453" y="3738"/>
                    </a:cubicBezTo>
                    <a:cubicBezTo>
                      <a:pt x="15657" y="3484"/>
                      <a:pt x="15860" y="3314"/>
                      <a:pt x="16064" y="3170"/>
                    </a:cubicBezTo>
                    <a:cubicBezTo>
                      <a:pt x="16214" y="3345"/>
                      <a:pt x="16153" y="3455"/>
                      <a:pt x="16129" y="3498"/>
                    </a:cubicBezTo>
                    <a:cubicBezTo>
                      <a:pt x="16122" y="3510"/>
                      <a:pt x="16114" y="3522"/>
                      <a:pt x="16107" y="3535"/>
                    </a:cubicBezTo>
                    <a:cubicBezTo>
                      <a:pt x="16102" y="3540"/>
                      <a:pt x="16099" y="3544"/>
                      <a:pt x="16094" y="3551"/>
                    </a:cubicBezTo>
                    <a:cubicBezTo>
                      <a:pt x="15810" y="3933"/>
                      <a:pt x="14814" y="4253"/>
                      <a:pt x="14138" y="4253"/>
                    </a:cubicBezTo>
                    <a:cubicBezTo>
                      <a:pt x="13464" y="4253"/>
                      <a:pt x="12467" y="3934"/>
                      <a:pt x="12182" y="3551"/>
                    </a:cubicBezTo>
                    <a:cubicBezTo>
                      <a:pt x="12179" y="3545"/>
                      <a:pt x="12174" y="3540"/>
                      <a:pt x="12171" y="3535"/>
                    </a:cubicBezTo>
                    <a:cubicBezTo>
                      <a:pt x="12162" y="3521"/>
                      <a:pt x="12155" y="3510"/>
                      <a:pt x="12148" y="3498"/>
                    </a:cubicBezTo>
                    <a:cubicBezTo>
                      <a:pt x="12124" y="3455"/>
                      <a:pt x="12060" y="3345"/>
                      <a:pt x="12211" y="3170"/>
                    </a:cubicBezTo>
                    <a:cubicBezTo>
                      <a:pt x="12418" y="3314"/>
                      <a:pt x="12619" y="3484"/>
                      <a:pt x="12822" y="3738"/>
                    </a:cubicBezTo>
                    <a:cubicBezTo>
                      <a:pt x="12874" y="3803"/>
                      <a:pt x="12949" y="3837"/>
                      <a:pt x="13027" y="3837"/>
                    </a:cubicBezTo>
                    <a:cubicBezTo>
                      <a:pt x="13083" y="3837"/>
                      <a:pt x="13142" y="3818"/>
                      <a:pt x="13189" y="3779"/>
                    </a:cubicBezTo>
                    <a:cubicBezTo>
                      <a:pt x="13300" y="3690"/>
                      <a:pt x="13321" y="3525"/>
                      <a:pt x="13230" y="3413"/>
                    </a:cubicBezTo>
                    <a:cubicBezTo>
                      <a:pt x="12865" y="2955"/>
                      <a:pt x="12490" y="2722"/>
                      <a:pt x="12159" y="2515"/>
                    </a:cubicBezTo>
                    <a:cubicBezTo>
                      <a:pt x="11619" y="2179"/>
                      <a:pt x="11111" y="1861"/>
                      <a:pt x="10957" y="750"/>
                    </a:cubicBezTo>
                    <a:cubicBezTo>
                      <a:pt x="10950" y="696"/>
                      <a:pt x="10964" y="644"/>
                      <a:pt x="10996" y="601"/>
                    </a:cubicBezTo>
                    <a:cubicBezTo>
                      <a:pt x="11028" y="558"/>
                      <a:pt x="11076" y="532"/>
                      <a:pt x="11127" y="524"/>
                    </a:cubicBezTo>
                    <a:cubicBezTo>
                      <a:pt x="11136" y="523"/>
                      <a:pt x="11146" y="521"/>
                      <a:pt x="11155" y="521"/>
                    </a:cubicBezTo>
                    <a:cubicBezTo>
                      <a:pt x="11253" y="521"/>
                      <a:pt x="11339" y="594"/>
                      <a:pt x="11351" y="694"/>
                    </a:cubicBezTo>
                    <a:cubicBezTo>
                      <a:pt x="11480" y="1620"/>
                      <a:pt x="11854" y="1854"/>
                      <a:pt x="12371" y="2177"/>
                    </a:cubicBezTo>
                    <a:cubicBezTo>
                      <a:pt x="12711" y="2390"/>
                      <a:pt x="13134" y="2654"/>
                      <a:pt x="13542" y="3163"/>
                    </a:cubicBezTo>
                    <a:cubicBezTo>
                      <a:pt x="13592" y="3229"/>
                      <a:pt x="13668" y="3262"/>
                      <a:pt x="13745" y="3262"/>
                    </a:cubicBezTo>
                    <a:cubicBezTo>
                      <a:pt x="13803" y="3262"/>
                      <a:pt x="13859" y="3244"/>
                      <a:pt x="13908" y="3206"/>
                    </a:cubicBezTo>
                    <a:cubicBezTo>
                      <a:pt x="14020" y="3114"/>
                      <a:pt x="14038" y="2951"/>
                      <a:pt x="13949" y="2837"/>
                    </a:cubicBezTo>
                    <a:cubicBezTo>
                      <a:pt x="13867" y="2736"/>
                      <a:pt x="13784" y="2643"/>
                      <a:pt x="13703" y="2557"/>
                    </a:cubicBezTo>
                    <a:cubicBezTo>
                      <a:pt x="13849" y="2538"/>
                      <a:pt x="13995" y="2529"/>
                      <a:pt x="14138" y="2529"/>
                    </a:cubicBezTo>
                    <a:cubicBezTo>
                      <a:pt x="14281" y="2529"/>
                      <a:pt x="14427" y="2538"/>
                      <a:pt x="14573" y="2557"/>
                    </a:cubicBezTo>
                    <a:cubicBezTo>
                      <a:pt x="14491" y="2643"/>
                      <a:pt x="14409" y="2736"/>
                      <a:pt x="14328" y="2837"/>
                    </a:cubicBezTo>
                    <a:cubicBezTo>
                      <a:pt x="14238" y="2950"/>
                      <a:pt x="14255" y="3114"/>
                      <a:pt x="14368" y="3206"/>
                    </a:cubicBezTo>
                    <a:cubicBezTo>
                      <a:pt x="14416" y="3243"/>
                      <a:pt x="14474" y="3261"/>
                      <a:pt x="14531" y="3261"/>
                    </a:cubicBezTo>
                    <a:cubicBezTo>
                      <a:pt x="14607" y="3261"/>
                      <a:pt x="14684" y="3228"/>
                      <a:pt x="14735" y="3163"/>
                    </a:cubicBezTo>
                    <a:cubicBezTo>
                      <a:pt x="15144" y="2654"/>
                      <a:pt x="15565" y="2390"/>
                      <a:pt x="15904" y="2177"/>
                    </a:cubicBezTo>
                    <a:cubicBezTo>
                      <a:pt x="16162" y="2018"/>
                      <a:pt x="16384" y="1879"/>
                      <a:pt x="16557" y="1667"/>
                    </a:cubicBezTo>
                    <a:cubicBezTo>
                      <a:pt x="16649" y="1556"/>
                      <a:pt x="16633" y="1391"/>
                      <a:pt x="16522" y="1301"/>
                    </a:cubicBezTo>
                    <a:cubicBezTo>
                      <a:pt x="16472" y="1260"/>
                      <a:pt x="16414" y="1241"/>
                      <a:pt x="16355" y="1241"/>
                    </a:cubicBezTo>
                    <a:cubicBezTo>
                      <a:pt x="16280" y="1241"/>
                      <a:pt x="16206" y="1274"/>
                      <a:pt x="16154" y="1335"/>
                    </a:cubicBezTo>
                    <a:cubicBezTo>
                      <a:pt x="16034" y="1481"/>
                      <a:pt x="15864" y="1587"/>
                      <a:pt x="15629" y="1735"/>
                    </a:cubicBezTo>
                    <a:cubicBezTo>
                      <a:pt x="15457" y="1841"/>
                      <a:pt x="15267" y="1961"/>
                      <a:pt x="15068" y="2115"/>
                    </a:cubicBezTo>
                    <a:cubicBezTo>
                      <a:pt x="14761" y="2044"/>
                      <a:pt x="14443" y="2007"/>
                      <a:pt x="14138" y="2007"/>
                    </a:cubicBezTo>
                    <a:cubicBezTo>
                      <a:pt x="13832" y="2007"/>
                      <a:pt x="13515" y="2044"/>
                      <a:pt x="13210" y="2115"/>
                    </a:cubicBezTo>
                    <a:cubicBezTo>
                      <a:pt x="13010" y="1961"/>
                      <a:pt x="12819" y="1841"/>
                      <a:pt x="12648" y="1735"/>
                    </a:cubicBezTo>
                    <a:cubicBezTo>
                      <a:pt x="12164" y="1433"/>
                      <a:pt x="11963" y="1307"/>
                      <a:pt x="11870" y="624"/>
                    </a:cubicBezTo>
                    <a:cubicBezTo>
                      <a:pt x="11820" y="263"/>
                      <a:pt x="11510" y="1"/>
                      <a:pt x="11156" y="1"/>
                    </a:cubicBezTo>
                    <a:cubicBezTo>
                      <a:pt x="11123" y="1"/>
                      <a:pt x="11089" y="3"/>
                      <a:pt x="11056" y="8"/>
                    </a:cubicBezTo>
                    <a:cubicBezTo>
                      <a:pt x="10865" y="34"/>
                      <a:pt x="10696" y="132"/>
                      <a:pt x="10580" y="287"/>
                    </a:cubicBezTo>
                    <a:cubicBezTo>
                      <a:pt x="10464" y="440"/>
                      <a:pt x="10414" y="629"/>
                      <a:pt x="10441" y="819"/>
                    </a:cubicBezTo>
                    <a:cubicBezTo>
                      <a:pt x="10616" y="2089"/>
                      <a:pt x="11213" y="2535"/>
                      <a:pt x="11772" y="2889"/>
                    </a:cubicBezTo>
                    <a:cubicBezTo>
                      <a:pt x="11581" y="3144"/>
                      <a:pt x="11541" y="3429"/>
                      <a:pt x="11663" y="3693"/>
                    </a:cubicBezTo>
                    <a:cubicBezTo>
                      <a:pt x="11452" y="4055"/>
                      <a:pt x="11342" y="4457"/>
                      <a:pt x="11342" y="4869"/>
                    </a:cubicBezTo>
                    <a:cubicBezTo>
                      <a:pt x="11342" y="5308"/>
                      <a:pt x="11470" y="5740"/>
                      <a:pt x="11709" y="6120"/>
                    </a:cubicBezTo>
                    <a:cubicBezTo>
                      <a:pt x="12047" y="6650"/>
                      <a:pt x="12139" y="7276"/>
                      <a:pt x="11963" y="7837"/>
                    </a:cubicBezTo>
                    <a:cubicBezTo>
                      <a:pt x="11952" y="7872"/>
                      <a:pt x="11942" y="7905"/>
                      <a:pt x="11929" y="7936"/>
                    </a:cubicBezTo>
                    <a:lnTo>
                      <a:pt x="11929" y="7939"/>
                    </a:lnTo>
                    <a:lnTo>
                      <a:pt x="11928" y="7941"/>
                    </a:lnTo>
                    <a:cubicBezTo>
                      <a:pt x="11917" y="7976"/>
                      <a:pt x="11903" y="8010"/>
                      <a:pt x="11889" y="8043"/>
                    </a:cubicBezTo>
                    <a:cubicBezTo>
                      <a:pt x="11732" y="8429"/>
                      <a:pt x="11521" y="8678"/>
                      <a:pt x="10917" y="8809"/>
                    </a:cubicBezTo>
                    <a:cubicBezTo>
                      <a:pt x="10116" y="8984"/>
                      <a:pt x="9463" y="9048"/>
                      <a:pt x="8893" y="9048"/>
                    </a:cubicBezTo>
                    <a:cubicBezTo>
                      <a:pt x="8113" y="9048"/>
                      <a:pt x="7487" y="8928"/>
                      <a:pt x="6838" y="8804"/>
                    </a:cubicBezTo>
                    <a:cubicBezTo>
                      <a:pt x="6578" y="8753"/>
                      <a:pt x="6308" y="8701"/>
                      <a:pt x="6021" y="8654"/>
                    </a:cubicBezTo>
                    <a:cubicBezTo>
                      <a:pt x="6008" y="8652"/>
                      <a:pt x="5995" y="8652"/>
                      <a:pt x="5980" y="8652"/>
                    </a:cubicBezTo>
                    <a:cubicBezTo>
                      <a:pt x="5855" y="8652"/>
                      <a:pt x="5743" y="8743"/>
                      <a:pt x="5724" y="8871"/>
                    </a:cubicBezTo>
                    <a:cubicBezTo>
                      <a:pt x="5701" y="9013"/>
                      <a:pt x="5797" y="9147"/>
                      <a:pt x="5939" y="9169"/>
                    </a:cubicBezTo>
                    <a:cubicBezTo>
                      <a:pt x="6217" y="9215"/>
                      <a:pt x="6483" y="9266"/>
                      <a:pt x="6741" y="9316"/>
                    </a:cubicBezTo>
                    <a:cubicBezTo>
                      <a:pt x="7416" y="9445"/>
                      <a:pt x="8073" y="9572"/>
                      <a:pt x="8890" y="9572"/>
                    </a:cubicBezTo>
                    <a:cubicBezTo>
                      <a:pt x="9491" y="9572"/>
                      <a:pt x="10179" y="9504"/>
                      <a:pt x="11028" y="9320"/>
                    </a:cubicBezTo>
                    <a:cubicBezTo>
                      <a:pt x="11267" y="9267"/>
                      <a:pt x="11463" y="9197"/>
                      <a:pt x="11625" y="9112"/>
                    </a:cubicBezTo>
                    <a:lnTo>
                      <a:pt x="11625" y="9112"/>
                    </a:lnTo>
                    <a:cubicBezTo>
                      <a:pt x="11473" y="9712"/>
                      <a:pt x="11285" y="10353"/>
                      <a:pt x="10959" y="10922"/>
                    </a:cubicBezTo>
                    <a:cubicBezTo>
                      <a:pt x="10523" y="11681"/>
                      <a:pt x="9916" y="12152"/>
                      <a:pt x="9107" y="12362"/>
                    </a:cubicBezTo>
                    <a:cubicBezTo>
                      <a:pt x="9032" y="12363"/>
                      <a:pt x="8956" y="12363"/>
                      <a:pt x="8882" y="12363"/>
                    </a:cubicBezTo>
                    <a:cubicBezTo>
                      <a:pt x="8806" y="12363"/>
                      <a:pt x="8732" y="12363"/>
                      <a:pt x="8659" y="12362"/>
                    </a:cubicBezTo>
                    <a:lnTo>
                      <a:pt x="8646" y="12362"/>
                    </a:lnTo>
                    <a:cubicBezTo>
                      <a:pt x="7677" y="12340"/>
                      <a:pt x="6902" y="12190"/>
                      <a:pt x="6212" y="12057"/>
                    </a:cubicBezTo>
                    <a:cubicBezTo>
                      <a:pt x="6129" y="12041"/>
                      <a:pt x="6048" y="12025"/>
                      <a:pt x="5966" y="12011"/>
                    </a:cubicBezTo>
                    <a:lnTo>
                      <a:pt x="5965" y="12011"/>
                    </a:lnTo>
                    <a:cubicBezTo>
                      <a:pt x="5435" y="11910"/>
                      <a:pt x="4957" y="11832"/>
                      <a:pt x="4424" y="11832"/>
                    </a:cubicBezTo>
                    <a:cubicBezTo>
                      <a:pt x="4137" y="11832"/>
                      <a:pt x="3834" y="11855"/>
                      <a:pt x="3499" y="11908"/>
                    </a:cubicBezTo>
                    <a:cubicBezTo>
                      <a:pt x="3423" y="11920"/>
                      <a:pt x="3347" y="11927"/>
                      <a:pt x="3271" y="11927"/>
                    </a:cubicBezTo>
                    <a:cubicBezTo>
                      <a:pt x="2978" y="11927"/>
                      <a:pt x="2690" y="11835"/>
                      <a:pt x="2443" y="11661"/>
                    </a:cubicBezTo>
                    <a:cubicBezTo>
                      <a:pt x="2130" y="11442"/>
                      <a:pt x="1927" y="11122"/>
                      <a:pt x="1868" y="10757"/>
                    </a:cubicBezTo>
                    <a:cubicBezTo>
                      <a:pt x="1746" y="10000"/>
                      <a:pt x="2263" y="9283"/>
                      <a:pt x="3019" y="9158"/>
                    </a:cubicBezTo>
                    <a:cubicBezTo>
                      <a:pt x="3495" y="9078"/>
                      <a:pt x="3957" y="9040"/>
                      <a:pt x="4422" y="9040"/>
                    </a:cubicBezTo>
                    <a:cubicBezTo>
                      <a:pt x="4527" y="9040"/>
                      <a:pt x="4633" y="9042"/>
                      <a:pt x="4740" y="9046"/>
                    </a:cubicBezTo>
                    <a:lnTo>
                      <a:pt x="4748" y="9046"/>
                    </a:lnTo>
                    <a:cubicBezTo>
                      <a:pt x="4888" y="9046"/>
                      <a:pt x="5004" y="8936"/>
                      <a:pt x="5010" y="8796"/>
                    </a:cubicBezTo>
                    <a:cubicBezTo>
                      <a:pt x="5016" y="8652"/>
                      <a:pt x="4903" y="8530"/>
                      <a:pt x="4758" y="8526"/>
                    </a:cubicBezTo>
                    <a:cubicBezTo>
                      <a:pt x="4645" y="8521"/>
                      <a:pt x="4532" y="8519"/>
                      <a:pt x="4419" y="8519"/>
                    </a:cubicBezTo>
                    <a:cubicBezTo>
                      <a:pt x="4149" y="8519"/>
                      <a:pt x="3879" y="8531"/>
                      <a:pt x="3608" y="8555"/>
                    </a:cubicBezTo>
                    <a:cubicBezTo>
                      <a:pt x="3316" y="8147"/>
                      <a:pt x="3228" y="7717"/>
                      <a:pt x="3285" y="7027"/>
                    </a:cubicBezTo>
                    <a:cubicBezTo>
                      <a:pt x="3300" y="6834"/>
                      <a:pt x="3240" y="6648"/>
                      <a:pt x="3116" y="6501"/>
                    </a:cubicBezTo>
                    <a:cubicBezTo>
                      <a:pt x="2992" y="6354"/>
                      <a:pt x="2819" y="6264"/>
                      <a:pt x="2625" y="6248"/>
                    </a:cubicBezTo>
                    <a:cubicBezTo>
                      <a:pt x="2605" y="6247"/>
                      <a:pt x="2584" y="6247"/>
                      <a:pt x="2565" y="6247"/>
                    </a:cubicBezTo>
                    <a:cubicBezTo>
                      <a:pt x="2195" y="6247"/>
                      <a:pt x="1878" y="6531"/>
                      <a:pt x="1849" y="6907"/>
                    </a:cubicBezTo>
                    <a:cubicBezTo>
                      <a:pt x="1779" y="7733"/>
                      <a:pt x="1878" y="8375"/>
                      <a:pt x="2167" y="8952"/>
                    </a:cubicBezTo>
                    <a:cubicBezTo>
                      <a:pt x="2119" y="8985"/>
                      <a:pt x="2070" y="9021"/>
                      <a:pt x="2024" y="9059"/>
                    </a:cubicBezTo>
                    <a:cubicBezTo>
                      <a:pt x="1705" y="8728"/>
                      <a:pt x="1551" y="8332"/>
                      <a:pt x="1477" y="7688"/>
                    </a:cubicBezTo>
                    <a:cubicBezTo>
                      <a:pt x="1437" y="7320"/>
                      <a:pt x="1125" y="7047"/>
                      <a:pt x="763" y="7047"/>
                    </a:cubicBezTo>
                    <a:cubicBezTo>
                      <a:pt x="736" y="7047"/>
                      <a:pt x="709" y="7048"/>
                      <a:pt x="682" y="7051"/>
                    </a:cubicBezTo>
                    <a:cubicBezTo>
                      <a:pt x="286" y="7095"/>
                      <a:pt x="1" y="7453"/>
                      <a:pt x="46" y="7849"/>
                    </a:cubicBezTo>
                    <a:cubicBezTo>
                      <a:pt x="173" y="8993"/>
                      <a:pt x="563" y="9759"/>
                      <a:pt x="1336" y="10377"/>
                    </a:cubicBezTo>
                    <a:cubicBezTo>
                      <a:pt x="1322" y="10527"/>
                      <a:pt x="1328" y="10683"/>
                      <a:pt x="1353" y="10840"/>
                    </a:cubicBezTo>
                    <a:cubicBezTo>
                      <a:pt x="1434" y="11343"/>
                      <a:pt x="1714" y="11787"/>
                      <a:pt x="2142" y="12087"/>
                    </a:cubicBezTo>
                    <a:cubicBezTo>
                      <a:pt x="2366" y="12246"/>
                      <a:pt x="2616" y="12354"/>
                      <a:pt x="2877" y="12408"/>
                    </a:cubicBezTo>
                    <a:cubicBezTo>
                      <a:pt x="2850" y="12698"/>
                      <a:pt x="2822" y="13113"/>
                      <a:pt x="2842" y="13449"/>
                    </a:cubicBezTo>
                    <a:cubicBezTo>
                      <a:pt x="2852" y="13588"/>
                      <a:pt x="2966" y="13694"/>
                      <a:pt x="3102" y="13694"/>
                    </a:cubicBezTo>
                    <a:cubicBezTo>
                      <a:pt x="3107" y="13694"/>
                      <a:pt x="3113" y="13692"/>
                      <a:pt x="3118" y="13692"/>
                    </a:cubicBezTo>
                    <a:cubicBezTo>
                      <a:pt x="3262" y="13684"/>
                      <a:pt x="3371" y="13559"/>
                      <a:pt x="3362" y="13417"/>
                    </a:cubicBezTo>
                    <a:cubicBezTo>
                      <a:pt x="3347" y="13178"/>
                      <a:pt x="3361" y="12825"/>
                      <a:pt x="3397" y="12444"/>
                    </a:cubicBezTo>
                    <a:cubicBezTo>
                      <a:pt x="3459" y="12440"/>
                      <a:pt x="3521" y="12433"/>
                      <a:pt x="3583" y="12422"/>
                    </a:cubicBezTo>
                    <a:cubicBezTo>
                      <a:pt x="3823" y="12385"/>
                      <a:pt x="4047" y="12363"/>
                      <a:pt x="4261" y="12356"/>
                    </a:cubicBezTo>
                    <a:lnTo>
                      <a:pt x="4261" y="12356"/>
                    </a:lnTo>
                    <a:cubicBezTo>
                      <a:pt x="4232" y="12657"/>
                      <a:pt x="4201" y="13097"/>
                      <a:pt x="4223" y="13449"/>
                    </a:cubicBezTo>
                    <a:cubicBezTo>
                      <a:pt x="4231" y="13588"/>
                      <a:pt x="4345" y="13694"/>
                      <a:pt x="4481" y="13694"/>
                    </a:cubicBezTo>
                    <a:cubicBezTo>
                      <a:pt x="4487" y="13694"/>
                      <a:pt x="4493" y="13694"/>
                      <a:pt x="4498" y="13692"/>
                    </a:cubicBezTo>
                    <a:cubicBezTo>
                      <a:pt x="4642" y="13684"/>
                      <a:pt x="4750" y="13559"/>
                      <a:pt x="4741" y="13417"/>
                    </a:cubicBezTo>
                    <a:cubicBezTo>
                      <a:pt x="4725" y="13123"/>
                      <a:pt x="4748" y="12716"/>
                      <a:pt x="4784" y="12367"/>
                    </a:cubicBezTo>
                    <a:cubicBezTo>
                      <a:pt x="5068" y="12387"/>
                      <a:pt x="5342" y="12428"/>
                      <a:pt x="5629" y="12479"/>
                    </a:cubicBezTo>
                    <a:cubicBezTo>
                      <a:pt x="5607" y="12751"/>
                      <a:pt x="5582" y="13138"/>
                      <a:pt x="5602" y="13449"/>
                    </a:cubicBezTo>
                    <a:cubicBezTo>
                      <a:pt x="5610" y="13588"/>
                      <a:pt x="5725" y="13694"/>
                      <a:pt x="5862" y="13694"/>
                    </a:cubicBezTo>
                    <a:cubicBezTo>
                      <a:pt x="5867" y="13694"/>
                      <a:pt x="5872" y="13694"/>
                      <a:pt x="5878" y="13692"/>
                    </a:cubicBezTo>
                    <a:cubicBezTo>
                      <a:pt x="6021" y="13684"/>
                      <a:pt x="6131" y="13559"/>
                      <a:pt x="6122" y="13417"/>
                    </a:cubicBezTo>
                    <a:cubicBezTo>
                      <a:pt x="6109" y="13205"/>
                      <a:pt x="6118" y="12909"/>
                      <a:pt x="6144" y="12575"/>
                    </a:cubicBezTo>
                    <a:cubicBezTo>
                      <a:pt x="6412" y="12626"/>
                      <a:pt x="6691" y="12680"/>
                      <a:pt x="6990" y="12729"/>
                    </a:cubicBezTo>
                    <a:cubicBezTo>
                      <a:pt x="6975" y="12959"/>
                      <a:pt x="6967" y="13222"/>
                      <a:pt x="6981" y="13449"/>
                    </a:cubicBezTo>
                    <a:cubicBezTo>
                      <a:pt x="6989" y="13588"/>
                      <a:pt x="7105" y="13694"/>
                      <a:pt x="7242" y="13694"/>
                    </a:cubicBezTo>
                    <a:cubicBezTo>
                      <a:pt x="7246" y="13694"/>
                      <a:pt x="7252" y="13694"/>
                      <a:pt x="7258" y="13692"/>
                    </a:cubicBezTo>
                    <a:cubicBezTo>
                      <a:pt x="7400" y="13684"/>
                      <a:pt x="7512" y="13559"/>
                      <a:pt x="7503" y="13417"/>
                    </a:cubicBezTo>
                    <a:cubicBezTo>
                      <a:pt x="7491" y="13256"/>
                      <a:pt x="7495" y="13042"/>
                      <a:pt x="7508" y="12801"/>
                    </a:cubicBezTo>
                    <a:cubicBezTo>
                      <a:pt x="7776" y="12833"/>
                      <a:pt x="8060" y="12857"/>
                      <a:pt x="8362" y="12872"/>
                    </a:cubicBezTo>
                    <a:cubicBezTo>
                      <a:pt x="8354" y="13059"/>
                      <a:pt x="8349" y="13266"/>
                      <a:pt x="8361" y="13449"/>
                    </a:cubicBezTo>
                    <a:cubicBezTo>
                      <a:pt x="8369" y="13588"/>
                      <a:pt x="8484" y="13694"/>
                      <a:pt x="8621" y="13694"/>
                    </a:cubicBezTo>
                    <a:cubicBezTo>
                      <a:pt x="8625" y="13694"/>
                      <a:pt x="8631" y="13692"/>
                      <a:pt x="8638" y="13692"/>
                    </a:cubicBezTo>
                    <a:cubicBezTo>
                      <a:pt x="8781" y="13684"/>
                      <a:pt x="8891" y="13559"/>
                      <a:pt x="8882" y="13417"/>
                    </a:cubicBezTo>
                    <a:cubicBezTo>
                      <a:pt x="8873" y="13274"/>
                      <a:pt x="8874" y="13092"/>
                      <a:pt x="8884" y="12886"/>
                    </a:cubicBezTo>
                    <a:cubicBezTo>
                      <a:pt x="8969" y="12886"/>
                      <a:pt x="9056" y="12884"/>
                      <a:pt x="9144" y="12881"/>
                    </a:cubicBezTo>
                    <a:lnTo>
                      <a:pt x="9146" y="12881"/>
                    </a:lnTo>
                    <a:cubicBezTo>
                      <a:pt x="9343" y="12878"/>
                      <a:pt x="9543" y="12868"/>
                      <a:pt x="9742" y="12853"/>
                    </a:cubicBezTo>
                    <a:lnTo>
                      <a:pt x="9742" y="12853"/>
                    </a:lnTo>
                    <a:cubicBezTo>
                      <a:pt x="9741" y="12999"/>
                      <a:pt x="9741" y="13143"/>
                      <a:pt x="9740" y="13276"/>
                    </a:cubicBezTo>
                    <a:lnTo>
                      <a:pt x="9740" y="13431"/>
                    </a:lnTo>
                    <a:cubicBezTo>
                      <a:pt x="9739" y="13575"/>
                      <a:pt x="9856" y="13692"/>
                      <a:pt x="10000" y="13694"/>
                    </a:cubicBezTo>
                    <a:lnTo>
                      <a:pt x="10001" y="13694"/>
                    </a:lnTo>
                    <a:cubicBezTo>
                      <a:pt x="10144" y="13694"/>
                      <a:pt x="10261" y="13577"/>
                      <a:pt x="10261" y="13434"/>
                    </a:cubicBezTo>
                    <a:lnTo>
                      <a:pt x="10262" y="13279"/>
                    </a:lnTo>
                    <a:cubicBezTo>
                      <a:pt x="10262" y="13130"/>
                      <a:pt x="10263" y="12967"/>
                      <a:pt x="10264" y="12804"/>
                    </a:cubicBezTo>
                    <a:cubicBezTo>
                      <a:pt x="10548" y="12772"/>
                      <a:pt x="10837" y="12729"/>
                      <a:pt x="11132" y="12676"/>
                    </a:cubicBezTo>
                    <a:lnTo>
                      <a:pt x="11132" y="12676"/>
                    </a:lnTo>
                    <a:cubicBezTo>
                      <a:pt x="11134" y="12915"/>
                      <a:pt x="11132" y="13187"/>
                      <a:pt x="11119" y="13419"/>
                    </a:cubicBezTo>
                    <a:cubicBezTo>
                      <a:pt x="11112" y="13564"/>
                      <a:pt x="11223" y="13685"/>
                      <a:pt x="11366" y="13692"/>
                    </a:cubicBezTo>
                    <a:cubicBezTo>
                      <a:pt x="11372" y="13694"/>
                      <a:pt x="11375" y="13694"/>
                      <a:pt x="11380" y="13694"/>
                    </a:cubicBezTo>
                    <a:cubicBezTo>
                      <a:pt x="11519" y="13694"/>
                      <a:pt x="11634" y="13585"/>
                      <a:pt x="11641" y="13446"/>
                    </a:cubicBezTo>
                    <a:cubicBezTo>
                      <a:pt x="11656" y="13169"/>
                      <a:pt x="11656" y="12844"/>
                      <a:pt x="11654" y="12574"/>
                    </a:cubicBezTo>
                    <a:cubicBezTo>
                      <a:pt x="11678" y="12568"/>
                      <a:pt x="11705" y="12563"/>
                      <a:pt x="11731" y="12557"/>
                    </a:cubicBezTo>
                    <a:cubicBezTo>
                      <a:pt x="11772" y="12550"/>
                      <a:pt x="11812" y="12539"/>
                      <a:pt x="11851" y="12529"/>
                    </a:cubicBezTo>
                    <a:cubicBezTo>
                      <a:pt x="11887" y="12582"/>
                      <a:pt x="11914" y="12635"/>
                      <a:pt x="11933" y="12686"/>
                    </a:cubicBezTo>
                    <a:cubicBezTo>
                      <a:pt x="11970" y="12796"/>
                      <a:pt x="12072" y="12864"/>
                      <a:pt x="12179" y="12864"/>
                    </a:cubicBezTo>
                    <a:cubicBezTo>
                      <a:pt x="12208" y="12864"/>
                      <a:pt x="12236" y="12859"/>
                      <a:pt x="12264" y="12849"/>
                    </a:cubicBezTo>
                    <a:cubicBezTo>
                      <a:pt x="12401" y="12803"/>
                      <a:pt x="12473" y="12653"/>
                      <a:pt x="12426" y="12518"/>
                    </a:cubicBezTo>
                    <a:cubicBezTo>
                      <a:pt x="12410" y="12471"/>
                      <a:pt x="12391" y="12427"/>
                      <a:pt x="12368" y="12382"/>
                    </a:cubicBezTo>
                    <a:cubicBezTo>
                      <a:pt x="12521" y="12333"/>
                      <a:pt x="12668" y="12275"/>
                      <a:pt x="12811" y="12214"/>
                    </a:cubicBezTo>
                    <a:cubicBezTo>
                      <a:pt x="12941" y="12309"/>
                      <a:pt x="13041" y="12408"/>
                      <a:pt x="13102" y="12509"/>
                    </a:cubicBezTo>
                    <a:cubicBezTo>
                      <a:pt x="13150" y="12588"/>
                      <a:pt x="13236" y="12634"/>
                      <a:pt x="13325" y="12634"/>
                    </a:cubicBezTo>
                    <a:cubicBezTo>
                      <a:pt x="13371" y="12634"/>
                      <a:pt x="13416" y="12622"/>
                      <a:pt x="13459" y="12595"/>
                    </a:cubicBezTo>
                    <a:cubicBezTo>
                      <a:pt x="13582" y="12521"/>
                      <a:pt x="13622" y="12362"/>
                      <a:pt x="13546" y="12239"/>
                    </a:cubicBezTo>
                    <a:cubicBezTo>
                      <a:pt x="13489" y="12142"/>
                      <a:pt x="13412" y="12049"/>
                      <a:pt x="13321" y="11959"/>
                    </a:cubicBezTo>
                    <a:cubicBezTo>
                      <a:pt x="13579" y="11812"/>
                      <a:pt x="13821" y="11644"/>
                      <a:pt x="14044" y="11454"/>
                    </a:cubicBezTo>
                    <a:cubicBezTo>
                      <a:pt x="14268" y="11541"/>
                      <a:pt x="14443" y="11651"/>
                      <a:pt x="14546" y="11771"/>
                    </a:cubicBezTo>
                    <a:cubicBezTo>
                      <a:pt x="14598" y="11833"/>
                      <a:pt x="14671" y="11863"/>
                      <a:pt x="14745" y="11863"/>
                    </a:cubicBezTo>
                    <a:cubicBezTo>
                      <a:pt x="14806" y="11863"/>
                      <a:pt x="14866" y="11842"/>
                      <a:pt x="14914" y="11801"/>
                    </a:cubicBezTo>
                    <a:cubicBezTo>
                      <a:pt x="15024" y="11705"/>
                      <a:pt x="15037" y="11541"/>
                      <a:pt x="14944" y="11433"/>
                    </a:cubicBezTo>
                    <a:cubicBezTo>
                      <a:pt x="14807" y="11273"/>
                      <a:pt x="14629" y="11155"/>
                      <a:pt x="14451" y="11065"/>
                    </a:cubicBezTo>
                    <a:cubicBezTo>
                      <a:pt x="14646" y="10855"/>
                      <a:pt x="14824" y="10625"/>
                      <a:pt x="14982" y="10378"/>
                    </a:cubicBezTo>
                    <a:cubicBezTo>
                      <a:pt x="15151" y="10430"/>
                      <a:pt x="15286" y="10499"/>
                      <a:pt x="15380" y="10583"/>
                    </a:cubicBezTo>
                    <a:cubicBezTo>
                      <a:pt x="15430" y="10625"/>
                      <a:pt x="15492" y="10646"/>
                      <a:pt x="15553" y="10646"/>
                    </a:cubicBezTo>
                    <a:cubicBezTo>
                      <a:pt x="15625" y="10646"/>
                      <a:pt x="15696" y="10617"/>
                      <a:pt x="15748" y="10558"/>
                    </a:cubicBezTo>
                    <a:cubicBezTo>
                      <a:pt x="15844" y="10450"/>
                      <a:pt x="15833" y="10286"/>
                      <a:pt x="15725" y="10191"/>
                    </a:cubicBezTo>
                    <a:cubicBezTo>
                      <a:pt x="15599" y="10078"/>
                      <a:pt x="15437" y="9988"/>
                      <a:pt x="15247" y="9917"/>
                    </a:cubicBezTo>
                    <a:cubicBezTo>
                      <a:pt x="15315" y="9779"/>
                      <a:pt x="15380" y="9638"/>
                      <a:pt x="15440" y="9493"/>
                    </a:cubicBezTo>
                    <a:cubicBezTo>
                      <a:pt x="15493" y="9363"/>
                      <a:pt x="15541" y="9231"/>
                      <a:pt x="15586" y="9093"/>
                    </a:cubicBezTo>
                    <a:cubicBezTo>
                      <a:pt x="15703" y="9125"/>
                      <a:pt x="15800" y="9167"/>
                      <a:pt x="15875" y="9220"/>
                    </a:cubicBezTo>
                    <a:cubicBezTo>
                      <a:pt x="15919" y="9250"/>
                      <a:pt x="15972" y="9266"/>
                      <a:pt x="16023" y="9266"/>
                    </a:cubicBezTo>
                    <a:cubicBezTo>
                      <a:pt x="16106" y="9266"/>
                      <a:pt x="16187" y="9227"/>
                      <a:pt x="16238" y="9154"/>
                    </a:cubicBezTo>
                    <a:cubicBezTo>
                      <a:pt x="16319" y="9035"/>
                      <a:pt x="16291" y="8873"/>
                      <a:pt x="16171" y="8791"/>
                    </a:cubicBezTo>
                    <a:cubicBezTo>
                      <a:pt x="16048" y="8706"/>
                      <a:pt x="15901" y="8640"/>
                      <a:pt x="15732" y="8592"/>
                    </a:cubicBezTo>
                    <a:cubicBezTo>
                      <a:pt x="15821" y="8238"/>
                      <a:pt x="15890" y="7856"/>
                      <a:pt x="15941" y="7442"/>
                    </a:cubicBezTo>
                    <a:cubicBezTo>
                      <a:pt x="15991" y="7033"/>
                      <a:pt x="16144" y="6664"/>
                      <a:pt x="16383" y="6374"/>
                    </a:cubicBezTo>
                    <a:cubicBezTo>
                      <a:pt x="16743" y="5935"/>
                      <a:pt x="16935" y="5416"/>
                      <a:pt x="16935" y="4869"/>
                    </a:cubicBezTo>
                    <a:cubicBezTo>
                      <a:pt x="16935" y="4457"/>
                      <a:pt x="16824" y="4055"/>
                      <a:pt x="16614" y="3693"/>
                    </a:cubicBezTo>
                    <a:cubicBezTo>
                      <a:pt x="16735" y="3429"/>
                      <a:pt x="16695" y="3144"/>
                      <a:pt x="16503" y="2889"/>
                    </a:cubicBezTo>
                    <a:cubicBezTo>
                      <a:pt x="17063" y="2535"/>
                      <a:pt x="17660" y="2089"/>
                      <a:pt x="17835" y="819"/>
                    </a:cubicBezTo>
                    <a:cubicBezTo>
                      <a:pt x="17862" y="629"/>
                      <a:pt x="17812" y="440"/>
                      <a:pt x="17696" y="287"/>
                    </a:cubicBezTo>
                    <a:cubicBezTo>
                      <a:pt x="17580" y="132"/>
                      <a:pt x="17411" y="34"/>
                      <a:pt x="17219" y="8"/>
                    </a:cubicBezTo>
                    <a:cubicBezTo>
                      <a:pt x="17186" y="3"/>
                      <a:pt x="17153" y="1"/>
                      <a:pt x="17119" y="1"/>
                    </a:cubicBezTo>
                    <a:close/>
                    <a:moveTo>
                      <a:pt x="16248" y="4122"/>
                    </a:moveTo>
                    <a:cubicBezTo>
                      <a:pt x="16356" y="4357"/>
                      <a:pt x="16412" y="4611"/>
                      <a:pt x="16412" y="4869"/>
                    </a:cubicBezTo>
                    <a:cubicBezTo>
                      <a:pt x="16412" y="5293"/>
                      <a:pt x="16263" y="5699"/>
                      <a:pt x="15980" y="6041"/>
                    </a:cubicBezTo>
                    <a:cubicBezTo>
                      <a:pt x="15678" y="6409"/>
                      <a:pt x="15485" y="6871"/>
                      <a:pt x="15423" y="7377"/>
                    </a:cubicBezTo>
                    <a:cubicBezTo>
                      <a:pt x="15332" y="8122"/>
                      <a:pt x="15181" y="8750"/>
                      <a:pt x="14956" y="9296"/>
                    </a:cubicBezTo>
                    <a:cubicBezTo>
                      <a:pt x="14671" y="9997"/>
                      <a:pt x="14260" y="10583"/>
                      <a:pt x="13734" y="11034"/>
                    </a:cubicBezTo>
                    <a:cubicBezTo>
                      <a:pt x="13642" y="11114"/>
                      <a:pt x="13546" y="11188"/>
                      <a:pt x="13450" y="11257"/>
                    </a:cubicBezTo>
                    <a:cubicBezTo>
                      <a:pt x="13439" y="11238"/>
                      <a:pt x="13427" y="11219"/>
                      <a:pt x="13412" y="11201"/>
                    </a:cubicBezTo>
                    <a:cubicBezTo>
                      <a:pt x="13092" y="10829"/>
                      <a:pt x="12509" y="10700"/>
                      <a:pt x="12337" y="10669"/>
                    </a:cubicBezTo>
                    <a:cubicBezTo>
                      <a:pt x="12322" y="10668"/>
                      <a:pt x="12307" y="10665"/>
                      <a:pt x="12291" y="10665"/>
                    </a:cubicBezTo>
                    <a:cubicBezTo>
                      <a:pt x="12168" y="10665"/>
                      <a:pt x="12059" y="10754"/>
                      <a:pt x="12036" y="10880"/>
                    </a:cubicBezTo>
                    <a:cubicBezTo>
                      <a:pt x="12011" y="11022"/>
                      <a:pt x="12105" y="11158"/>
                      <a:pt x="12247" y="11182"/>
                    </a:cubicBezTo>
                    <a:cubicBezTo>
                      <a:pt x="12517" y="11231"/>
                      <a:pt x="12857" y="11358"/>
                      <a:pt x="13012" y="11535"/>
                    </a:cubicBezTo>
                    <a:cubicBezTo>
                      <a:pt x="12710" y="11703"/>
                      <a:pt x="12382" y="11838"/>
                      <a:pt x="12031" y="11942"/>
                    </a:cubicBezTo>
                    <a:cubicBezTo>
                      <a:pt x="11865" y="11785"/>
                      <a:pt x="11698" y="11674"/>
                      <a:pt x="11624" y="11628"/>
                    </a:cubicBezTo>
                    <a:cubicBezTo>
                      <a:pt x="11581" y="11602"/>
                      <a:pt x="11534" y="11589"/>
                      <a:pt x="11487" y="11589"/>
                    </a:cubicBezTo>
                    <a:cubicBezTo>
                      <a:pt x="11400" y="11589"/>
                      <a:pt x="11313" y="11634"/>
                      <a:pt x="11265" y="11713"/>
                    </a:cubicBezTo>
                    <a:cubicBezTo>
                      <a:pt x="11188" y="11836"/>
                      <a:pt x="11227" y="11997"/>
                      <a:pt x="11350" y="12072"/>
                    </a:cubicBezTo>
                    <a:cubicBezTo>
                      <a:pt x="11363" y="12080"/>
                      <a:pt x="11374" y="12088"/>
                      <a:pt x="11387" y="12096"/>
                    </a:cubicBezTo>
                    <a:cubicBezTo>
                      <a:pt x="11374" y="12098"/>
                      <a:pt x="11363" y="12102"/>
                      <a:pt x="11349" y="12104"/>
                    </a:cubicBezTo>
                    <a:cubicBezTo>
                      <a:pt x="11342" y="12105"/>
                      <a:pt x="11334" y="12106"/>
                      <a:pt x="11327" y="12109"/>
                    </a:cubicBezTo>
                    <a:cubicBezTo>
                      <a:pt x="11050" y="12163"/>
                      <a:pt x="10779" y="12209"/>
                      <a:pt x="10514" y="12246"/>
                    </a:cubicBezTo>
                    <a:cubicBezTo>
                      <a:pt x="10864" y="11970"/>
                      <a:pt x="11162" y="11616"/>
                      <a:pt x="11412" y="11181"/>
                    </a:cubicBezTo>
                    <a:cubicBezTo>
                      <a:pt x="11841" y="10433"/>
                      <a:pt x="12051" y="9568"/>
                      <a:pt x="12220" y="8874"/>
                    </a:cubicBezTo>
                    <a:cubicBezTo>
                      <a:pt x="12289" y="8590"/>
                      <a:pt x="12353" y="8323"/>
                      <a:pt x="12425" y="8104"/>
                    </a:cubicBezTo>
                    <a:cubicBezTo>
                      <a:pt x="12436" y="8067"/>
                      <a:pt x="12449" y="8031"/>
                      <a:pt x="12461" y="7992"/>
                    </a:cubicBezTo>
                    <a:cubicBezTo>
                      <a:pt x="12681" y="7286"/>
                      <a:pt x="12567" y="6501"/>
                      <a:pt x="12149" y="5840"/>
                    </a:cubicBezTo>
                    <a:cubicBezTo>
                      <a:pt x="11962" y="5545"/>
                      <a:pt x="11864" y="5209"/>
                      <a:pt x="11864" y="4869"/>
                    </a:cubicBezTo>
                    <a:cubicBezTo>
                      <a:pt x="11864" y="4611"/>
                      <a:pt x="11919" y="4357"/>
                      <a:pt x="12028" y="4122"/>
                    </a:cubicBezTo>
                    <a:cubicBezTo>
                      <a:pt x="12580" y="4545"/>
                      <a:pt x="13530" y="4775"/>
                      <a:pt x="14138" y="4775"/>
                    </a:cubicBezTo>
                    <a:cubicBezTo>
                      <a:pt x="14746" y="4775"/>
                      <a:pt x="15696" y="4545"/>
                      <a:pt x="16248" y="4122"/>
                    </a:cubicBezTo>
                    <a:close/>
                    <a:moveTo>
                      <a:pt x="12711" y="9459"/>
                    </a:moveTo>
                    <a:cubicBezTo>
                      <a:pt x="12567" y="9459"/>
                      <a:pt x="12450" y="9576"/>
                      <a:pt x="12450" y="9720"/>
                    </a:cubicBezTo>
                    <a:cubicBezTo>
                      <a:pt x="12450" y="9864"/>
                      <a:pt x="12567" y="9980"/>
                      <a:pt x="12711" y="9980"/>
                    </a:cubicBezTo>
                    <a:cubicBezTo>
                      <a:pt x="12987" y="9980"/>
                      <a:pt x="13346" y="10048"/>
                      <a:pt x="13529" y="10198"/>
                    </a:cubicBezTo>
                    <a:cubicBezTo>
                      <a:pt x="13577" y="10237"/>
                      <a:pt x="13636" y="10257"/>
                      <a:pt x="13695" y="10257"/>
                    </a:cubicBezTo>
                    <a:cubicBezTo>
                      <a:pt x="13770" y="10257"/>
                      <a:pt x="13845" y="10225"/>
                      <a:pt x="13896" y="10162"/>
                    </a:cubicBezTo>
                    <a:cubicBezTo>
                      <a:pt x="13986" y="10051"/>
                      <a:pt x="13970" y="9886"/>
                      <a:pt x="13860" y="9794"/>
                    </a:cubicBezTo>
                    <a:cubicBezTo>
                      <a:pt x="13481" y="9483"/>
                      <a:pt x="12884" y="9459"/>
                      <a:pt x="12711" y="9459"/>
                    </a:cubicBezTo>
                    <a:close/>
                    <a:moveTo>
                      <a:pt x="761" y="7568"/>
                    </a:moveTo>
                    <a:cubicBezTo>
                      <a:pt x="863" y="7568"/>
                      <a:pt x="948" y="7643"/>
                      <a:pt x="960" y="7745"/>
                    </a:cubicBezTo>
                    <a:cubicBezTo>
                      <a:pt x="1045" y="8515"/>
                      <a:pt x="1257" y="9027"/>
                      <a:pt x="1672" y="9444"/>
                    </a:cubicBezTo>
                    <a:cubicBezTo>
                      <a:pt x="1595" y="9558"/>
                      <a:pt x="1527" y="9679"/>
                      <a:pt x="1474" y="9808"/>
                    </a:cubicBezTo>
                    <a:cubicBezTo>
                      <a:pt x="936" y="9307"/>
                      <a:pt x="666" y="8697"/>
                      <a:pt x="564" y="7789"/>
                    </a:cubicBezTo>
                    <a:cubicBezTo>
                      <a:pt x="551" y="7681"/>
                      <a:pt x="630" y="7582"/>
                      <a:pt x="740" y="7568"/>
                    </a:cubicBezTo>
                    <a:cubicBezTo>
                      <a:pt x="747" y="7568"/>
                      <a:pt x="755" y="7568"/>
                      <a:pt x="761" y="7568"/>
                    </a:cubicBezTo>
                    <a:close/>
                    <a:moveTo>
                      <a:pt x="13019" y="8101"/>
                    </a:moveTo>
                    <a:cubicBezTo>
                      <a:pt x="12874" y="8101"/>
                      <a:pt x="12758" y="8219"/>
                      <a:pt x="12758" y="8361"/>
                    </a:cubicBezTo>
                    <a:cubicBezTo>
                      <a:pt x="12758" y="8506"/>
                      <a:pt x="12874" y="8622"/>
                      <a:pt x="13019" y="8622"/>
                    </a:cubicBezTo>
                    <a:cubicBezTo>
                      <a:pt x="13294" y="8622"/>
                      <a:pt x="13656" y="8690"/>
                      <a:pt x="13837" y="8840"/>
                    </a:cubicBezTo>
                    <a:cubicBezTo>
                      <a:pt x="13887" y="8881"/>
                      <a:pt x="13944" y="8899"/>
                      <a:pt x="14003" y="8899"/>
                    </a:cubicBezTo>
                    <a:cubicBezTo>
                      <a:pt x="14078" y="8899"/>
                      <a:pt x="14153" y="8867"/>
                      <a:pt x="14205" y="8805"/>
                    </a:cubicBezTo>
                    <a:cubicBezTo>
                      <a:pt x="14296" y="8693"/>
                      <a:pt x="14280" y="8529"/>
                      <a:pt x="14169" y="8437"/>
                    </a:cubicBezTo>
                    <a:cubicBezTo>
                      <a:pt x="13789" y="8127"/>
                      <a:pt x="13192" y="8101"/>
                      <a:pt x="13019" y="8101"/>
                    </a:cubicBezTo>
                    <a:close/>
                    <a:moveTo>
                      <a:pt x="2566" y="6767"/>
                    </a:moveTo>
                    <a:cubicBezTo>
                      <a:pt x="2571" y="6767"/>
                      <a:pt x="2576" y="6768"/>
                      <a:pt x="2583" y="6768"/>
                    </a:cubicBezTo>
                    <a:cubicBezTo>
                      <a:pt x="2635" y="6773"/>
                      <a:pt x="2684" y="6798"/>
                      <a:pt x="2717" y="6837"/>
                    </a:cubicBezTo>
                    <a:cubicBezTo>
                      <a:pt x="2752" y="6879"/>
                      <a:pt x="2769" y="6930"/>
                      <a:pt x="2765" y="6984"/>
                    </a:cubicBezTo>
                    <a:cubicBezTo>
                      <a:pt x="2708" y="7673"/>
                      <a:pt x="2789" y="8178"/>
                      <a:pt x="3037" y="8628"/>
                    </a:cubicBezTo>
                    <a:cubicBezTo>
                      <a:pt x="3002" y="8634"/>
                      <a:pt x="2969" y="8637"/>
                      <a:pt x="2933" y="8644"/>
                    </a:cubicBezTo>
                    <a:cubicBezTo>
                      <a:pt x="2830" y="8660"/>
                      <a:pt x="2731" y="8686"/>
                      <a:pt x="2635" y="8719"/>
                    </a:cubicBezTo>
                    <a:cubicBezTo>
                      <a:pt x="2389" y="8229"/>
                      <a:pt x="2307" y="7673"/>
                      <a:pt x="2367" y="6951"/>
                    </a:cubicBezTo>
                    <a:cubicBezTo>
                      <a:pt x="2376" y="6847"/>
                      <a:pt x="2463" y="6767"/>
                      <a:pt x="2566" y="6767"/>
                    </a:cubicBezTo>
                    <a:close/>
                    <a:moveTo>
                      <a:pt x="13827" y="4993"/>
                    </a:moveTo>
                    <a:cubicBezTo>
                      <a:pt x="13766" y="4993"/>
                      <a:pt x="13704" y="5015"/>
                      <a:pt x="13656" y="5058"/>
                    </a:cubicBezTo>
                    <a:cubicBezTo>
                      <a:pt x="13546" y="5151"/>
                      <a:pt x="13536" y="5317"/>
                      <a:pt x="13630" y="5425"/>
                    </a:cubicBezTo>
                    <a:cubicBezTo>
                      <a:pt x="13758" y="5573"/>
                      <a:pt x="13943" y="5657"/>
                      <a:pt x="14138" y="5657"/>
                    </a:cubicBezTo>
                    <a:cubicBezTo>
                      <a:pt x="14334" y="5657"/>
                      <a:pt x="14517" y="5573"/>
                      <a:pt x="14646" y="5425"/>
                    </a:cubicBezTo>
                    <a:cubicBezTo>
                      <a:pt x="14740" y="5317"/>
                      <a:pt x="14729" y="5151"/>
                      <a:pt x="14621" y="5058"/>
                    </a:cubicBezTo>
                    <a:cubicBezTo>
                      <a:pt x="14571" y="5015"/>
                      <a:pt x="14511" y="4993"/>
                      <a:pt x="14450" y="4993"/>
                    </a:cubicBezTo>
                    <a:cubicBezTo>
                      <a:pt x="14377" y="4993"/>
                      <a:pt x="14305" y="5023"/>
                      <a:pt x="14253" y="5083"/>
                    </a:cubicBezTo>
                    <a:cubicBezTo>
                      <a:pt x="14236" y="5102"/>
                      <a:pt x="14198" y="5134"/>
                      <a:pt x="14138" y="5134"/>
                    </a:cubicBezTo>
                    <a:cubicBezTo>
                      <a:pt x="14078" y="5134"/>
                      <a:pt x="14040" y="5102"/>
                      <a:pt x="14023" y="5083"/>
                    </a:cubicBezTo>
                    <a:cubicBezTo>
                      <a:pt x="13972" y="5023"/>
                      <a:pt x="13899" y="4993"/>
                      <a:pt x="13827" y="4993"/>
                    </a:cubicBezTo>
                    <a:close/>
                    <a:moveTo>
                      <a:pt x="15320" y="4789"/>
                    </a:moveTo>
                    <a:cubicBezTo>
                      <a:pt x="15175" y="4789"/>
                      <a:pt x="15059" y="4906"/>
                      <a:pt x="15059" y="5050"/>
                    </a:cubicBezTo>
                    <a:lnTo>
                      <a:pt x="15059" y="5245"/>
                    </a:lnTo>
                    <a:cubicBezTo>
                      <a:pt x="15059" y="5388"/>
                      <a:pt x="15175" y="5505"/>
                      <a:pt x="15320" y="5505"/>
                    </a:cubicBezTo>
                    <a:cubicBezTo>
                      <a:pt x="15463" y="5505"/>
                      <a:pt x="15580" y="5388"/>
                      <a:pt x="15580" y="5245"/>
                    </a:cubicBezTo>
                    <a:lnTo>
                      <a:pt x="15580" y="5050"/>
                    </a:lnTo>
                    <a:cubicBezTo>
                      <a:pt x="15580" y="4906"/>
                      <a:pt x="15463" y="4789"/>
                      <a:pt x="15320" y="4789"/>
                    </a:cubicBezTo>
                    <a:close/>
                    <a:moveTo>
                      <a:pt x="12956" y="4789"/>
                    </a:moveTo>
                    <a:cubicBezTo>
                      <a:pt x="12812" y="4789"/>
                      <a:pt x="12696" y="4906"/>
                      <a:pt x="12696" y="5050"/>
                    </a:cubicBezTo>
                    <a:lnTo>
                      <a:pt x="12696" y="5245"/>
                    </a:lnTo>
                    <a:cubicBezTo>
                      <a:pt x="12696" y="5388"/>
                      <a:pt x="12812" y="5505"/>
                      <a:pt x="12956" y="5505"/>
                    </a:cubicBezTo>
                    <a:cubicBezTo>
                      <a:pt x="13100" y="5505"/>
                      <a:pt x="13217" y="5388"/>
                      <a:pt x="13217" y="5245"/>
                    </a:cubicBezTo>
                    <a:lnTo>
                      <a:pt x="13217" y="5050"/>
                    </a:lnTo>
                    <a:cubicBezTo>
                      <a:pt x="13217" y="4906"/>
                      <a:pt x="13100" y="4789"/>
                      <a:pt x="12956" y="4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همه چیز درباره اینفوگرافیک حشرات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329" name="Google Shape;1329;p42"/>
          <p:cNvSpPr txBox="1"/>
          <p:nvPr/>
        </p:nvSpPr>
        <p:spPr>
          <a:xfrm>
            <a:off x="859050" y="1542698"/>
            <a:ext cx="35415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rPr>
              <a:t>سریع ترین حشره ...</a:t>
            </a:r>
            <a:endParaRPr sz="2300" b="1" dirty="0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sp>
        <p:nvSpPr>
          <p:cNvPr id="1330" name="Google Shape;1330;p42"/>
          <p:cNvSpPr txBox="1"/>
          <p:nvPr/>
        </p:nvSpPr>
        <p:spPr>
          <a:xfrm>
            <a:off x="4743450" y="1542698"/>
            <a:ext cx="35415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rPr>
              <a:t>بزرگترین حشره ...</a:t>
            </a:r>
            <a:endParaRPr sz="2300" b="1" dirty="0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sp>
        <p:nvSpPr>
          <p:cNvPr id="1331" name="Google Shape;1331;p42"/>
          <p:cNvSpPr txBox="1"/>
          <p:nvPr/>
        </p:nvSpPr>
        <p:spPr>
          <a:xfrm>
            <a:off x="859050" y="3066669"/>
            <a:ext cx="35415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rPr>
              <a:t>پرنده ترین حشره است</a:t>
            </a:r>
            <a:endParaRPr sz="2300" b="1" dirty="0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sp>
        <p:nvSpPr>
          <p:cNvPr id="1332" name="Google Shape;1332;p42"/>
          <p:cNvSpPr txBox="1"/>
          <p:nvPr/>
        </p:nvSpPr>
        <p:spPr>
          <a:xfrm>
            <a:off x="4743450" y="3066669"/>
            <a:ext cx="35415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rPr>
              <a:t>زشت ترین حشره...</a:t>
            </a:r>
            <a:endParaRPr sz="2300" b="1" dirty="0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sp>
        <p:nvSpPr>
          <p:cNvPr id="1333" name="Google Shape;1333;p42"/>
          <p:cNvSpPr txBox="1"/>
          <p:nvPr/>
        </p:nvSpPr>
        <p:spPr>
          <a:xfrm>
            <a:off x="720075" y="1171888"/>
            <a:ext cx="77040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rPr>
              <a:t>. این قالب پاورپوینت شامل 32 اسلاید ابتدایی حرفه ای و متحرک است که به صورت رایگان در اختیار شما قرار می گیرد</a:t>
            </a:r>
            <a:endParaRPr sz="1500" dirty="0">
              <a:solidFill>
                <a:schemeClr val="dk1"/>
              </a:solidFill>
              <a:latin typeface="Actor"/>
              <a:ea typeface="Actor"/>
              <a:cs typeface="B Nazanin" panose="00000400000000000000" pitchFamily="2" charset="-78"/>
              <a:sym typeface="Actor"/>
            </a:endParaRPr>
          </a:p>
        </p:txBody>
      </p:sp>
      <p:grpSp>
        <p:nvGrpSpPr>
          <p:cNvPr id="1334" name="Google Shape;1334;p42"/>
          <p:cNvGrpSpPr/>
          <p:nvPr/>
        </p:nvGrpSpPr>
        <p:grpSpPr>
          <a:xfrm>
            <a:off x="1550391" y="2170857"/>
            <a:ext cx="2158818" cy="760492"/>
            <a:chOff x="1320792" y="2442047"/>
            <a:chExt cx="2158818" cy="760492"/>
          </a:xfrm>
        </p:grpSpPr>
        <p:grpSp>
          <p:nvGrpSpPr>
            <p:cNvPr id="1335" name="Google Shape;1335;p42"/>
            <p:cNvGrpSpPr/>
            <p:nvPr/>
          </p:nvGrpSpPr>
          <p:grpSpPr>
            <a:xfrm>
              <a:off x="1320792" y="2442047"/>
              <a:ext cx="946876" cy="760492"/>
              <a:chOff x="2286678" y="3471805"/>
              <a:chExt cx="1820915" cy="1462485"/>
            </a:xfrm>
          </p:grpSpPr>
          <p:sp>
            <p:nvSpPr>
              <p:cNvPr id="1336" name="Google Shape;1336;p42"/>
              <p:cNvSpPr/>
              <p:nvPr/>
            </p:nvSpPr>
            <p:spPr>
              <a:xfrm rot="-900001">
                <a:off x="2400195" y="3659548"/>
                <a:ext cx="1593881" cy="1086998"/>
              </a:xfrm>
              <a:custGeom>
                <a:avLst/>
                <a:gdLst/>
                <a:ahLst/>
                <a:cxnLst/>
                <a:rect l="l" t="t" r="r" b="b"/>
                <a:pathLst>
                  <a:path w="18173" h="12394" extrusionOk="0">
                    <a:moveTo>
                      <a:pt x="16984" y="1917"/>
                    </a:moveTo>
                    <a:cubicBezTo>
                      <a:pt x="16643" y="1917"/>
                      <a:pt x="16148" y="1984"/>
                      <a:pt x="15604" y="2101"/>
                    </a:cubicBezTo>
                    <a:cubicBezTo>
                      <a:pt x="15601" y="2101"/>
                      <a:pt x="15600" y="2101"/>
                      <a:pt x="15598" y="2101"/>
                    </a:cubicBezTo>
                    <a:cubicBezTo>
                      <a:pt x="15436" y="2137"/>
                      <a:pt x="15269" y="2176"/>
                      <a:pt x="15100" y="2220"/>
                    </a:cubicBezTo>
                    <a:cubicBezTo>
                      <a:pt x="14960" y="2254"/>
                      <a:pt x="14876" y="2397"/>
                      <a:pt x="14912" y="2536"/>
                    </a:cubicBezTo>
                    <a:cubicBezTo>
                      <a:pt x="14912" y="2537"/>
                      <a:pt x="14912" y="2538"/>
                      <a:pt x="14913" y="2538"/>
                    </a:cubicBezTo>
                    <a:cubicBezTo>
                      <a:pt x="14692" y="2599"/>
                      <a:pt x="14467" y="2668"/>
                      <a:pt x="14241" y="2744"/>
                    </a:cubicBezTo>
                    <a:cubicBezTo>
                      <a:pt x="14240" y="2743"/>
                      <a:pt x="14240" y="2743"/>
                      <a:pt x="14240" y="2741"/>
                    </a:cubicBezTo>
                    <a:cubicBezTo>
                      <a:pt x="14202" y="2635"/>
                      <a:pt x="14102" y="2568"/>
                      <a:pt x="13995" y="2568"/>
                    </a:cubicBezTo>
                    <a:cubicBezTo>
                      <a:pt x="13966" y="2568"/>
                      <a:pt x="13936" y="2572"/>
                      <a:pt x="13907" y="2584"/>
                    </a:cubicBezTo>
                    <a:cubicBezTo>
                      <a:pt x="13572" y="2702"/>
                      <a:pt x="13251" y="2832"/>
                      <a:pt x="12954" y="2970"/>
                    </a:cubicBezTo>
                    <a:cubicBezTo>
                      <a:pt x="12703" y="2079"/>
                      <a:pt x="12085" y="1319"/>
                      <a:pt x="11256" y="831"/>
                    </a:cubicBezTo>
                    <a:cubicBezTo>
                      <a:pt x="11430" y="692"/>
                      <a:pt x="11615" y="577"/>
                      <a:pt x="11787" y="499"/>
                    </a:cubicBezTo>
                    <a:cubicBezTo>
                      <a:pt x="11919" y="442"/>
                      <a:pt x="11978" y="287"/>
                      <a:pt x="11920" y="156"/>
                    </a:cubicBezTo>
                    <a:cubicBezTo>
                      <a:pt x="11877" y="59"/>
                      <a:pt x="11781" y="1"/>
                      <a:pt x="11683" y="1"/>
                    </a:cubicBezTo>
                    <a:cubicBezTo>
                      <a:pt x="11647" y="1"/>
                      <a:pt x="11610" y="9"/>
                      <a:pt x="11577" y="24"/>
                    </a:cubicBezTo>
                    <a:cubicBezTo>
                      <a:pt x="11299" y="145"/>
                      <a:pt x="11007" y="344"/>
                      <a:pt x="10746" y="577"/>
                    </a:cubicBezTo>
                    <a:cubicBezTo>
                      <a:pt x="10240" y="367"/>
                      <a:pt x="9678" y="250"/>
                      <a:pt x="9087" y="250"/>
                    </a:cubicBezTo>
                    <a:cubicBezTo>
                      <a:pt x="8494" y="250"/>
                      <a:pt x="7933" y="366"/>
                      <a:pt x="7426" y="577"/>
                    </a:cubicBezTo>
                    <a:cubicBezTo>
                      <a:pt x="7165" y="344"/>
                      <a:pt x="6876" y="145"/>
                      <a:pt x="6597" y="24"/>
                    </a:cubicBezTo>
                    <a:cubicBezTo>
                      <a:pt x="6562" y="9"/>
                      <a:pt x="6526" y="1"/>
                      <a:pt x="6492" y="1"/>
                    </a:cubicBezTo>
                    <a:cubicBezTo>
                      <a:pt x="6391" y="1"/>
                      <a:pt x="6295" y="59"/>
                      <a:pt x="6254" y="156"/>
                    </a:cubicBezTo>
                    <a:cubicBezTo>
                      <a:pt x="6194" y="287"/>
                      <a:pt x="6254" y="442"/>
                      <a:pt x="6386" y="499"/>
                    </a:cubicBezTo>
                    <a:cubicBezTo>
                      <a:pt x="6559" y="577"/>
                      <a:pt x="6743" y="692"/>
                      <a:pt x="6918" y="831"/>
                    </a:cubicBezTo>
                    <a:cubicBezTo>
                      <a:pt x="6088" y="1319"/>
                      <a:pt x="5470" y="2079"/>
                      <a:pt x="5220" y="2969"/>
                    </a:cubicBezTo>
                    <a:cubicBezTo>
                      <a:pt x="4323" y="2556"/>
                      <a:pt x="3366" y="2270"/>
                      <a:pt x="2574" y="2101"/>
                    </a:cubicBezTo>
                    <a:lnTo>
                      <a:pt x="2571" y="2101"/>
                    </a:lnTo>
                    <a:cubicBezTo>
                      <a:pt x="1991" y="1978"/>
                      <a:pt x="1502" y="1917"/>
                      <a:pt x="1190" y="1917"/>
                    </a:cubicBezTo>
                    <a:cubicBezTo>
                      <a:pt x="907" y="1917"/>
                      <a:pt x="405" y="2094"/>
                      <a:pt x="237" y="3278"/>
                    </a:cubicBezTo>
                    <a:cubicBezTo>
                      <a:pt x="1" y="4932"/>
                      <a:pt x="577" y="7590"/>
                      <a:pt x="2234" y="8071"/>
                    </a:cubicBezTo>
                    <a:cubicBezTo>
                      <a:pt x="2404" y="8121"/>
                      <a:pt x="2590" y="8167"/>
                      <a:pt x="2787" y="8208"/>
                    </a:cubicBezTo>
                    <a:cubicBezTo>
                      <a:pt x="2649" y="8699"/>
                      <a:pt x="2583" y="9215"/>
                      <a:pt x="2595" y="9717"/>
                    </a:cubicBezTo>
                    <a:cubicBezTo>
                      <a:pt x="2599" y="9858"/>
                      <a:pt x="2714" y="9971"/>
                      <a:pt x="2856" y="9971"/>
                    </a:cubicBezTo>
                    <a:lnTo>
                      <a:pt x="2862" y="9971"/>
                    </a:lnTo>
                    <a:cubicBezTo>
                      <a:pt x="2865" y="9971"/>
                      <a:pt x="2867" y="9970"/>
                      <a:pt x="2869" y="9970"/>
                    </a:cubicBezTo>
                    <a:cubicBezTo>
                      <a:pt x="2891" y="10227"/>
                      <a:pt x="2934" y="10474"/>
                      <a:pt x="2997" y="10704"/>
                    </a:cubicBezTo>
                    <a:cubicBezTo>
                      <a:pt x="2993" y="10705"/>
                      <a:pt x="2990" y="10706"/>
                      <a:pt x="2987" y="10708"/>
                    </a:cubicBezTo>
                    <a:cubicBezTo>
                      <a:pt x="2851" y="10756"/>
                      <a:pt x="2781" y="10906"/>
                      <a:pt x="2828" y="11040"/>
                    </a:cubicBezTo>
                    <a:cubicBezTo>
                      <a:pt x="2888" y="11212"/>
                      <a:pt x="2960" y="11373"/>
                      <a:pt x="3043" y="11520"/>
                    </a:cubicBezTo>
                    <a:cubicBezTo>
                      <a:pt x="3306" y="11996"/>
                      <a:pt x="3934" y="12319"/>
                      <a:pt x="4722" y="12383"/>
                    </a:cubicBezTo>
                    <a:cubicBezTo>
                      <a:pt x="4813" y="12391"/>
                      <a:pt x="4909" y="12394"/>
                      <a:pt x="5007" y="12394"/>
                    </a:cubicBezTo>
                    <a:cubicBezTo>
                      <a:pt x="5879" y="12394"/>
                      <a:pt x="6957" y="12091"/>
                      <a:pt x="7725" y="11241"/>
                    </a:cubicBezTo>
                    <a:cubicBezTo>
                      <a:pt x="8155" y="11473"/>
                      <a:pt x="8623" y="11602"/>
                      <a:pt x="9087" y="11602"/>
                    </a:cubicBezTo>
                    <a:cubicBezTo>
                      <a:pt x="9551" y="11602"/>
                      <a:pt x="10019" y="11473"/>
                      <a:pt x="10448" y="11241"/>
                    </a:cubicBezTo>
                    <a:cubicBezTo>
                      <a:pt x="11217" y="12091"/>
                      <a:pt x="12295" y="12394"/>
                      <a:pt x="13166" y="12394"/>
                    </a:cubicBezTo>
                    <a:cubicBezTo>
                      <a:pt x="13265" y="12394"/>
                      <a:pt x="13360" y="12391"/>
                      <a:pt x="13452" y="12383"/>
                    </a:cubicBezTo>
                    <a:cubicBezTo>
                      <a:pt x="14238" y="12319"/>
                      <a:pt x="14867" y="11996"/>
                      <a:pt x="15131" y="11520"/>
                    </a:cubicBezTo>
                    <a:cubicBezTo>
                      <a:pt x="15617" y="10641"/>
                      <a:pt x="15711" y="9368"/>
                      <a:pt x="15386" y="8208"/>
                    </a:cubicBezTo>
                    <a:cubicBezTo>
                      <a:pt x="15584" y="8167"/>
                      <a:pt x="15770" y="8121"/>
                      <a:pt x="15940" y="8071"/>
                    </a:cubicBezTo>
                    <a:cubicBezTo>
                      <a:pt x="17596" y="7590"/>
                      <a:pt x="18172" y="4932"/>
                      <a:pt x="17937" y="3278"/>
                    </a:cubicBezTo>
                    <a:cubicBezTo>
                      <a:pt x="17769" y="2094"/>
                      <a:pt x="17267" y="1917"/>
                      <a:pt x="16984" y="1917"/>
                    </a:cubicBezTo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37" name="Google Shape;1337;p42"/>
              <p:cNvSpPr/>
              <p:nvPr/>
            </p:nvSpPr>
            <p:spPr>
              <a:xfrm rot="-900001">
                <a:off x="2701684" y="4252415"/>
                <a:ext cx="564388" cy="537272"/>
              </a:xfrm>
              <a:custGeom>
                <a:avLst/>
                <a:gdLst/>
                <a:ahLst/>
                <a:cxnLst/>
                <a:rect l="l" t="t" r="r" b="b"/>
                <a:pathLst>
                  <a:path w="6435" h="6126" extrusionOk="0">
                    <a:moveTo>
                      <a:pt x="5036" y="0"/>
                    </a:moveTo>
                    <a:lnTo>
                      <a:pt x="1454" y="433"/>
                    </a:lnTo>
                    <a:cubicBezTo>
                      <a:pt x="107" y="1936"/>
                      <a:pt x="0" y="4143"/>
                      <a:pt x="688" y="5386"/>
                    </a:cubicBezTo>
                    <a:cubicBezTo>
                      <a:pt x="948" y="5854"/>
                      <a:pt x="1638" y="6126"/>
                      <a:pt x="2427" y="6126"/>
                    </a:cubicBezTo>
                    <a:cubicBezTo>
                      <a:pt x="3618" y="6126"/>
                      <a:pt x="5036" y="5511"/>
                      <a:pt x="5561" y="4030"/>
                    </a:cubicBezTo>
                    <a:cubicBezTo>
                      <a:pt x="6434" y="1564"/>
                      <a:pt x="5644" y="523"/>
                      <a:pt x="50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38" name="Google Shape;1338;p42"/>
              <p:cNvSpPr/>
              <p:nvPr/>
            </p:nvSpPr>
            <p:spPr>
              <a:xfrm rot="-900001">
                <a:off x="2723991" y="4249479"/>
                <a:ext cx="533691" cy="476494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433" extrusionOk="0">
                    <a:moveTo>
                      <a:pt x="4686" y="0"/>
                    </a:moveTo>
                    <a:lnTo>
                      <a:pt x="1104" y="433"/>
                    </a:lnTo>
                    <a:cubicBezTo>
                      <a:pt x="499" y="1106"/>
                      <a:pt x="145" y="1922"/>
                      <a:pt x="1" y="2729"/>
                    </a:cubicBezTo>
                    <a:cubicBezTo>
                      <a:pt x="486" y="2815"/>
                      <a:pt x="988" y="2861"/>
                      <a:pt x="1468" y="2861"/>
                    </a:cubicBezTo>
                    <a:cubicBezTo>
                      <a:pt x="1874" y="2861"/>
                      <a:pt x="2254" y="2830"/>
                      <a:pt x="2606" y="2769"/>
                    </a:cubicBezTo>
                    <a:cubicBezTo>
                      <a:pt x="2731" y="3654"/>
                      <a:pt x="3120" y="4447"/>
                      <a:pt x="3730" y="5047"/>
                    </a:cubicBezTo>
                    <a:cubicBezTo>
                      <a:pt x="3873" y="5189"/>
                      <a:pt x="4029" y="5318"/>
                      <a:pt x="4191" y="5433"/>
                    </a:cubicBezTo>
                    <a:cubicBezTo>
                      <a:pt x="4630" y="5099"/>
                      <a:pt x="4995" y="4637"/>
                      <a:pt x="5211" y="4030"/>
                    </a:cubicBezTo>
                    <a:cubicBezTo>
                      <a:pt x="6084" y="1564"/>
                      <a:pt x="5294" y="523"/>
                      <a:pt x="46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39" name="Google Shape;1339;p42"/>
              <p:cNvSpPr/>
              <p:nvPr/>
            </p:nvSpPr>
            <p:spPr>
              <a:xfrm rot="-900001">
                <a:off x="2392410" y="3971539"/>
                <a:ext cx="682265" cy="520872"/>
              </a:xfrm>
              <a:custGeom>
                <a:avLst/>
                <a:gdLst/>
                <a:ahLst/>
                <a:cxnLst/>
                <a:rect l="l" t="t" r="r" b="b"/>
                <a:pathLst>
                  <a:path w="7779" h="5939" extrusionOk="0">
                    <a:moveTo>
                      <a:pt x="1184" y="0"/>
                    </a:moveTo>
                    <a:cubicBezTo>
                      <a:pt x="1" y="0"/>
                      <a:pt x="134" y="5013"/>
                      <a:pt x="2300" y="5644"/>
                    </a:cubicBezTo>
                    <a:cubicBezTo>
                      <a:pt x="2924" y="5824"/>
                      <a:pt x="3667" y="5938"/>
                      <a:pt x="4395" y="5938"/>
                    </a:cubicBezTo>
                    <a:cubicBezTo>
                      <a:pt x="5982" y="5938"/>
                      <a:pt x="7506" y="5397"/>
                      <a:pt x="7612" y="3829"/>
                    </a:cubicBezTo>
                    <a:cubicBezTo>
                      <a:pt x="7779" y="1352"/>
                      <a:pt x="2650" y="0"/>
                      <a:pt x="11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40" name="Google Shape;1340;p42"/>
              <p:cNvSpPr/>
              <p:nvPr/>
            </p:nvSpPr>
            <p:spPr>
              <a:xfrm rot="-900001">
                <a:off x="2797538" y="3993554"/>
                <a:ext cx="272152" cy="437904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93" extrusionOk="0">
                    <a:moveTo>
                      <a:pt x="94" y="1"/>
                    </a:moveTo>
                    <a:cubicBezTo>
                      <a:pt x="33" y="271"/>
                      <a:pt x="1" y="551"/>
                      <a:pt x="1" y="837"/>
                    </a:cubicBezTo>
                    <a:cubicBezTo>
                      <a:pt x="1" y="1859"/>
                      <a:pt x="412" y="2831"/>
                      <a:pt x="1148" y="3579"/>
                    </a:cubicBezTo>
                    <a:cubicBezTo>
                      <a:pt x="989" y="4011"/>
                      <a:pt x="902" y="4485"/>
                      <a:pt x="891" y="4993"/>
                    </a:cubicBezTo>
                    <a:cubicBezTo>
                      <a:pt x="2023" y="4775"/>
                      <a:pt x="2932" y="4177"/>
                      <a:pt x="3013" y="2980"/>
                    </a:cubicBezTo>
                    <a:cubicBezTo>
                      <a:pt x="3103" y="1652"/>
                      <a:pt x="1668" y="646"/>
                      <a:pt x="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41" name="Google Shape;1341;p42"/>
              <p:cNvSpPr/>
              <p:nvPr/>
            </p:nvSpPr>
            <p:spPr>
              <a:xfrm rot="-900001">
                <a:off x="2397005" y="4006360"/>
                <a:ext cx="413183" cy="520959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5940" extrusionOk="0">
                    <a:moveTo>
                      <a:pt x="1184" y="0"/>
                    </a:moveTo>
                    <a:cubicBezTo>
                      <a:pt x="1" y="0"/>
                      <a:pt x="134" y="5013"/>
                      <a:pt x="2300" y="5644"/>
                    </a:cubicBezTo>
                    <a:cubicBezTo>
                      <a:pt x="2924" y="5824"/>
                      <a:pt x="3663" y="5939"/>
                      <a:pt x="4391" y="5939"/>
                    </a:cubicBezTo>
                    <a:cubicBezTo>
                      <a:pt x="4498" y="5939"/>
                      <a:pt x="4604" y="5936"/>
                      <a:pt x="4710" y="5931"/>
                    </a:cubicBezTo>
                    <a:cubicBezTo>
                      <a:pt x="2874" y="5173"/>
                      <a:pt x="1815" y="2381"/>
                      <a:pt x="2514" y="178"/>
                    </a:cubicBezTo>
                    <a:cubicBezTo>
                      <a:pt x="1964" y="61"/>
                      <a:pt x="1492" y="0"/>
                      <a:pt x="11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42" name="Google Shape;1342;p42"/>
              <p:cNvSpPr/>
              <p:nvPr/>
            </p:nvSpPr>
            <p:spPr>
              <a:xfrm rot="-900001">
                <a:off x="2844087" y="4562222"/>
                <a:ext cx="154801" cy="140589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603" extrusionOk="0">
                    <a:moveTo>
                      <a:pt x="882" y="1"/>
                    </a:moveTo>
                    <a:cubicBezTo>
                      <a:pt x="520" y="1"/>
                      <a:pt x="190" y="249"/>
                      <a:pt x="103" y="615"/>
                    </a:cubicBezTo>
                    <a:cubicBezTo>
                      <a:pt x="0" y="1047"/>
                      <a:pt x="266" y="1477"/>
                      <a:pt x="697" y="1581"/>
                    </a:cubicBezTo>
                    <a:cubicBezTo>
                      <a:pt x="759" y="1596"/>
                      <a:pt x="822" y="1603"/>
                      <a:pt x="882" y="1603"/>
                    </a:cubicBezTo>
                    <a:cubicBezTo>
                      <a:pt x="1245" y="1603"/>
                      <a:pt x="1574" y="1355"/>
                      <a:pt x="1661" y="988"/>
                    </a:cubicBezTo>
                    <a:cubicBezTo>
                      <a:pt x="1764" y="557"/>
                      <a:pt x="1498" y="126"/>
                      <a:pt x="1068" y="22"/>
                    </a:cubicBezTo>
                    <a:cubicBezTo>
                      <a:pt x="1006" y="7"/>
                      <a:pt x="943" y="1"/>
                      <a:pt x="8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43" name="Google Shape;1343;p42"/>
              <p:cNvSpPr/>
              <p:nvPr/>
            </p:nvSpPr>
            <p:spPr>
              <a:xfrm rot="-900001">
                <a:off x="2687973" y="4196123"/>
                <a:ext cx="146469" cy="78670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897" extrusionOk="0">
                    <a:moveTo>
                      <a:pt x="292" y="0"/>
                    </a:moveTo>
                    <a:cubicBezTo>
                      <a:pt x="180" y="0"/>
                      <a:pt x="76" y="73"/>
                      <a:pt x="43" y="185"/>
                    </a:cubicBezTo>
                    <a:cubicBezTo>
                      <a:pt x="0" y="323"/>
                      <a:pt x="79" y="469"/>
                      <a:pt x="218" y="509"/>
                    </a:cubicBezTo>
                    <a:cubicBezTo>
                      <a:pt x="494" y="592"/>
                      <a:pt x="1112" y="797"/>
                      <a:pt x="1255" y="869"/>
                    </a:cubicBezTo>
                    <a:cubicBezTo>
                      <a:pt x="1293" y="887"/>
                      <a:pt x="1334" y="897"/>
                      <a:pt x="1373" y="897"/>
                    </a:cubicBezTo>
                    <a:cubicBezTo>
                      <a:pt x="1467" y="897"/>
                      <a:pt x="1561" y="844"/>
                      <a:pt x="1606" y="752"/>
                    </a:cubicBezTo>
                    <a:cubicBezTo>
                      <a:pt x="1669" y="623"/>
                      <a:pt x="1617" y="467"/>
                      <a:pt x="1488" y="402"/>
                    </a:cubicBezTo>
                    <a:cubicBezTo>
                      <a:pt x="1278" y="298"/>
                      <a:pt x="553" y="67"/>
                      <a:pt x="367" y="10"/>
                    </a:cubicBezTo>
                    <a:cubicBezTo>
                      <a:pt x="342" y="2"/>
                      <a:pt x="317" y="0"/>
                      <a:pt x="292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44" name="Google Shape;1344;p42"/>
              <p:cNvSpPr/>
              <p:nvPr/>
            </p:nvSpPr>
            <p:spPr>
              <a:xfrm rot="-900001">
                <a:off x="3258602" y="4103178"/>
                <a:ext cx="564476" cy="537272"/>
              </a:xfrm>
              <a:custGeom>
                <a:avLst/>
                <a:gdLst/>
                <a:ahLst/>
                <a:cxnLst/>
                <a:rect l="l" t="t" r="r" b="b"/>
                <a:pathLst>
                  <a:path w="6436" h="6126" extrusionOk="0">
                    <a:moveTo>
                      <a:pt x="1399" y="0"/>
                    </a:moveTo>
                    <a:cubicBezTo>
                      <a:pt x="791" y="523"/>
                      <a:pt x="1" y="1564"/>
                      <a:pt x="874" y="4030"/>
                    </a:cubicBezTo>
                    <a:cubicBezTo>
                      <a:pt x="1399" y="5511"/>
                      <a:pt x="2817" y="6126"/>
                      <a:pt x="4008" y="6126"/>
                    </a:cubicBezTo>
                    <a:cubicBezTo>
                      <a:pt x="4797" y="6126"/>
                      <a:pt x="5487" y="5854"/>
                      <a:pt x="5747" y="5386"/>
                    </a:cubicBezTo>
                    <a:cubicBezTo>
                      <a:pt x="6435" y="4143"/>
                      <a:pt x="6328" y="1936"/>
                      <a:pt x="4984" y="433"/>
                    </a:cubicBezTo>
                    <a:lnTo>
                      <a:pt x="139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45" name="Google Shape;1345;p42"/>
              <p:cNvSpPr/>
              <p:nvPr/>
            </p:nvSpPr>
            <p:spPr>
              <a:xfrm rot="-900001">
                <a:off x="3251261" y="4108197"/>
                <a:ext cx="533691" cy="476494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433" extrusionOk="0">
                    <a:moveTo>
                      <a:pt x="1399" y="0"/>
                    </a:moveTo>
                    <a:cubicBezTo>
                      <a:pt x="791" y="523"/>
                      <a:pt x="1" y="1564"/>
                      <a:pt x="874" y="4030"/>
                    </a:cubicBezTo>
                    <a:cubicBezTo>
                      <a:pt x="1090" y="4637"/>
                      <a:pt x="1457" y="5099"/>
                      <a:pt x="1896" y="5433"/>
                    </a:cubicBezTo>
                    <a:cubicBezTo>
                      <a:pt x="2057" y="5318"/>
                      <a:pt x="2212" y="5189"/>
                      <a:pt x="2357" y="5047"/>
                    </a:cubicBezTo>
                    <a:cubicBezTo>
                      <a:pt x="2967" y="4447"/>
                      <a:pt x="3353" y="3654"/>
                      <a:pt x="3479" y="2769"/>
                    </a:cubicBezTo>
                    <a:cubicBezTo>
                      <a:pt x="3831" y="2830"/>
                      <a:pt x="4210" y="2861"/>
                      <a:pt x="4617" y="2861"/>
                    </a:cubicBezTo>
                    <a:lnTo>
                      <a:pt x="4617" y="2861"/>
                    </a:lnTo>
                    <a:cubicBezTo>
                      <a:pt x="5097" y="2861"/>
                      <a:pt x="5600" y="2815"/>
                      <a:pt x="6085" y="2729"/>
                    </a:cubicBezTo>
                    <a:cubicBezTo>
                      <a:pt x="5939" y="1922"/>
                      <a:pt x="5587" y="1106"/>
                      <a:pt x="4982" y="433"/>
                    </a:cubicBezTo>
                    <a:lnTo>
                      <a:pt x="1399" y="0"/>
                    </a:ln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46" name="Google Shape;1346;p42"/>
              <p:cNvSpPr/>
              <p:nvPr/>
            </p:nvSpPr>
            <p:spPr>
              <a:xfrm rot="-900001">
                <a:off x="3271926" y="3735874"/>
                <a:ext cx="682265" cy="520872"/>
              </a:xfrm>
              <a:custGeom>
                <a:avLst/>
                <a:gdLst/>
                <a:ahLst/>
                <a:cxnLst/>
                <a:rect l="l" t="t" r="r" b="b"/>
                <a:pathLst>
                  <a:path w="7779" h="5939" extrusionOk="0">
                    <a:moveTo>
                      <a:pt x="6596" y="0"/>
                    </a:moveTo>
                    <a:cubicBezTo>
                      <a:pt x="5129" y="0"/>
                      <a:pt x="1" y="1352"/>
                      <a:pt x="167" y="3829"/>
                    </a:cubicBezTo>
                    <a:cubicBezTo>
                      <a:pt x="273" y="5397"/>
                      <a:pt x="1797" y="5938"/>
                      <a:pt x="3385" y="5938"/>
                    </a:cubicBezTo>
                    <a:cubicBezTo>
                      <a:pt x="4112" y="5938"/>
                      <a:pt x="4855" y="5824"/>
                      <a:pt x="5479" y="5644"/>
                    </a:cubicBezTo>
                    <a:cubicBezTo>
                      <a:pt x="7645" y="5013"/>
                      <a:pt x="7778" y="0"/>
                      <a:pt x="6596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47" name="Google Shape;1347;p42"/>
              <p:cNvSpPr/>
              <p:nvPr/>
            </p:nvSpPr>
            <p:spPr>
              <a:xfrm rot="-900001">
                <a:off x="3293971" y="3860535"/>
                <a:ext cx="272152" cy="437904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93" extrusionOk="0">
                    <a:moveTo>
                      <a:pt x="3009" y="1"/>
                    </a:moveTo>
                    <a:cubicBezTo>
                      <a:pt x="1435" y="646"/>
                      <a:pt x="1" y="1652"/>
                      <a:pt x="90" y="2980"/>
                    </a:cubicBezTo>
                    <a:cubicBezTo>
                      <a:pt x="172" y="4177"/>
                      <a:pt x="1080" y="4775"/>
                      <a:pt x="2212" y="4993"/>
                    </a:cubicBezTo>
                    <a:cubicBezTo>
                      <a:pt x="2200" y="4485"/>
                      <a:pt x="2115" y="4011"/>
                      <a:pt x="1955" y="3579"/>
                    </a:cubicBezTo>
                    <a:cubicBezTo>
                      <a:pt x="2690" y="2831"/>
                      <a:pt x="3102" y="1859"/>
                      <a:pt x="3102" y="837"/>
                    </a:cubicBezTo>
                    <a:cubicBezTo>
                      <a:pt x="3102" y="551"/>
                      <a:pt x="3070" y="271"/>
                      <a:pt x="30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48" name="Google Shape;1348;p42"/>
              <p:cNvSpPr/>
              <p:nvPr/>
            </p:nvSpPr>
            <p:spPr>
              <a:xfrm rot="-900001">
                <a:off x="3536343" y="3701064"/>
                <a:ext cx="413271" cy="520959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5940" extrusionOk="0">
                    <a:moveTo>
                      <a:pt x="3529" y="0"/>
                    </a:moveTo>
                    <a:cubicBezTo>
                      <a:pt x="3220" y="0"/>
                      <a:pt x="2749" y="61"/>
                      <a:pt x="2199" y="178"/>
                    </a:cubicBezTo>
                    <a:cubicBezTo>
                      <a:pt x="2897" y="2381"/>
                      <a:pt x="1837" y="5173"/>
                      <a:pt x="1" y="5931"/>
                    </a:cubicBezTo>
                    <a:cubicBezTo>
                      <a:pt x="108" y="5936"/>
                      <a:pt x="215" y="5939"/>
                      <a:pt x="321" y="5939"/>
                    </a:cubicBezTo>
                    <a:cubicBezTo>
                      <a:pt x="1050" y="5939"/>
                      <a:pt x="1789" y="5824"/>
                      <a:pt x="2412" y="5644"/>
                    </a:cubicBezTo>
                    <a:cubicBezTo>
                      <a:pt x="4578" y="5013"/>
                      <a:pt x="4711" y="0"/>
                      <a:pt x="35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49" name="Google Shape;1349;p42"/>
              <p:cNvSpPr/>
              <p:nvPr/>
            </p:nvSpPr>
            <p:spPr>
              <a:xfrm rot="-900001">
                <a:off x="3573616" y="4367008"/>
                <a:ext cx="154187" cy="140501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602" extrusionOk="0">
                    <a:moveTo>
                      <a:pt x="879" y="1"/>
                    </a:moveTo>
                    <a:cubicBezTo>
                      <a:pt x="674" y="1"/>
                      <a:pt x="469" y="79"/>
                      <a:pt x="313" y="235"/>
                    </a:cubicBezTo>
                    <a:cubicBezTo>
                      <a:pt x="0" y="548"/>
                      <a:pt x="0" y="1055"/>
                      <a:pt x="313" y="1368"/>
                    </a:cubicBezTo>
                    <a:cubicBezTo>
                      <a:pt x="469" y="1525"/>
                      <a:pt x="674" y="1602"/>
                      <a:pt x="879" y="1602"/>
                    </a:cubicBezTo>
                    <a:cubicBezTo>
                      <a:pt x="1084" y="1602"/>
                      <a:pt x="1290" y="1525"/>
                      <a:pt x="1446" y="1368"/>
                    </a:cubicBezTo>
                    <a:cubicBezTo>
                      <a:pt x="1757" y="1055"/>
                      <a:pt x="1757" y="548"/>
                      <a:pt x="1446" y="235"/>
                    </a:cubicBezTo>
                    <a:cubicBezTo>
                      <a:pt x="1290" y="79"/>
                      <a:pt x="1084" y="1"/>
                      <a:pt x="8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50" name="Google Shape;1350;p42"/>
              <p:cNvSpPr/>
              <p:nvPr/>
            </p:nvSpPr>
            <p:spPr>
              <a:xfrm rot="-900001">
                <a:off x="3517591" y="3973828"/>
                <a:ext cx="146469" cy="78670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897" extrusionOk="0">
                    <a:moveTo>
                      <a:pt x="1379" y="0"/>
                    </a:moveTo>
                    <a:cubicBezTo>
                      <a:pt x="1354" y="0"/>
                      <a:pt x="1327" y="2"/>
                      <a:pt x="1303" y="10"/>
                    </a:cubicBezTo>
                    <a:cubicBezTo>
                      <a:pt x="1117" y="67"/>
                      <a:pt x="393" y="298"/>
                      <a:pt x="183" y="402"/>
                    </a:cubicBezTo>
                    <a:cubicBezTo>
                      <a:pt x="53" y="467"/>
                      <a:pt x="1" y="623"/>
                      <a:pt x="64" y="752"/>
                    </a:cubicBezTo>
                    <a:cubicBezTo>
                      <a:pt x="110" y="844"/>
                      <a:pt x="202" y="897"/>
                      <a:pt x="297" y="897"/>
                    </a:cubicBezTo>
                    <a:cubicBezTo>
                      <a:pt x="338" y="897"/>
                      <a:pt x="378" y="887"/>
                      <a:pt x="414" y="869"/>
                    </a:cubicBezTo>
                    <a:cubicBezTo>
                      <a:pt x="558" y="797"/>
                      <a:pt x="1178" y="592"/>
                      <a:pt x="1454" y="509"/>
                    </a:cubicBezTo>
                    <a:cubicBezTo>
                      <a:pt x="1591" y="469"/>
                      <a:pt x="1670" y="323"/>
                      <a:pt x="1627" y="185"/>
                    </a:cubicBezTo>
                    <a:cubicBezTo>
                      <a:pt x="1595" y="73"/>
                      <a:pt x="1490" y="0"/>
                      <a:pt x="1379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51" name="Google Shape;1351;p42"/>
              <p:cNvSpPr/>
              <p:nvPr/>
            </p:nvSpPr>
            <p:spPr>
              <a:xfrm rot="-900001">
                <a:off x="2992907" y="4099058"/>
                <a:ext cx="499924" cy="549112"/>
              </a:xfrm>
              <a:custGeom>
                <a:avLst/>
                <a:gdLst/>
                <a:ahLst/>
                <a:cxnLst/>
                <a:rect l="l" t="t" r="r" b="b"/>
                <a:pathLst>
                  <a:path w="5700" h="6261" extrusionOk="0">
                    <a:moveTo>
                      <a:pt x="2850" y="0"/>
                    </a:moveTo>
                    <a:cubicBezTo>
                      <a:pt x="1165" y="0"/>
                      <a:pt x="1" y="1216"/>
                      <a:pt x="9" y="3076"/>
                    </a:cubicBezTo>
                    <a:cubicBezTo>
                      <a:pt x="17" y="5128"/>
                      <a:pt x="1564" y="6261"/>
                      <a:pt x="2850" y="6261"/>
                    </a:cubicBezTo>
                    <a:cubicBezTo>
                      <a:pt x="4134" y="6261"/>
                      <a:pt x="5682" y="5128"/>
                      <a:pt x="5692" y="3076"/>
                    </a:cubicBezTo>
                    <a:cubicBezTo>
                      <a:pt x="5700" y="1216"/>
                      <a:pt x="4534" y="0"/>
                      <a:pt x="28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52" name="Google Shape;1352;p42"/>
              <p:cNvSpPr/>
              <p:nvPr/>
            </p:nvSpPr>
            <p:spPr>
              <a:xfrm rot="-900001">
                <a:off x="2817042" y="3711244"/>
                <a:ext cx="654287" cy="588140"/>
              </a:xfrm>
              <a:custGeom>
                <a:avLst/>
                <a:gdLst/>
                <a:ahLst/>
                <a:cxnLst/>
                <a:rect l="l" t="t" r="r" b="b"/>
                <a:pathLst>
                  <a:path w="7460" h="6706" extrusionOk="0">
                    <a:moveTo>
                      <a:pt x="3730" y="1"/>
                    </a:moveTo>
                    <a:cubicBezTo>
                      <a:pt x="1669" y="1"/>
                      <a:pt x="0" y="1502"/>
                      <a:pt x="0" y="3354"/>
                    </a:cubicBezTo>
                    <a:cubicBezTo>
                      <a:pt x="0" y="5204"/>
                      <a:pt x="1669" y="6705"/>
                      <a:pt x="3730" y="6705"/>
                    </a:cubicBezTo>
                    <a:cubicBezTo>
                      <a:pt x="5789" y="6705"/>
                      <a:pt x="7460" y="5204"/>
                      <a:pt x="7460" y="3354"/>
                    </a:cubicBezTo>
                    <a:cubicBezTo>
                      <a:pt x="7460" y="1502"/>
                      <a:pt x="5789" y="1"/>
                      <a:pt x="37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53" name="Google Shape;1353;p42"/>
              <p:cNvSpPr/>
              <p:nvPr/>
            </p:nvSpPr>
            <p:spPr>
              <a:xfrm rot="-900001">
                <a:off x="2902459" y="4057452"/>
                <a:ext cx="142435" cy="113401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1293" extrusionOk="0">
                    <a:moveTo>
                      <a:pt x="812" y="0"/>
                    </a:moveTo>
                    <a:cubicBezTo>
                      <a:pt x="364" y="0"/>
                      <a:pt x="1" y="289"/>
                      <a:pt x="1" y="646"/>
                    </a:cubicBezTo>
                    <a:cubicBezTo>
                      <a:pt x="1" y="1003"/>
                      <a:pt x="364" y="1292"/>
                      <a:pt x="812" y="1292"/>
                    </a:cubicBezTo>
                    <a:cubicBezTo>
                      <a:pt x="1260" y="1292"/>
                      <a:pt x="1623" y="1003"/>
                      <a:pt x="1623" y="646"/>
                    </a:cubicBezTo>
                    <a:cubicBezTo>
                      <a:pt x="1623" y="289"/>
                      <a:pt x="1260" y="0"/>
                      <a:pt x="8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54" name="Google Shape;1354;p42"/>
              <p:cNvSpPr/>
              <p:nvPr/>
            </p:nvSpPr>
            <p:spPr>
              <a:xfrm rot="-900001">
                <a:off x="3274953" y="3957642"/>
                <a:ext cx="142435" cy="113401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1293" extrusionOk="0">
                    <a:moveTo>
                      <a:pt x="812" y="0"/>
                    </a:moveTo>
                    <a:cubicBezTo>
                      <a:pt x="364" y="0"/>
                      <a:pt x="1" y="289"/>
                      <a:pt x="1" y="646"/>
                    </a:cubicBezTo>
                    <a:cubicBezTo>
                      <a:pt x="1" y="1003"/>
                      <a:pt x="364" y="1292"/>
                      <a:pt x="812" y="1292"/>
                    </a:cubicBezTo>
                    <a:cubicBezTo>
                      <a:pt x="1260" y="1292"/>
                      <a:pt x="1623" y="1003"/>
                      <a:pt x="1623" y="646"/>
                    </a:cubicBezTo>
                    <a:cubicBezTo>
                      <a:pt x="1623" y="289"/>
                      <a:pt x="1260" y="0"/>
                      <a:pt x="8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55" name="Google Shape;1355;p42"/>
              <p:cNvSpPr/>
              <p:nvPr/>
            </p:nvSpPr>
            <p:spPr>
              <a:xfrm rot="-900001">
                <a:off x="3015350" y="4404974"/>
                <a:ext cx="493697" cy="81915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93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4" y="200"/>
                      <a:pt x="63" y="389"/>
                      <a:pt x="115" y="568"/>
                    </a:cubicBezTo>
                    <a:cubicBezTo>
                      <a:pt x="939" y="807"/>
                      <a:pt x="2107" y="934"/>
                      <a:pt x="2815" y="934"/>
                    </a:cubicBezTo>
                    <a:cubicBezTo>
                      <a:pt x="3522" y="934"/>
                      <a:pt x="4690" y="807"/>
                      <a:pt x="5515" y="568"/>
                    </a:cubicBezTo>
                    <a:cubicBezTo>
                      <a:pt x="5567" y="389"/>
                      <a:pt x="5606" y="200"/>
                      <a:pt x="5629" y="1"/>
                    </a:cubicBezTo>
                    <a:lnTo>
                      <a:pt x="5629" y="1"/>
                    </a:lnTo>
                    <a:cubicBezTo>
                      <a:pt x="4936" y="256"/>
                      <a:pt x="3665" y="427"/>
                      <a:pt x="2815" y="427"/>
                    </a:cubicBezTo>
                    <a:cubicBezTo>
                      <a:pt x="1964" y="427"/>
                      <a:pt x="694" y="256"/>
                      <a:pt x="0" y="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56" name="Google Shape;1356;p42"/>
              <p:cNvSpPr/>
              <p:nvPr/>
            </p:nvSpPr>
            <p:spPr>
              <a:xfrm rot="-900001">
                <a:off x="2400195" y="3659548"/>
                <a:ext cx="1593881" cy="1086998"/>
              </a:xfrm>
              <a:custGeom>
                <a:avLst/>
                <a:gdLst/>
                <a:ahLst/>
                <a:cxnLst/>
                <a:rect l="l" t="t" r="r" b="b"/>
                <a:pathLst>
                  <a:path w="18173" h="12394" extrusionOk="0">
                    <a:moveTo>
                      <a:pt x="6492" y="1"/>
                    </a:moveTo>
                    <a:cubicBezTo>
                      <a:pt x="6391" y="1"/>
                      <a:pt x="6295" y="59"/>
                      <a:pt x="6254" y="156"/>
                    </a:cubicBezTo>
                    <a:cubicBezTo>
                      <a:pt x="6194" y="287"/>
                      <a:pt x="6254" y="442"/>
                      <a:pt x="6386" y="499"/>
                    </a:cubicBezTo>
                    <a:cubicBezTo>
                      <a:pt x="6559" y="577"/>
                      <a:pt x="6743" y="692"/>
                      <a:pt x="6918" y="831"/>
                    </a:cubicBezTo>
                    <a:cubicBezTo>
                      <a:pt x="6088" y="1319"/>
                      <a:pt x="5470" y="2079"/>
                      <a:pt x="5220" y="2969"/>
                    </a:cubicBezTo>
                    <a:cubicBezTo>
                      <a:pt x="4323" y="2556"/>
                      <a:pt x="3366" y="2270"/>
                      <a:pt x="2574" y="2101"/>
                    </a:cubicBezTo>
                    <a:lnTo>
                      <a:pt x="2571" y="2101"/>
                    </a:lnTo>
                    <a:cubicBezTo>
                      <a:pt x="1991" y="1978"/>
                      <a:pt x="1502" y="1917"/>
                      <a:pt x="1190" y="1917"/>
                    </a:cubicBezTo>
                    <a:cubicBezTo>
                      <a:pt x="907" y="1917"/>
                      <a:pt x="405" y="2094"/>
                      <a:pt x="237" y="3278"/>
                    </a:cubicBezTo>
                    <a:cubicBezTo>
                      <a:pt x="1" y="4932"/>
                      <a:pt x="577" y="7590"/>
                      <a:pt x="2234" y="8071"/>
                    </a:cubicBezTo>
                    <a:cubicBezTo>
                      <a:pt x="2404" y="8121"/>
                      <a:pt x="2590" y="8167"/>
                      <a:pt x="2787" y="8208"/>
                    </a:cubicBezTo>
                    <a:cubicBezTo>
                      <a:pt x="2649" y="8699"/>
                      <a:pt x="2583" y="9215"/>
                      <a:pt x="2595" y="9717"/>
                    </a:cubicBezTo>
                    <a:cubicBezTo>
                      <a:pt x="2599" y="9858"/>
                      <a:pt x="2714" y="9971"/>
                      <a:pt x="2856" y="9971"/>
                    </a:cubicBezTo>
                    <a:lnTo>
                      <a:pt x="2862" y="9971"/>
                    </a:lnTo>
                    <a:cubicBezTo>
                      <a:pt x="3006" y="9968"/>
                      <a:pt x="3120" y="9847"/>
                      <a:pt x="3116" y="9703"/>
                    </a:cubicBezTo>
                    <a:cubicBezTo>
                      <a:pt x="3105" y="9236"/>
                      <a:pt x="3169" y="8754"/>
                      <a:pt x="3304" y="8298"/>
                    </a:cubicBezTo>
                    <a:cubicBezTo>
                      <a:pt x="3655" y="8347"/>
                      <a:pt x="4030" y="8377"/>
                      <a:pt x="4409" y="8377"/>
                    </a:cubicBezTo>
                    <a:cubicBezTo>
                      <a:pt x="4512" y="8377"/>
                      <a:pt x="4614" y="8375"/>
                      <a:pt x="4715" y="8370"/>
                    </a:cubicBezTo>
                    <a:lnTo>
                      <a:pt x="4717" y="8370"/>
                    </a:lnTo>
                    <a:cubicBezTo>
                      <a:pt x="5153" y="8352"/>
                      <a:pt x="5583" y="8289"/>
                      <a:pt x="5985" y="8169"/>
                    </a:cubicBezTo>
                    <a:cubicBezTo>
                      <a:pt x="5994" y="9442"/>
                      <a:pt x="6543" y="10250"/>
                      <a:pt x="7005" y="10704"/>
                    </a:cubicBezTo>
                    <a:cubicBezTo>
                      <a:pt x="7094" y="10792"/>
                      <a:pt x="7187" y="10873"/>
                      <a:pt x="7283" y="10949"/>
                    </a:cubicBezTo>
                    <a:cubicBezTo>
                      <a:pt x="6626" y="11630"/>
                      <a:pt x="5703" y="11872"/>
                      <a:pt x="4994" y="11872"/>
                    </a:cubicBezTo>
                    <a:cubicBezTo>
                      <a:pt x="4914" y="11872"/>
                      <a:pt x="4836" y="11869"/>
                      <a:pt x="4762" y="11863"/>
                    </a:cubicBezTo>
                    <a:cubicBezTo>
                      <a:pt x="4160" y="11814"/>
                      <a:pt x="3676" y="11586"/>
                      <a:pt x="3498" y="11267"/>
                    </a:cubicBezTo>
                    <a:cubicBezTo>
                      <a:pt x="3430" y="11144"/>
                      <a:pt x="3370" y="11010"/>
                      <a:pt x="3319" y="10867"/>
                    </a:cubicBezTo>
                    <a:cubicBezTo>
                      <a:pt x="3281" y="10759"/>
                      <a:pt x="3181" y="10693"/>
                      <a:pt x="3074" y="10693"/>
                    </a:cubicBezTo>
                    <a:cubicBezTo>
                      <a:pt x="3045" y="10693"/>
                      <a:pt x="3015" y="10697"/>
                      <a:pt x="2987" y="10708"/>
                    </a:cubicBezTo>
                    <a:cubicBezTo>
                      <a:pt x="2851" y="10756"/>
                      <a:pt x="2781" y="10905"/>
                      <a:pt x="2828" y="11040"/>
                    </a:cubicBezTo>
                    <a:cubicBezTo>
                      <a:pt x="2888" y="11212"/>
                      <a:pt x="2960" y="11373"/>
                      <a:pt x="3043" y="11520"/>
                    </a:cubicBezTo>
                    <a:cubicBezTo>
                      <a:pt x="3306" y="11996"/>
                      <a:pt x="3934" y="12319"/>
                      <a:pt x="4722" y="12383"/>
                    </a:cubicBezTo>
                    <a:cubicBezTo>
                      <a:pt x="4813" y="12391"/>
                      <a:pt x="4909" y="12394"/>
                      <a:pt x="5007" y="12394"/>
                    </a:cubicBezTo>
                    <a:cubicBezTo>
                      <a:pt x="5879" y="12394"/>
                      <a:pt x="6957" y="12091"/>
                      <a:pt x="7725" y="11241"/>
                    </a:cubicBezTo>
                    <a:cubicBezTo>
                      <a:pt x="8155" y="11473"/>
                      <a:pt x="8623" y="11602"/>
                      <a:pt x="9087" y="11602"/>
                    </a:cubicBezTo>
                    <a:cubicBezTo>
                      <a:pt x="9551" y="11602"/>
                      <a:pt x="10019" y="11473"/>
                      <a:pt x="10448" y="11241"/>
                    </a:cubicBezTo>
                    <a:cubicBezTo>
                      <a:pt x="11217" y="12091"/>
                      <a:pt x="12295" y="12394"/>
                      <a:pt x="13166" y="12394"/>
                    </a:cubicBezTo>
                    <a:cubicBezTo>
                      <a:pt x="13265" y="12394"/>
                      <a:pt x="13360" y="12391"/>
                      <a:pt x="13452" y="12383"/>
                    </a:cubicBezTo>
                    <a:cubicBezTo>
                      <a:pt x="14238" y="12319"/>
                      <a:pt x="14867" y="11996"/>
                      <a:pt x="15131" y="11520"/>
                    </a:cubicBezTo>
                    <a:cubicBezTo>
                      <a:pt x="15617" y="10641"/>
                      <a:pt x="15711" y="9368"/>
                      <a:pt x="15386" y="8208"/>
                    </a:cubicBezTo>
                    <a:cubicBezTo>
                      <a:pt x="15584" y="8167"/>
                      <a:pt x="15770" y="8121"/>
                      <a:pt x="15940" y="8071"/>
                    </a:cubicBezTo>
                    <a:cubicBezTo>
                      <a:pt x="17596" y="7590"/>
                      <a:pt x="18172" y="4932"/>
                      <a:pt x="17937" y="3278"/>
                    </a:cubicBezTo>
                    <a:cubicBezTo>
                      <a:pt x="17769" y="2094"/>
                      <a:pt x="17267" y="1917"/>
                      <a:pt x="16984" y="1917"/>
                    </a:cubicBezTo>
                    <a:cubicBezTo>
                      <a:pt x="16643" y="1917"/>
                      <a:pt x="16148" y="1984"/>
                      <a:pt x="15604" y="2101"/>
                    </a:cubicBezTo>
                    <a:cubicBezTo>
                      <a:pt x="15601" y="2101"/>
                      <a:pt x="15600" y="2101"/>
                      <a:pt x="15598" y="2101"/>
                    </a:cubicBezTo>
                    <a:cubicBezTo>
                      <a:pt x="15436" y="2137"/>
                      <a:pt x="15269" y="2176"/>
                      <a:pt x="15100" y="2220"/>
                    </a:cubicBezTo>
                    <a:cubicBezTo>
                      <a:pt x="14960" y="2254"/>
                      <a:pt x="14876" y="2397"/>
                      <a:pt x="14912" y="2536"/>
                    </a:cubicBezTo>
                    <a:cubicBezTo>
                      <a:pt x="14943" y="2654"/>
                      <a:pt x="15049" y="2732"/>
                      <a:pt x="15165" y="2732"/>
                    </a:cubicBezTo>
                    <a:cubicBezTo>
                      <a:pt x="15185" y="2732"/>
                      <a:pt x="15207" y="2729"/>
                      <a:pt x="15229" y="2724"/>
                    </a:cubicBezTo>
                    <a:cubicBezTo>
                      <a:pt x="15312" y="2705"/>
                      <a:pt x="15390" y="2684"/>
                      <a:pt x="15470" y="2666"/>
                    </a:cubicBezTo>
                    <a:lnTo>
                      <a:pt x="15470" y="2666"/>
                    </a:lnTo>
                    <a:cubicBezTo>
                      <a:pt x="15712" y="3610"/>
                      <a:pt x="15638" y="4696"/>
                      <a:pt x="15262" y="5681"/>
                    </a:cubicBezTo>
                    <a:cubicBezTo>
                      <a:pt x="14870" y="6711"/>
                      <a:pt x="14201" y="7493"/>
                      <a:pt x="13419" y="7842"/>
                    </a:cubicBezTo>
                    <a:cubicBezTo>
                      <a:pt x="12925" y="7813"/>
                      <a:pt x="12493" y="7728"/>
                      <a:pt x="12158" y="7611"/>
                    </a:cubicBezTo>
                    <a:cubicBezTo>
                      <a:pt x="12108" y="7201"/>
                      <a:pt x="12001" y="6823"/>
                      <a:pt x="11835" y="6481"/>
                    </a:cubicBezTo>
                    <a:cubicBezTo>
                      <a:pt x="12600" y="5822"/>
                      <a:pt x="13078" y="4893"/>
                      <a:pt x="13078" y="3864"/>
                    </a:cubicBezTo>
                    <a:cubicBezTo>
                      <a:pt x="13078" y="3739"/>
                      <a:pt x="13071" y="3618"/>
                      <a:pt x="13056" y="3498"/>
                    </a:cubicBezTo>
                    <a:cubicBezTo>
                      <a:pt x="13374" y="3347"/>
                      <a:pt x="13718" y="3205"/>
                      <a:pt x="14082" y="3075"/>
                    </a:cubicBezTo>
                    <a:cubicBezTo>
                      <a:pt x="14218" y="3026"/>
                      <a:pt x="14289" y="2878"/>
                      <a:pt x="14240" y="2741"/>
                    </a:cubicBezTo>
                    <a:cubicBezTo>
                      <a:pt x="14202" y="2635"/>
                      <a:pt x="14102" y="2568"/>
                      <a:pt x="13995" y="2568"/>
                    </a:cubicBezTo>
                    <a:cubicBezTo>
                      <a:pt x="13966" y="2568"/>
                      <a:pt x="13936" y="2572"/>
                      <a:pt x="13907" y="2584"/>
                    </a:cubicBezTo>
                    <a:cubicBezTo>
                      <a:pt x="13572" y="2702"/>
                      <a:pt x="13251" y="2832"/>
                      <a:pt x="12954" y="2970"/>
                    </a:cubicBezTo>
                    <a:cubicBezTo>
                      <a:pt x="12703" y="2079"/>
                      <a:pt x="12085" y="1319"/>
                      <a:pt x="11256" y="831"/>
                    </a:cubicBezTo>
                    <a:cubicBezTo>
                      <a:pt x="11430" y="692"/>
                      <a:pt x="11615" y="577"/>
                      <a:pt x="11787" y="499"/>
                    </a:cubicBezTo>
                    <a:cubicBezTo>
                      <a:pt x="11919" y="442"/>
                      <a:pt x="11978" y="287"/>
                      <a:pt x="11920" y="156"/>
                    </a:cubicBezTo>
                    <a:cubicBezTo>
                      <a:pt x="11877" y="59"/>
                      <a:pt x="11781" y="1"/>
                      <a:pt x="11683" y="1"/>
                    </a:cubicBezTo>
                    <a:cubicBezTo>
                      <a:pt x="11647" y="1"/>
                      <a:pt x="11610" y="9"/>
                      <a:pt x="11577" y="24"/>
                    </a:cubicBezTo>
                    <a:cubicBezTo>
                      <a:pt x="11299" y="145"/>
                      <a:pt x="11007" y="344"/>
                      <a:pt x="10746" y="577"/>
                    </a:cubicBezTo>
                    <a:cubicBezTo>
                      <a:pt x="10240" y="367"/>
                      <a:pt x="9678" y="250"/>
                      <a:pt x="9087" y="250"/>
                    </a:cubicBezTo>
                    <a:cubicBezTo>
                      <a:pt x="8494" y="250"/>
                      <a:pt x="7933" y="366"/>
                      <a:pt x="7426" y="577"/>
                    </a:cubicBezTo>
                    <a:cubicBezTo>
                      <a:pt x="7165" y="344"/>
                      <a:pt x="6876" y="145"/>
                      <a:pt x="6597" y="24"/>
                    </a:cubicBezTo>
                    <a:cubicBezTo>
                      <a:pt x="6562" y="9"/>
                      <a:pt x="6526" y="1"/>
                      <a:pt x="6492" y="1"/>
                    </a:cubicBezTo>
                    <a:close/>
                    <a:moveTo>
                      <a:pt x="12189" y="8169"/>
                    </a:moveTo>
                    <a:cubicBezTo>
                      <a:pt x="12590" y="8289"/>
                      <a:pt x="13021" y="8352"/>
                      <a:pt x="13455" y="8370"/>
                    </a:cubicBezTo>
                    <a:lnTo>
                      <a:pt x="13457" y="8370"/>
                    </a:lnTo>
                    <a:cubicBezTo>
                      <a:pt x="13559" y="8375"/>
                      <a:pt x="13662" y="8377"/>
                      <a:pt x="13764" y="8377"/>
                    </a:cubicBezTo>
                    <a:cubicBezTo>
                      <a:pt x="14142" y="8377"/>
                      <a:pt x="14517" y="8347"/>
                      <a:pt x="14870" y="8298"/>
                    </a:cubicBezTo>
                    <a:lnTo>
                      <a:pt x="14870" y="8298"/>
                    </a:lnTo>
                    <a:cubicBezTo>
                      <a:pt x="15177" y="9345"/>
                      <a:pt x="15104" y="10490"/>
                      <a:pt x="14675" y="11267"/>
                    </a:cubicBezTo>
                    <a:cubicBezTo>
                      <a:pt x="14498" y="11586"/>
                      <a:pt x="14014" y="11814"/>
                      <a:pt x="13411" y="11863"/>
                    </a:cubicBezTo>
                    <a:cubicBezTo>
                      <a:pt x="13336" y="11869"/>
                      <a:pt x="13258" y="11872"/>
                      <a:pt x="13179" y="11872"/>
                    </a:cubicBezTo>
                    <a:cubicBezTo>
                      <a:pt x="12470" y="11872"/>
                      <a:pt x="11548" y="11630"/>
                      <a:pt x="10890" y="10949"/>
                    </a:cubicBezTo>
                    <a:cubicBezTo>
                      <a:pt x="10987" y="10873"/>
                      <a:pt x="11079" y="10792"/>
                      <a:pt x="11169" y="10704"/>
                    </a:cubicBezTo>
                    <a:cubicBezTo>
                      <a:pt x="11630" y="10250"/>
                      <a:pt x="12180" y="9442"/>
                      <a:pt x="12189" y="8169"/>
                    </a:cubicBezTo>
                    <a:close/>
                    <a:moveTo>
                      <a:pt x="11407" y="6800"/>
                    </a:moveTo>
                    <a:cubicBezTo>
                      <a:pt x="11541" y="7105"/>
                      <a:pt x="11624" y="7440"/>
                      <a:pt x="11653" y="7808"/>
                    </a:cubicBezTo>
                    <a:cubicBezTo>
                      <a:pt x="11655" y="7815"/>
                      <a:pt x="11655" y="7822"/>
                      <a:pt x="11656" y="7828"/>
                    </a:cubicBezTo>
                    <a:cubicBezTo>
                      <a:pt x="11664" y="7935"/>
                      <a:pt x="11668" y="8044"/>
                      <a:pt x="11668" y="8155"/>
                    </a:cubicBezTo>
                    <a:cubicBezTo>
                      <a:pt x="11663" y="9255"/>
                      <a:pt x="11195" y="9947"/>
                      <a:pt x="10802" y="10332"/>
                    </a:cubicBezTo>
                    <a:cubicBezTo>
                      <a:pt x="10328" y="10801"/>
                      <a:pt x="9685" y="11080"/>
                      <a:pt x="9087" y="11080"/>
                    </a:cubicBezTo>
                    <a:cubicBezTo>
                      <a:pt x="8487" y="11080"/>
                      <a:pt x="7847" y="10801"/>
                      <a:pt x="7370" y="10332"/>
                    </a:cubicBezTo>
                    <a:cubicBezTo>
                      <a:pt x="6978" y="9947"/>
                      <a:pt x="6510" y="9255"/>
                      <a:pt x="6507" y="8155"/>
                    </a:cubicBezTo>
                    <a:cubicBezTo>
                      <a:pt x="6507" y="8044"/>
                      <a:pt x="6509" y="7935"/>
                      <a:pt x="6517" y="7828"/>
                    </a:cubicBezTo>
                    <a:cubicBezTo>
                      <a:pt x="6518" y="7822"/>
                      <a:pt x="6519" y="7815"/>
                      <a:pt x="6519" y="7808"/>
                    </a:cubicBezTo>
                    <a:cubicBezTo>
                      <a:pt x="6550" y="7442"/>
                      <a:pt x="6632" y="7105"/>
                      <a:pt x="6765" y="6800"/>
                    </a:cubicBezTo>
                    <a:cubicBezTo>
                      <a:pt x="7420" y="7226"/>
                      <a:pt x="8221" y="7476"/>
                      <a:pt x="9087" y="7476"/>
                    </a:cubicBezTo>
                    <a:cubicBezTo>
                      <a:pt x="9952" y="7476"/>
                      <a:pt x="10754" y="7226"/>
                      <a:pt x="11407" y="6800"/>
                    </a:cubicBezTo>
                    <a:close/>
                    <a:moveTo>
                      <a:pt x="2704" y="2666"/>
                    </a:moveTo>
                    <a:lnTo>
                      <a:pt x="2704" y="2666"/>
                    </a:lnTo>
                    <a:cubicBezTo>
                      <a:pt x="3454" y="2841"/>
                      <a:pt x="4328" y="3123"/>
                      <a:pt x="5116" y="3498"/>
                    </a:cubicBezTo>
                    <a:cubicBezTo>
                      <a:pt x="5103" y="3618"/>
                      <a:pt x="5095" y="3739"/>
                      <a:pt x="5095" y="3864"/>
                    </a:cubicBezTo>
                    <a:cubicBezTo>
                      <a:pt x="5095" y="4893"/>
                      <a:pt x="5573" y="5822"/>
                      <a:pt x="6339" y="6481"/>
                    </a:cubicBezTo>
                    <a:cubicBezTo>
                      <a:pt x="6172" y="6823"/>
                      <a:pt x="6064" y="7201"/>
                      <a:pt x="6015" y="7611"/>
                    </a:cubicBezTo>
                    <a:cubicBezTo>
                      <a:pt x="5679" y="7728"/>
                      <a:pt x="5247" y="7813"/>
                      <a:pt x="4755" y="7842"/>
                    </a:cubicBezTo>
                    <a:cubicBezTo>
                      <a:pt x="3973" y="7493"/>
                      <a:pt x="3304" y="6711"/>
                      <a:pt x="2911" y="5681"/>
                    </a:cubicBezTo>
                    <a:cubicBezTo>
                      <a:pt x="2535" y="4696"/>
                      <a:pt x="2463" y="3610"/>
                      <a:pt x="2704" y="2666"/>
                    </a:cubicBezTo>
                    <a:close/>
                    <a:moveTo>
                      <a:pt x="16984" y="2439"/>
                    </a:moveTo>
                    <a:cubicBezTo>
                      <a:pt x="17132" y="2439"/>
                      <a:pt x="17331" y="2725"/>
                      <a:pt x="17421" y="3352"/>
                    </a:cubicBezTo>
                    <a:cubicBezTo>
                      <a:pt x="17630" y="4819"/>
                      <a:pt x="17100" y="7191"/>
                      <a:pt x="15794" y="7570"/>
                    </a:cubicBezTo>
                    <a:cubicBezTo>
                      <a:pt x="15537" y="7645"/>
                      <a:pt x="15283" y="7702"/>
                      <a:pt x="15034" y="7747"/>
                    </a:cubicBezTo>
                    <a:cubicBezTo>
                      <a:pt x="15016" y="7748"/>
                      <a:pt x="14998" y="7751"/>
                      <a:pt x="14983" y="7755"/>
                    </a:cubicBezTo>
                    <a:cubicBezTo>
                      <a:pt x="14787" y="7789"/>
                      <a:pt x="14595" y="7813"/>
                      <a:pt x="14406" y="7829"/>
                    </a:cubicBezTo>
                    <a:cubicBezTo>
                      <a:pt x="14970" y="7357"/>
                      <a:pt x="15439" y="6677"/>
                      <a:pt x="15748" y="5867"/>
                    </a:cubicBezTo>
                    <a:cubicBezTo>
                      <a:pt x="16161" y="4790"/>
                      <a:pt x="16241" y="3600"/>
                      <a:pt x="15982" y="2556"/>
                    </a:cubicBezTo>
                    <a:cubicBezTo>
                      <a:pt x="16379" y="2482"/>
                      <a:pt x="16731" y="2439"/>
                      <a:pt x="16984" y="2439"/>
                    </a:cubicBezTo>
                    <a:close/>
                    <a:moveTo>
                      <a:pt x="1190" y="2439"/>
                    </a:moveTo>
                    <a:cubicBezTo>
                      <a:pt x="1432" y="2439"/>
                      <a:pt x="1780" y="2479"/>
                      <a:pt x="2193" y="2556"/>
                    </a:cubicBezTo>
                    <a:cubicBezTo>
                      <a:pt x="1932" y="3600"/>
                      <a:pt x="2013" y="4790"/>
                      <a:pt x="2423" y="5867"/>
                    </a:cubicBezTo>
                    <a:cubicBezTo>
                      <a:pt x="2733" y="6677"/>
                      <a:pt x="3203" y="7357"/>
                      <a:pt x="3767" y="7829"/>
                    </a:cubicBezTo>
                    <a:cubicBezTo>
                      <a:pt x="3580" y="7813"/>
                      <a:pt x="3385" y="7789"/>
                      <a:pt x="3191" y="7755"/>
                    </a:cubicBezTo>
                    <a:cubicBezTo>
                      <a:pt x="3174" y="7751"/>
                      <a:pt x="3157" y="7748"/>
                      <a:pt x="3139" y="7747"/>
                    </a:cubicBezTo>
                    <a:cubicBezTo>
                      <a:pt x="2889" y="7702"/>
                      <a:pt x="2635" y="7645"/>
                      <a:pt x="2379" y="7570"/>
                    </a:cubicBezTo>
                    <a:cubicBezTo>
                      <a:pt x="1073" y="7191"/>
                      <a:pt x="543" y="4819"/>
                      <a:pt x="754" y="3352"/>
                    </a:cubicBezTo>
                    <a:cubicBezTo>
                      <a:pt x="841" y="2725"/>
                      <a:pt x="1041" y="2439"/>
                      <a:pt x="1190" y="2439"/>
                    </a:cubicBezTo>
                    <a:close/>
                    <a:moveTo>
                      <a:pt x="9087" y="772"/>
                    </a:moveTo>
                    <a:cubicBezTo>
                      <a:pt x="9531" y="772"/>
                      <a:pt x="9959" y="846"/>
                      <a:pt x="10351" y="983"/>
                    </a:cubicBezTo>
                    <a:cubicBezTo>
                      <a:pt x="10181" y="1188"/>
                      <a:pt x="10044" y="1398"/>
                      <a:pt x="9963" y="1593"/>
                    </a:cubicBezTo>
                    <a:cubicBezTo>
                      <a:pt x="9909" y="1728"/>
                      <a:pt x="9974" y="1878"/>
                      <a:pt x="10107" y="1933"/>
                    </a:cubicBezTo>
                    <a:cubicBezTo>
                      <a:pt x="10139" y="1946"/>
                      <a:pt x="10173" y="1952"/>
                      <a:pt x="10205" y="1952"/>
                    </a:cubicBezTo>
                    <a:cubicBezTo>
                      <a:pt x="10308" y="1952"/>
                      <a:pt x="10406" y="1892"/>
                      <a:pt x="10447" y="1791"/>
                    </a:cubicBezTo>
                    <a:cubicBezTo>
                      <a:pt x="10522" y="1607"/>
                      <a:pt x="10668" y="1399"/>
                      <a:pt x="10852" y="1201"/>
                    </a:cubicBezTo>
                    <a:cubicBezTo>
                      <a:pt x="11871" y="1740"/>
                      <a:pt x="12556" y="2732"/>
                      <a:pt x="12556" y="3864"/>
                    </a:cubicBezTo>
                    <a:cubicBezTo>
                      <a:pt x="12556" y="5568"/>
                      <a:pt x="10999" y="6956"/>
                      <a:pt x="9087" y="6956"/>
                    </a:cubicBezTo>
                    <a:cubicBezTo>
                      <a:pt x="7173" y="6956"/>
                      <a:pt x="5618" y="5568"/>
                      <a:pt x="5618" y="3864"/>
                    </a:cubicBezTo>
                    <a:cubicBezTo>
                      <a:pt x="5618" y="2732"/>
                      <a:pt x="6303" y="1740"/>
                      <a:pt x="7321" y="1201"/>
                    </a:cubicBezTo>
                    <a:cubicBezTo>
                      <a:pt x="7505" y="1399"/>
                      <a:pt x="7651" y="1607"/>
                      <a:pt x="7726" y="1791"/>
                    </a:cubicBezTo>
                    <a:cubicBezTo>
                      <a:pt x="7768" y="1892"/>
                      <a:pt x="7865" y="1952"/>
                      <a:pt x="7968" y="1952"/>
                    </a:cubicBezTo>
                    <a:cubicBezTo>
                      <a:pt x="8001" y="1952"/>
                      <a:pt x="8034" y="1946"/>
                      <a:pt x="8067" y="1933"/>
                    </a:cubicBezTo>
                    <a:cubicBezTo>
                      <a:pt x="8199" y="1878"/>
                      <a:pt x="8264" y="1728"/>
                      <a:pt x="8210" y="1593"/>
                    </a:cubicBezTo>
                    <a:cubicBezTo>
                      <a:pt x="8128" y="1398"/>
                      <a:pt x="7994" y="1188"/>
                      <a:pt x="7822" y="983"/>
                    </a:cubicBezTo>
                    <a:cubicBezTo>
                      <a:pt x="8214" y="846"/>
                      <a:pt x="8641" y="772"/>
                      <a:pt x="9087" y="772"/>
                    </a:cubicBezTo>
                    <a:close/>
                    <a:moveTo>
                      <a:pt x="8676" y="4046"/>
                    </a:moveTo>
                    <a:cubicBezTo>
                      <a:pt x="8615" y="4046"/>
                      <a:pt x="8554" y="4066"/>
                      <a:pt x="8506" y="4110"/>
                    </a:cubicBezTo>
                    <a:cubicBezTo>
                      <a:pt x="8397" y="4204"/>
                      <a:pt x="8387" y="4370"/>
                      <a:pt x="8481" y="4477"/>
                    </a:cubicBezTo>
                    <a:cubicBezTo>
                      <a:pt x="8634" y="4653"/>
                      <a:pt x="8853" y="4754"/>
                      <a:pt x="9087" y="4754"/>
                    </a:cubicBezTo>
                    <a:cubicBezTo>
                      <a:pt x="9319" y="4754"/>
                      <a:pt x="9539" y="4653"/>
                      <a:pt x="9692" y="4477"/>
                    </a:cubicBezTo>
                    <a:cubicBezTo>
                      <a:pt x="9788" y="4370"/>
                      <a:pt x="9776" y="4204"/>
                      <a:pt x="9667" y="4110"/>
                    </a:cubicBezTo>
                    <a:cubicBezTo>
                      <a:pt x="9617" y="4066"/>
                      <a:pt x="9557" y="4046"/>
                      <a:pt x="9496" y="4046"/>
                    </a:cubicBezTo>
                    <a:cubicBezTo>
                      <a:pt x="9423" y="4046"/>
                      <a:pt x="9352" y="4076"/>
                      <a:pt x="9300" y="4135"/>
                    </a:cubicBezTo>
                    <a:cubicBezTo>
                      <a:pt x="9245" y="4196"/>
                      <a:pt x="9168" y="4232"/>
                      <a:pt x="9087" y="4232"/>
                    </a:cubicBezTo>
                    <a:cubicBezTo>
                      <a:pt x="9005" y="4232"/>
                      <a:pt x="8927" y="4196"/>
                      <a:pt x="8874" y="4135"/>
                    </a:cubicBezTo>
                    <a:cubicBezTo>
                      <a:pt x="8822" y="4076"/>
                      <a:pt x="8749" y="4046"/>
                      <a:pt x="8676" y="4046"/>
                    </a:cubicBezTo>
                    <a:close/>
                    <a:moveTo>
                      <a:pt x="10812" y="3208"/>
                    </a:moveTo>
                    <a:cubicBezTo>
                      <a:pt x="10456" y="3208"/>
                      <a:pt x="10166" y="3498"/>
                      <a:pt x="10166" y="3856"/>
                    </a:cubicBezTo>
                    <a:cubicBezTo>
                      <a:pt x="10166" y="3999"/>
                      <a:pt x="10282" y="4117"/>
                      <a:pt x="10427" y="4117"/>
                    </a:cubicBezTo>
                    <a:cubicBezTo>
                      <a:pt x="10570" y="4117"/>
                      <a:pt x="10687" y="3999"/>
                      <a:pt x="10687" y="3856"/>
                    </a:cubicBezTo>
                    <a:cubicBezTo>
                      <a:pt x="10687" y="3786"/>
                      <a:pt x="10743" y="3730"/>
                      <a:pt x="10812" y="3730"/>
                    </a:cubicBezTo>
                    <a:cubicBezTo>
                      <a:pt x="10882" y="3730"/>
                      <a:pt x="10938" y="3786"/>
                      <a:pt x="10938" y="3856"/>
                    </a:cubicBezTo>
                    <a:cubicBezTo>
                      <a:pt x="10938" y="3999"/>
                      <a:pt x="11054" y="4117"/>
                      <a:pt x="11198" y="4117"/>
                    </a:cubicBezTo>
                    <a:cubicBezTo>
                      <a:pt x="11341" y="4117"/>
                      <a:pt x="11459" y="3999"/>
                      <a:pt x="11459" y="3856"/>
                    </a:cubicBezTo>
                    <a:cubicBezTo>
                      <a:pt x="11459" y="3498"/>
                      <a:pt x="11169" y="3208"/>
                      <a:pt x="10812" y="3208"/>
                    </a:cubicBezTo>
                    <a:close/>
                    <a:moveTo>
                      <a:pt x="7360" y="3208"/>
                    </a:moveTo>
                    <a:cubicBezTo>
                      <a:pt x="7005" y="3208"/>
                      <a:pt x="6715" y="3498"/>
                      <a:pt x="6715" y="3856"/>
                    </a:cubicBezTo>
                    <a:cubicBezTo>
                      <a:pt x="6715" y="3999"/>
                      <a:pt x="6831" y="4117"/>
                      <a:pt x="6975" y="4117"/>
                    </a:cubicBezTo>
                    <a:cubicBezTo>
                      <a:pt x="7119" y="4117"/>
                      <a:pt x="7236" y="3999"/>
                      <a:pt x="7236" y="3856"/>
                    </a:cubicBezTo>
                    <a:cubicBezTo>
                      <a:pt x="7236" y="3786"/>
                      <a:pt x="7292" y="3730"/>
                      <a:pt x="7360" y="3730"/>
                    </a:cubicBezTo>
                    <a:cubicBezTo>
                      <a:pt x="7431" y="3730"/>
                      <a:pt x="7486" y="3786"/>
                      <a:pt x="7486" y="3856"/>
                    </a:cubicBezTo>
                    <a:cubicBezTo>
                      <a:pt x="7486" y="3999"/>
                      <a:pt x="7603" y="4117"/>
                      <a:pt x="7747" y="4117"/>
                    </a:cubicBezTo>
                    <a:cubicBezTo>
                      <a:pt x="7890" y="4117"/>
                      <a:pt x="8009" y="3999"/>
                      <a:pt x="8009" y="3856"/>
                    </a:cubicBezTo>
                    <a:cubicBezTo>
                      <a:pt x="8009" y="3498"/>
                      <a:pt x="7718" y="3208"/>
                      <a:pt x="7360" y="32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357" name="Google Shape;1357;p42"/>
            <p:cNvGrpSpPr/>
            <p:nvPr/>
          </p:nvGrpSpPr>
          <p:grpSpPr>
            <a:xfrm>
              <a:off x="2915837" y="2484517"/>
              <a:ext cx="563774" cy="675552"/>
              <a:chOff x="5851266" y="1587273"/>
              <a:chExt cx="563774" cy="675552"/>
            </a:xfrm>
          </p:grpSpPr>
          <p:grpSp>
            <p:nvGrpSpPr>
              <p:cNvPr id="1358" name="Google Shape;1358;p42"/>
              <p:cNvGrpSpPr/>
              <p:nvPr/>
            </p:nvGrpSpPr>
            <p:grpSpPr>
              <a:xfrm>
                <a:off x="5867623" y="1587273"/>
                <a:ext cx="547416" cy="675552"/>
                <a:chOff x="2693250" y="1481013"/>
                <a:chExt cx="1071894" cy="1322796"/>
              </a:xfrm>
            </p:grpSpPr>
            <p:sp>
              <p:nvSpPr>
                <p:cNvPr id="1359" name="Google Shape;1359;p42"/>
                <p:cNvSpPr/>
                <p:nvPr/>
              </p:nvSpPr>
              <p:spPr>
                <a:xfrm>
                  <a:off x="2693250" y="1481013"/>
                  <a:ext cx="1071657" cy="1317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5" h="17801" extrusionOk="0">
                      <a:moveTo>
                        <a:pt x="12" y="15894"/>
                      </a:moveTo>
                      <a:cubicBezTo>
                        <a:pt x="24" y="16029"/>
                        <a:pt x="136" y="16133"/>
                        <a:pt x="272" y="16133"/>
                      </a:cubicBezTo>
                      <a:cubicBezTo>
                        <a:pt x="279" y="16133"/>
                        <a:pt x="286" y="16133"/>
                        <a:pt x="292" y="16133"/>
                      </a:cubicBezTo>
                      <a:cubicBezTo>
                        <a:pt x="1139" y="16064"/>
                        <a:pt x="2400" y="15816"/>
                        <a:pt x="3547" y="15518"/>
                      </a:cubicBezTo>
                      <a:cubicBezTo>
                        <a:pt x="3812" y="15995"/>
                        <a:pt x="4173" y="16427"/>
                        <a:pt x="4615" y="16790"/>
                      </a:cubicBezTo>
                      <a:cubicBezTo>
                        <a:pt x="5396" y="17433"/>
                        <a:pt x="6352" y="17800"/>
                        <a:pt x="7237" y="17800"/>
                      </a:cubicBezTo>
                      <a:cubicBezTo>
                        <a:pt x="8124" y="17800"/>
                        <a:pt x="9080" y="17433"/>
                        <a:pt x="9862" y="16790"/>
                      </a:cubicBezTo>
                      <a:cubicBezTo>
                        <a:pt x="10303" y="16427"/>
                        <a:pt x="10664" y="15995"/>
                        <a:pt x="10929" y="15518"/>
                      </a:cubicBezTo>
                      <a:cubicBezTo>
                        <a:pt x="12076" y="15816"/>
                        <a:pt x="13337" y="16064"/>
                        <a:pt x="14183" y="16133"/>
                      </a:cubicBezTo>
                      <a:cubicBezTo>
                        <a:pt x="14190" y="16133"/>
                        <a:pt x="14198" y="16133"/>
                        <a:pt x="14205" y="16133"/>
                      </a:cubicBezTo>
                      <a:cubicBezTo>
                        <a:pt x="14339" y="16133"/>
                        <a:pt x="14453" y="16029"/>
                        <a:pt x="14464" y="15894"/>
                      </a:cubicBezTo>
                      <a:cubicBezTo>
                        <a:pt x="14475" y="15750"/>
                        <a:pt x="14369" y="15624"/>
                        <a:pt x="14225" y="15612"/>
                      </a:cubicBezTo>
                      <a:cubicBezTo>
                        <a:pt x="13440" y="15549"/>
                        <a:pt x="12251" y="15317"/>
                        <a:pt x="11158" y="15038"/>
                      </a:cubicBezTo>
                      <a:cubicBezTo>
                        <a:pt x="11242" y="14828"/>
                        <a:pt x="11309" y="14611"/>
                        <a:pt x="11357" y="14392"/>
                      </a:cubicBezTo>
                      <a:cubicBezTo>
                        <a:pt x="11583" y="14549"/>
                        <a:pt x="11776" y="14701"/>
                        <a:pt x="11915" y="14836"/>
                      </a:cubicBezTo>
                      <a:cubicBezTo>
                        <a:pt x="12109" y="15024"/>
                        <a:pt x="12364" y="15125"/>
                        <a:pt x="12633" y="15125"/>
                      </a:cubicBezTo>
                      <a:cubicBezTo>
                        <a:pt x="12914" y="15125"/>
                        <a:pt x="13180" y="15015"/>
                        <a:pt x="13376" y="14811"/>
                      </a:cubicBezTo>
                      <a:cubicBezTo>
                        <a:pt x="13420" y="14765"/>
                        <a:pt x="13459" y="14715"/>
                        <a:pt x="13494" y="14662"/>
                      </a:cubicBezTo>
                      <a:cubicBezTo>
                        <a:pt x="13574" y="14542"/>
                        <a:pt x="13540" y="14380"/>
                        <a:pt x="13421" y="14301"/>
                      </a:cubicBezTo>
                      <a:cubicBezTo>
                        <a:pt x="13408" y="14293"/>
                        <a:pt x="13394" y="14286"/>
                        <a:pt x="13382" y="14280"/>
                      </a:cubicBezTo>
                      <a:cubicBezTo>
                        <a:pt x="13437" y="14056"/>
                        <a:pt x="13390" y="13813"/>
                        <a:pt x="13243" y="13623"/>
                      </a:cubicBezTo>
                      <a:cubicBezTo>
                        <a:pt x="13247" y="13619"/>
                        <a:pt x="13251" y="13616"/>
                        <a:pt x="13254" y="13613"/>
                      </a:cubicBezTo>
                      <a:cubicBezTo>
                        <a:pt x="13351" y="13505"/>
                        <a:pt x="13340" y="13340"/>
                        <a:pt x="13234" y="13244"/>
                      </a:cubicBezTo>
                      <a:cubicBezTo>
                        <a:pt x="12788" y="12844"/>
                        <a:pt x="12098" y="12380"/>
                        <a:pt x="11502" y="12072"/>
                      </a:cubicBezTo>
                      <a:cubicBezTo>
                        <a:pt x="11539" y="11828"/>
                        <a:pt x="11568" y="11579"/>
                        <a:pt x="11591" y="11327"/>
                      </a:cubicBezTo>
                      <a:cubicBezTo>
                        <a:pt x="11935" y="11442"/>
                        <a:pt x="12238" y="11569"/>
                        <a:pt x="12454" y="11690"/>
                      </a:cubicBezTo>
                      <a:cubicBezTo>
                        <a:pt x="12608" y="11778"/>
                        <a:pt x="12784" y="11823"/>
                        <a:pt x="12960" y="11823"/>
                      </a:cubicBezTo>
                      <a:cubicBezTo>
                        <a:pt x="13331" y="11823"/>
                        <a:pt x="13677" y="11622"/>
                        <a:pt x="13860" y="11298"/>
                      </a:cubicBezTo>
                      <a:cubicBezTo>
                        <a:pt x="14139" y="10804"/>
                        <a:pt x="13964" y="10173"/>
                        <a:pt x="13468" y="9893"/>
                      </a:cubicBezTo>
                      <a:cubicBezTo>
                        <a:pt x="12938" y="9595"/>
                        <a:pt x="12064" y="9277"/>
                        <a:pt x="11344" y="9116"/>
                      </a:cubicBezTo>
                      <a:cubicBezTo>
                        <a:pt x="11382" y="8307"/>
                        <a:pt x="11401" y="6871"/>
                        <a:pt x="11173" y="5305"/>
                      </a:cubicBezTo>
                      <a:cubicBezTo>
                        <a:pt x="10889" y="3350"/>
                        <a:pt x="10330" y="1909"/>
                        <a:pt x="9511" y="1020"/>
                      </a:cubicBezTo>
                      <a:cubicBezTo>
                        <a:pt x="8890" y="343"/>
                        <a:pt x="8124" y="0"/>
                        <a:pt x="7237" y="0"/>
                      </a:cubicBezTo>
                      <a:cubicBezTo>
                        <a:pt x="6402" y="0"/>
                        <a:pt x="5674" y="305"/>
                        <a:pt x="5072" y="907"/>
                      </a:cubicBezTo>
                      <a:cubicBezTo>
                        <a:pt x="4969" y="1009"/>
                        <a:pt x="4969" y="1175"/>
                        <a:pt x="5072" y="1276"/>
                      </a:cubicBezTo>
                      <a:cubicBezTo>
                        <a:pt x="5074" y="1278"/>
                        <a:pt x="5077" y="1281"/>
                        <a:pt x="5079" y="1283"/>
                      </a:cubicBezTo>
                      <a:cubicBezTo>
                        <a:pt x="5079" y="1284"/>
                        <a:pt x="5078" y="1284"/>
                        <a:pt x="5078" y="1285"/>
                      </a:cubicBezTo>
                      <a:cubicBezTo>
                        <a:pt x="5067" y="1297"/>
                        <a:pt x="5057" y="1308"/>
                        <a:pt x="5048" y="1320"/>
                      </a:cubicBezTo>
                      <a:cubicBezTo>
                        <a:pt x="5039" y="1330"/>
                        <a:pt x="5031" y="1340"/>
                        <a:pt x="5021" y="1352"/>
                      </a:cubicBezTo>
                      <a:cubicBezTo>
                        <a:pt x="5012" y="1363"/>
                        <a:pt x="5002" y="1376"/>
                        <a:pt x="4992" y="1387"/>
                      </a:cubicBezTo>
                      <a:cubicBezTo>
                        <a:pt x="4983" y="1398"/>
                        <a:pt x="4977" y="1408"/>
                        <a:pt x="4969" y="1417"/>
                      </a:cubicBezTo>
                      <a:cubicBezTo>
                        <a:pt x="4929" y="1467"/>
                        <a:pt x="4892" y="1517"/>
                        <a:pt x="4855" y="1569"/>
                      </a:cubicBezTo>
                      <a:cubicBezTo>
                        <a:pt x="4848" y="1578"/>
                        <a:pt x="4841" y="1589"/>
                        <a:pt x="4834" y="1598"/>
                      </a:cubicBezTo>
                      <a:cubicBezTo>
                        <a:pt x="4824" y="1611"/>
                        <a:pt x="4815" y="1626"/>
                        <a:pt x="4804" y="1640"/>
                      </a:cubicBezTo>
                      <a:cubicBezTo>
                        <a:pt x="4797" y="1651"/>
                        <a:pt x="4790" y="1661"/>
                        <a:pt x="4784" y="1671"/>
                      </a:cubicBezTo>
                      <a:cubicBezTo>
                        <a:pt x="4773" y="1686"/>
                        <a:pt x="4764" y="1700"/>
                        <a:pt x="4755" y="1715"/>
                      </a:cubicBezTo>
                      <a:cubicBezTo>
                        <a:pt x="4748" y="1725"/>
                        <a:pt x="4740" y="1737"/>
                        <a:pt x="4733" y="1747"/>
                      </a:cubicBezTo>
                      <a:cubicBezTo>
                        <a:pt x="4724" y="1762"/>
                        <a:pt x="4715" y="1776"/>
                        <a:pt x="4705" y="1791"/>
                      </a:cubicBezTo>
                      <a:lnTo>
                        <a:pt x="4685" y="1825"/>
                      </a:lnTo>
                      <a:cubicBezTo>
                        <a:pt x="4675" y="1839"/>
                        <a:pt x="4666" y="1854"/>
                        <a:pt x="4657" y="1869"/>
                      </a:cubicBezTo>
                      <a:lnTo>
                        <a:pt x="4653" y="1876"/>
                      </a:lnTo>
                      <a:cubicBezTo>
                        <a:pt x="4651" y="1875"/>
                        <a:pt x="4649" y="1874"/>
                        <a:pt x="4647" y="1872"/>
                      </a:cubicBezTo>
                      <a:cubicBezTo>
                        <a:pt x="4608" y="1852"/>
                        <a:pt x="4564" y="1841"/>
                        <a:pt x="4523" y="1841"/>
                      </a:cubicBezTo>
                      <a:cubicBezTo>
                        <a:pt x="4430" y="1841"/>
                        <a:pt x="4341" y="1891"/>
                        <a:pt x="4295" y="1978"/>
                      </a:cubicBezTo>
                      <a:cubicBezTo>
                        <a:pt x="3195" y="4016"/>
                        <a:pt x="3039" y="7201"/>
                        <a:pt x="3131" y="9116"/>
                      </a:cubicBezTo>
                      <a:cubicBezTo>
                        <a:pt x="2413" y="9277"/>
                        <a:pt x="1537" y="9595"/>
                        <a:pt x="1008" y="9893"/>
                      </a:cubicBezTo>
                      <a:cubicBezTo>
                        <a:pt x="512" y="10173"/>
                        <a:pt x="337" y="10804"/>
                        <a:pt x="617" y="11298"/>
                      </a:cubicBezTo>
                      <a:cubicBezTo>
                        <a:pt x="799" y="11622"/>
                        <a:pt x="1144" y="11823"/>
                        <a:pt x="1515" y="11823"/>
                      </a:cubicBezTo>
                      <a:cubicBezTo>
                        <a:pt x="1692" y="11823"/>
                        <a:pt x="1868" y="11778"/>
                        <a:pt x="2022" y="11690"/>
                      </a:cubicBezTo>
                      <a:cubicBezTo>
                        <a:pt x="2237" y="11569"/>
                        <a:pt x="2541" y="11442"/>
                        <a:pt x="2885" y="11327"/>
                      </a:cubicBezTo>
                      <a:cubicBezTo>
                        <a:pt x="2907" y="11579"/>
                        <a:pt x="2937" y="11828"/>
                        <a:pt x="2975" y="12070"/>
                      </a:cubicBezTo>
                      <a:cubicBezTo>
                        <a:pt x="2316" y="12411"/>
                        <a:pt x="1563" y="12929"/>
                        <a:pt x="1126" y="13352"/>
                      </a:cubicBezTo>
                      <a:cubicBezTo>
                        <a:pt x="928" y="13542"/>
                        <a:pt x="815" y="13801"/>
                        <a:pt x="812" y="14077"/>
                      </a:cubicBezTo>
                      <a:cubicBezTo>
                        <a:pt x="806" y="14353"/>
                        <a:pt x="910" y="14614"/>
                        <a:pt x="1100" y="14811"/>
                      </a:cubicBezTo>
                      <a:cubicBezTo>
                        <a:pt x="1297" y="15015"/>
                        <a:pt x="1561" y="15125"/>
                        <a:pt x="1843" y="15125"/>
                      </a:cubicBezTo>
                      <a:cubicBezTo>
                        <a:pt x="2112" y="15125"/>
                        <a:pt x="2367" y="15024"/>
                        <a:pt x="2560" y="14836"/>
                      </a:cubicBezTo>
                      <a:cubicBezTo>
                        <a:pt x="2700" y="14701"/>
                        <a:pt x="2893" y="14549"/>
                        <a:pt x="3118" y="14392"/>
                      </a:cubicBezTo>
                      <a:cubicBezTo>
                        <a:pt x="3168" y="14611"/>
                        <a:pt x="3234" y="14828"/>
                        <a:pt x="3317" y="15038"/>
                      </a:cubicBezTo>
                      <a:cubicBezTo>
                        <a:pt x="2224" y="15317"/>
                        <a:pt x="1036" y="15549"/>
                        <a:pt x="251" y="15612"/>
                      </a:cubicBezTo>
                      <a:cubicBezTo>
                        <a:pt x="107" y="15624"/>
                        <a:pt x="1" y="15750"/>
                        <a:pt x="12" y="15894"/>
                      </a:cubicBezTo>
                    </a:path>
                  </a:pathLst>
                </a:custGeom>
                <a:solidFill>
                  <a:schemeClr val="accent6"/>
                </a:solidFill>
                <a:ln w="114300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grpSp>
              <p:nvGrpSpPr>
                <p:cNvPr id="1360" name="Google Shape;1360;p42"/>
                <p:cNvGrpSpPr/>
                <p:nvPr/>
              </p:nvGrpSpPr>
              <p:grpSpPr>
                <a:xfrm>
                  <a:off x="2693467" y="1485887"/>
                  <a:ext cx="1071677" cy="1317922"/>
                  <a:chOff x="3860520" y="1644021"/>
                  <a:chExt cx="419920" cy="516407"/>
                </a:xfrm>
              </p:grpSpPr>
              <p:sp>
                <p:nvSpPr>
                  <p:cNvPr id="1361" name="Google Shape;1361;p42"/>
                  <p:cNvSpPr/>
                  <p:nvPr/>
                </p:nvSpPr>
                <p:spPr>
                  <a:xfrm>
                    <a:off x="3878884" y="1912915"/>
                    <a:ext cx="117926" cy="665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65" h="2294" extrusionOk="0">
                        <a:moveTo>
                          <a:pt x="3266" y="1"/>
                        </a:moveTo>
                        <a:cubicBezTo>
                          <a:pt x="2649" y="1"/>
                          <a:pt x="1255" y="426"/>
                          <a:pt x="503" y="851"/>
                        </a:cubicBezTo>
                        <a:cubicBezTo>
                          <a:pt x="132" y="1061"/>
                          <a:pt x="1" y="1532"/>
                          <a:pt x="211" y="1902"/>
                        </a:cubicBezTo>
                        <a:cubicBezTo>
                          <a:pt x="352" y="2152"/>
                          <a:pt x="613" y="2293"/>
                          <a:pt x="882" y="2293"/>
                        </a:cubicBezTo>
                        <a:cubicBezTo>
                          <a:pt x="1011" y="2293"/>
                          <a:pt x="1141" y="2262"/>
                          <a:pt x="1261" y="2196"/>
                        </a:cubicBezTo>
                        <a:cubicBezTo>
                          <a:pt x="1900" y="1833"/>
                          <a:pt x="3017" y="1545"/>
                          <a:pt x="3251" y="1544"/>
                        </a:cubicBezTo>
                        <a:lnTo>
                          <a:pt x="3278" y="1544"/>
                        </a:lnTo>
                        <a:cubicBezTo>
                          <a:pt x="3692" y="1544"/>
                          <a:pt x="4034" y="1218"/>
                          <a:pt x="4048" y="801"/>
                        </a:cubicBezTo>
                        <a:cubicBezTo>
                          <a:pt x="4064" y="375"/>
                          <a:pt x="3730" y="18"/>
                          <a:pt x="3305" y="2"/>
                        </a:cubicBezTo>
                        <a:cubicBezTo>
                          <a:pt x="3292" y="1"/>
                          <a:pt x="3279" y="1"/>
                          <a:pt x="3266" y="1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362" name="Google Shape;1362;p42"/>
                  <p:cNvSpPr/>
                  <p:nvPr/>
                </p:nvSpPr>
                <p:spPr>
                  <a:xfrm>
                    <a:off x="3889298" y="1991967"/>
                    <a:ext cx="111050" cy="83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8" h="2873" extrusionOk="0">
                        <a:moveTo>
                          <a:pt x="2982" y="1"/>
                        </a:moveTo>
                        <a:cubicBezTo>
                          <a:pt x="2926" y="1"/>
                          <a:pt x="2870" y="6"/>
                          <a:pt x="2815" y="19"/>
                        </a:cubicBezTo>
                        <a:cubicBezTo>
                          <a:pt x="2236" y="149"/>
                          <a:pt x="950" y="934"/>
                          <a:pt x="316" y="1546"/>
                        </a:cubicBezTo>
                        <a:cubicBezTo>
                          <a:pt x="10" y="1840"/>
                          <a:pt x="0" y="2330"/>
                          <a:pt x="296" y="2637"/>
                        </a:cubicBezTo>
                        <a:cubicBezTo>
                          <a:pt x="448" y="2793"/>
                          <a:pt x="651" y="2872"/>
                          <a:pt x="851" y="2872"/>
                        </a:cubicBezTo>
                        <a:cubicBezTo>
                          <a:pt x="1044" y="2872"/>
                          <a:pt x="1238" y="2800"/>
                          <a:pt x="1387" y="2655"/>
                        </a:cubicBezTo>
                        <a:cubicBezTo>
                          <a:pt x="1916" y="2145"/>
                          <a:pt x="2923" y="1584"/>
                          <a:pt x="3149" y="1526"/>
                        </a:cubicBezTo>
                        <a:cubicBezTo>
                          <a:pt x="3565" y="1432"/>
                          <a:pt x="3827" y="1021"/>
                          <a:pt x="3735" y="606"/>
                        </a:cubicBezTo>
                        <a:cubicBezTo>
                          <a:pt x="3655" y="245"/>
                          <a:pt x="3335" y="1"/>
                          <a:pt x="2982" y="1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363" name="Google Shape;1363;p42"/>
                  <p:cNvSpPr/>
                  <p:nvPr/>
                </p:nvSpPr>
                <p:spPr>
                  <a:xfrm>
                    <a:off x="4144209" y="1912915"/>
                    <a:ext cx="117868" cy="665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63" h="2294" extrusionOk="0">
                        <a:moveTo>
                          <a:pt x="799" y="1"/>
                        </a:moveTo>
                        <a:cubicBezTo>
                          <a:pt x="785" y="1"/>
                          <a:pt x="772" y="1"/>
                          <a:pt x="759" y="2"/>
                        </a:cubicBezTo>
                        <a:cubicBezTo>
                          <a:pt x="333" y="18"/>
                          <a:pt x="0" y="375"/>
                          <a:pt x="15" y="801"/>
                        </a:cubicBezTo>
                        <a:cubicBezTo>
                          <a:pt x="30" y="1218"/>
                          <a:pt x="371" y="1544"/>
                          <a:pt x="786" y="1544"/>
                        </a:cubicBezTo>
                        <a:lnTo>
                          <a:pt x="814" y="1544"/>
                        </a:lnTo>
                        <a:cubicBezTo>
                          <a:pt x="1047" y="1545"/>
                          <a:pt x="2163" y="1833"/>
                          <a:pt x="2803" y="2196"/>
                        </a:cubicBezTo>
                        <a:cubicBezTo>
                          <a:pt x="2923" y="2262"/>
                          <a:pt x="3052" y="2293"/>
                          <a:pt x="3181" y="2293"/>
                        </a:cubicBezTo>
                        <a:cubicBezTo>
                          <a:pt x="3451" y="2293"/>
                          <a:pt x="3712" y="2152"/>
                          <a:pt x="3853" y="1902"/>
                        </a:cubicBezTo>
                        <a:cubicBezTo>
                          <a:pt x="4063" y="1532"/>
                          <a:pt x="3933" y="1061"/>
                          <a:pt x="3560" y="851"/>
                        </a:cubicBezTo>
                        <a:cubicBezTo>
                          <a:pt x="2810" y="426"/>
                          <a:pt x="1416" y="1"/>
                          <a:pt x="799" y="1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364" name="Google Shape;1364;p42"/>
                  <p:cNvSpPr/>
                  <p:nvPr/>
                </p:nvSpPr>
                <p:spPr>
                  <a:xfrm>
                    <a:off x="4140670" y="1991967"/>
                    <a:ext cx="110992" cy="83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26" h="2873" extrusionOk="0">
                        <a:moveTo>
                          <a:pt x="845" y="1"/>
                        </a:moveTo>
                        <a:cubicBezTo>
                          <a:pt x="491" y="1"/>
                          <a:pt x="172" y="245"/>
                          <a:pt x="92" y="606"/>
                        </a:cubicBezTo>
                        <a:cubicBezTo>
                          <a:pt x="0" y="1021"/>
                          <a:pt x="261" y="1432"/>
                          <a:pt x="678" y="1526"/>
                        </a:cubicBezTo>
                        <a:cubicBezTo>
                          <a:pt x="904" y="1584"/>
                          <a:pt x="1911" y="2145"/>
                          <a:pt x="2440" y="2655"/>
                        </a:cubicBezTo>
                        <a:cubicBezTo>
                          <a:pt x="2589" y="2800"/>
                          <a:pt x="2783" y="2872"/>
                          <a:pt x="2976" y="2872"/>
                        </a:cubicBezTo>
                        <a:cubicBezTo>
                          <a:pt x="3177" y="2872"/>
                          <a:pt x="3379" y="2793"/>
                          <a:pt x="3532" y="2637"/>
                        </a:cubicBezTo>
                        <a:cubicBezTo>
                          <a:pt x="3826" y="2330"/>
                          <a:pt x="3818" y="1840"/>
                          <a:pt x="3511" y="1546"/>
                        </a:cubicBezTo>
                        <a:cubicBezTo>
                          <a:pt x="2876" y="934"/>
                          <a:pt x="1592" y="149"/>
                          <a:pt x="1013" y="19"/>
                        </a:cubicBezTo>
                        <a:cubicBezTo>
                          <a:pt x="956" y="6"/>
                          <a:pt x="900" y="1"/>
                          <a:pt x="845" y="1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365" name="Google Shape;1365;p42"/>
                  <p:cNvSpPr/>
                  <p:nvPr/>
                </p:nvSpPr>
                <p:spPr>
                  <a:xfrm>
                    <a:off x="3948131" y="1651592"/>
                    <a:ext cx="244699" cy="2963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35" h="10216" extrusionOk="0">
                        <a:moveTo>
                          <a:pt x="4217" y="0"/>
                        </a:moveTo>
                        <a:cubicBezTo>
                          <a:pt x="1" y="0"/>
                          <a:pt x="156" y="8415"/>
                          <a:pt x="515" y="10215"/>
                        </a:cubicBezTo>
                        <a:lnTo>
                          <a:pt x="7921" y="10215"/>
                        </a:lnTo>
                        <a:cubicBezTo>
                          <a:pt x="8279" y="8415"/>
                          <a:pt x="8435" y="0"/>
                          <a:pt x="4217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366" name="Google Shape;1366;p42"/>
                  <p:cNvSpPr/>
                  <p:nvPr/>
                </p:nvSpPr>
                <p:spPr>
                  <a:xfrm>
                    <a:off x="3948856" y="1655596"/>
                    <a:ext cx="105712" cy="2923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" h="10078" extrusionOk="0">
                        <a:moveTo>
                          <a:pt x="3307" y="0"/>
                        </a:moveTo>
                        <a:lnTo>
                          <a:pt x="3307" y="0"/>
                        </a:lnTo>
                        <a:cubicBezTo>
                          <a:pt x="1" y="1100"/>
                          <a:pt x="158" y="8413"/>
                          <a:pt x="490" y="10077"/>
                        </a:cubicBezTo>
                        <a:lnTo>
                          <a:pt x="3644" y="10077"/>
                        </a:lnTo>
                        <a:cubicBezTo>
                          <a:pt x="2527" y="9110"/>
                          <a:pt x="2035" y="2416"/>
                          <a:pt x="330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367" name="Google Shape;1367;p42"/>
                  <p:cNvSpPr/>
                  <p:nvPr/>
                </p:nvSpPr>
                <p:spPr>
                  <a:xfrm>
                    <a:off x="3958226" y="1860929"/>
                    <a:ext cx="224537" cy="23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40" h="798" extrusionOk="0">
                        <a:moveTo>
                          <a:pt x="3869" y="0"/>
                        </a:moveTo>
                        <a:cubicBezTo>
                          <a:pt x="2470" y="0"/>
                          <a:pt x="952" y="140"/>
                          <a:pt x="4" y="284"/>
                        </a:cubicBezTo>
                        <a:cubicBezTo>
                          <a:pt x="1" y="459"/>
                          <a:pt x="1" y="630"/>
                          <a:pt x="1" y="798"/>
                        </a:cubicBezTo>
                        <a:cubicBezTo>
                          <a:pt x="912" y="654"/>
                          <a:pt x="2469" y="508"/>
                          <a:pt x="3869" y="508"/>
                        </a:cubicBezTo>
                        <a:cubicBezTo>
                          <a:pt x="5271" y="508"/>
                          <a:pt x="6828" y="654"/>
                          <a:pt x="7738" y="798"/>
                        </a:cubicBezTo>
                        <a:cubicBezTo>
                          <a:pt x="7740" y="630"/>
                          <a:pt x="7738" y="459"/>
                          <a:pt x="7735" y="284"/>
                        </a:cubicBezTo>
                        <a:cubicBezTo>
                          <a:pt x="6788" y="140"/>
                          <a:pt x="5270" y="0"/>
                          <a:pt x="3869" y="0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368" name="Google Shape;1368;p42"/>
                  <p:cNvSpPr/>
                  <p:nvPr/>
                </p:nvSpPr>
                <p:spPr>
                  <a:xfrm>
                    <a:off x="3961649" y="1793683"/>
                    <a:ext cx="217691" cy="225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04" h="779" extrusionOk="0">
                        <a:moveTo>
                          <a:pt x="3751" y="0"/>
                        </a:moveTo>
                        <a:cubicBezTo>
                          <a:pt x="2438" y="0"/>
                          <a:pt x="1018" y="123"/>
                          <a:pt x="66" y="257"/>
                        </a:cubicBezTo>
                        <a:cubicBezTo>
                          <a:pt x="40" y="431"/>
                          <a:pt x="18" y="606"/>
                          <a:pt x="0" y="778"/>
                        </a:cubicBezTo>
                        <a:cubicBezTo>
                          <a:pt x="922" y="642"/>
                          <a:pt x="2409" y="507"/>
                          <a:pt x="3751" y="507"/>
                        </a:cubicBezTo>
                        <a:cubicBezTo>
                          <a:pt x="5096" y="507"/>
                          <a:pt x="6582" y="642"/>
                          <a:pt x="7503" y="778"/>
                        </a:cubicBezTo>
                        <a:cubicBezTo>
                          <a:pt x="7485" y="606"/>
                          <a:pt x="7463" y="431"/>
                          <a:pt x="7439" y="257"/>
                        </a:cubicBezTo>
                        <a:cubicBezTo>
                          <a:pt x="6486" y="123"/>
                          <a:pt x="5067" y="0"/>
                          <a:pt x="3751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369" name="Google Shape;1369;p42"/>
                  <p:cNvSpPr/>
                  <p:nvPr/>
                </p:nvSpPr>
                <p:spPr>
                  <a:xfrm>
                    <a:off x="3974849" y="1726438"/>
                    <a:ext cx="191234" cy="2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2" h="717" extrusionOk="0">
                        <a:moveTo>
                          <a:pt x="3296" y="0"/>
                        </a:moveTo>
                        <a:cubicBezTo>
                          <a:pt x="2222" y="0"/>
                          <a:pt x="1077" y="82"/>
                          <a:pt x="175" y="186"/>
                        </a:cubicBezTo>
                        <a:cubicBezTo>
                          <a:pt x="112" y="358"/>
                          <a:pt x="54" y="537"/>
                          <a:pt x="0" y="716"/>
                        </a:cubicBezTo>
                        <a:cubicBezTo>
                          <a:pt x="915" y="603"/>
                          <a:pt x="2157" y="507"/>
                          <a:pt x="3296" y="507"/>
                        </a:cubicBezTo>
                        <a:cubicBezTo>
                          <a:pt x="4436" y="507"/>
                          <a:pt x="5678" y="603"/>
                          <a:pt x="6592" y="716"/>
                        </a:cubicBezTo>
                        <a:cubicBezTo>
                          <a:pt x="6539" y="537"/>
                          <a:pt x="6483" y="358"/>
                          <a:pt x="6420" y="186"/>
                        </a:cubicBezTo>
                        <a:cubicBezTo>
                          <a:pt x="5517" y="82"/>
                          <a:pt x="4372" y="0"/>
                          <a:pt x="3296" y="0"/>
                        </a:cubicBezTo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370" name="Google Shape;1370;p42"/>
                  <p:cNvSpPr/>
                  <p:nvPr/>
                </p:nvSpPr>
                <p:spPr>
                  <a:xfrm>
                    <a:off x="3949204" y="1923213"/>
                    <a:ext cx="242582" cy="1297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62" h="4471" extrusionOk="0">
                        <a:moveTo>
                          <a:pt x="449" y="1"/>
                        </a:moveTo>
                        <a:cubicBezTo>
                          <a:pt x="237" y="1"/>
                          <a:pt x="58" y="168"/>
                          <a:pt x="51" y="385"/>
                        </a:cubicBezTo>
                        <a:cubicBezTo>
                          <a:pt x="0" y="1898"/>
                          <a:pt x="302" y="3596"/>
                          <a:pt x="797" y="4470"/>
                        </a:cubicBezTo>
                        <a:lnTo>
                          <a:pt x="7566" y="4470"/>
                        </a:lnTo>
                        <a:cubicBezTo>
                          <a:pt x="8061" y="3596"/>
                          <a:pt x="8362" y="1898"/>
                          <a:pt x="8311" y="385"/>
                        </a:cubicBezTo>
                        <a:cubicBezTo>
                          <a:pt x="8303" y="168"/>
                          <a:pt x="8123" y="1"/>
                          <a:pt x="7914" y="1"/>
                        </a:cubicBezTo>
                        <a:cubicBezTo>
                          <a:pt x="7893" y="1"/>
                          <a:pt x="7872" y="3"/>
                          <a:pt x="7852" y="5"/>
                        </a:cubicBezTo>
                        <a:cubicBezTo>
                          <a:pt x="7063" y="131"/>
                          <a:pt x="5573" y="301"/>
                          <a:pt x="4180" y="301"/>
                        </a:cubicBezTo>
                        <a:cubicBezTo>
                          <a:pt x="2788" y="301"/>
                          <a:pt x="1299" y="131"/>
                          <a:pt x="511" y="5"/>
                        </a:cubicBezTo>
                        <a:cubicBezTo>
                          <a:pt x="490" y="3"/>
                          <a:pt x="469" y="1"/>
                          <a:pt x="44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371" name="Google Shape;1371;p42"/>
                  <p:cNvSpPr/>
                  <p:nvPr/>
                </p:nvSpPr>
                <p:spPr>
                  <a:xfrm>
                    <a:off x="3949204" y="1923213"/>
                    <a:ext cx="87059" cy="1297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1" h="4471" extrusionOk="0">
                        <a:moveTo>
                          <a:pt x="449" y="1"/>
                        </a:moveTo>
                        <a:cubicBezTo>
                          <a:pt x="237" y="1"/>
                          <a:pt x="58" y="168"/>
                          <a:pt x="51" y="385"/>
                        </a:cubicBezTo>
                        <a:cubicBezTo>
                          <a:pt x="0" y="1898"/>
                          <a:pt x="302" y="3596"/>
                          <a:pt x="797" y="4470"/>
                        </a:cubicBezTo>
                        <a:lnTo>
                          <a:pt x="3001" y="4470"/>
                        </a:lnTo>
                        <a:cubicBezTo>
                          <a:pt x="2383" y="3509"/>
                          <a:pt x="1721" y="1409"/>
                          <a:pt x="1964" y="186"/>
                        </a:cubicBezTo>
                        <a:cubicBezTo>
                          <a:pt x="1384" y="131"/>
                          <a:pt x="873" y="64"/>
                          <a:pt x="511" y="5"/>
                        </a:cubicBezTo>
                        <a:cubicBezTo>
                          <a:pt x="490" y="3"/>
                          <a:pt x="469" y="1"/>
                          <a:pt x="44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372" name="Google Shape;1372;p42"/>
                  <p:cNvSpPr/>
                  <p:nvPr/>
                </p:nvSpPr>
                <p:spPr>
                  <a:xfrm>
                    <a:off x="3951206" y="2008764"/>
                    <a:ext cx="238549" cy="1441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23" h="4968" extrusionOk="0">
                        <a:moveTo>
                          <a:pt x="4062" y="1"/>
                        </a:moveTo>
                        <a:cubicBezTo>
                          <a:pt x="3055" y="1"/>
                          <a:pt x="0" y="12"/>
                          <a:pt x="191" y="1446"/>
                        </a:cubicBezTo>
                        <a:cubicBezTo>
                          <a:pt x="477" y="3603"/>
                          <a:pt x="2499" y="4968"/>
                          <a:pt x="4111" y="4968"/>
                        </a:cubicBezTo>
                        <a:cubicBezTo>
                          <a:pt x="5725" y="4968"/>
                          <a:pt x="7747" y="3603"/>
                          <a:pt x="8032" y="1446"/>
                        </a:cubicBezTo>
                        <a:cubicBezTo>
                          <a:pt x="8223" y="12"/>
                          <a:pt x="5169" y="1"/>
                          <a:pt x="4163" y="1"/>
                        </a:cubicBezTo>
                        <a:lnTo>
                          <a:pt x="4111" y="1"/>
                        </a:lnTo>
                        <a:lnTo>
                          <a:pt x="4062" y="1"/>
                        </a:lnTo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373" name="Google Shape;1373;p42"/>
                  <p:cNvSpPr/>
                  <p:nvPr/>
                </p:nvSpPr>
                <p:spPr>
                  <a:xfrm>
                    <a:off x="3998985" y="2101393"/>
                    <a:ext cx="38583" cy="306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0" h="1058" extrusionOk="0">
                        <a:moveTo>
                          <a:pt x="664" y="0"/>
                        </a:moveTo>
                        <a:cubicBezTo>
                          <a:pt x="299" y="0"/>
                          <a:pt x="0" y="237"/>
                          <a:pt x="0" y="529"/>
                        </a:cubicBezTo>
                        <a:cubicBezTo>
                          <a:pt x="0" y="821"/>
                          <a:pt x="299" y="1057"/>
                          <a:pt x="664" y="1057"/>
                        </a:cubicBezTo>
                        <a:cubicBezTo>
                          <a:pt x="1031" y="1057"/>
                          <a:pt x="1330" y="821"/>
                          <a:pt x="1330" y="529"/>
                        </a:cubicBezTo>
                        <a:cubicBezTo>
                          <a:pt x="1330" y="237"/>
                          <a:pt x="1031" y="0"/>
                          <a:pt x="66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374" name="Google Shape;1374;p42"/>
                  <p:cNvSpPr/>
                  <p:nvPr/>
                </p:nvSpPr>
                <p:spPr>
                  <a:xfrm>
                    <a:off x="4103421" y="2101393"/>
                    <a:ext cx="38583" cy="306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0" h="1058" extrusionOk="0">
                        <a:moveTo>
                          <a:pt x="665" y="0"/>
                        </a:moveTo>
                        <a:cubicBezTo>
                          <a:pt x="298" y="0"/>
                          <a:pt x="1" y="237"/>
                          <a:pt x="1" y="529"/>
                        </a:cubicBezTo>
                        <a:cubicBezTo>
                          <a:pt x="1" y="821"/>
                          <a:pt x="298" y="1057"/>
                          <a:pt x="665" y="1057"/>
                        </a:cubicBezTo>
                        <a:cubicBezTo>
                          <a:pt x="1031" y="1057"/>
                          <a:pt x="1329" y="821"/>
                          <a:pt x="1329" y="529"/>
                        </a:cubicBezTo>
                        <a:cubicBezTo>
                          <a:pt x="1329" y="237"/>
                          <a:pt x="1031" y="0"/>
                          <a:pt x="66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1375" name="Google Shape;1375;p42"/>
                  <p:cNvSpPr/>
                  <p:nvPr/>
                </p:nvSpPr>
                <p:spPr>
                  <a:xfrm>
                    <a:off x="3860520" y="1644021"/>
                    <a:ext cx="419920" cy="5164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75" h="17801" extrusionOk="0">
                        <a:moveTo>
                          <a:pt x="7237" y="0"/>
                        </a:moveTo>
                        <a:cubicBezTo>
                          <a:pt x="6402" y="0"/>
                          <a:pt x="5674" y="305"/>
                          <a:pt x="5072" y="907"/>
                        </a:cubicBezTo>
                        <a:cubicBezTo>
                          <a:pt x="4969" y="1009"/>
                          <a:pt x="4969" y="1175"/>
                          <a:pt x="5072" y="1276"/>
                        </a:cubicBezTo>
                        <a:cubicBezTo>
                          <a:pt x="5123" y="1326"/>
                          <a:pt x="5189" y="1353"/>
                          <a:pt x="5256" y="1353"/>
                        </a:cubicBezTo>
                        <a:cubicBezTo>
                          <a:pt x="5324" y="1353"/>
                          <a:pt x="5389" y="1326"/>
                          <a:pt x="5440" y="1276"/>
                        </a:cubicBezTo>
                        <a:cubicBezTo>
                          <a:pt x="5942" y="776"/>
                          <a:pt x="6546" y="522"/>
                          <a:pt x="7237" y="522"/>
                        </a:cubicBezTo>
                        <a:cubicBezTo>
                          <a:pt x="7984" y="522"/>
                          <a:pt x="8602" y="800"/>
                          <a:pt x="9128" y="1372"/>
                        </a:cubicBezTo>
                        <a:cubicBezTo>
                          <a:pt x="10772" y="3161"/>
                          <a:pt x="10949" y="7262"/>
                          <a:pt x="10806" y="9382"/>
                        </a:cubicBezTo>
                        <a:cubicBezTo>
                          <a:pt x="9950" y="9515"/>
                          <a:pt x="8530" y="9664"/>
                          <a:pt x="7237" y="9664"/>
                        </a:cubicBezTo>
                        <a:cubicBezTo>
                          <a:pt x="5947" y="9664"/>
                          <a:pt x="4526" y="9515"/>
                          <a:pt x="3670" y="9382"/>
                        </a:cubicBezTo>
                        <a:cubicBezTo>
                          <a:pt x="3548" y="7580"/>
                          <a:pt x="3650" y="4272"/>
                          <a:pt x="4752" y="2225"/>
                        </a:cubicBezTo>
                        <a:cubicBezTo>
                          <a:pt x="4821" y="2100"/>
                          <a:pt x="4774" y="1941"/>
                          <a:pt x="4647" y="1872"/>
                        </a:cubicBezTo>
                        <a:cubicBezTo>
                          <a:pt x="4608" y="1852"/>
                          <a:pt x="4564" y="1841"/>
                          <a:pt x="4523" y="1841"/>
                        </a:cubicBezTo>
                        <a:cubicBezTo>
                          <a:pt x="4430" y="1841"/>
                          <a:pt x="4341" y="1891"/>
                          <a:pt x="4295" y="1978"/>
                        </a:cubicBezTo>
                        <a:cubicBezTo>
                          <a:pt x="3195" y="4016"/>
                          <a:pt x="3039" y="7201"/>
                          <a:pt x="3131" y="9116"/>
                        </a:cubicBezTo>
                        <a:cubicBezTo>
                          <a:pt x="2413" y="9277"/>
                          <a:pt x="1537" y="9595"/>
                          <a:pt x="1008" y="9893"/>
                        </a:cubicBezTo>
                        <a:cubicBezTo>
                          <a:pt x="512" y="10173"/>
                          <a:pt x="337" y="10804"/>
                          <a:pt x="617" y="11298"/>
                        </a:cubicBezTo>
                        <a:cubicBezTo>
                          <a:pt x="799" y="11622"/>
                          <a:pt x="1144" y="11823"/>
                          <a:pt x="1515" y="11823"/>
                        </a:cubicBezTo>
                        <a:cubicBezTo>
                          <a:pt x="1692" y="11823"/>
                          <a:pt x="1868" y="11778"/>
                          <a:pt x="2022" y="11690"/>
                        </a:cubicBezTo>
                        <a:cubicBezTo>
                          <a:pt x="2237" y="11569"/>
                          <a:pt x="2541" y="11442"/>
                          <a:pt x="2885" y="11327"/>
                        </a:cubicBezTo>
                        <a:cubicBezTo>
                          <a:pt x="2907" y="11579"/>
                          <a:pt x="2937" y="11828"/>
                          <a:pt x="2975" y="12070"/>
                        </a:cubicBezTo>
                        <a:cubicBezTo>
                          <a:pt x="2316" y="12411"/>
                          <a:pt x="1563" y="12929"/>
                          <a:pt x="1126" y="13352"/>
                        </a:cubicBezTo>
                        <a:cubicBezTo>
                          <a:pt x="928" y="13542"/>
                          <a:pt x="815" y="13801"/>
                          <a:pt x="812" y="14077"/>
                        </a:cubicBezTo>
                        <a:cubicBezTo>
                          <a:pt x="806" y="14353"/>
                          <a:pt x="910" y="14614"/>
                          <a:pt x="1100" y="14811"/>
                        </a:cubicBezTo>
                        <a:cubicBezTo>
                          <a:pt x="1297" y="15015"/>
                          <a:pt x="1561" y="15125"/>
                          <a:pt x="1843" y="15125"/>
                        </a:cubicBezTo>
                        <a:cubicBezTo>
                          <a:pt x="2112" y="15125"/>
                          <a:pt x="2367" y="15024"/>
                          <a:pt x="2560" y="14836"/>
                        </a:cubicBezTo>
                        <a:cubicBezTo>
                          <a:pt x="2700" y="14701"/>
                          <a:pt x="2893" y="14549"/>
                          <a:pt x="3118" y="14392"/>
                        </a:cubicBezTo>
                        <a:cubicBezTo>
                          <a:pt x="3168" y="14611"/>
                          <a:pt x="3234" y="14828"/>
                          <a:pt x="3317" y="15038"/>
                        </a:cubicBezTo>
                        <a:cubicBezTo>
                          <a:pt x="2224" y="15317"/>
                          <a:pt x="1036" y="15549"/>
                          <a:pt x="251" y="15612"/>
                        </a:cubicBezTo>
                        <a:cubicBezTo>
                          <a:pt x="107" y="15624"/>
                          <a:pt x="1" y="15750"/>
                          <a:pt x="12" y="15894"/>
                        </a:cubicBezTo>
                        <a:cubicBezTo>
                          <a:pt x="24" y="16029"/>
                          <a:pt x="136" y="16133"/>
                          <a:pt x="272" y="16133"/>
                        </a:cubicBezTo>
                        <a:cubicBezTo>
                          <a:pt x="279" y="16133"/>
                          <a:pt x="286" y="16133"/>
                          <a:pt x="292" y="16133"/>
                        </a:cubicBezTo>
                        <a:cubicBezTo>
                          <a:pt x="1139" y="16064"/>
                          <a:pt x="2400" y="15816"/>
                          <a:pt x="3547" y="15518"/>
                        </a:cubicBezTo>
                        <a:cubicBezTo>
                          <a:pt x="3812" y="15995"/>
                          <a:pt x="4173" y="16427"/>
                          <a:pt x="4615" y="16790"/>
                        </a:cubicBezTo>
                        <a:cubicBezTo>
                          <a:pt x="5396" y="17433"/>
                          <a:pt x="6352" y="17800"/>
                          <a:pt x="7237" y="17800"/>
                        </a:cubicBezTo>
                        <a:cubicBezTo>
                          <a:pt x="8124" y="17800"/>
                          <a:pt x="9080" y="17433"/>
                          <a:pt x="9862" y="16790"/>
                        </a:cubicBezTo>
                        <a:cubicBezTo>
                          <a:pt x="10303" y="16427"/>
                          <a:pt x="10664" y="15995"/>
                          <a:pt x="10929" y="15518"/>
                        </a:cubicBezTo>
                        <a:cubicBezTo>
                          <a:pt x="12076" y="15816"/>
                          <a:pt x="13337" y="16064"/>
                          <a:pt x="14183" y="16133"/>
                        </a:cubicBezTo>
                        <a:cubicBezTo>
                          <a:pt x="14190" y="16133"/>
                          <a:pt x="14198" y="16133"/>
                          <a:pt x="14205" y="16133"/>
                        </a:cubicBezTo>
                        <a:cubicBezTo>
                          <a:pt x="14339" y="16133"/>
                          <a:pt x="14453" y="16029"/>
                          <a:pt x="14464" y="15894"/>
                        </a:cubicBezTo>
                        <a:cubicBezTo>
                          <a:pt x="14475" y="15750"/>
                          <a:pt x="14369" y="15624"/>
                          <a:pt x="14225" y="15612"/>
                        </a:cubicBezTo>
                        <a:cubicBezTo>
                          <a:pt x="13440" y="15549"/>
                          <a:pt x="12251" y="15317"/>
                          <a:pt x="11158" y="15038"/>
                        </a:cubicBezTo>
                        <a:cubicBezTo>
                          <a:pt x="11242" y="14828"/>
                          <a:pt x="11309" y="14611"/>
                          <a:pt x="11357" y="14392"/>
                        </a:cubicBezTo>
                        <a:cubicBezTo>
                          <a:pt x="11583" y="14549"/>
                          <a:pt x="11776" y="14701"/>
                          <a:pt x="11915" y="14836"/>
                        </a:cubicBezTo>
                        <a:cubicBezTo>
                          <a:pt x="12109" y="15024"/>
                          <a:pt x="12364" y="15125"/>
                          <a:pt x="12633" y="15125"/>
                        </a:cubicBezTo>
                        <a:cubicBezTo>
                          <a:pt x="12914" y="15125"/>
                          <a:pt x="13180" y="15015"/>
                          <a:pt x="13376" y="14811"/>
                        </a:cubicBezTo>
                        <a:cubicBezTo>
                          <a:pt x="13420" y="14765"/>
                          <a:pt x="13459" y="14715"/>
                          <a:pt x="13494" y="14662"/>
                        </a:cubicBezTo>
                        <a:cubicBezTo>
                          <a:pt x="13574" y="14542"/>
                          <a:pt x="13540" y="14380"/>
                          <a:pt x="13421" y="14301"/>
                        </a:cubicBezTo>
                        <a:cubicBezTo>
                          <a:pt x="13376" y="14272"/>
                          <a:pt x="13326" y="14258"/>
                          <a:pt x="13277" y="14258"/>
                        </a:cubicBezTo>
                        <a:cubicBezTo>
                          <a:pt x="13192" y="14258"/>
                          <a:pt x="13109" y="14299"/>
                          <a:pt x="13060" y="14375"/>
                        </a:cubicBezTo>
                        <a:cubicBezTo>
                          <a:pt x="13042" y="14401"/>
                          <a:pt x="13022" y="14426"/>
                          <a:pt x="13000" y="14448"/>
                        </a:cubicBezTo>
                        <a:cubicBezTo>
                          <a:pt x="12903" y="14549"/>
                          <a:pt x="12773" y="14606"/>
                          <a:pt x="12633" y="14606"/>
                        </a:cubicBezTo>
                        <a:cubicBezTo>
                          <a:pt x="12499" y="14606"/>
                          <a:pt x="12374" y="14554"/>
                          <a:pt x="12277" y="14461"/>
                        </a:cubicBezTo>
                        <a:cubicBezTo>
                          <a:pt x="12023" y="14215"/>
                          <a:pt x="11693" y="13981"/>
                          <a:pt x="11426" y="13810"/>
                        </a:cubicBezTo>
                        <a:cubicBezTo>
                          <a:pt x="11412" y="13616"/>
                          <a:pt x="11347" y="13440"/>
                          <a:pt x="11233" y="13279"/>
                        </a:cubicBezTo>
                        <a:cubicBezTo>
                          <a:pt x="11297" y="13068"/>
                          <a:pt x="11354" y="12844"/>
                          <a:pt x="11403" y="12609"/>
                        </a:cubicBezTo>
                        <a:cubicBezTo>
                          <a:pt x="11926" y="12895"/>
                          <a:pt x="12510" y="13294"/>
                          <a:pt x="12885" y="13632"/>
                        </a:cubicBezTo>
                        <a:cubicBezTo>
                          <a:pt x="12935" y="13677"/>
                          <a:pt x="12997" y="13698"/>
                          <a:pt x="13060" y="13698"/>
                        </a:cubicBezTo>
                        <a:cubicBezTo>
                          <a:pt x="13131" y="13698"/>
                          <a:pt x="13201" y="13669"/>
                          <a:pt x="13254" y="13613"/>
                        </a:cubicBezTo>
                        <a:cubicBezTo>
                          <a:pt x="13351" y="13505"/>
                          <a:pt x="13340" y="13340"/>
                          <a:pt x="13234" y="13244"/>
                        </a:cubicBezTo>
                        <a:cubicBezTo>
                          <a:pt x="12788" y="12844"/>
                          <a:pt x="12098" y="12380"/>
                          <a:pt x="11502" y="12072"/>
                        </a:cubicBezTo>
                        <a:cubicBezTo>
                          <a:pt x="11539" y="11828"/>
                          <a:pt x="11568" y="11579"/>
                          <a:pt x="11591" y="11327"/>
                        </a:cubicBezTo>
                        <a:cubicBezTo>
                          <a:pt x="11935" y="11442"/>
                          <a:pt x="12238" y="11569"/>
                          <a:pt x="12454" y="11690"/>
                        </a:cubicBezTo>
                        <a:cubicBezTo>
                          <a:pt x="12608" y="11778"/>
                          <a:pt x="12784" y="11823"/>
                          <a:pt x="12960" y="11823"/>
                        </a:cubicBezTo>
                        <a:cubicBezTo>
                          <a:pt x="13331" y="11823"/>
                          <a:pt x="13677" y="11622"/>
                          <a:pt x="13860" y="11298"/>
                        </a:cubicBezTo>
                        <a:cubicBezTo>
                          <a:pt x="14139" y="10804"/>
                          <a:pt x="13964" y="10173"/>
                          <a:pt x="13468" y="9893"/>
                        </a:cubicBezTo>
                        <a:cubicBezTo>
                          <a:pt x="12938" y="9595"/>
                          <a:pt x="12064" y="9277"/>
                          <a:pt x="11344" y="9116"/>
                        </a:cubicBezTo>
                        <a:cubicBezTo>
                          <a:pt x="11382" y="8307"/>
                          <a:pt x="11401" y="6871"/>
                          <a:pt x="11173" y="5305"/>
                        </a:cubicBezTo>
                        <a:cubicBezTo>
                          <a:pt x="10889" y="3350"/>
                          <a:pt x="10330" y="1909"/>
                          <a:pt x="9511" y="1020"/>
                        </a:cubicBezTo>
                        <a:cubicBezTo>
                          <a:pt x="8890" y="343"/>
                          <a:pt x="8124" y="0"/>
                          <a:pt x="7237" y="0"/>
                        </a:cubicBezTo>
                        <a:close/>
                        <a:moveTo>
                          <a:pt x="7261" y="12832"/>
                        </a:moveTo>
                        <a:cubicBezTo>
                          <a:pt x="7974" y="12836"/>
                          <a:pt x="10130" y="12832"/>
                          <a:pt x="10754" y="13516"/>
                        </a:cubicBezTo>
                        <a:lnTo>
                          <a:pt x="10755" y="13516"/>
                        </a:lnTo>
                        <a:cubicBezTo>
                          <a:pt x="10758" y="13520"/>
                          <a:pt x="10762" y="13524"/>
                          <a:pt x="10766" y="13529"/>
                        </a:cubicBezTo>
                        <a:cubicBezTo>
                          <a:pt x="10881" y="13661"/>
                          <a:pt x="10925" y="13806"/>
                          <a:pt x="10901" y="13985"/>
                        </a:cubicBezTo>
                        <a:cubicBezTo>
                          <a:pt x="10858" y="14301"/>
                          <a:pt x="10774" y="14609"/>
                          <a:pt x="10650" y="14903"/>
                        </a:cubicBezTo>
                        <a:cubicBezTo>
                          <a:pt x="9872" y="14688"/>
                          <a:pt x="9187" y="14460"/>
                          <a:pt x="8801" y="14265"/>
                        </a:cubicBezTo>
                        <a:cubicBezTo>
                          <a:pt x="8764" y="14247"/>
                          <a:pt x="8724" y="14238"/>
                          <a:pt x="8685" y="14238"/>
                        </a:cubicBezTo>
                        <a:cubicBezTo>
                          <a:pt x="8590" y="14238"/>
                          <a:pt x="8498" y="14291"/>
                          <a:pt x="8452" y="14383"/>
                        </a:cubicBezTo>
                        <a:cubicBezTo>
                          <a:pt x="8387" y="14511"/>
                          <a:pt x="8440" y="14668"/>
                          <a:pt x="8569" y="14732"/>
                        </a:cubicBezTo>
                        <a:cubicBezTo>
                          <a:pt x="8965" y="14930"/>
                          <a:pt x="9640" y="15162"/>
                          <a:pt x="10408" y="15378"/>
                        </a:cubicBezTo>
                        <a:cubicBezTo>
                          <a:pt x="10181" y="15752"/>
                          <a:pt x="9886" y="16095"/>
                          <a:pt x="9530" y="16387"/>
                        </a:cubicBezTo>
                        <a:cubicBezTo>
                          <a:pt x="8851" y="16946"/>
                          <a:pt x="7993" y="17280"/>
                          <a:pt x="7237" y="17280"/>
                        </a:cubicBezTo>
                        <a:cubicBezTo>
                          <a:pt x="6483" y="17280"/>
                          <a:pt x="5625" y="16946"/>
                          <a:pt x="4944" y="16387"/>
                        </a:cubicBezTo>
                        <a:cubicBezTo>
                          <a:pt x="4590" y="16095"/>
                          <a:pt x="4295" y="15752"/>
                          <a:pt x="4069" y="15378"/>
                        </a:cubicBezTo>
                        <a:cubicBezTo>
                          <a:pt x="4836" y="15162"/>
                          <a:pt x="5510" y="14930"/>
                          <a:pt x="5907" y="14732"/>
                        </a:cubicBezTo>
                        <a:cubicBezTo>
                          <a:pt x="6036" y="14668"/>
                          <a:pt x="6089" y="14511"/>
                          <a:pt x="6025" y="14383"/>
                        </a:cubicBezTo>
                        <a:cubicBezTo>
                          <a:pt x="5979" y="14291"/>
                          <a:pt x="5886" y="14238"/>
                          <a:pt x="5791" y="14238"/>
                        </a:cubicBezTo>
                        <a:cubicBezTo>
                          <a:pt x="5751" y="14238"/>
                          <a:pt x="5712" y="14247"/>
                          <a:pt x="5675" y="14265"/>
                        </a:cubicBezTo>
                        <a:cubicBezTo>
                          <a:pt x="5287" y="14460"/>
                          <a:pt x="4604" y="14688"/>
                          <a:pt x="3825" y="14903"/>
                        </a:cubicBezTo>
                        <a:cubicBezTo>
                          <a:pt x="3702" y="14609"/>
                          <a:pt x="3617" y="14301"/>
                          <a:pt x="3576" y="13985"/>
                        </a:cubicBezTo>
                        <a:cubicBezTo>
                          <a:pt x="3552" y="13806"/>
                          <a:pt x="3594" y="13661"/>
                          <a:pt x="3710" y="13529"/>
                        </a:cubicBezTo>
                        <a:cubicBezTo>
                          <a:pt x="3714" y="13524"/>
                          <a:pt x="3718" y="13520"/>
                          <a:pt x="3721" y="13516"/>
                        </a:cubicBezTo>
                        <a:lnTo>
                          <a:pt x="3721" y="13515"/>
                        </a:lnTo>
                        <a:cubicBezTo>
                          <a:pt x="4340" y="12840"/>
                          <a:pt x="6457" y="12832"/>
                          <a:pt x="7192" y="12832"/>
                        </a:cubicBezTo>
                        <a:close/>
                        <a:moveTo>
                          <a:pt x="6865" y="15517"/>
                        </a:moveTo>
                        <a:cubicBezTo>
                          <a:pt x="6805" y="15517"/>
                          <a:pt x="6744" y="15538"/>
                          <a:pt x="6695" y="15580"/>
                        </a:cubicBezTo>
                        <a:cubicBezTo>
                          <a:pt x="6587" y="15677"/>
                          <a:pt x="6574" y="15841"/>
                          <a:pt x="6669" y="15948"/>
                        </a:cubicBezTo>
                        <a:cubicBezTo>
                          <a:pt x="6812" y="16113"/>
                          <a:pt x="7021" y="16207"/>
                          <a:pt x="7237" y="16207"/>
                        </a:cubicBezTo>
                        <a:cubicBezTo>
                          <a:pt x="7455" y="16207"/>
                          <a:pt x="7663" y="16113"/>
                          <a:pt x="7807" y="15948"/>
                        </a:cubicBezTo>
                        <a:cubicBezTo>
                          <a:pt x="7902" y="15841"/>
                          <a:pt x="7890" y="15677"/>
                          <a:pt x="7782" y="15580"/>
                        </a:cubicBezTo>
                        <a:cubicBezTo>
                          <a:pt x="7732" y="15538"/>
                          <a:pt x="7671" y="15517"/>
                          <a:pt x="7611" y="15517"/>
                        </a:cubicBezTo>
                        <a:cubicBezTo>
                          <a:pt x="7538" y="15517"/>
                          <a:pt x="7466" y="15547"/>
                          <a:pt x="7414" y="15605"/>
                        </a:cubicBezTo>
                        <a:cubicBezTo>
                          <a:pt x="7370" y="15656"/>
                          <a:pt x="7305" y="15686"/>
                          <a:pt x="7237" y="15686"/>
                        </a:cubicBezTo>
                        <a:cubicBezTo>
                          <a:pt x="7170" y="15686"/>
                          <a:pt x="7106" y="15656"/>
                          <a:pt x="7062" y="15605"/>
                        </a:cubicBezTo>
                        <a:cubicBezTo>
                          <a:pt x="7011" y="15547"/>
                          <a:pt x="6938" y="15517"/>
                          <a:pt x="6865" y="15517"/>
                        </a:cubicBezTo>
                        <a:close/>
                        <a:moveTo>
                          <a:pt x="8652" y="15272"/>
                        </a:moveTo>
                        <a:cubicBezTo>
                          <a:pt x="8507" y="15272"/>
                          <a:pt x="8391" y="15387"/>
                          <a:pt x="8391" y="15532"/>
                        </a:cubicBezTo>
                        <a:lnTo>
                          <a:pt x="8391" y="15766"/>
                        </a:lnTo>
                        <a:cubicBezTo>
                          <a:pt x="8391" y="15911"/>
                          <a:pt x="8507" y="16028"/>
                          <a:pt x="8652" y="16028"/>
                        </a:cubicBezTo>
                        <a:cubicBezTo>
                          <a:pt x="8795" y="16028"/>
                          <a:pt x="8911" y="15911"/>
                          <a:pt x="8911" y="15766"/>
                        </a:cubicBezTo>
                        <a:lnTo>
                          <a:pt x="8911" y="15532"/>
                        </a:lnTo>
                        <a:cubicBezTo>
                          <a:pt x="8911" y="15387"/>
                          <a:pt x="8795" y="15272"/>
                          <a:pt x="8652" y="15272"/>
                        </a:cubicBezTo>
                        <a:close/>
                        <a:moveTo>
                          <a:pt x="5825" y="15272"/>
                        </a:moveTo>
                        <a:cubicBezTo>
                          <a:pt x="5681" y="15272"/>
                          <a:pt x="5564" y="15387"/>
                          <a:pt x="5564" y="15532"/>
                        </a:cubicBezTo>
                        <a:lnTo>
                          <a:pt x="5564" y="15766"/>
                        </a:lnTo>
                        <a:cubicBezTo>
                          <a:pt x="5564" y="15911"/>
                          <a:pt x="5681" y="16028"/>
                          <a:pt x="5825" y="16028"/>
                        </a:cubicBezTo>
                        <a:cubicBezTo>
                          <a:pt x="5968" y="16028"/>
                          <a:pt x="6086" y="15911"/>
                          <a:pt x="6086" y="15766"/>
                        </a:cubicBezTo>
                        <a:lnTo>
                          <a:pt x="6086" y="15532"/>
                        </a:lnTo>
                        <a:cubicBezTo>
                          <a:pt x="6086" y="15389"/>
                          <a:pt x="5968" y="15272"/>
                          <a:pt x="5825" y="15272"/>
                        </a:cubicBezTo>
                        <a:close/>
                        <a:moveTo>
                          <a:pt x="3072" y="12609"/>
                        </a:moveTo>
                        <a:cubicBezTo>
                          <a:pt x="3123" y="12844"/>
                          <a:pt x="3179" y="13068"/>
                          <a:pt x="3242" y="13279"/>
                        </a:cubicBezTo>
                        <a:cubicBezTo>
                          <a:pt x="3129" y="13440"/>
                          <a:pt x="3064" y="13616"/>
                          <a:pt x="3049" y="13810"/>
                        </a:cubicBezTo>
                        <a:cubicBezTo>
                          <a:pt x="2784" y="13981"/>
                          <a:pt x="2452" y="14215"/>
                          <a:pt x="2198" y="14461"/>
                        </a:cubicBezTo>
                        <a:cubicBezTo>
                          <a:pt x="2102" y="14554"/>
                          <a:pt x="1977" y="14606"/>
                          <a:pt x="1843" y="14606"/>
                        </a:cubicBezTo>
                        <a:cubicBezTo>
                          <a:pt x="1704" y="14606"/>
                          <a:pt x="1573" y="14549"/>
                          <a:pt x="1476" y="14448"/>
                        </a:cubicBezTo>
                        <a:cubicBezTo>
                          <a:pt x="1382" y="14350"/>
                          <a:pt x="1330" y="14222"/>
                          <a:pt x="1334" y="14086"/>
                        </a:cubicBezTo>
                        <a:cubicBezTo>
                          <a:pt x="1336" y="13949"/>
                          <a:pt x="1390" y="13822"/>
                          <a:pt x="1489" y="13728"/>
                        </a:cubicBezTo>
                        <a:cubicBezTo>
                          <a:pt x="1858" y="13370"/>
                          <a:pt x="2495" y="12924"/>
                          <a:pt x="3072" y="12609"/>
                        </a:cubicBezTo>
                        <a:close/>
                        <a:moveTo>
                          <a:pt x="10967" y="9886"/>
                        </a:moveTo>
                        <a:cubicBezTo>
                          <a:pt x="10978" y="9886"/>
                          <a:pt x="10986" y="9887"/>
                          <a:pt x="10995" y="9889"/>
                        </a:cubicBezTo>
                        <a:cubicBezTo>
                          <a:pt x="10998" y="9889"/>
                          <a:pt x="11001" y="9889"/>
                          <a:pt x="11004" y="9890"/>
                        </a:cubicBezTo>
                        <a:cubicBezTo>
                          <a:pt x="11029" y="9897"/>
                          <a:pt x="11047" y="9909"/>
                          <a:pt x="11059" y="9918"/>
                        </a:cubicBezTo>
                        <a:cubicBezTo>
                          <a:pt x="11075" y="9933"/>
                          <a:pt x="11105" y="9964"/>
                          <a:pt x="11108" y="10017"/>
                        </a:cubicBezTo>
                        <a:cubicBezTo>
                          <a:pt x="11140" y="10975"/>
                          <a:pt x="11024" y="12039"/>
                          <a:pt x="10801" y="12892"/>
                        </a:cubicBezTo>
                        <a:cubicBezTo>
                          <a:pt x="9978" y="12385"/>
                          <a:pt x="8513" y="12313"/>
                          <a:pt x="7266" y="12313"/>
                        </a:cubicBezTo>
                        <a:lnTo>
                          <a:pt x="7211" y="12313"/>
                        </a:lnTo>
                        <a:cubicBezTo>
                          <a:pt x="5964" y="12313"/>
                          <a:pt x="4496" y="12385"/>
                          <a:pt x="3676" y="12892"/>
                        </a:cubicBezTo>
                        <a:cubicBezTo>
                          <a:pt x="3453" y="12039"/>
                          <a:pt x="3337" y="10975"/>
                          <a:pt x="3369" y="10017"/>
                        </a:cubicBezTo>
                        <a:cubicBezTo>
                          <a:pt x="3369" y="9964"/>
                          <a:pt x="3400" y="9933"/>
                          <a:pt x="3417" y="9918"/>
                        </a:cubicBezTo>
                        <a:cubicBezTo>
                          <a:pt x="3429" y="9909"/>
                          <a:pt x="3447" y="9897"/>
                          <a:pt x="3472" y="9890"/>
                        </a:cubicBezTo>
                        <a:cubicBezTo>
                          <a:pt x="3475" y="9889"/>
                          <a:pt x="3479" y="9889"/>
                          <a:pt x="3481" y="9889"/>
                        </a:cubicBezTo>
                        <a:cubicBezTo>
                          <a:pt x="3490" y="9887"/>
                          <a:pt x="3499" y="9886"/>
                          <a:pt x="3508" y="9886"/>
                        </a:cubicBezTo>
                        <a:cubicBezTo>
                          <a:pt x="3514" y="9886"/>
                          <a:pt x="3519" y="9887"/>
                          <a:pt x="3526" y="9887"/>
                        </a:cubicBezTo>
                        <a:cubicBezTo>
                          <a:pt x="4393" y="10024"/>
                          <a:pt x="5886" y="10185"/>
                          <a:pt x="7237" y="10185"/>
                        </a:cubicBezTo>
                        <a:cubicBezTo>
                          <a:pt x="8590" y="10185"/>
                          <a:pt x="10082" y="10024"/>
                          <a:pt x="10949" y="9887"/>
                        </a:cubicBezTo>
                        <a:cubicBezTo>
                          <a:pt x="10956" y="9887"/>
                          <a:pt x="10962" y="9886"/>
                          <a:pt x="10967" y="9886"/>
                        </a:cubicBezTo>
                        <a:close/>
                        <a:moveTo>
                          <a:pt x="11545" y="9703"/>
                        </a:moveTo>
                        <a:lnTo>
                          <a:pt x="11545" y="9703"/>
                        </a:lnTo>
                        <a:cubicBezTo>
                          <a:pt x="12144" y="9863"/>
                          <a:pt x="12796" y="10112"/>
                          <a:pt x="13212" y="10347"/>
                        </a:cubicBezTo>
                        <a:cubicBezTo>
                          <a:pt x="13458" y="10486"/>
                          <a:pt x="13544" y="10797"/>
                          <a:pt x="13406" y="11042"/>
                        </a:cubicBezTo>
                        <a:cubicBezTo>
                          <a:pt x="13315" y="11204"/>
                          <a:pt x="13144" y="11302"/>
                          <a:pt x="12960" y="11302"/>
                        </a:cubicBezTo>
                        <a:cubicBezTo>
                          <a:pt x="12873" y="11302"/>
                          <a:pt x="12785" y="11279"/>
                          <a:pt x="12711" y="11236"/>
                        </a:cubicBezTo>
                        <a:cubicBezTo>
                          <a:pt x="12367" y="11042"/>
                          <a:pt x="11935" y="10887"/>
                          <a:pt x="11625" y="10789"/>
                        </a:cubicBezTo>
                        <a:cubicBezTo>
                          <a:pt x="11635" y="10524"/>
                          <a:pt x="11637" y="10259"/>
                          <a:pt x="11628" y="10001"/>
                        </a:cubicBezTo>
                        <a:cubicBezTo>
                          <a:pt x="11625" y="9894"/>
                          <a:pt x="11595" y="9793"/>
                          <a:pt x="11545" y="9703"/>
                        </a:cubicBezTo>
                        <a:close/>
                        <a:moveTo>
                          <a:pt x="2931" y="9703"/>
                        </a:moveTo>
                        <a:cubicBezTo>
                          <a:pt x="2880" y="9793"/>
                          <a:pt x="2852" y="9894"/>
                          <a:pt x="2847" y="10001"/>
                        </a:cubicBezTo>
                        <a:cubicBezTo>
                          <a:pt x="2839" y="10259"/>
                          <a:pt x="2839" y="10524"/>
                          <a:pt x="2852" y="10789"/>
                        </a:cubicBezTo>
                        <a:cubicBezTo>
                          <a:pt x="2541" y="10887"/>
                          <a:pt x="2109" y="11042"/>
                          <a:pt x="1766" y="11236"/>
                        </a:cubicBezTo>
                        <a:cubicBezTo>
                          <a:pt x="1689" y="11279"/>
                          <a:pt x="1603" y="11302"/>
                          <a:pt x="1515" y="11302"/>
                        </a:cubicBezTo>
                        <a:cubicBezTo>
                          <a:pt x="1331" y="11302"/>
                          <a:pt x="1161" y="11204"/>
                          <a:pt x="1070" y="11042"/>
                        </a:cubicBezTo>
                        <a:cubicBezTo>
                          <a:pt x="933" y="10797"/>
                          <a:pt x="1019" y="10486"/>
                          <a:pt x="1264" y="10347"/>
                        </a:cubicBezTo>
                        <a:cubicBezTo>
                          <a:pt x="1681" y="10112"/>
                          <a:pt x="2331" y="9863"/>
                          <a:pt x="2931" y="97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cs typeface="B Nazanin" panose="00000400000000000000" pitchFamily="2" charset="-78"/>
                    </a:endParaRPr>
                  </a:p>
                </p:txBody>
              </p:sp>
            </p:grpSp>
          </p:grpSp>
          <p:sp>
            <p:nvSpPr>
              <p:cNvPr id="1376" name="Google Shape;1376;p42"/>
              <p:cNvSpPr/>
              <p:nvPr/>
            </p:nvSpPr>
            <p:spPr>
              <a:xfrm>
                <a:off x="5851266" y="1868850"/>
                <a:ext cx="257700" cy="2577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1377" name="Google Shape;1377;p42"/>
          <p:cNvGrpSpPr/>
          <p:nvPr/>
        </p:nvGrpSpPr>
        <p:grpSpPr>
          <a:xfrm>
            <a:off x="5522281" y="3644190"/>
            <a:ext cx="1983837" cy="772857"/>
            <a:chOff x="5246121" y="4026621"/>
            <a:chExt cx="1983837" cy="772857"/>
          </a:xfrm>
        </p:grpSpPr>
        <p:grpSp>
          <p:nvGrpSpPr>
            <p:cNvPr id="1378" name="Google Shape;1378;p42"/>
            <p:cNvGrpSpPr/>
            <p:nvPr/>
          </p:nvGrpSpPr>
          <p:grpSpPr>
            <a:xfrm>
              <a:off x="5246121" y="4062077"/>
              <a:ext cx="701957" cy="701945"/>
              <a:chOff x="6025997" y="3220719"/>
              <a:chExt cx="1233234" cy="1233214"/>
            </a:xfrm>
          </p:grpSpPr>
          <p:sp>
            <p:nvSpPr>
              <p:cNvPr id="1379" name="Google Shape;1379;p42"/>
              <p:cNvSpPr/>
              <p:nvPr/>
            </p:nvSpPr>
            <p:spPr>
              <a:xfrm>
                <a:off x="6025997" y="3220719"/>
                <a:ext cx="1233234" cy="1233214"/>
              </a:xfrm>
              <a:custGeom>
                <a:avLst/>
                <a:gdLst/>
                <a:ahLst/>
                <a:cxnLst/>
                <a:rect l="l" t="t" r="r" b="b"/>
                <a:pathLst>
                  <a:path w="17802" h="17803" extrusionOk="0">
                    <a:moveTo>
                      <a:pt x="17488" y="3334"/>
                    </a:moveTo>
                    <a:cubicBezTo>
                      <a:pt x="17317" y="3185"/>
                      <a:pt x="17098" y="3105"/>
                      <a:pt x="16873" y="3105"/>
                    </a:cubicBezTo>
                    <a:cubicBezTo>
                      <a:pt x="16832" y="3105"/>
                      <a:pt x="16792" y="3107"/>
                      <a:pt x="16749" y="3113"/>
                    </a:cubicBezTo>
                    <a:cubicBezTo>
                      <a:pt x="16408" y="3159"/>
                      <a:pt x="16072" y="3180"/>
                      <a:pt x="15741" y="3180"/>
                    </a:cubicBezTo>
                    <a:cubicBezTo>
                      <a:pt x="14997" y="3180"/>
                      <a:pt x="14273" y="3073"/>
                      <a:pt x="13545" y="2898"/>
                    </a:cubicBezTo>
                    <a:cubicBezTo>
                      <a:pt x="13969" y="2556"/>
                      <a:pt x="14370" y="2155"/>
                      <a:pt x="14745" y="1699"/>
                    </a:cubicBezTo>
                    <a:cubicBezTo>
                      <a:pt x="14890" y="1524"/>
                      <a:pt x="14956" y="1302"/>
                      <a:pt x="14935" y="1075"/>
                    </a:cubicBezTo>
                    <a:cubicBezTo>
                      <a:pt x="14913" y="850"/>
                      <a:pt x="14805" y="646"/>
                      <a:pt x="14628" y="501"/>
                    </a:cubicBezTo>
                    <a:cubicBezTo>
                      <a:pt x="14476" y="376"/>
                      <a:pt x="14288" y="307"/>
                      <a:pt x="14091" y="307"/>
                    </a:cubicBezTo>
                    <a:cubicBezTo>
                      <a:pt x="14063" y="307"/>
                      <a:pt x="14035" y="309"/>
                      <a:pt x="14006" y="312"/>
                    </a:cubicBezTo>
                    <a:cubicBezTo>
                      <a:pt x="13780" y="333"/>
                      <a:pt x="13575" y="442"/>
                      <a:pt x="13433" y="617"/>
                    </a:cubicBezTo>
                    <a:cubicBezTo>
                      <a:pt x="12594" y="1635"/>
                      <a:pt x="11834" y="2058"/>
                      <a:pt x="11409" y="2229"/>
                    </a:cubicBezTo>
                    <a:cubicBezTo>
                      <a:pt x="11034" y="2093"/>
                      <a:pt x="10653" y="1949"/>
                      <a:pt x="10262" y="1801"/>
                    </a:cubicBezTo>
                    <a:cubicBezTo>
                      <a:pt x="8013" y="950"/>
                      <a:pt x="5503" y="1"/>
                      <a:pt x="2352" y="1"/>
                    </a:cubicBezTo>
                    <a:cubicBezTo>
                      <a:pt x="1864" y="1"/>
                      <a:pt x="1359" y="24"/>
                      <a:pt x="838" y="75"/>
                    </a:cubicBezTo>
                    <a:cubicBezTo>
                      <a:pt x="360" y="118"/>
                      <a:pt x="1" y="515"/>
                      <a:pt x="1" y="993"/>
                    </a:cubicBezTo>
                    <a:lnTo>
                      <a:pt x="1" y="2461"/>
                    </a:lnTo>
                    <a:cubicBezTo>
                      <a:pt x="1" y="2720"/>
                      <a:pt x="110" y="2968"/>
                      <a:pt x="302" y="3143"/>
                    </a:cubicBezTo>
                    <a:cubicBezTo>
                      <a:pt x="471" y="3297"/>
                      <a:pt x="695" y="3383"/>
                      <a:pt x="925" y="3383"/>
                    </a:cubicBezTo>
                    <a:cubicBezTo>
                      <a:pt x="953" y="3383"/>
                      <a:pt x="982" y="3382"/>
                      <a:pt x="1012" y="3380"/>
                    </a:cubicBezTo>
                    <a:cubicBezTo>
                      <a:pt x="1105" y="3370"/>
                      <a:pt x="1198" y="3362"/>
                      <a:pt x="1291" y="3355"/>
                    </a:cubicBezTo>
                    <a:cubicBezTo>
                      <a:pt x="1433" y="3344"/>
                      <a:pt x="1539" y="3220"/>
                      <a:pt x="1530" y="3077"/>
                    </a:cubicBezTo>
                    <a:cubicBezTo>
                      <a:pt x="1780" y="3061"/>
                      <a:pt x="2024" y="3050"/>
                      <a:pt x="2265" y="3044"/>
                    </a:cubicBezTo>
                    <a:cubicBezTo>
                      <a:pt x="2267" y="3187"/>
                      <a:pt x="2384" y="3301"/>
                      <a:pt x="2525" y="3301"/>
                    </a:cubicBezTo>
                    <a:lnTo>
                      <a:pt x="2528" y="3301"/>
                    </a:lnTo>
                    <a:cubicBezTo>
                      <a:pt x="2589" y="3300"/>
                      <a:pt x="2650" y="3300"/>
                      <a:pt x="2709" y="3300"/>
                    </a:cubicBezTo>
                    <a:cubicBezTo>
                      <a:pt x="3509" y="3300"/>
                      <a:pt x="4255" y="3355"/>
                      <a:pt x="4964" y="3446"/>
                    </a:cubicBezTo>
                    <a:cubicBezTo>
                      <a:pt x="5104" y="4146"/>
                      <a:pt x="5397" y="5088"/>
                      <a:pt x="6191" y="5877"/>
                    </a:cubicBezTo>
                    <a:cubicBezTo>
                      <a:pt x="6482" y="6163"/>
                      <a:pt x="6825" y="6416"/>
                      <a:pt x="7221" y="6631"/>
                    </a:cubicBezTo>
                    <a:cubicBezTo>
                      <a:pt x="7197" y="7087"/>
                      <a:pt x="7166" y="7794"/>
                      <a:pt x="7168" y="8446"/>
                    </a:cubicBezTo>
                    <a:cubicBezTo>
                      <a:pt x="5877" y="8750"/>
                      <a:pt x="4926" y="9744"/>
                      <a:pt x="4926" y="10920"/>
                    </a:cubicBezTo>
                    <a:cubicBezTo>
                      <a:pt x="4926" y="12673"/>
                      <a:pt x="5085" y="14104"/>
                      <a:pt x="5396" y="15196"/>
                    </a:cubicBezTo>
                    <a:cubicBezTo>
                      <a:pt x="5398" y="15205"/>
                      <a:pt x="5400" y="15215"/>
                      <a:pt x="5404" y="15226"/>
                    </a:cubicBezTo>
                    <a:cubicBezTo>
                      <a:pt x="5510" y="15592"/>
                      <a:pt x="5634" y="15921"/>
                      <a:pt x="5775" y="16208"/>
                    </a:cubicBezTo>
                    <a:cubicBezTo>
                      <a:pt x="6133" y="16936"/>
                      <a:pt x="6810" y="17802"/>
                      <a:pt x="7997" y="17802"/>
                    </a:cubicBezTo>
                    <a:cubicBezTo>
                      <a:pt x="8609" y="17802"/>
                      <a:pt x="9143" y="17575"/>
                      <a:pt x="9584" y="17129"/>
                    </a:cubicBezTo>
                    <a:cubicBezTo>
                      <a:pt x="9686" y="17026"/>
                      <a:pt x="9685" y="16861"/>
                      <a:pt x="9582" y="16759"/>
                    </a:cubicBezTo>
                    <a:cubicBezTo>
                      <a:pt x="9579" y="16756"/>
                      <a:pt x="9576" y="16753"/>
                      <a:pt x="9572" y="16751"/>
                    </a:cubicBezTo>
                    <a:cubicBezTo>
                      <a:pt x="9715" y="16574"/>
                      <a:pt x="9848" y="16364"/>
                      <a:pt x="9971" y="16120"/>
                    </a:cubicBezTo>
                    <a:cubicBezTo>
                      <a:pt x="9972" y="16121"/>
                      <a:pt x="9975" y="16122"/>
                      <a:pt x="9976" y="16123"/>
                    </a:cubicBezTo>
                    <a:cubicBezTo>
                      <a:pt x="10010" y="16138"/>
                      <a:pt x="10046" y="16145"/>
                      <a:pt x="10080" y="16145"/>
                    </a:cubicBezTo>
                    <a:cubicBezTo>
                      <a:pt x="10181" y="16145"/>
                      <a:pt x="10277" y="16085"/>
                      <a:pt x="10319" y="15989"/>
                    </a:cubicBezTo>
                    <a:cubicBezTo>
                      <a:pt x="10658" y="15205"/>
                      <a:pt x="10882" y="14164"/>
                      <a:pt x="10992" y="12879"/>
                    </a:cubicBezTo>
                    <a:cubicBezTo>
                      <a:pt x="10993" y="12870"/>
                      <a:pt x="10994" y="12861"/>
                      <a:pt x="10994" y="12852"/>
                    </a:cubicBezTo>
                    <a:cubicBezTo>
                      <a:pt x="11043" y="12259"/>
                      <a:pt x="11069" y="11614"/>
                      <a:pt x="11069" y="10920"/>
                    </a:cubicBezTo>
                    <a:cubicBezTo>
                      <a:pt x="11069" y="9757"/>
                      <a:pt x="10140" y="8773"/>
                      <a:pt x="8870" y="8457"/>
                    </a:cubicBezTo>
                    <a:cubicBezTo>
                      <a:pt x="8868" y="8052"/>
                      <a:pt x="8879" y="7625"/>
                      <a:pt x="8894" y="7259"/>
                    </a:cubicBezTo>
                    <a:cubicBezTo>
                      <a:pt x="9397" y="7386"/>
                      <a:pt x="9950" y="7483"/>
                      <a:pt x="10558" y="7549"/>
                    </a:cubicBezTo>
                    <a:cubicBezTo>
                      <a:pt x="10588" y="7551"/>
                      <a:pt x="10620" y="7552"/>
                      <a:pt x="10651" y="7552"/>
                    </a:cubicBezTo>
                    <a:cubicBezTo>
                      <a:pt x="11086" y="7552"/>
                      <a:pt x="11449" y="7226"/>
                      <a:pt x="11497" y="6794"/>
                    </a:cubicBezTo>
                    <a:cubicBezTo>
                      <a:pt x="11547" y="6326"/>
                      <a:pt x="11208" y="5907"/>
                      <a:pt x="10742" y="5855"/>
                    </a:cubicBezTo>
                    <a:cubicBezTo>
                      <a:pt x="9117" y="5681"/>
                      <a:pt x="8020" y="5292"/>
                      <a:pt x="7388" y="4666"/>
                    </a:cubicBezTo>
                    <a:cubicBezTo>
                      <a:pt x="7143" y="4423"/>
                      <a:pt x="6957" y="4133"/>
                      <a:pt x="6819" y="3775"/>
                    </a:cubicBezTo>
                    <a:cubicBezTo>
                      <a:pt x="7661" y="3961"/>
                      <a:pt x="8461" y="4183"/>
                      <a:pt x="9249" y="4400"/>
                    </a:cubicBezTo>
                    <a:cubicBezTo>
                      <a:pt x="10926" y="4864"/>
                      <a:pt x="12540" y="5310"/>
                      <a:pt x="14311" y="5310"/>
                    </a:cubicBezTo>
                    <a:cubicBezTo>
                      <a:pt x="15202" y="5310"/>
                      <a:pt x="16130" y="5197"/>
                      <a:pt x="17128" y="4916"/>
                    </a:cubicBezTo>
                    <a:cubicBezTo>
                      <a:pt x="17525" y="4805"/>
                      <a:pt x="17802" y="4440"/>
                      <a:pt x="17802" y="4027"/>
                    </a:cubicBezTo>
                    <a:cubicBezTo>
                      <a:pt x="17802" y="3762"/>
                      <a:pt x="17687" y="3509"/>
                      <a:pt x="17488" y="333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80" name="Google Shape;1380;p42"/>
              <p:cNvSpPr/>
              <p:nvPr/>
            </p:nvSpPr>
            <p:spPr>
              <a:xfrm>
                <a:off x="6538144" y="3605933"/>
                <a:ext cx="91443" cy="28040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048" extrusionOk="0">
                    <a:moveTo>
                      <a:pt x="708" y="1"/>
                    </a:moveTo>
                    <a:cubicBezTo>
                      <a:pt x="402" y="1"/>
                      <a:pt x="141" y="240"/>
                      <a:pt x="120" y="549"/>
                    </a:cubicBezTo>
                    <a:cubicBezTo>
                      <a:pt x="99" y="851"/>
                      <a:pt x="0" y="2407"/>
                      <a:pt x="50" y="3484"/>
                    </a:cubicBezTo>
                    <a:cubicBezTo>
                      <a:pt x="64" y="3800"/>
                      <a:pt x="325" y="4047"/>
                      <a:pt x="639" y="4047"/>
                    </a:cubicBezTo>
                    <a:cubicBezTo>
                      <a:pt x="649" y="4047"/>
                      <a:pt x="657" y="4046"/>
                      <a:pt x="666" y="4046"/>
                    </a:cubicBezTo>
                    <a:cubicBezTo>
                      <a:pt x="992" y="4031"/>
                      <a:pt x="1244" y="3754"/>
                      <a:pt x="1228" y="3430"/>
                    </a:cubicBezTo>
                    <a:cubicBezTo>
                      <a:pt x="1181" y="2417"/>
                      <a:pt x="1277" y="920"/>
                      <a:pt x="1298" y="631"/>
                    </a:cubicBezTo>
                    <a:cubicBezTo>
                      <a:pt x="1320" y="307"/>
                      <a:pt x="1074" y="24"/>
                      <a:pt x="749" y="2"/>
                    </a:cubicBezTo>
                    <a:cubicBezTo>
                      <a:pt x="736" y="1"/>
                      <a:pt x="722" y="1"/>
                      <a:pt x="708" y="1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81" name="Google Shape;1381;p42"/>
              <p:cNvSpPr/>
              <p:nvPr/>
            </p:nvSpPr>
            <p:spPr>
              <a:xfrm>
                <a:off x="6542093" y="3605933"/>
                <a:ext cx="87494" cy="150385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2171" extrusionOk="0">
                    <a:moveTo>
                      <a:pt x="651" y="1"/>
                    </a:moveTo>
                    <a:cubicBezTo>
                      <a:pt x="345" y="1"/>
                      <a:pt x="84" y="240"/>
                      <a:pt x="63" y="549"/>
                    </a:cubicBezTo>
                    <a:cubicBezTo>
                      <a:pt x="53" y="704"/>
                      <a:pt x="22" y="1188"/>
                      <a:pt x="1" y="1767"/>
                    </a:cubicBezTo>
                    <a:cubicBezTo>
                      <a:pt x="356" y="1924"/>
                      <a:pt x="746" y="2057"/>
                      <a:pt x="1167" y="2171"/>
                    </a:cubicBezTo>
                    <a:cubicBezTo>
                      <a:pt x="1186" y="1460"/>
                      <a:pt x="1227" y="810"/>
                      <a:pt x="1241" y="631"/>
                    </a:cubicBezTo>
                    <a:cubicBezTo>
                      <a:pt x="1263" y="307"/>
                      <a:pt x="1017" y="24"/>
                      <a:pt x="692" y="2"/>
                    </a:cubicBezTo>
                    <a:cubicBezTo>
                      <a:pt x="679" y="1"/>
                      <a:pt x="665" y="1"/>
                      <a:pt x="651" y="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82" name="Google Shape;1382;p42"/>
              <p:cNvSpPr/>
              <p:nvPr/>
            </p:nvSpPr>
            <p:spPr>
              <a:xfrm>
                <a:off x="6377773" y="3370067"/>
                <a:ext cx="429159" cy="355771"/>
              </a:xfrm>
              <a:custGeom>
                <a:avLst/>
                <a:gdLst/>
                <a:ahLst/>
                <a:cxnLst/>
                <a:rect l="l" t="t" r="r" b="b"/>
                <a:pathLst>
                  <a:path w="6195" h="5136" extrusionOk="0">
                    <a:moveTo>
                      <a:pt x="631" y="1"/>
                    </a:moveTo>
                    <a:cubicBezTo>
                      <a:pt x="604" y="1"/>
                      <a:pt x="577" y="3"/>
                      <a:pt x="549" y="5"/>
                    </a:cubicBezTo>
                    <a:cubicBezTo>
                      <a:pt x="226" y="51"/>
                      <a:pt x="1" y="348"/>
                      <a:pt x="46" y="672"/>
                    </a:cubicBezTo>
                    <a:cubicBezTo>
                      <a:pt x="175" y="1603"/>
                      <a:pt x="425" y="2670"/>
                      <a:pt x="1297" y="3535"/>
                    </a:cubicBezTo>
                    <a:cubicBezTo>
                      <a:pt x="2171" y="4398"/>
                      <a:pt x="3547" y="4921"/>
                      <a:pt x="5509" y="5133"/>
                    </a:cubicBezTo>
                    <a:cubicBezTo>
                      <a:pt x="5531" y="5134"/>
                      <a:pt x="5552" y="5135"/>
                      <a:pt x="5573" y="5135"/>
                    </a:cubicBezTo>
                    <a:cubicBezTo>
                      <a:pt x="5870" y="5135"/>
                      <a:pt x="6126" y="4911"/>
                      <a:pt x="6160" y="4610"/>
                    </a:cubicBezTo>
                    <a:cubicBezTo>
                      <a:pt x="6194" y="4285"/>
                      <a:pt x="5960" y="3994"/>
                      <a:pt x="5637" y="3960"/>
                    </a:cubicBezTo>
                    <a:cubicBezTo>
                      <a:pt x="3950" y="3777"/>
                      <a:pt x="2802" y="3363"/>
                      <a:pt x="2127" y="2696"/>
                    </a:cubicBezTo>
                    <a:cubicBezTo>
                      <a:pt x="1508" y="2082"/>
                      <a:pt x="1321" y="1282"/>
                      <a:pt x="1215" y="510"/>
                    </a:cubicBezTo>
                    <a:cubicBezTo>
                      <a:pt x="1173" y="213"/>
                      <a:pt x="920" y="1"/>
                      <a:pt x="6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83" name="Google Shape;1383;p42"/>
              <p:cNvSpPr/>
              <p:nvPr/>
            </p:nvSpPr>
            <p:spPr>
              <a:xfrm>
                <a:off x="6743266" y="3260065"/>
                <a:ext cx="304533" cy="223534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3227" extrusionOk="0">
                    <a:moveTo>
                      <a:pt x="3735" y="1"/>
                    </a:moveTo>
                    <a:cubicBezTo>
                      <a:pt x="3565" y="1"/>
                      <a:pt x="3396" y="74"/>
                      <a:pt x="3278" y="214"/>
                    </a:cubicBezTo>
                    <a:cubicBezTo>
                      <a:pt x="2049" y="1711"/>
                      <a:pt x="896" y="2046"/>
                      <a:pt x="590" y="2046"/>
                    </a:cubicBezTo>
                    <a:cubicBezTo>
                      <a:pt x="264" y="2046"/>
                      <a:pt x="1" y="2311"/>
                      <a:pt x="1" y="2636"/>
                    </a:cubicBezTo>
                    <a:cubicBezTo>
                      <a:pt x="1" y="2962"/>
                      <a:pt x="264" y="3226"/>
                      <a:pt x="590" y="3226"/>
                    </a:cubicBezTo>
                    <a:cubicBezTo>
                      <a:pt x="1455" y="3226"/>
                      <a:pt x="2903" y="2528"/>
                      <a:pt x="4190" y="965"/>
                    </a:cubicBezTo>
                    <a:cubicBezTo>
                      <a:pt x="4396" y="714"/>
                      <a:pt x="4361" y="342"/>
                      <a:pt x="4109" y="135"/>
                    </a:cubicBezTo>
                    <a:cubicBezTo>
                      <a:pt x="3999" y="45"/>
                      <a:pt x="3866" y="1"/>
                      <a:pt x="3735" y="1"/>
                    </a:cubicBezTo>
                  </a:path>
                </a:pathLst>
              </a:custGeom>
              <a:solidFill>
                <a:srgbClr val="CA89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84" name="Google Shape;1384;p42"/>
              <p:cNvSpPr/>
              <p:nvPr/>
            </p:nvSpPr>
            <p:spPr>
              <a:xfrm>
                <a:off x="6743266" y="3359330"/>
                <a:ext cx="233526" cy="124270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794" extrusionOk="0">
                    <a:moveTo>
                      <a:pt x="1995" y="1"/>
                    </a:moveTo>
                    <a:cubicBezTo>
                      <a:pt x="1317" y="478"/>
                      <a:pt x="785" y="613"/>
                      <a:pt x="590" y="613"/>
                    </a:cubicBezTo>
                    <a:cubicBezTo>
                      <a:pt x="264" y="613"/>
                      <a:pt x="1" y="878"/>
                      <a:pt x="1" y="1203"/>
                    </a:cubicBezTo>
                    <a:cubicBezTo>
                      <a:pt x="1" y="1529"/>
                      <a:pt x="264" y="1793"/>
                      <a:pt x="590" y="1793"/>
                    </a:cubicBezTo>
                    <a:cubicBezTo>
                      <a:pt x="1274" y="1793"/>
                      <a:pt x="2325" y="1354"/>
                      <a:pt x="3370" y="397"/>
                    </a:cubicBezTo>
                    <a:cubicBezTo>
                      <a:pt x="2916" y="290"/>
                      <a:pt x="2460" y="155"/>
                      <a:pt x="19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85" name="Google Shape;1385;p42"/>
              <p:cNvSpPr/>
              <p:nvPr/>
            </p:nvSpPr>
            <p:spPr>
              <a:xfrm>
                <a:off x="6377773" y="3370067"/>
                <a:ext cx="118252" cy="149069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52" extrusionOk="0">
                    <a:moveTo>
                      <a:pt x="631" y="1"/>
                    </a:moveTo>
                    <a:cubicBezTo>
                      <a:pt x="604" y="1"/>
                      <a:pt x="577" y="3"/>
                      <a:pt x="549" y="5"/>
                    </a:cubicBezTo>
                    <a:cubicBezTo>
                      <a:pt x="226" y="51"/>
                      <a:pt x="1" y="348"/>
                      <a:pt x="46" y="672"/>
                    </a:cubicBezTo>
                    <a:cubicBezTo>
                      <a:pt x="100" y="1060"/>
                      <a:pt x="175" y="1472"/>
                      <a:pt x="306" y="1882"/>
                    </a:cubicBezTo>
                    <a:cubicBezTo>
                      <a:pt x="789" y="1959"/>
                      <a:pt x="1254" y="2049"/>
                      <a:pt x="1706" y="2151"/>
                    </a:cubicBezTo>
                    <a:cubicBezTo>
                      <a:pt x="1411" y="1644"/>
                      <a:pt x="1292" y="1070"/>
                      <a:pt x="1215" y="510"/>
                    </a:cubicBezTo>
                    <a:cubicBezTo>
                      <a:pt x="1173" y="213"/>
                      <a:pt x="920" y="1"/>
                      <a:pt x="6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86" name="Google Shape;1386;p42"/>
              <p:cNvSpPr/>
              <p:nvPr/>
            </p:nvSpPr>
            <p:spPr>
              <a:xfrm>
                <a:off x="6044078" y="3238799"/>
                <a:ext cx="1197072" cy="331803"/>
              </a:xfrm>
              <a:custGeom>
                <a:avLst/>
                <a:gdLst/>
                <a:ahLst/>
                <a:cxnLst/>
                <a:rect l="l" t="t" r="r" b="b"/>
                <a:pathLst>
                  <a:path w="17280" h="4790" extrusionOk="0">
                    <a:moveTo>
                      <a:pt x="2092" y="1"/>
                    </a:moveTo>
                    <a:cubicBezTo>
                      <a:pt x="1612" y="1"/>
                      <a:pt x="1115" y="23"/>
                      <a:pt x="602" y="71"/>
                    </a:cubicBezTo>
                    <a:cubicBezTo>
                      <a:pt x="261" y="104"/>
                      <a:pt x="1" y="389"/>
                      <a:pt x="1" y="732"/>
                    </a:cubicBezTo>
                    <a:lnTo>
                      <a:pt x="1" y="2200"/>
                    </a:lnTo>
                    <a:cubicBezTo>
                      <a:pt x="1" y="2569"/>
                      <a:pt x="300" y="2861"/>
                      <a:pt x="662" y="2861"/>
                    </a:cubicBezTo>
                    <a:cubicBezTo>
                      <a:pt x="683" y="2861"/>
                      <a:pt x="705" y="2861"/>
                      <a:pt x="727" y="2859"/>
                    </a:cubicBezTo>
                    <a:cubicBezTo>
                      <a:pt x="1321" y="2803"/>
                      <a:pt x="1888" y="2778"/>
                      <a:pt x="2432" y="2778"/>
                    </a:cubicBezTo>
                    <a:cubicBezTo>
                      <a:pt x="7312" y="2778"/>
                      <a:pt x="10344" y="4790"/>
                      <a:pt x="14045" y="4790"/>
                    </a:cubicBezTo>
                    <a:cubicBezTo>
                      <a:pt x="14914" y="4790"/>
                      <a:pt x="15820" y="4678"/>
                      <a:pt x="16795" y="4405"/>
                    </a:cubicBezTo>
                    <a:cubicBezTo>
                      <a:pt x="17082" y="4324"/>
                      <a:pt x="17280" y="4063"/>
                      <a:pt x="17280" y="3766"/>
                    </a:cubicBezTo>
                    <a:cubicBezTo>
                      <a:pt x="17280" y="3394"/>
                      <a:pt x="16975" y="3105"/>
                      <a:pt x="16615" y="3105"/>
                    </a:cubicBezTo>
                    <a:cubicBezTo>
                      <a:pt x="16585" y="3105"/>
                      <a:pt x="16555" y="3107"/>
                      <a:pt x="16525" y="3111"/>
                    </a:cubicBezTo>
                    <a:cubicBezTo>
                      <a:pt x="16174" y="3158"/>
                      <a:pt x="15831" y="3178"/>
                      <a:pt x="15491" y="3178"/>
                    </a:cubicBezTo>
                    <a:cubicBezTo>
                      <a:pt x="11365" y="3178"/>
                      <a:pt x="7821" y="1"/>
                      <a:pt x="2092" y="1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87" name="Google Shape;1387;p42"/>
              <p:cNvSpPr/>
              <p:nvPr/>
            </p:nvSpPr>
            <p:spPr>
              <a:xfrm>
                <a:off x="6044078" y="3238799"/>
                <a:ext cx="353233" cy="206425"/>
              </a:xfrm>
              <a:custGeom>
                <a:avLst/>
                <a:gdLst/>
                <a:ahLst/>
                <a:cxnLst/>
                <a:rect l="l" t="t" r="r" b="b"/>
                <a:pathLst>
                  <a:path w="5099" h="2980" extrusionOk="0">
                    <a:moveTo>
                      <a:pt x="2091" y="1"/>
                    </a:moveTo>
                    <a:cubicBezTo>
                      <a:pt x="1612" y="1"/>
                      <a:pt x="1114" y="24"/>
                      <a:pt x="602" y="71"/>
                    </a:cubicBezTo>
                    <a:cubicBezTo>
                      <a:pt x="261" y="104"/>
                      <a:pt x="1" y="389"/>
                      <a:pt x="1" y="732"/>
                    </a:cubicBezTo>
                    <a:lnTo>
                      <a:pt x="1" y="2200"/>
                    </a:lnTo>
                    <a:cubicBezTo>
                      <a:pt x="1" y="2569"/>
                      <a:pt x="300" y="2861"/>
                      <a:pt x="662" y="2861"/>
                    </a:cubicBezTo>
                    <a:cubicBezTo>
                      <a:pt x="683" y="2861"/>
                      <a:pt x="705" y="2861"/>
                      <a:pt x="727" y="2859"/>
                    </a:cubicBezTo>
                    <a:cubicBezTo>
                      <a:pt x="1319" y="2803"/>
                      <a:pt x="1885" y="2778"/>
                      <a:pt x="2428" y="2778"/>
                    </a:cubicBezTo>
                    <a:cubicBezTo>
                      <a:pt x="3383" y="2778"/>
                      <a:pt x="4266" y="2854"/>
                      <a:pt x="5098" y="2980"/>
                    </a:cubicBezTo>
                    <a:cubicBezTo>
                      <a:pt x="4494" y="2306"/>
                      <a:pt x="4281" y="1062"/>
                      <a:pt x="4540" y="195"/>
                    </a:cubicBezTo>
                    <a:cubicBezTo>
                      <a:pt x="3768" y="73"/>
                      <a:pt x="2954" y="1"/>
                      <a:pt x="20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88" name="Google Shape;1388;p42"/>
              <p:cNvSpPr/>
              <p:nvPr/>
            </p:nvSpPr>
            <p:spPr>
              <a:xfrm>
                <a:off x="6139053" y="3339449"/>
                <a:ext cx="153375" cy="36782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531" extrusionOk="0">
                    <a:moveTo>
                      <a:pt x="1693" y="0"/>
                    </a:moveTo>
                    <a:cubicBezTo>
                      <a:pt x="1550" y="0"/>
                      <a:pt x="1358" y="2"/>
                      <a:pt x="1120" y="4"/>
                    </a:cubicBezTo>
                    <a:cubicBezTo>
                      <a:pt x="908" y="5"/>
                      <a:pt x="681" y="8"/>
                      <a:pt x="511" y="8"/>
                    </a:cubicBezTo>
                    <a:cubicBezTo>
                      <a:pt x="408" y="8"/>
                      <a:pt x="327" y="7"/>
                      <a:pt x="284" y="4"/>
                    </a:cubicBezTo>
                    <a:lnTo>
                      <a:pt x="268" y="4"/>
                    </a:lnTo>
                    <a:cubicBezTo>
                      <a:pt x="130" y="4"/>
                      <a:pt x="17" y="111"/>
                      <a:pt x="10" y="250"/>
                    </a:cubicBezTo>
                    <a:cubicBezTo>
                      <a:pt x="1" y="393"/>
                      <a:pt x="110" y="516"/>
                      <a:pt x="254" y="526"/>
                    </a:cubicBezTo>
                    <a:cubicBezTo>
                      <a:pt x="310" y="528"/>
                      <a:pt x="410" y="530"/>
                      <a:pt x="536" y="530"/>
                    </a:cubicBezTo>
                    <a:cubicBezTo>
                      <a:pt x="702" y="530"/>
                      <a:pt x="910" y="527"/>
                      <a:pt x="1124" y="526"/>
                    </a:cubicBezTo>
                    <a:cubicBezTo>
                      <a:pt x="1316" y="523"/>
                      <a:pt x="1523" y="521"/>
                      <a:pt x="1682" y="521"/>
                    </a:cubicBezTo>
                    <a:cubicBezTo>
                      <a:pt x="1797" y="521"/>
                      <a:pt x="1888" y="522"/>
                      <a:pt x="1928" y="526"/>
                    </a:cubicBezTo>
                    <a:lnTo>
                      <a:pt x="1944" y="526"/>
                    </a:lnTo>
                    <a:cubicBezTo>
                      <a:pt x="2081" y="526"/>
                      <a:pt x="2197" y="420"/>
                      <a:pt x="2206" y="282"/>
                    </a:cubicBezTo>
                    <a:cubicBezTo>
                      <a:pt x="2214" y="138"/>
                      <a:pt x="2107" y="13"/>
                      <a:pt x="1962" y="4"/>
                    </a:cubicBezTo>
                    <a:cubicBezTo>
                      <a:pt x="1912" y="2"/>
                      <a:pt x="1822" y="0"/>
                      <a:pt x="16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89" name="Google Shape;1389;p42"/>
              <p:cNvSpPr/>
              <p:nvPr/>
            </p:nvSpPr>
            <p:spPr>
              <a:xfrm>
                <a:off x="6496371" y="3340003"/>
                <a:ext cx="146240" cy="75781"/>
              </a:xfrm>
              <a:custGeom>
                <a:avLst/>
                <a:gdLst/>
                <a:ahLst/>
                <a:cxnLst/>
                <a:rect l="l" t="t" r="r" b="b"/>
                <a:pathLst>
                  <a:path w="2111" h="1094" extrusionOk="0">
                    <a:moveTo>
                      <a:pt x="295" y="0"/>
                    </a:moveTo>
                    <a:cubicBezTo>
                      <a:pt x="193" y="0"/>
                      <a:pt x="96" y="61"/>
                      <a:pt x="54" y="161"/>
                    </a:cubicBezTo>
                    <a:cubicBezTo>
                      <a:pt x="0" y="296"/>
                      <a:pt x="64" y="448"/>
                      <a:pt x="198" y="503"/>
                    </a:cubicBezTo>
                    <a:cubicBezTo>
                      <a:pt x="272" y="533"/>
                      <a:pt x="448" y="596"/>
                      <a:pt x="670" y="676"/>
                    </a:cubicBezTo>
                    <a:cubicBezTo>
                      <a:pt x="1028" y="805"/>
                      <a:pt x="1563" y="999"/>
                      <a:pt x="1696" y="1065"/>
                    </a:cubicBezTo>
                    <a:cubicBezTo>
                      <a:pt x="1733" y="1084"/>
                      <a:pt x="1773" y="1093"/>
                      <a:pt x="1812" y="1093"/>
                    </a:cubicBezTo>
                    <a:cubicBezTo>
                      <a:pt x="1909" y="1093"/>
                      <a:pt x="2000" y="1040"/>
                      <a:pt x="2045" y="950"/>
                    </a:cubicBezTo>
                    <a:cubicBezTo>
                      <a:pt x="2110" y="820"/>
                      <a:pt x="2058" y="664"/>
                      <a:pt x="1928" y="599"/>
                    </a:cubicBezTo>
                    <a:cubicBezTo>
                      <a:pt x="1781" y="526"/>
                      <a:pt x="1371" y="376"/>
                      <a:pt x="848" y="185"/>
                    </a:cubicBezTo>
                    <a:cubicBezTo>
                      <a:pt x="639" y="111"/>
                      <a:pt x="460" y="45"/>
                      <a:pt x="394" y="19"/>
                    </a:cubicBezTo>
                    <a:cubicBezTo>
                      <a:pt x="363" y="6"/>
                      <a:pt x="329" y="0"/>
                      <a:pt x="295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90" name="Google Shape;1390;p42"/>
              <p:cNvSpPr/>
              <p:nvPr/>
            </p:nvSpPr>
            <p:spPr>
              <a:xfrm>
                <a:off x="6780189" y="3461781"/>
                <a:ext cx="91512" cy="53199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768" extrusionOk="0">
                    <a:moveTo>
                      <a:pt x="291" y="1"/>
                    </a:moveTo>
                    <a:cubicBezTo>
                      <a:pt x="178" y="1"/>
                      <a:pt x="75" y="75"/>
                      <a:pt x="40" y="188"/>
                    </a:cubicBezTo>
                    <a:cubicBezTo>
                      <a:pt x="0" y="327"/>
                      <a:pt x="80" y="471"/>
                      <a:pt x="218" y="512"/>
                    </a:cubicBezTo>
                    <a:cubicBezTo>
                      <a:pt x="236" y="516"/>
                      <a:pt x="306" y="542"/>
                      <a:pt x="370" y="565"/>
                    </a:cubicBezTo>
                    <a:cubicBezTo>
                      <a:pt x="731" y="694"/>
                      <a:pt x="922" y="756"/>
                      <a:pt x="1023" y="766"/>
                    </a:cubicBezTo>
                    <a:cubicBezTo>
                      <a:pt x="1031" y="766"/>
                      <a:pt x="1039" y="767"/>
                      <a:pt x="1047" y="767"/>
                    </a:cubicBezTo>
                    <a:cubicBezTo>
                      <a:pt x="1180" y="767"/>
                      <a:pt x="1293" y="665"/>
                      <a:pt x="1307" y="529"/>
                    </a:cubicBezTo>
                    <a:cubicBezTo>
                      <a:pt x="1320" y="387"/>
                      <a:pt x="1216" y="262"/>
                      <a:pt x="1073" y="247"/>
                    </a:cubicBezTo>
                    <a:cubicBezTo>
                      <a:pt x="996" y="234"/>
                      <a:pt x="679" y="121"/>
                      <a:pt x="545" y="73"/>
                    </a:cubicBezTo>
                    <a:cubicBezTo>
                      <a:pt x="441" y="36"/>
                      <a:pt x="391" y="18"/>
                      <a:pt x="361" y="10"/>
                    </a:cubicBezTo>
                    <a:cubicBezTo>
                      <a:pt x="337" y="3"/>
                      <a:pt x="314" y="1"/>
                      <a:pt x="291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91" name="Google Shape;1391;p42"/>
              <p:cNvSpPr/>
              <p:nvPr/>
            </p:nvSpPr>
            <p:spPr>
              <a:xfrm>
                <a:off x="6385324" y="3817209"/>
                <a:ext cx="389395" cy="618650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8931" extrusionOk="0">
                    <a:moveTo>
                      <a:pt x="2810" y="1"/>
                    </a:moveTo>
                    <a:cubicBezTo>
                      <a:pt x="1257" y="1"/>
                      <a:pt x="0" y="1033"/>
                      <a:pt x="0" y="2309"/>
                    </a:cubicBezTo>
                    <a:cubicBezTo>
                      <a:pt x="0" y="7273"/>
                      <a:pt x="1257" y="8930"/>
                      <a:pt x="2810" y="8930"/>
                    </a:cubicBezTo>
                    <a:cubicBezTo>
                      <a:pt x="4364" y="8930"/>
                      <a:pt x="5621" y="7273"/>
                      <a:pt x="5621" y="2309"/>
                    </a:cubicBezTo>
                    <a:cubicBezTo>
                      <a:pt x="5621" y="1033"/>
                      <a:pt x="4364" y="1"/>
                      <a:pt x="28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92" name="Google Shape;1392;p42"/>
              <p:cNvSpPr/>
              <p:nvPr/>
            </p:nvSpPr>
            <p:spPr>
              <a:xfrm>
                <a:off x="6385324" y="3829747"/>
                <a:ext cx="324138" cy="606113"/>
              </a:xfrm>
              <a:custGeom>
                <a:avLst/>
                <a:gdLst/>
                <a:ahLst/>
                <a:cxnLst/>
                <a:rect l="l" t="t" r="r" b="b"/>
                <a:pathLst>
                  <a:path w="4679" h="8750" extrusionOk="0">
                    <a:moveTo>
                      <a:pt x="1718" y="0"/>
                    </a:moveTo>
                    <a:lnTo>
                      <a:pt x="1718" y="0"/>
                    </a:lnTo>
                    <a:cubicBezTo>
                      <a:pt x="708" y="351"/>
                      <a:pt x="0" y="1171"/>
                      <a:pt x="0" y="2128"/>
                    </a:cubicBezTo>
                    <a:cubicBezTo>
                      <a:pt x="0" y="7092"/>
                      <a:pt x="1257" y="8749"/>
                      <a:pt x="2810" y="8749"/>
                    </a:cubicBezTo>
                    <a:cubicBezTo>
                      <a:pt x="3527" y="8749"/>
                      <a:pt x="4182" y="8395"/>
                      <a:pt x="4678" y="7525"/>
                    </a:cubicBezTo>
                    <a:lnTo>
                      <a:pt x="4678" y="7525"/>
                    </a:lnTo>
                    <a:cubicBezTo>
                      <a:pt x="4660" y="7525"/>
                      <a:pt x="4640" y="7525"/>
                      <a:pt x="4622" y="7525"/>
                    </a:cubicBezTo>
                    <a:cubicBezTo>
                      <a:pt x="1343" y="7525"/>
                      <a:pt x="778" y="2085"/>
                      <a:pt x="17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93" name="Google Shape;1393;p42"/>
              <p:cNvSpPr/>
              <p:nvPr/>
            </p:nvSpPr>
            <p:spPr>
              <a:xfrm>
                <a:off x="6398348" y="3990108"/>
                <a:ext cx="97955" cy="78067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127" extrusionOk="0">
                    <a:moveTo>
                      <a:pt x="707" y="1"/>
                    </a:moveTo>
                    <a:cubicBezTo>
                      <a:pt x="315" y="1"/>
                      <a:pt x="0" y="253"/>
                      <a:pt x="0" y="564"/>
                    </a:cubicBezTo>
                    <a:cubicBezTo>
                      <a:pt x="0" y="874"/>
                      <a:pt x="315" y="1126"/>
                      <a:pt x="707" y="1126"/>
                    </a:cubicBezTo>
                    <a:cubicBezTo>
                      <a:pt x="1098" y="1126"/>
                      <a:pt x="1414" y="874"/>
                      <a:pt x="1414" y="564"/>
                    </a:cubicBezTo>
                    <a:cubicBezTo>
                      <a:pt x="1414" y="253"/>
                      <a:pt x="1098" y="1"/>
                      <a:pt x="7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94" name="Google Shape;1394;p42"/>
              <p:cNvSpPr/>
              <p:nvPr/>
            </p:nvSpPr>
            <p:spPr>
              <a:xfrm>
                <a:off x="6663739" y="3990108"/>
                <a:ext cx="97955" cy="78067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127" extrusionOk="0">
                    <a:moveTo>
                      <a:pt x="707" y="1"/>
                    </a:moveTo>
                    <a:cubicBezTo>
                      <a:pt x="317" y="1"/>
                      <a:pt x="1" y="253"/>
                      <a:pt x="1" y="564"/>
                    </a:cubicBezTo>
                    <a:cubicBezTo>
                      <a:pt x="1" y="874"/>
                      <a:pt x="317" y="1126"/>
                      <a:pt x="707" y="1126"/>
                    </a:cubicBezTo>
                    <a:cubicBezTo>
                      <a:pt x="1097" y="1126"/>
                      <a:pt x="1413" y="874"/>
                      <a:pt x="1413" y="564"/>
                    </a:cubicBezTo>
                    <a:cubicBezTo>
                      <a:pt x="1413" y="253"/>
                      <a:pt x="1097" y="1"/>
                      <a:pt x="7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95" name="Google Shape;1395;p42"/>
              <p:cNvSpPr/>
              <p:nvPr/>
            </p:nvSpPr>
            <p:spPr>
              <a:xfrm>
                <a:off x="6529970" y="4312494"/>
                <a:ext cx="54381" cy="50844"/>
              </a:xfrm>
              <a:custGeom>
                <a:avLst/>
                <a:gdLst/>
                <a:ahLst/>
                <a:cxnLst/>
                <a:rect l="l" t="t" r="r" b="b"/>
                <a:pathLst>
                  <a:path w="785" h="734" extrusionOk="0">
                    <a:moveTo>
                      <a:pt x="499" y="0"/>
                    </a:moveTo>
                    <a:cubicBezTo>
                      <a:pt x="432" y="0"/>
                      <a:pt x="366" y="25"/>
                      <a:pt x="315" y="76"/>
                    </a:cubicBezTo>
                    <a:lnTo>
                      <a:pt x="102" y="287"/>
                    </a:lnTo>
                    <a:cubicBezTo>
                      <a:pt x="0" y="391"/>
                      <a:pt x="0" y="555"/>
                      <a:pt x="102" y="657"/>
                    </a:cubicBezTo>
                    <a:cubicBezTo>
                      <a:pt x="153" y="708"/>
                      <a:pt x="220" y="733"/>
                      <a:pt x="286" y="733"/>
                    </a:cubicBezTo>
                    <a:cubicBezTo>
                      <a:pt x="353" y="733"/>
                      <a:pt x="421" y="708"/>
                      <a:pt x="471" y="657"/>
                    </a:cubicBezTo>
                    <a:lnTo>
                      <a:pt x="684" y="445"/>
                    </a:lnTo>
                    <a:cubicBezTo>
                      <a:pt x="785" y="343"/>
                      <a:pt x="785" y="178"/>
                      <a:pt x="684" y="76"/>
                    </a:cubicBezTo>
                    <a:cubicBezTo>
                      <a:pt x="632" y="25"/>
                      <a:pt x="566" y="0"/>
                      <a:pt x="499" y="0"/>
                    </a:cubicBezTo>
                    <a:close/>
                  </a:path>
                </a:pathLst>
              </a:custGeom>
              <a:solidFill>
                <a:srgbClr val="F9F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96" name="Google Shape;1396;p42"/>
              <p:cNvSpPr/>
              <p:nvPr/>
            </p:nvSpPr>
            <p:spPr>
              <a:xfrm>
                <a:off x="6625846" y="4282638"/>
                <a:ext cx="54381" cy="50844"/>
              </a:xfrm>
              <a:custGeom>
                <a:avLst/>
                <a:gdLst/>
                <a:ahLst/>
                <a:cxnLst/>
                <a:rect l="l" t="t" r="r" b="b"/>
                <a:pathLst>
                  <a:path w="785" h="734" extrusionOk="0">
                    <a:moveTo>
                      <a:pt x="498" y="0"/>
                    </a:moveTo>
                    <a:cubicBezTo>
                      <a:pt x="432" y="0"/>
                      <a:pt x="365" y="24"/>
                      <a:pt x="315" y="76"/>
                    </a:cubicBezTo>
                    <a:lnTo>
                      <a:pt x="101" y="289"/>
                    </a:lnTo>
                    <a:cubicBezTo>
                      <a:pt x="1" y="390"/>
                      <a:pt x="1" y="555"/>
                      <a:pt x="101" y="657"/>
                    </a:cubicBezTo>
                    <a:cubicBezTo>
                      <a:pt x="151" y="708"/>
                      <a:pt x="219" y="733"/>
                      <a:pt x="286" y="733"/>
                    </a:cubicBezTo>
                    <a:cubicBezTo>
                      <a:pt x="354" y="733"/>
                      <a:pt x="420" y="708"/>
                      <a:pt x="472" y="657"/>
                    </a:cubicBezTo>
                    <a:lnTo>
                      <a:pt x="684" y="445"/>
                    </a:lnTo>
                    <a:cubicBezTo>
                      <a:pt x="785" y="343"/>
                      <a:pt x="785" y="178"/>
                      <a:pt x="684" y="76"/>
                    </a:cubicBezTo>
                    <a:cubicBezTo>
                      <a:pt x="632" y="24"/>
                      <a:pt x="565" y="0"/>
                      <a:pt x="498" y="0"/>
                    </a:cubicBezTo>
                    <a:close/>
                  </a:path>
                </a:pathLst>
              </a:custGeom>
              <a:solidFill>
                <a:srgbClr val="EFDF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97" name="Google Shape;1397;p42"/>
              <p:cNvSpPr/>
              <p:nvPr/>
            </p:nvSpPr>
            <p:spPr>
              <a:xfrm>
                <a:off x="6581787" y="4108007"/>
                <a:ext cx="56805" cy="53338"/>
              </a:xfrm>
              <a:custGeom>
                <a:avLst/>
                <a:gdLst/>
                <a:ahLst/>
                <a:cxnLst/>
                <a:rect l="l" t="t" r="r" b="b"/>
                <a:pathLst>
                  <a:path w="820" h="770" extrusionOk="0">
                    <a:moveTo>
                      <a:pt x="533" y="1"/>
                    </a:moveTo>
                    <a:cubicBezTo>
                      <a:pt x="467" y="1"/>
                      <a:pt x="400" y="27"/>
                      <a:pt x="350" y="78"/>
                    </a:cubicBezTo>
                    <a:lnTo>
                      <a:pt x="101" y="325"/>
                    </a:lnTo>
                    <a:cubicBezTo>
                      <a:pt x="0" y="427"/>
                      <a:pt x="0" y="592"/>
                      <a:pt x="101" y="693"/>
                    </a:cubicBezTo>
                    <a:cubicBezTo>
                      <a:pt x="153" y="746"/>
                      <a:pt x="220" y="770"/>
                      <a:pt x="286" y="770"/>
                    </a:cubicBezTo>
                    <a:cubicBezTo>
                      <a:pt x="353" y="770"/>
                      <a:pt x="420" y="746"/>
                      <a:pt x="471" y="693"/>
                    </a:cubicBezTo>
                    <a:lnTo>
                      <a:pt x="718" y="447"/>
                    </a:lnTo>
                    <a:cubicBezTo>
                      <a:pt x="820" y="343"/>
                      <a:pt x="820" y="179"/>
                      <a:pt x="718" y="78"/>
                    </a:cubicBezTo>
                    <a:cubicBezTo>
                      <a:pt x="668" y="27"/>
                      <a:pt x="601" y="1"/>
                      <a:pt x="533" y="1"/>
                    </a:cubicBezTo>
                    <a:close/>
                  </a:path>
                </a:pathLst>
              </a:custGeom>
              <a:solidFill>
                <a:srgbClr val="EFDF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398" name="Google Shape;1398;p42"/>
              <p:cNvSpPr/>
              <p:nvPr/>
            </p:nvSpPr>
            <p:spPr>
              <a:xfrm>
                <a:off x="6025997" y="3220719"/>
                <a:ext cx="1233234" cy="1233214"/>
              </a:xfrm>
              <a:custGeom>
                <a:avLst/>
                <a:gdLst/>
                <a:ahLst/>
                <a:cxnLst/>
                <a:rect l="l" t="t" r="r" b="b"/>
                <a:pathLst>
                  <a:path w="17802" h="17803" extrusionOk="0">
                    <a:moveTo>
                      <a:pt x="2352" y="1"/>
                    </a:moveTo>
                    <a:cubicBezTo>
                      <a:pt x="1864" y="1"/>
                      <a:pt x="1359" y="24"/>
                      <a:pt x="838" y="75"/>
                    </a:cubicBezTo>
                    <a:cubicBezTo>
                      <a:pt x="360" y="118"/>
                      <a:pt x="1" y="515"/>
                      <a:pt x="1" y="993"/>
                    </a:cubicBezTo>
                    <a:lnTo>
                      <a:pt x="1" y="2461"/>
                    </a:lnTo>
                    <a:cubicBezTo>
                      <a:pt x="1" y="2720"/>
                      <a:pt x="110" y="2968"/>
                      <a:pt x="302" y="3143"/>
                    </a:cubicBezTo>
                    <a:cubicBezTo>
                      <a:pt x="471" y="3297"/>
                      <a:pt x="695" y="3383"/>
                      <a:pt x="925" y="3383"/>
                    </a:cubicBezTo>
                    <a:cubicBezTo>
                      <a:pt x="953" y="3383"/>
                      <a:pt x="982" y="3382"/>
                      <a:pt x="1012" y="3380"/>
                    </a:cubicBezTo>
                    <a:cubicBezTo>
                      <a:pt x="1105" y="3370"/>
                      <a:pt x="1198" y="3362"/>
                      <a:pt x="1291" y="3355"/>
                    </a:cubicBezTo>
                    <a:cubicBezTo>
                      <a:pt x="1433" y="3344"/>
                      <a:pt x="1541" y="3219"/>
                      <a:pt x="1530" y="3075"/>
                    </a:cubicBezTo>
                    <a:cubicBezTo>
                      <a:pt x="1519" y="2938"/>
                      <a:pt x="1404" y="2835"/>
                      <a:pt x="1271" y="2835"/>
                    </a:cubicBezTo>
                    <a:cubicBezTo>
                      <a:pt x="1264" y="2835"/>
                      <a:pt x="1257" y="2836"/>
                      <a:pt x="1250" y="2836"/>
                    </a:cubicBezTo>
                    <a:cubicBezTo>
                      <a:pt x="1154" y="2843"/>
                      <a:pt x="1059" y="2852"/>
                      <a:pt x="964" y="2860"/>
                    </a:cubicBezTo>
                    <a:cubicBezTo>
                      <a:pt x="951" y="2861"/>
                      <a:pt x="938" y="2862"/>
                      <a:pt x="925" y="2862"/>
                    </a:cubicBezTo>
                    <a:cubicBezTo>
                      <a:pt x="823" y="2862"/>
                      <a:pt x="728" y="2826"/>
                      <a:pt x="651" y="2756"/>
                    </a:cubicBezTo>
                    <a:cubicBezTo>
                      <a:pt x="567" y="2681"/>
                      <a:pt x="521" y="2575"/>
                      <a:pt x="521" y="2461"/>
                    </a:cubicBezTo>
                    <a:lnTo>
                      <a:pt x="521" y="993"/>
                    </a:lnTo>
                    <a:cubicBezTo>
                      <a:pt x="521" y="785"/>
                      <a:pt x="679" y="613"/>
                      <a:pt x="888" y="592"/>
                    </a:cubicBezTo>
                    <a:cubicBezTo>
                      <a:pt x="1387" y="546"/>
                      <a:pt x="1869" y="524"/>
                      <a:pt x="2339" y="524"/>
                    </a:cubicBezTo>
                    <a:cubicBezTo>
                      <a:pt x="5408" y="524"/>
                      <a:pt x="7870" y="1455"/>
                      <a:pt x="10079" y="2289"/>
                    </a:cubicBezTo>
                    <a:cubicBezTo>
                      <a:pt x="10496" y="2449"/>
                      <a:pt x="10910" y="2604"/>
                      <a:pt x="11321" y="2752"/>
                    </a:cubicBezTo>
                    <a:cubicBezTo>
                      <a:pt x="11323" y="2752"/>
                      <a:pt x="11326" y="2753"/>
                      <a:pt x="11327" y="2753"/>
                    </a:cubicBezTo>
                    <a:cubicBezTo>
                      <a:pt x="11842" y="2938"/>
                      <a:pt x="12355" y="3111"/>
                      <a:pt x="12867" y="3257"/>
                    </a:cubicBezTo>
                    <a:cubicBezTo>
                      <a:pt x="12880" y="3260"/>
                      <a:pt x="12892" y="3264"/>
                      <a:pt x="12904" y="3266"/>
                    </a:cubicBezTo>
                    <a:cubicBezTo>
                      <a:pt x="13842" y="3528"/>
                      <a:pt x="14783" y="3700"/>
                      <a:pt x="15757" y="3700"/>
                    </a:cubicBezTo>
                    <a:cubicBezTo>
                      <a:pt x="16107" y="3700"/>
                      <a:pt x="16461" y="3677"/>
                      <a:pt x="16819" y="3630"/>
                    </a:cubicBezTo>
                    <a:cubicBezTo>
                      <a:pt x="16839" y="3628"/>
                      <a:pt x="16856" y="3627"/>
                      <a:pt x="16876" y="3627"/>
                    </a:cubicBezTo>
                    <a:cubicBezTo>
                      <a:pt x="16973" y="3627"/>
                      <a:pt x="17070" y="3661"/>
                      <a:pt x="17144" y="3727"/>
                    </a:cubicBezTo>
                    <a:cubicBezTo>
                      <a:pt x="17232" y="3804"/>
                      <a:pt x="17279" y="3911"/>
                      <a:pt x="17279" y="4027"/>
                    </a:cubicBezTo>
                    <a:cubicBezTo>
                      <a:pt x="17279" y="4207"/>
                      <a:pt x="17159" y="4367"/>
                      <a:pt x="16986" y="4415"/>
                    </a:cubicBezTo>
                    <a:cubicBezTo>
                      <a:pt x="16032" y="4683"/>
                      <a:pt x="15151" y="4792"/>
                      <a:pt x="14301" y="4792"/>
                    </a:cubicBezTo>
                    <a:cubicBezTo>
                      <a:pt x="12627" y="4792"/>
                      <a:pt x="11085" y="4367"/>
                      <a:pt x="9388" y="3898"/>
                    </a:cubicBezTo>
                    <a:cubicBezTo>
                      <a:pt x="8494" y="3651"/>
                      <a:pt x="7543" y="3389"/>
                      <a:pt x="6512" y="3180"/>
                    </a:cubicBezTo>
                    <a:cubicBezTo>
                      <a:pt x="6496" y="3175"/>
                      <a:pt x="6481" y="3172"/>
                      <a:pt x="6465" y="3169"/>
                    </a:cubicBezTo>
                    <a:cubicBezTo>
                      <a:pt x="6072" y="3091"/>
                      <a:pt x="5667" y="3021"/>
                      <a:pt x="5251" y="2964"/>
                    </a:cubicBezTo>
                    <a:cubicBezTo>
                      <a:pt x="5232" y="2958"/>
                      <a:pt x="5211" y="2954"/>
                      <a:pt x="5189" y="2954"/>
                    </a:cubicBezTo>
                    <a:cubicBezTo>
                      <a:pt x="4401" y="2845"/>
                      <a:pt x="3565" y="2779"/>
                      <a:pt x="2673" y="2779"/>
                    </a:cubicBezTo>
                    <a:cubicBezTo>
                      <a:pt x="2622" y="2779"/>
                      <a:pt x="2573" y="2779"/>
                      <a:pt x="2523" y="2779"/>
                    </a:cubicBezTo>
                    <a:cubicBezTo>
                      <a:pt x="2379" y="2780"/>
                      <a:pt x="2262" y="2898"/>
                      <a:pt x="2265" y="3042"/>
                    </a:cubicBezTo>
                    <a:cubicBezTo>
                      <a:pt x="2266" y="3185"/>
                      <a:pt x="2383" y="3301"/>
                      <a:pt x="2525" y="3301"/>
                    </a:cubicBezTo>
                    <a:lnTo>
                      <a:pt x="2528" y="3301"/>
                    </a:lnTo>
                    <a:cubicBezTo>
                      <a:pt x="2589" y="3300"/>
                      <a:pt x="2650" y="3300"/>
                      <a:pt x="2709" y="3300"/>
                    </a:cubicBezTo>
                    <a:cubicBezTo>
                      <a:pt x="3509" y="3300"/>
                      <a:pt x="4255" y="3355"/>
                      <a:pt x="4964" y="3446"/>
                    </a:cubicBezTo>
                    <a:cubicBezTo>
                      <a:pt x="5104" y="4146"/>
                      <a:pt x="5397" y="5088"/>
                      <a:pt x="6191" y="5877"/>
                    </a:cubicBezTo>
                    <a:cubicBezTo>
                      <a:pt x="6482" y="6163"/>
                      <a:pt x="6825" y="6415"/>
                      <a:pt x="7221" y="6631"/>
                    </a:cubicBezTo>
                    <a:cubicBezTo>
                      <a:pt x="7197" y="7087"/>
                      <a:pt x="7166" y="7794"/>
                      <a:pt x="7168" y="8446"/>
                    </a:cubicBezTo>
                    <a:cubicBezTo>
                      <a:pt x="5877" y="8750"/>
                      <a:pt x="4926" y="9744"/>
                      <a:pt x="4926" y="10920"/>
                    </a:cubicBezTo>
                    <a:cubicBezTo>
                      <a:pt x="4926" y="12673"/>
                      <a:pt x="5085" y="14104"/>
                      <a:pt x="5396" y="15196"/>
                    </a:cubicBezTo>
                    <a:cubicBezTo>
                      <a:pt x="5398" y="15205"/>
                      <a:pt x="5400" y="15215"/>
                      <a:pt x="5404" y="15226"/>
                    </a:cubicBezTo>
                    <a:cubicBezTo>
                      <a:pt x="5510" y="15592"/>
                      <a:pt x="5634" y="15921"/>
                      <a:pt x="5775" y="16208"/>
                    </a:cubicBezTo>
                    <a:cubicBezTo>
                      <a:pt x="6133" y="16936"/>
                      <a:pt x="6810" y="17802"/>
                      <a:pt x="7997" y="17802"/>
                    </a:cubicBezTo>
                    <a:cubicBezTo>
                      <a:pt x="8609" y="17802"/>
                      <a:pt x="9143" y="17575"/>
                      <a:pt x="9584" y="17129"/>
                    </a:cubicBezTo>
                    <a:cubicBezTo>
                      <a:pt x="9686" y="17026"/>
                      <a:pt x="9685" y="16861"/>
                      <a:pt x="9582" y="16759"/>
                    </a:cubicBezTo>
                    <a:cubicBezTo>
                      <a:pt x="9531" y="16709"/>
                      <a:pt x="9465" y="16684"/>
                      <a:pt x="9399" y="16684"/>
                    </a:cubicBezTo>
                    <a:cubicBezTo>
                      <a:pt x="9332" y="16684"/>
                      <a:pt x="9264" y="16710"/>
                      <a:pt x="9214" y="16762"/>
                    </a:cubicBezTo>
                    <a:cubicBezTo>
                      <a:pt x="8868" y="17111"/>
                      <a:pt x="8470" y="17280"/>
                      <a:pt x="7997" y="17280"/>
                    </a:cubicBezTo>
                    <a:cubicBezTo>
                      <a:pt x="7258" y="17280"/>
                      <a:pt x="6668" y="16843"/>
                      <a:pt x="6243" y="15978"/>
                    </a:cubicBezTo>
                    <a:cubicBezTo>
                      <a:pt x="6151" y="15788"/>
                      <a:pt x="6066" y="15581"/>
                      <a:pt x="5990" y="15353"/>
                    </a:cubicBezTo>
                    <a:cubicBezTo>
                      <a:pt x="7149" y="15151"/>
                      <a:pt x="8846" y="14550"/>
                      <a:pt x="10414" y="13417"/>
                    </a:cubicBezTo>
                    <a:lnTo>
                      <a:pt x="10414" y="13417"/>
                    </a:lnTo>
                    <a:cubicBezTo>
                      <a:pt x="10297" y="14376"/>
                      <a:pt x="10107" y="15167"/>
                      <a:pt x="9841" y="15779"/>
                    </a:cubicBezTo>
                    <a:cubicBezTo>
                      <a:pt x="9784" y="15914"/>
                      <a:pt x="9845" y="16066"/>
                      <a:pt x="9976" y="16123"/>
                    </a:cubicBezTo>
                    <a:cubicBezTo>
                      <a:pt x="10010" y="16138"/>
                      <a:pt x="10046" y="16145"/>
                      <a:pt x="10080" y="16145"/>
                    </a:cubicBezTo>
                    <a:cubicBezTo>
                      <a:pt x="10181" y="16145"/>
                      <a:pt x="10277" y="16085"/>
                      <a:pt x="10319" y="15989"/>
                    </a:cubicBezTo>
                    <a:cubicBezTo>
                      <a:pt x="10658" y="15205"/>
                      <a:pt x="10882" y="14164"/>
                      <a:pt x="10992" y="12879"/>
                    </a:cubicBezTo>
                    <a:cubicBezTo>
                      <a:pt x="10993" y="12870"/>
                      <a:pt x="10994" y="12861"/>
                      <a:pt x="10994" y="12852"/>
                    </a:cubicBezTo>
                    <a:cubicBezTo>
                      <a:pt x="11043" y="12259"/>
                      <a:pt x="11069" y="11614"/>
                      <a:pt x="11069" y="10920"/>
                    </a:cubicBezTo>
                    <a:cubicBezTo>
                      <a:pt x="11069" y="9757"/>
                      <a:pt x="10140" y="8773"/>
                      <a:pt x="8870" y="8457"/>
                    </a:cubicBezTo>
                    <a:cubicBezTo>
                      <a:pt x="8868" y="8052"/>
                      <a:pt x="8879" y="7625"/>
                      <a:pt x="8894" y="7259"/>
                    </a:cubicBezTo>
                    <a:cubicBezTo>
                      <a:pt x="9397" y="7386"/>
                      <a:pt x="9950" y="7483"/>
                      <a:pt x="10558" y="7549"/>
                    </a:cubicBezTo>
                    <a:cubicBezTo>
                      <a:pt x="10588" y="7551"/>
                      <a:pt x="10620" y="7552"/>
                      <a:pt x="10651" y="7552"/>
                    </a:cubicBezTo>
                    <a:cubicBezTo>
                      <a:pt x="11086" y="7552"/>
                      <a:pt x="11449" y="7226"/>
                      <a:pt x="11497" y="6794"/>
                    </a:cubicBezTo>
                    <a:cubicBezTo>
                      <a:pt x="11547" y="6326"/>
                      <a:pt x="11208" y="5907"/>
                      <a:pt x="10742" y="5855"/>
                    </a:cubicBezTo>
                    <a:cubicBezTo>
                      <a:pt x="9117" y="5681"/>
                      <a:pt x="8020" y="5292"/>
                      <a:pt x="7388" y="4666"/>
                    </a:cubicBezTo>
                    <a:cubicBezTo>
                      <a:pt x="7143" y="4423"/>
                      <a:pt x="6957" y="4133"/>
                      <a:pt x="6819" y="3775"/>
                    </a:cubicBezTo>
                    <a:lnTo>
                      <a:pt x="6819" y="3775"/>
                    </a:lnTo>
                    <a:cubicBezTo>
                      <a:pt x="7661" y="3961"/>
                      <a:pt x="8461" y="4183"/>
                      <a:pt x="9249" y="4400"/>
                    </a:cubicBezTo>
                    <a:cubicBezTo>
                      <a:pt x="10926" y="4864"/>
                      <a:pt x="12540" y="5310"/>
                      <a:pt x="14311" y="5310"/>
                    </a:cubicBezTo>
                    <a:cubicBezTo>
                      <a:pt x="15202" y="5310"/>
                      <a:pt x="16130" y="5197"/>
                      <a:pt x="17128" y="4916"/>
                    </a:cubicBezTo>
                    <a:cubicBezTo>
                      <a:pt x="17525" y="4805"/>
                      <a:pt x="17802" y="4440"/>
                      <a:pt x="17802" y="4027"/>
                    </a:cubicBezTo>
                    <a:cubicBezTo>
                      <a:pt x="17802" y="3762"/>
                      <a:pt x="17687" y="3509"/>
                      <a:pt x="17488" y="3334"/>
                    </a:cubicBezTo>
                    <a:cubicBezTo>
                      <a:pt x="17317" y="3185"/>
                      <a:pt x="17098" y="3105"/>
                      <a:pt x="16873" y="3105"/>
                    </a:cubicBezTo>
                    <a:cubicBezTo>
                      <a:pt x="16832" y="3105"/>
                      <a:pt x="16792" y="3107"/>
                      <a:pt x="16749" y="3113"/>
                    </a:cubicBezTo>
                    <a:cubicBezTo>
                      <a:pt x="16408" y="3159"/>
                      <a:pt x="16072" y="3180"/>
                      <a:pt x="15741" y="3180"/>
                    </a:cubicBezTo>
                    <a:cubicBezTo>
                      <a:pt x="14997" y="3180"/>
                      <a:pt x="14273" y="3073"/>
                      <a:pt x="13545" y="2898"/>
                    </a:cubicBezTo>
                    <a:cubicBezTo>
                      <a:pt x="13969" y="2556"/>
                      <a:pt x="14370" y="2155"/>
                      <a:pt x="14745" y="1699"/>
                    </a:cubicBezTo>
                    <a:cubicBezTo>
                      <a:pt x="14890" y="1524"/>
                      <a:pt x="14956" y="1302"/>
                      <a:pt x="14935" y="1075"/>
                    </a:cubicBezTo>
                    <a:cubicBezTo>
                      <a:pt x="14913" y="850"/>
                      <a:pt x="14805" y="646"/>
                      <a:pt x="14628" y="501"/>
                    </a:cubicBezTo>
                    <a:cubicBezTo>
                      <a:pt x="14476" y="376"/>
                      <a:pt x="14288" y="307"/>
                      <a:pt x="14091" y="307"/>
                    </a:cubicBezTo>
                    <a:cubicBezTo>
                      <a:pt x="14063" y="307"/>
                      <a:pt x="14035" y="309"/>
                      <a:pt x="14006" y="312"/>
                    </a:cubicBezTo>
                    <a:cubicBezTo>
                      <a:pt x="13780" y="333"/>
                      <a:pt x="13575" y="442"/>
                      <a:pt x="13433" y="617"/>
                    </a:cubicBezTo>
                    <a:cubicBezTo>
                      <a:pt x="12594" y="1635"/>
                      <a:pt x="11834" y="2058"/>
                      <a:pt x="11409" y="2229"/>
                    </a:cubicBezTo>
                    <a:cubicBezTo>
                      <a:pt x="11034" y="2093"/>
                      <a:pt x="10653" y="1949"/>
                      <a:pt x="10262" y="1801"/>
                    </a:cubicBezTo>
                    <a:cubicBezTo>
                      <a:pt x="8013" y="950"/>
                      <a:pt x="5503" y="1"/>
                      <a:pt x="2352" y="1"/>
                    </a:cubicBezTo>
                    <a:close/>
                    <a:moveTo>
                      <a:pt x="7997" y="8873"/>
                    </a:moveTo>
                    <a:cubicBezTo>
                      <a:pt x="8191" y="8873"/>
                      <a:pt x="8378" y="8890"/>
                      <a:pt x="8560" y="8923"/>
                    </a:cubicBezTo>
                    <a:cubicBezTo>
                      <a:pt x="9696" y="9129"/>
                      <a:pt x="10547" y="9946"/>
                      <a:pt x="10547" y="10920"/>
                    </a:cubicBezTo>
                    <a:cubicBezTo>
                      <a:pt x="10547" y="11561"/>
                      <a:pt x="10526" y="12160"/>
                      <a:pt x="10483" y="12710"/>
                    </a:cubicBezTo>
                    <a:cubicBezTo>
                      <a:pt x="8860" y="13999"/>
                      <a:pt x="7028" y="14657"/>
                      <a:pt x="5842" y="14850"/>
                    </a:cubicBezTo>
                    <a:cubicBezTo>
                      <a:pt x="5579" y="13836"/>
                      <a:pt x="5448" y="12520"/>
                      <a:pt x="5448" y="10920"/>
                    </a:cubicBezTo>
                    <a:cubicBezTo>
                      <a:pt x="5448" y="9791"/>
                      <a:pt x="6591" y="8873"/>
                      <a:pt x="7997" y="8873"/>
                    </a:cubicBezTo>
                    <a:close/>
                    <a:moveTo>
                      <a:pt x="7600" y="10859"/>
                    </a:moveTo>
                    <a:cubicBezTo>
                      <a:pt x="7539" y="10859"/>
                      <a:pt x="7479" y="10880"/>
                      <a:pt x="7429" y="10923"/>
                    </a:cubicBezTo>
                    <a:cubicBezTo>
                      <a:pt x="7321" y="11018"/>
                      <a:pt x="7310" y="11183"/>
                      <a:pt x="7404" y="11292"/>
                    </a:cubicBezTo>
                    <a:cubicBezTo>
                      <a:pt x="7553" y="11463"/>
                      <a:pt x="7770" y="11561"/>
                      <a:pt x="7997" y="11561"/>
                    </a:cubicBezTo>
                    <a:cubicBezTo>
                      <a:pt x="8225" y="11561"/>
                      <a:pt x="8440" y="11463"/>
                      <a:pt x="8590" y="11292"/>
                    </a:cubicBezTo>
                    <a:cubicBezTo>
                      <a:pt x="8684" y="11183"/>
                      <a:pt x="8674" y="11018"/>
                      <a:pt x="8565" y="10923"/>
                    </a:cubicBezTo>
                    <a:cubicBezTo>
                      <a:pt x="8516" y="10880"/>
                      <a:pt x="8455" y="10859"/>
                      <a:pt x="8394" y="10859"/>
                    </a:cubicBezTo>
                    <a:cubicBezTo>
                      <a:pt x="8321" y="10859"/>
                      <a:pt x="8248" y="10890"/>
                      <a:pt x="8197" y="10948"/>
                    </a:cubicBezTo>
                    <a:cubicBezTo>
                      <a:pt x="8146" y="11007"/>
                      <a:pt x="8074" y="11039"/>
                      <a:pt x="7997" y="11039"/>
                    </a:cubicBezTo>
                    <a:cubicBezTo>
                      <a:pt x="7921" y="11039"/>
                      <a:pt x="7847" y="11007"/>
                      <a:pt x="7797" y="10948"/>
                    </a:cubicBezTo>
                    <a:cubicBezTo>
                      <a:pt x="7746" y="10890"/>
                      <a:pt x="7674" y="10859"/>
                      <a:pt x="7600" y="10859"/>
                    </a:cubicBezTo>
                    <a:close/>
                    <a:moveTo>
                      <a:pt x="9501" y="10598"/>
                    </a:moveTo>
                    <a:cubicBezTo>
                      <a:pt x="9356" y="10598"/>
                      <a:pt x="9240" y="10716"/>
                      <a:pt x="9240" y="10859"/>
                    </a:cubicBezTo>
                    <a:lnTo>
                      <a:pt x="9240" y="11109"/>
                    </a:lnTo>
                    <a:cubicBezTo>
                      <a:pt x="9240" y="11254"/>
                      <a:pt x="9356" y="11370"/>
                      <a:pt x="9501" y="11370"/>
                    </a:cubicBezTo>
                    <a:cubicBezTo>
                      <a:pt x="9646" y="11370"/>
                      <a:pt x="9762" y="11254"/>
                      <a:pt x="9762" y="11109"/>
                    </a:cubicBezTo>
                    <a:lnTo>
                      <a:pt x="9762" y="10859"/>
                    </a:lnTo>
                    <a:cubicBezTo>
                      <a:pt x="9762" y="10716"/>
                      <a:pt x="9646" y="10598"/>
                      <a:pt x="9501" y="10598"/>
                    </a:cubicBezTo>
                    <a:close/>
                    <a:moveTo>
                      <a:pt x="6494" y="10598"/>
                    </a:moveTo>
                    <a:cubicBezTo>
                      <a:pt x="6350" y="10598"/>
                      <a:pt x="6233" y="10716"/>
                      <a:pt x="6233" y="10859"/>
                    </a:cubicBezTo>
                    <a:lnTo>
                      <a:pt x="6233" y="11109"/>
                    </a:lnTo>
                    <a:cubicBezTo>
                      <a:pt x="6233" y="11254"/>
                      <a:pt x="6350" y="11370"/>
                      <a:pt x="6494" y="11370"/>
                    </a:cubicBezTo>
                    <a:cubicBezTo>
                      <a:pt x="6637" y="11370"/>
                      <a:pt x="6755" y="11254"/>
                      <a:pt x="6755" y="11109"/>
                    </a:cubicBezTo>
                    <a:lnTo>
                      <a:pt x="6755" y="10859"/>
                    </a:lnTo>
                    <a:cubicBezTo>
                      <a:pt x="6755" y="10716"/>
                      <a:pt x="6637" y="10598"/>
                      <a:pt x="6494" y="10598"/>
                    </a:cubicBezTo>
                    <a:close/>
                    <a:moveTo>
                      <a:pt x="7730" y="6877"/>
                    </a:moveTo>
                    <a:cubicBezTo>
                      <a:pt x="7935" y="6964"/>
                      <a:pt x="8150" y="7043"/>
                      <a:pt x="8378" y="7115"/>
                    </a:cubicBezTo>
                    <a:cubicBezTo>
                      <a:pt x="8362" y="7483"/>
                      <a:pt x="8348" y="7935"/>
                      <a:pt x="8348" y="8368"/>
                    </a:cubicBezTo>
                    <a:cubicBezTo>
                      <a:pt x="8234" y="8357"/>
                      <a:pt x="8116" y="8351"/>
                      <a:pt x="7997" y="8351"/>
                    </a:cubicBezTo>
                    <a:cubicBezTo>
                      <a:pt x="7893" y="8351"/>
                      <a:pt x="7790" y="8357"/>
                      <a:pt x="7690" y="8364"/>
                    </a:cubicBezTo>
                    <a:cubicBezTo>
                      <a:pt x="7690" y="7843"/>
                      <a:pt x="7709" y="7294"/>
                      <a:pt x="7730" y="6877"/>
                    </a:cubicBezTo>
                    <a:close/>
                    <a:moveTo>
                      <a:pt x="5515" y="3526"/>
                    </a:moveTo>
                    <a:lnTo>
                      <a:pt x="5515" y="3526"/>
                    </a:lnTo>
                    <a:cubicBezTo>
                      <a:pt x="5757" y="3563"/>
                      <a:pt x="5994" y="3607"/>
                      <a:pt x="6228" y="3652"/>
                    </a:cubicBezTo>
                    <a:cubicBezTo>
                      <a:pt x="6396" y="4221"/>
                      <a:pt x="6656" y="4676"/>
                      <a:pt x="7021" y="5037"/>
                    </a:cubicBezTo>
                    <a:cubicBezTo>
                      <a:pt x="7741" y="5748"/>
                      <a:pt x="8939" y="6186"/>
                      <a:pt x="10685" y="6374"/>
                    </a:cubicBezTo>
                    <a:cubicBezTo>
                      <a:pt x="10865" y="6394"/>
                      <a:pt x="10997" y="6557"/>
                      <a:pt x="10978" y="6736"/>
                    </a:cubicBezTo>
                    <a:cubicBezTo>
                      <a:pt x="10961" y="6905"/>
                      <a:pt x="10819" y="7031"/>
                      <a:pt x="10651" y="7031"/>
                    </a:cubicBezTo>
                    <a:cubicBezTo>
                      <a:pt x="10639" y="7031"/>
                      <a:pt x="10626" y="7031"/>
                      <a:pt x="10616" y="7029"/>
                    </a:cubicBezTo>
                    <a:cubicBezTo>
                      <a:pt x="9909" y="6952"/>
                      <a:pt x="9282" y="6835"/>
                      <a:pt x="8729" y="6677"/>
                    </a:cubicBezTo>
                    <a:cubicBezTo>
                      <a:pt x="8722" y="6676"/>
                      <a:pt x="8715" y="6672"/>
                      <a:pt x="8709" y="6671"/>
                    </a:cubicBezTo>
                    <a:cubicBezTo>
                      <a:pt x="8304" y="6554"/>
                      <a:pt x="7939" y="6412"/>
                      <a:pt x="7615" y="6248"/>
                    </a:cubicBezTo>
                    <a:cubicBezTo>
                      <a:pt x="7608" y="6246"/>
                      <a:pt x="7603" y="6243"/>
                      <a:pt x="7598" y="6240"/>
                    </a:cubicBezTo>
                    <a:cubicBezTo>
                      <a:pt x="7190" y="6033"/>
                      <a:pt x="6844" y="5788"/>
                      <a:pt x="6558" y="5504"/>
                    </a:cubicBezTo>
                    <a:cubicBezTo>
                      <a:pt x="6199" y="5151"/>
                      <a:pt x="5767" y="4608"/>
                      <a:pt x="5515" y="3526"/>
                    </a:cubicBezTo>
                    <a:close/>
                    <a:moveTo>
                      <a:pt x="14088" y="830"/>
                    </a:moveTo>
                    <a:cubicBezTo>
                      <a:pt x="14165" y="830"/>
                      <a:pt x="14238" y="855"/>
                      <a:pt x="14298" y="904"/>
                    </a:cubicBezTo>
                    <a:cubicBezTo>
                      <a:pt x="14366" y="959"/>
                      <a:pt x="14407" y="1039"/>
                      <a:pt x="14415" y="1127"/>
                    </a:cubicBezTo>
                    <a:cubicBezTo>
                      <a:pt x="14424" y="1213"/>
                      <a:pt x="14398" y="1300"/>
                      <a:pt x="14342" y="1367"/>
                    </a:cubicBezTo>
                    <a:cubicBezTo>
                      <a:pt x="13899" y="1905"/>
                      <a:pt x="13418" y="2363"/>
                      <a:pt x="12910" y="2727"/>
                    </a:cubicBezTo>
                    <a:cubicBezTo>
                      <a:pt x="12641" y="2649"/>
                      <a:pt x="12368" y="2563"/>
                      <a:pt x="12097" y="2471"/>
                    </a:cubicBezTo>
                    <a:cubicBezTo>
                      <a:pt x="12569" y="2199"/>
                      <a:pt x="13187" y="1735"/>
                      <a:pt x="13835" y="949"/>
                    </a:cubicBezTo>
                    <a:cubicBezTo>
                      <a:pt x="13890" y="881"/>
                      <a:pt x="13969" y="839"/>
                      <a:pt x="14057" y="830"/>
                    </a:cubicBezTo>
                    <a:cubicBezTo>
                      <a:pt x="14068" y="830"/>
                      <a:pt x="14077" y="830"/>
                      <a:pt x="14088" y="83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399" name="Google Shape;1399;p42"/>
            <p:cNvGrpSpPr/>
            <p:nvPr/>
          </p:nvGrpSpPr>
          <p:grpSpPr>
            <a:xfrm>
              <a:off x="6506108" y="4026621"/>
              <a:ext cx="723850" cy="772857"/>
              <a:chOff x="5614614" y="1474560"/>
              <a:chExt cx="2055225" cy="2194370"/>
            </a:xfrm>
          </p:grpSpPr>
          <p:sp>
            <p:nvSpPr>
              <p:cNvPr id="1400" name="Google Shape;1400;p42"/>
              <p:cNvSpPr/>
              <p:nvPr/>
            </p:nvSpPr>
            <p:spPr>
              <a:xfrm>
                <a:off x="5614634" y="1474734"/>
                <a:ext cx="2055194" cy="2194196"/>
              </a:xfrm>
              <a:custGeom>
                <a:avLst/>
                <a:gdLst/>
                <a:ahLst/>
                <a:cxnLst/>
                <a:rect l="l" t="t" r="r" b="b"/>
                <a:pathLst>
                  <a:path w="16675" h="17801" extrusionOk="0">
                    <a:moveTo>
                      <a:pt x="2673" y="7242"/>
                    </a:moveTo>
                    <a:cubicBezTo>
                      <a:pt x="2526" y="7245"/>
                      <a:pt x="2374" y="7247"/>
                      <a:pt x="2227" y="7247"/>
                    </a:cubicBezTo>
                    <a:lnTo>
                      <a:pt x="2159" y="7247"/>
                    </a:lnTo>
                    <a:cubicBezTo>
                      <a:pt x="2079" y="7243"/>
                      <a:pt x="1689" y="7123"/>
                      <a:pt x="988" y="6816"/>
                    </a:cubicBezTo>
                    <a:cubicBezTo>
                      <a:pt x="903" y="6780"/>
                      <a:pt x="815" y="6761"/>
                      <a:pt x="729" y="6761"/>
                    </a:cubicBezTo>
                    <a:cubicBezTo>
                      <a:pt x="487" y="6761"/>
                      <a:pt x="260" y="6898"/>
                      <a:pt x="151" y="7134"/>
                    </a:cubicBezTo>
                    <a:cubicBezTo>
                      <a:pt x="0" y="7452"/>
                      <a:pt x="131" y="7822"/>
                      <a:pt x="447" y="7979"/>
                    </a:cubicBezTo>
                    <a:cubicBezTo>
                      <a:pt x="1133" y="8320"/>
                      <a:pt x="1474" y="8539"/>
                      <a:pt x="1530" y="8599"/>
                    </a:cubicBezTo>
                    <a:cubicBezTo>
                      <a:pt x="1639" y="8726"/>
                      <a:pt x="1750" y="8864"/>
                      <a:pt x="1857" y="8998"/>
                    </a:cubicBezTo>
                    <a:cubicBezTo>
                      <a:pt x="2211" y="9441"/>
                      <a:pt x="2547" y="9858"/>
                      <a:pt x="2953" y="10048"/>
                    </a:cubicBezTo>
                    <a:cubicBezTo>
                      <a:pt x="3159" y="10144"/>
                      <a:pt x="3367" y="10173"/>
                      <a:pt x="3579" y="10173"/>
                    </a:cubicBezTo>
                    <a:cubicBezTo>
                      <a:pt x="3743" y="10173"/>
                      <a:pt x="3910" y="10155"/>
                      <a:pt x="4083" y="10138"/>
                    </a:cubicBezTo>
                    <a:cubicBezTo>
                      <a:pt x="4268" y="10118"/>
                      <a:pt x="4460" y="10097"/>
                      <a:pt x="4668" y="10095"/>
                    </a:cubicBezTo>
                    <a:cubicBezTo>
                      <a:pt x="4853" y="10332"/>
                      <a:pt x="5062" y="10574"/>
                      <a:pt x="5297" y="10825"/>
                    </a:cubicBezTo>
                    <a:cubicBezTo>
                      <a:pt x="5199" y="10852"/>
                      <a:pt x="5104" y="10877"/>
                      <a:pt x="5009" y="10898"/>
                    </a:cubicBezTo>
                    <a:cubicBezTo>
                      <a:pt x="4565" y="11011"/>
                      <a:pt x="4144" y="11116"/>
                      <a:pt x="3815" y="11442"/>
                    </a:cubicBezTo>
                    <a:cubicBezTo>
                      <a:pt x="3450" y="11809"/>
                      <a:pt x="3248" y="12403"/>
                      <a:pt x="3034" y="13032"/>
                    </a:cubicBezTo>
                    <a:cubicBezTo>
                      <a:pt x="2970" y="13222"/>
                      <a:pt x="2903" y="13420"/>
                      <a:pt x="2831" y="13607"/>
                    </a:cubicBezTo>
                    <a:cubicBezTo>
                      <a:pt x="2798" y="13693"/>
                      <a:pt x="2509" y="14079"/>
                      <a:pt x="1870" y="14747"/>
                    </a:cubicBezTo>
                    <a:cubicBezTo>
                      <a:pt x="1603" y="15029"/>
                      <a:pt x="1607" y="15465"/>
                      <a:pt x="1882" y="15740"/>
                    </a:cubicBezTo>
                    <a:cubicBezTo>
                      <a:pt x="1977" y="15834"/>
                      <a:pt x="2095" y="15900"/>
                      <a:pt x="2225" y="15931"/>
                    </a:cubicBezTo>
                    <a:cubicBezTo>
                      <a:pt x="2244" y="15935"/>
                      <a:pt x="2264" y="15938"/>
                      <a:pt x="2283" y="15938"/>
                    </a:cubicBezTo>
                    <a:cubicBezTo>
                      <a:pt x="2403" y="15938"/>
                      <a:pt x="2510" y="15856"/>
                      <a:pt x="2537" y="15735"/>
                    </a:cubicBezTo>
                    <a:cubicBezTo>
                      <a:pt x="2543" y="15709"/>
                      <a:pt x="2546" y="15684"/>
                      <a:pt x="2543" y="15658"/>
                    </a:cubicBezTo>
                    <a:cubicBezTo>
                      <a:pt x="2598" y="15639"/>
                      <a:pt x="2650" y="15607"/>
                      <a:pt x="2695" y="15564"/>
                    </a:cubicBezTo>
                    <a:cubicBezTo>
                      <a:pt x="2828" y="15435"/>
                      <a:pt x="2971" y="15304"/>
                      <a:pt x="3109" y="15180"/>
                    </a:cubicBezTo>
                    <a:cubicBezTo>
                      <a:pt x="3160" y="15238"/>
                      <a:pt x="3232" y="15268"/>
                      <a:pt x="3304" y="15268"/>
                    </a:cubicBezTo>
                    <a:cubicBezTo>
                      <a:pt x="3366" y="15268"/>
                      <a:pt x="3426" y="15246"/>
                      <a:pt x="3475" y="15204"/>
                    </a:cubicBezTo>
                    <a:cubicBezTo>
                      <a:pt x="3889" y="14846"/>
                      <a:pt x="4003" y="14796"/>
                      <a:pt x="4015" y="14791"/>
                    </a:cubicBezTo>
                    <a:cubicBezTo>
                      <a:pt x="4203" y="14722"/>
                      <a:pt x="4399" y="14655"/>
                      <a:pt x="4592" y="14588"/>
                    </a:cubicBezTo>
                    <a:cubicBezTo>
                      <a:pt x="5220" y="14375"/>
                      <a:pt x="5815" y="14174"/>
                      <a:pt x="6182" y="13807"/>
                    </a:cubicBezTo>
                    <a:cubicBezTo>
                      <a:pt x="6361" y="13628"/>
                      <a:pt x="6472" y="13421"/>
                      <a:pt x="6556" y="13198"/>
                    </a:cubicBezTo>
                    <a:cubicBezTo>
                      <a:pt x="6546" y="13651"/>
                      <a:pt x="6356" y="14085"/>
                      <a:pt x="6018" y="14423"/>
                    </a:cubicBezTo>
                    <a:cubicBezTo>
                      <a:pt x="5690" y="14752"/>
                      <a:pt x="5517" y="15162"/>
                      <a:pt x="5517" y="15609"/>
                    </a:cubicBezTo>
                    <a:cubicBezTo>
                      <a:pt x="5517" y="16818"/>
                      <a:pt x="6781" y="17800"/>
                      <a:pt x="8337" y="17800"/>
                    </a:cubicBezTo>
                    <a:cubicBezTo>
                      <a:pt x="9894" y="17800"/>
                      <a:pt x="11158" y="16818"/>
                      <a:pt x="11158" y="15609"/>
                    </a:cubicBezTo>
                    <a:cubicBezTo>
                      <a:pt x="11158" y="15162"/>
                      <a:pt x="10985" y="14752"/>
                      <a:pt x="10657" y="14423"/>
                    </a:cubicBezTo>
                    <a:cubicBezTo>
                      <a:pt x="10319" y="14085"/>
                      <a:pt x="10129" y="13651"/>
                      <a:pt x="10119" y="13198"/>
                    </a:cubicBezTo>
                    <a:cubicBezTo>
                      <a:pt x="10204" y="13421"/>
                      <a:pt x="10314" y="13628"/>
                      <a:pt x="10493" y="13807"/>
                    </a:cubicBezTo>
                    <a:cubicBezTo>
                      <a:pt x="10860" y="14174"/>
                      <a:pt x="11455" y="14375"/>
                      <a:pt x="12083" y="14588"/>
                    </a:cubicBezTo>
                    <a:cubicBezTo>
                      <a:pt x="12276" y="14655"/>
                      <a:pt x="12472" y="14722"/>
                      <a:pt x="12660" y="14791"/>
                    </a:cubicBezTo>
                    <a:cubicBezTo>
                      <a:pt x="12746" y="14826"/>
                      <a:pt x="13132" y="15115"/>
                      <a:pt x="13800" y="15753"/>
                    </a:cubicBezTo>
                    <a:cubicBezTo>
                      <a:pt x="13938" y="15884"/>
                      <a:pt x="14113" y="15949"/>
                      <a:pt x="14289" y="15949"/>
                    </a:cubicBezTo>
                    <a:cubicBezTo>
                      <a:pt x="14472" y="15949"/>
                      <a:pt x="14652" y="15880"/>
                      <a:pt x="14793" y="15740"/>
                    </a:cubicBezTo>
                    <a:cubicBezTo>
                      <a:pt x="15068" y="15465"/>
                      <a:pt x="15072" y="15029"/>
                      <a:pt x="14805" y="14747"/>
                    </a:cubicBezTo>
                    <a:cubicBezTo>
                      <a:pt x="14166" y="14079"/>
                      <a:pt x="13877" y="13693"/>
                      <a:pt x="13844" y="13607"/>
                    </a:cubicBezTo>
                    <a:cubicBezTo>
                      <a:pt x="13773" y="13420"/>
                      <a:pt x="13705" y="13222"/>
                      <a:pt x="13641" y="13032"/>
                    </a:cubicBezTo>
                    <a:cubicBezTo>
                      <a:pt x="13427" y="12403"/>
                      <a:pt x="13225" y="11809"/>
                      <a:pt x="12860" y="11442"/>
                    </a:cubicBezTo>
                    <a:cubicBezTo>
                      <a:pt x="12531" y="11116"/>
                      <a:pt x="12110" y="11011"/>
                      <a:pt x="11666" y="10898"/>
                    </a:cubicBezTo>
                    <a:cubicBezTo>
                      <a:pt x="11571" y="10877"/>
                      <a:pt x="11476" y="10852"/>
                      <a:pt x="11378" y="10825"/>
                    </a:cubicBezTo>
                    <a:cubicBezTo>
                      <a:pt x="11614" y="10574"/>
                      <a:pt x="11822" y="10332"/>
                      <a:pt x="12007" y="10095"/>
                    </a:cubicBezTo>
                    <a:cubicBezTo>
                      <a:pt x="12215" y="10097"/>
                      <a:pt x="12407" y="10118"/>
                      <a:pt x="12593" y="10138"/>
                    </a:cubicBezTo>
                    <a:cubicBezTo>
                      <a:pt x="12765" y="10155"/>
                      <a:pt x="12932" y="10173"/>
                      <a:pt x="13096" y="10173"/>
                    </a:cubicBezTo>
                    <a:cubicBezTo>
                      <a:pt x="13308" y="10173"/>
                      <a:pt x="13516" y="10144"/>
                      <a:pt x="13721" y="10048"/>
                    </a:cubicBezTo>
                    <a:cubicBezTo>
                      <a:pt x="14128" y="9858"/>
                      <a:pt x="14464" y="9441"/>
                      <a:pt x="14818" y="8998"/>
                    </a:cubicBezTo>
                    <a:cubicBezTo>
                      <a:pt x="14926" y="8864"/>
                      <a:pt x="15036" y="8726"/>
                      <a:pt x="15145" y="8599"/>
                    </a:cubicBezTo>
                    <a:cubicBezTo>
                      <a:pt x="15201" y="8539"/>
                      <a:pt x="15542" y="8320"/>
                      <a:pt x="16228" y="7979"/>
                    </a:cubicBezTo>
                    <a:cubicBezTo>
                      <a:pt x="16544" y="7822"/>
                      <a:pt x="16675" y="7452"/>
                      <a:pt x="16526" y="7134"/>
                    </a:cubicBezTo>
                    <a:cubicBezTo>
                      <a:pt x="16416" y="6899"/>
                      <a:pt x="16189" y="6761"/>
                      <a:pt x="15946" y="6761"/>
                    </a:cubicBezTo>
                    <a:cubicBezTo>
                      <a:pt x="15860" y="6761"/>
                      <a:pt x="15772" y="6778"/>
                      <a:pt x="15687" y="6816"/>
                    </a:cubicBezTo>
                    <a:cubicBezTo>
                      <a:pt x="14986" y="7123"/>
                      <a:pt x="14596" y="7243"/>
                      <a:pt x="14517" y="7247"/>
                    </a:cubicBezTo>
                    <a:cubicBezTo>
                      <a:pt x="14486" y="7247"/>
                      <a:pt x="14454" y="7248"/>
                      <a:pt x="14420" y="7248"/>
                    </a:cubicBezTo>
                    <a:cubicBezTo>
                      <a:pt x="14282" y="7248"/>
                      <a:pt x="14140" y="7245"/>
                      <a:pt x="14002" y="7242"/>
                    </a:cubicBezTo>
                    <a:cubicBezTo>
                      <a:pt x="13866" y="7239"/>
                      <a:pt x="13733" y="7237"/>
                      <a:pt x="13604" y="7237"/>
                    </a:cubicBezTo>
                    <a:cubicBezTo>
                      <a:pt x="13489" y="7237"/>
                      <a:pt x="13378" y="7239"/>
                      <a:pt x="13269" y="7245"/>
                    </a:cubicBezTo>
                    <a:cubicBezTo>
                      <a:pt x="13273" y="7209"/>
                      <a:pt x="13277" y="7177"/>
                      <a:pt x="13281" y="7143"/>
                    </a:cubicBezTo>
                    <a:cubicBezTo>
                      <a:pt x="13554" y="7066"/>
                      <a:pt x="13811" y="6961"/>
                      <a:pt x="14024" y="6749"/>
                    </a:cubicBezTo>
                    <a:cubicBezTo>
                      <a:pt x="14341" y="6431"/>
                      <a:pt x="14513" y="5923"/>
                      <a:pt x="14696" y="5387"/>
                    </a:cubicBezTo>
                    <a:cubicBezTo>
                      <a:pt x="14750" y="5224"/>
                      <a:pt x="14807" y="5057"/>
                      <a:pt x="14867" y="4900"/>
                    </a:cubicBezTo>
                    <a:cubicBezTo>
                      <a:pt x="14897" y="4826"/>
                      <a:pt x="15144" y="4501"/>
                      <a:pt x="15673" y="3947"/>
                    </a:cubicBezTo>
                    <a:cubicBezTo>
                      <a:pt x="15915" y="3693"/>
                      <a:pt x="15910" y="3299"/>
                      <a:pt x="15661" y="3050"/>
                    </a:cubicBezTo>
                    <a:cubicBezTo>
                      <a:pt x="15535" y="2924"/>
                      <a:pt x="15371" y="2861"/>
                      <a:pt x="15206" y="2861"/>
                    </a:cubicBezTo>
                    <a:cubicBezTo>
                      <a:pt x="15048" y="2861"/>
                      <a:pt x="14890" y="2919"/>
                      <a:pt x="14765" y="3039"/>
                    </a:cubicBezTo>
                    <a:cubicBezTo>
                      <a:pt x="14211" y="3568"/>
                      <a:pt x="13886" y="3814"/>
                      <a:pt x="13812" y="3845"/>
                    </a:cubicBezTo>
                    <a:cubicBezTo>
                      <a:pt x="13655" y="3904"/>
                      <a:pt x="13487" y="3962"/>
                      <a:pt x="13326" y="4016"/>
                    </a:cubicBezTo>
                    <a:cubicBezTo>
                      <a:pt x="13142" y="4079"/>
                      <a:pt x="12954" y="4142"/>
                      <a:pt x="12775" y="4213"/>
                    </a:cubicBezTo>
                    <a:cubicBezTo>
                      <a:pt x="12729" y="4126"/>
                      <a:pt x="12680" y="4042"/>
                      <a:pt x="12630" y="3957"/>
                    </a:cubicBezTo>
                    <a:cubicBezTo>
                      <a:pt x="12184" y="3216"/>
                      <a:pt x="11579" y="2625"/>
                      <a:pt x="11102" y="2192"/>
                    </a:cubicBezTo>
                    <a:cubicBezTo>
                      <a:pt x="11052" y="2147"/>
                      <a:pt x="10990" y="2124"/>
                      <a:pt x="10927" y="2124"/>
                    </a:cubicBezTo>
                    <a:cubicBezTo>
                      <a:pt x="10857" y="2124"/>
                      <a:pt x="10785" y="2154"/>
                      <a:pt x="10735" y="2210"/>
                    </a:cubicBezTo>
                    <a:cubicBezTo>
                      <a:pt x="10735" y="2210"/>
                      <a:pt x="10734" y="2212"/>
                      <a:pt x="10734" y="2212"/>
                    </a:cubicBezTo>
                    <a:cubicBezTo>
                      <a:pt x="10554" y="2053"/>
                      <a:pt x="10374" y="1899"/>
                      <a:pt x="10196" y="1747"/>
                    </a:cubicBezTo>
                    <a:cubicBezTo>
                      <a:pt x="10290" y="1637"/>
                      <a:pt x="10277" y="1474"/>
                      <a:pt x="10168" y="1380"/>
                    </a:cubicBezTo>
                    <a:cubicBezTo>
                      <a:pt x="9784" y="1050"/>
                      <a:pt x="9386" y="698"/>
                      <a:pt x="9070" y="334"/>
                    </a:cubicBezTo>
                    <a:cubicBezTo>
                      <a:pt x="8887" y="122"/>
                      <a:pt x="8620" y="0"/>
                      <a:pt x="8337" y="0"/>
                    </a:cubicBezTo>
                    <a:cubicBezTo>
                      <a:pt x="8057" y="0"/>
                      <a:pt x="7788" y="122"/>
                      <a:pt x="7605" y="334"/>
                    </a:cubicBezTo>
                    <a:cubicBezTo>
                      <a:pt x="7251" y="743"/>
                      <a:pt x="6788" y="1138"/>
                      <a:pt x="6300" y="1558"/>
                    </a:cubicBezTo>
                    <a:cubicBezTo>
                      <a:pt x="5424" y="2306"/>
                      <a:pt x="4475" y="3118"/>
                      <a:pt x="3898" y="4212"/>
                    </a:cubicBezTo>
                    <a:cubicBezTo>
                      <a:pt x="3720" y="4141"/>
                      <a:pt x="3532" y="4079"/>
                      <a:pt x="3350" y="4016"/>
                    </a:cubicBezTo>
                    <a:cubicBezTo>
                      <a:pt x="3188" y="3962"/>
                      <a:pt x="3020" y="3904"/>
                      <a:pt x="2863" y="3845"/>
                    </a:cubicBezTo>
                    <a:cubicBezTo>
                      <a:pt x="2789" y="3814"/>
                      <a:pt x="2464" y="3568"/>
                      <a:pt x="1910" y="3039"/>
                    </a:cubicBezTo>
                    <a:cubicBezTo>
                      <a:pt x="1785" y="2919"/>
                      <a:pt x="1627" y="2861"/>
                      <a:pt x="1469" y="2861"/>
                    </a:cubicBezTo>
                    <a:cubicBezTo>
                      <a:pt x="1304" y="2861"/>
                      <a:pt x="1140" y="2924"/>
                      <a:pt x="1014" y="3050"/>
                    </a:cubicBezTo>
                    <a:cubicBezTo>
                      <a:pt x="765" y="3299"/>
                      <a:pt x="761" y="3693"/>
                      <a:pt x="1002" y="3947"/>
                    </a:cubicBezTo>
                    <a:cubicBezTo>
                      <a:pt x="1531" y="4501"/>
                      <a:pt x="1777" y="4826"/>
                      <a:pt x="1808" y="4900"/>
                    </a:cubicBezTo>
                    <a:cubicBezTo>
                      <a:pt x="1867" y="5057"/>
                      <a:pt x="1925" y="5224"/>
                      <a:pt x="1979" y="5387"/>
                    </a:cubicBezTo>
                    <a:cubicBezTo>
                      <a:pt x="2162" y="5923"/>
                      <a:pt x="2334" y="6431"/>
                      <a:pt x="2651" y="6747"/>
                    </a:cubicBezTo>
                    <a:cubicBezTo>
                      <a:pt x="2864" y="6961"/>
                      <a:pt x="3121" y="7066"/>
                      <a:pt x="3395" y="7143"/>
                    </a:cubicBezTo>
                    <a:cubicBezTo>
                      <a:pt x="3398" y="7177"/>
                      <a:pt x="3402" y="7209"/>
                      <a:pt x="3406" y="7245"/>
                    </a:cubicBezTo>
                    <a:cubicBezTo>
                      <a:pt x="3297" y="7239"/>
                      <a:pt x="3186" y="7237"/>
                      <a:pt x="3071" y="7237"/>
                    </a:cubicBezTo>
                    <a:cubicBezTo>
                      <a:pt x="2942" y="7237"/>
                      <a:pt x="2809" y="7239"/>
                      <a:pt x="2673" y="7242"/>
                    </a:cubicBezTo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grpSp>
            <p:nvGrpSpPr>
              <p:cNvPr id="1401" name="Google Shape;1401;p42"/>
              <p:cNvGrpSpPr/>
              <p:nvPr/>
            </p:nvGrpSpPr>
            <p:grpSpPr>
              <a:xfrm>
                <a:off x="5614614" y="1474560"/>
                <a:ext cx="2055225" cy="2194110"/>
                <a:chOff x="4724931" y="2437734"/>
                <a:chExt cx="483742" cy="516407"/>
              </a:xfrm>
            </p:grpSpPr>
            <p:sp>
              <p:nvSpPr>
                <p:cNvPr id="1402" name="Google Shape;1402;p42"/>
                <p:cNvSpPr/>
                <p:nvPr/>
              </p:nvSpPr>
              <p:spPr>
                <a:xfrm>
                  <a:off x="4779760" y="2710370"/>
                  <a:ext cx="183749" cy="182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4" h="6290" extrusionOk="0">
                      <a:moveTo>
                        <a:pt x="5706" y="1"/>
                      </a:moveTo>
                      <a:cubicBezTo>
                        <a:pt x="5210" y="497"/>
                        <a:pt x="4205" y="1433"/>
                        <a:pt x="3962" y="1524"/>
                      </a:cubicBezTo>
                      <a:cubicBezTo>
                        <a:pt x="3190" y="1818"/>
                        <a:pt x="2540" y="1798"/>
                        <a:pt x="2112" y="2229"/>
                      </a:cubicBezTo>
                      <a:cubicBezTo>
                        <a:pt x="1679" y="2659"/>
                        <a:pt x="1478" y="3530"/>
                        <a:pt x="1185" y="4302"/>
                      </a:cubicBezTo>
                      <a:cubicBezTo>
                        <a:pt x="1111" y="4499"/>
                        <a:pt x="619" y="5061"/>
                        <a:pt x="171" y="5529"/>
                      </a:cubicBezTo>
                      <a:cubicBezTo>
                        <a:pt x="0" y="5706"/>
                        <a:pt x="4" y="5986"/>
                        <a:pt x="176" y="6158"/>
                      </a:cubicBezTo>
                      <a:cubicBezTo>
                        <a:pt x="265" y="6245"/>
                        <a:pt x="380" y="6289"/>
                        <a:pt x="496" y="6289"/>
                      </a:cubicBezTo>
                      <a:cubicBezTo>
                        <a:pt x="607" y="6289"/>
                        <a:pt x="719" y="6249"/>
                        <a:pt x="805" y="6166"/>
                      </a:cubicBezTo>
                      <a:cubicBezTo>
                        <a:pt x="1276" y="5717"/>
                        <a:pt x="1836" y="5225"/>
                        <a:pt x="2032" y="5150"/>
                      </a:cubicBezTo>
                      <a:cubicBezTo>
                        <a:pt x="2806" y="4857"/>
                        <a:pt x="3676" y="4655"/>
                        <a:pt x="4107" y="4224"/>
                      </a:cubicBezTo>
                      <a:cubicBezTo>
                        <a:pt x="4538" y="3793"/>
                        <a:pt x="4517" y="3145"/>
                        <a:pt x="4810" y="2373"/>
                      </a:cubicBezTo>
                      <a:cubicBezTo>
                        <a:pt x="4903" y="2128"/>
                        <a:pt x="5837" y="1126"/>
                        <a:pt x="6334" y="629"/>
                      </a:cubicBezTo>
                      <a:lnTo>
                        <a:pt x="5706" y="1"/>
                      </a:ln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403" name="Google Shape;1403;p42"/>
                <p:cNvSpPr/>
                <p:nvPr/>
              </p:nvSpPr>
              <p:spPr>
                <a:xfrm>
                  <a:off x="4755363" y="2528304"/>
                  <a:ext cx="155668" cy="154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6" h="5329" extrusionOk="0">
                      <a:moveTo>
                        <a:pt x="417" y="1"/>
                      </a:moveTo>
                      <a:cubicBezTo>
                        <a:pt x="320" y="1"/>
                        <a:pt x="222" y="39"/>
                        <a:pt x="149" y="112"/>
                      </a:cubicBezTo>
                      <a:cubicBezTo>
                        <a:pt x="3" y="258"/>
                        <a:pt x="0" y="495"/>
                        <a:pt x="143" y="644"/>
                      </a:cubicBezTo>
                      <a:cubicBezTo>
                        <a:pt x="522" y="1042"/>
                        <a:pt x="939" y="1518"/>
                        <a:pt x="1004" y="1684"/>
                      </a:cubicBezTo>
                      <a:cubicBezTo>
                        <a:pt x="1251" y="2339"/>
                        <a:pt x="1423" y="3076"/>
                        <a:pt x="1787" y="3442"/>
                      </a:cubicBezTo>
                      <a:cubicBezTo>
                        <a:pt x="2152" y="3807"/>
                        <a:pt x="2701" y="3789"/>
                        <a:pt x="3356" y="4037"/>
                      </a:cubicBezTo>
                      <a:cubicBezTo>
                        <a:pt x="3562" y="4116"/>
                        <a:pt x="4411" y="4909"/>
                        <a:pt x="4833" y="5329"/>
                      </a:cubicBezTo>
                      <a:lnTo>
                        <a:pt x="5366" y="4796"/>
                      </a:lnTo>
                      <a:cubicBezTo>
                        <a:pt x="4945" y="4376"/>
                        <a:pt x="4152" y="3525"/>
                        <a:pt x="4074" y="3319"/>
                      </a:cubicBezTo>
                      <a:cubicBezTo>
                        <a:pt x="3826" y="2665"/>
                        <a:pt x="3843" y="2117"/>
                        <a:pt x="3478" y="1750"/>
                      </a:cubicBezTo>
                      <a:cubicBezTo>
                        <a:pt x="3112" y="1386"/>
                        <a:pt x="2376" y="1214"/>
                        <a:pt x="1722" y="966"/>
                      </a:cubicBezTo>
                      <a:cubicBezTo>
                        <a:pt x="1554" y="903"/>
                        <a:pt x="1079" y="486"/>
                        <a:pt x="681" y="107"/>
                      </a:cubicBezTo>
                      <a:cubicBezTo>
                        <a:pt x="607" y="36"/>
                        <a:pt x="512" y="1"/>
                        <a:pt x="417" y="1"/>
                      </a:cubicBezTo>
                    </a:path>
                  </a:pathLst>
                </a:custGeom>
                <a:solidFill>
                  <a:srgbClr val="8AD7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404" name="Google Shape;1404;p42"/>
                <p:cNvSpPr/>
                <p:nvPr/>
              </p:nvSpPr>
              <p:spPr>
                <a:xfrm>
                  <a:off x="4755363" y="2528304"/>
                  <a:ext cx="155668" cy="154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6" h="5329" extrusionOk="0">
                      <a:moveTo>
                        <a:pt x="417" y="1"/>
                      </a:moveTo>
                      <a:cubicBezTo>
                        <a:pt x="320" y="1"/>
                        <a:pt x="222" y="39"/>
                        <a:pt x="149" y="112"/>
                      </a:cubicBezTo>
                      <a:cubicBezTo>
                        <a:pt x="3" y="258"/>
                        <a:pt x="0" y="495"/>
                        <a:pt x="143" y="644"/>
                      </a:cubicBezTo>
                      <a:cubicBezTo>
                        <a:pt x="522" y="1042"/>
                        <a:pt x="939" y="1518"/>
                        <a:pt x="1004" y="1684"/>
                      </a:cubicBezTo>
                      <a:cubicBezTo>
                        <a:pt x="1251" y="2339"/>
                        <a:pt x="1423" y="3076"/>
                        <a:pt x="1787" y="3442"/>
                      </a:cubicBezTo>
                      <a:cubicBezTo>
                        <a:pt x="2152" y="3807"/>
                        <a:pt x="2701" y="3789"/>
                        <a:pt x="3356" y="4037"/>
                      </a:cubicBezTo>
                      <a:cubicBezTo>
                        <a:pt x="3562" y="4116"/>
                        <a:pt x="4411" y="4909"/>
                        <a:pt x="4833" y="5329"/>
                      </a:cubicBezTo>
                      <a:lnTo>
                        <a:pt x="5366" y="4796"/>
                      </a:lnTo>
                      <a:cubicBezTo>
                        <a:pt x="4945" y="4376"/>
                        <a:pt x="4152" y="3525"/>
                        <a:pt x="4074" y="3319"/>
                      </a:cubicBezTo>
                      <a:cubicBezTo>
                        <a:pt x="3826" y="2665"/>
                        <a:pt x="3843" y="2117"/>
                        <a:pt x="3478" y="1750"/>
                      </a:cubicBezTo>
                      <a:cubicBezTo>
                        <a:pt x="3112" y="1386"/>
                        <a:pt x="2376" y="1214"/>
                        <a:pt x="1722" y="966"/>
                      </a:cubicBezTo>
                      <a:cubicBezTo>
                        <a:pt x="1554" y="903"/>
                        <a:pt x="1079" y="486"/>
                        <a:pt x="681" y="107"/>
                      </a:cubicBezTo>
                      <a:cubicBezTo>
                        <a:pt x="607" y="36"/>
                        <a:pt x="512" y="1"/>
                        <a:pt x="417" y="1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405" name="Google Shape;1405;p42"/>
                <p:cNvSpPr/>
                <p:nvPr/>
              </p:nvSpPr>
              <p:spPr>
                <a:xfrm>
                  <a:off x="4733576" y="2641472"/>
                  <a:ext cx="191263" cy="102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3" h="3521" extrusionOk="0">
                      <a:moveTo>
                        <a:pt x="434" y="0"/>
                      </a:moveTo>
                      <a:cubicBezTo>
                        <a:pt x="290" y="0"/>
                        <a:pt x="153" y="82"/>
                        <a:pt x="89" y="220"/>
                      </a:cubicBezTo>
                      <a:cubicBezTo>
                        <a:pt x="1" y="407"/>
                        <a:pt x="78" y="631"/>
                        <a:pt x="264" y="723"/>
                      </a:cubicBezTo>
                      <a:cubicBezTo>
                        <a:pt x="758" y="967"/>
                        <a:pt x="1311" y="1270"/>
                        <a:pt x="1428" y="1406"/>
                      </a:cubicBezTo>
                      <a:cubicBezTo>
                        <a:pt x="1886" y="1936"/>
                        <a:pt x="2298" y="2570"/>
                        <a:pt x="2766" y="2788"/>
                      </a:cubicBezTo>
                      <a:cubicBezTo>
                        <a:pt x="2929" y="2865"/>
                        <a:pt x="3099" y="2889"/>
                        <a:pt x="3279" y="2889"/>
                      </a:cubicBezTo>
                      <a:cubicBezTo>
                        <a:pt x="3602" y="2889"/>
                        <a:pt x="3963" y="2811"/>
                        <a:pt x="4398" y="2811"/>
                      </a:cubicBezTo>
                      <a:lnTo>
                        <a:pt x="4444" y="2811"/>
                      </a:lnTo>
                      <a:cubicBezTo>
                        <a:pt x="4664" y="2815"/>
                        <a:pt x="5735" y="3269"/>
                        <a:pt x="6274" y="3520"/>
                      </a:cubicBezTo>
                      <a:lnTo>
                        <a:pt x="6593" y="2838"/>
                      </a:lnTo>
                      <a:cubicBezTo>
                        <a:pt x="6051" y="2586"/>
                        <a:pt x="5018" y="2058"/>
                        <a:pt x="4873" y="1891"/>
                      </a:cubicBezTo>
                      <a:cubicBezTo>
                        <a:pt x="4416" y="1360"/>
                        <a:pt x="4244" y="838"/>
                        <a:pt x="3777" y="620"/>
                      </a:cubicBezTo>
                      <a:cubicBezTo>
                        <a:pt x="3514" y="499"/>
                        <a:pt x="3163" y="474"/>
                        <a:pt x="2782" y="474"/>
                      </a:cubicBezTo>
                      <a:cubicBezTo>
                        <a:pt x="2521" y="474"/>
                        <a:pt x="2246" y="485"/>
                        <a:pt x="1976" y="485"/>
                      </a:cubicBezTo>
                      <a:cubicBezTo>
                        <a:pt x="1936" y="485"/>
                        <a:pt x="1897" y="485"/>
                        <a:pt x="1857" y="485"/>
                      </a:cubicBezTo>
                      <a:cubicBezTo>
                        <a:pt x="1679" y="482"/>
                        <a:pt x="1090" y="253"/>
                        <a:pt x="587" y="31"/>
                      </a:cubicBezTo>
                      <a:cubicBezTo>
                        <a:pt x="538" y="11"/>
                        <a:pt x="486" y="0"/>
                        <a:pt x="434" y="0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406" name="Google Shape;1406;p42"/>
                <p:cNvSpPr/>
                <p:nvPr/>
              </p:nvSpPr>
              <p:spPr>
                <a:xfrm>
                  <a:off x="4970095" y="2710370"/>
                  <a:ext cx="183749" cy="182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4" h="6290" extrusionOk="0">
                      <a:moveTo>
                        <a:pt x="629" y="1"/>
                      </a:moveTo>
                      <a:lnTo>
                        <a:pt x="0" y="629"/>
                      </a:lnTo>
                      <a:cubicBezTo>
                        <a:pt x="497" y="1126"/>
                        <a:pt x="1431" y="2128"/>
                        <a:pt x="1525" y="2373"/>
                      </a:cubicBezTo>
                      <a:cubicBezTo>
                        <a:pt x="1817" y="3145"/>
                        <a:pt x="1796" y="3793"/>
                        <a:pt x="2227" y="4224"/>
                      </a:cubicBezTo>
                      <a:cubicBezTo>
                        <a:pt x="2658" y="4655"/>
                        <a:pt x="3528" y="4857"/>
                        <a:pt x="4302" y="5150"/>
                      </a:cubicBezTo>
                      <a:cubicBezTo>
                        <a:pt x="4498" y="5225"/>
                        <a:pt x="5059" y="5717"/>
                        <a:pt x="5529" y="6166"/>
                      </a:cubicBezTo>
                      <a:cubicBezTo>
                        <a:pt x="5616" y="6249"/>
                        <a:pt x="5728" y="6289"/>
                        <a:pt x="5839" y="6289"/>
                      </a:cubicBezTo>
                      <a:cubicBezTo>
                        <a:pt x="5954" y="6289"/>
                        <a:pt x="6069" y="6245"/>
                        <a:pt x="6158" y="6158"/>
                      </a:cubicBezTo>
                      <a:cubicBezTo>
                        <a:pt x="6330" y="5986"/>
                        <a:pt x="6334" y="5706"/>
                        <a:pt x="6163" y="5529"/>
                      </a:cubicBezTo>
                      <a:cubicBezTo>
                        <a:pt x="5715" y="5061"/>
                        <a:pt x="5223" y="4499"/>
                        <a:pt x="5149" y="4302"/>
                      </a:cubicBezTo>
                      <a:cubicBezTo>
                        <a:pt x="4856" y="3530"/>
                        <a:pt x="4655" y="2659"/>
                        <a:pt x="4224" y="2229"/>
                      </a:cubicBezTo>
                      <a:cubicBezTo>
                        <a:pt x="3794" y="1798"/>
                        <a:pt x="3144" y="1818"/>
                        <a:pt x="2372" y="1524"/>
                      </a:cubicBezTo>
                      <a:cubicBezTo>
                        <a:pt x="2129" y="1433"/>
                        <a:pt x="1124" y="497"/>
                        <a:pt x="629" y="1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407" name="Google Shape;1407;p42"/>
                <p:cNvSpPr/>
                <p:nvPr/>
              </p:nvSpPr>
              <p:spPr>
                <a:xfrm>
                  <a:off x="5022574" y="2528304"/>
                  <a:ext cx="155668" cy="154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6" h="5329" extrusionOk="0">
                      <a:moveTo>
                        <a:pt x="4949" y="1"/>
                      </a:moveTo>
                      <a:cubicBezTo>
                        <a:pt x="4854" y="1"/>
                        <a:pt x="4759" y="36"/>
                        <a:pt x="4685" y="107"/>
                      </a:cubicBezTo>
                      <a:cubicBezTo>
                        <a:pt x="4287" y="486"/>
                        <a:pt x="3812" y="903"/>
                        <a:pt x="3644" y="966"/>
                      </a:cubicBezTo>
                      <a:cubicBezTo>
                        <a:pt x="2990" y="1214"/>
                        <a:pt x="2254" y="1386"/>
                        <a:pt x="1888" y="1750"/>
                      </a:cubicBezTo>
                      <a:cubicBezTo>
                        <a:pt x="1524" y="2117"/>
                        <a:pt x="1540" y="2665"/>
                        <a:pt x="1292" y="3319"/>
                      </a:cubicBezTo>
                      <a:cubicBezTo>
                        <a:pt x="1214" y="3525"/>
                        <a:pt x="421" y="4376"/>
                        <a:pt x="0" y="4796"/>
                      </a:cubicBezTo>
                      <a:lnTo>
                        <a:pt x="533" y="5329"/>
                      </a:lnTo>
                      <a:cubicBezTo>
                        <a:pt x="955" y="4909"/>
                        <a:pt x="1804" y="4116"/>
                        <a:pt x="2010" y="4037"/>
                      </a:cubicBezTo>
                      <a:cubicBezTo>
                        <a:pt x="2665" y="3789"/>
                        <a:pt x="3214" y="3807"/>
                        <a:pt x="3579" y="3442"/>
                      </a:cubicBezTo>
                      <a:cubicBezTo>
                        <a:pt x="3943" y="3076"/>
                        <a:pt x="4115" y="2339"/>
                        <a:pt x="4362" y="1684"/>
                      </a:cubicBezTo>
                      <a:cubicBezTo>
                        <a:pt x="4427" y="1518"/>
                        <a:pt x="4844" y="1042"/>
                        <a:pt x="5224" y="644"/>
                      </a:cubicBezTo>
                      <a:cubicBezTo>
                        <a:pt x="5366" y="495"/>
                        <a:pt x="5363" y="258"/>
                        <a:pt x="5217" y="112"/>
                      </a:cubicBezTo>
                      <a:cubicBezTo>
                        <a:pt x="5144" y="39"/>
                        <a:pt x="5046" y="1"/>
                        <a:pt x="4949" y="1"/>
                      </a:cubicBezTo>
                    </a:path>
                  </a:pathLst>
                </a:custGeom>
                <a:solidFill>
                  <a:srgbClr val="8AD7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408" name="Google Shape;1408;p42"/>
                <p:cNvSpPr/>
                <p:nvPr/>
              </p:nvSpPr>
              <p:spPr>
                <a:xfrm>
                  <a:off x="5022574" y="2528304"/>
                  <a:ext cx="155668" cy="154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6" h="5329" extrusionOk="0">
                      <a:moveTo>
                        <a:pt x="4949" y="1"/>
                      </a:moveTo>
                      <a:cubicBezTo>
                        <a:pt x="4854" y="1"/>
                        <a:pt x="4759" y="36"/>
                        <a:pt x="4685" y="107"/>
                      </a:cubicBezTo>
                      <a:cubicBezTo>
                        <a:pt x="4287" y="486"/>
                        <a:pt x="3812" y="903"/>
                        <a:pt x="3644" y="966"/>
                      </a:cubicBezTo>
                      <a:cubicBezTo>
                        <a:pt x="2990" y="1214"/>
                        <a:pt x="2254" y="1386"/>
                        <a:pt x="1888" y="1750"/>
                      </a:cubicBezTo>
                      <a:cubicBezTo>
                        <a:pt x="1524" y="2117"/>
                        <a:pt x="1540" y="2665"/>
                        <a:pt x="1292" y="3319"/>
                      </a:cubicBezTo>
                      <a:cubicBezTo>
                        <a:pt x="1214" y="3525"/>
                        <a:pt x="421" y="4376"/>
                        <a:pt x="0" y="4796"/>
                      </a:cubicBezTo>
                      <a:lnTo>
                        <a:pt x="533" y="5329"/>
                      </a:lnTo>
                      <a:cubicBezTo>
                        <a:pt x="955" y="4909"/>
                        <a:pt x="1804" y="4116"/>
                        <a:pt x="2010" y="4037"/>
                      </a:cubicBezTo>
                      <a:cubicBezTo>
                        <a:pt x="2665" y="3789"/>
                        <a:pt x="3214" y="3807"/>
                        <a:pt x="3579" y="3442"/>
                      </a:cubicBezTo>
                      <a:cubicBezTo>
                        <a:pt x="3943" y="3076"/>
                        <a:pt x="4115" y="2339"/>
                        <a:pt x="4362" y="1684"/>
                      </a:cubicBezTo>
                      <a:cubicBezTo>
                        <a:pt x="4427" y="1518"/>
                        <a:pt x="4844" y="1042"/>
                        <a:pt x="5224" y="644"/>
                      </a:cubicBezTo>
                      <a:cubicBezTo>
                        <a:pt x="5366" y="495"/>
                        <a:pt x="5363" y="258"/>
                        <a:pt x="5217" y="112"/>
                      </a:cubicBezTo>
                      <a:cubicBezTo>
                        <a:pt x="5144" y="39"/>
                        <a:pt x="5046" y="1"/>
                        <a:pt x="4949" y="1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409" name="Google Shape;1409;p42"/>
                <p:cNvSpPr/>
                <p:nvPr/>
              </p:nvSpPr>
              <p:spPr>
                <a:xfrm>
                  <a:off x="5008765" y="2641472"/>
                  <a:ext cx="191263" cy="102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3" h="3521" extrusionOk="0">
                      <a:moveTo>
                        <a:pt x="6159" y="0"/>
                      </a:moveTo>
                      <a:cubicBezTo>
                        <a:pt x="6107" y="0"/>
                        <a:pt x="6055" y="11"/>
                        <a:pt x="6006" y="31"/>
                      </a:cubicBezTo>
                      <a:cubicBezTo>
                        <a:pt x="5503" y="253"/>
                        <a:pt x="4914" y="482"/>
                        <a:pt x="4736" y="485"/>
                      </a:cubicBezTo>
                      <a:cubicBezTo>
                        <a:pt x="4696" y="485"/>
                        <a:pt x="4657" y="485"/>
                        <a:pt x="4617" y="485"/>
                      </a:cubicBezTo>
                      <a:cubicBezTo>
                        <a:pt x="4347" y="485"/>
                        <a:pt x="4072" y="474"/>
                        <a:pt x="3812" y="474"/>
                      </a:cubicBezTo>
                      <a:cubicBezTo>
                        <a:pt x="3430" y="474"/>
                        <a:pt x="3079" y="499"/>
                        <a:pt x="2816" y="620"/>
                      </a:cubicBezTo>
                      <a:cubicBezTo>
                        <a:pt x="2349" y="838"/>
                        <a:pt x="2178" y="1360"/>
                        <a:pt x="1720" y="1891"/>
                      </a:cubicBezTo>
                      <a:cubicBezTo>
                        <a:pt x="1575" y="2058"/>
                        <a:pt x="542" y="2586"/>
                        <a:pt x="0" y="2838"/>
                      </a:cubicBezTo>
                      <a:lnTo>
                        <a:pt x="320" y="3520"/>
                      </a:lnTo>
                      <a:cubicBezTo>
                        <a:pt x="859" y="3269"/>
                        <a:pt x="1929" y="2815"/>
                        <a:pt x="2149" y="2811"/>
                      </a:cubicBezTo>
                      <a:lnTo>
                        <a:pt x="2195" y="2811"/>
                      </a:lnTo>
                      <a:cubicBezTo>
                        <a:pt x="2630" y="2811"/>
                        <a:pt x="2991" y="2889"/>
                        <a:pt x="3315" y="2889"/>
                      </a:cubicBezTo>
                      <a:cubicBezTo>
                        <a:pt x="3494" y="2889"/>
                        <a:pt x="3664" y="2865"/>
                        <a:pt x="3827" y="2788"/>
                      </a:cubicBezTo>
                      <a:cubicBezTo>
                        <a:pt x="4295" y="2570"/>
                        <a:pt x="4707" y="1936"/>
                        <a:pt x="5165" y="1406"/>
                      </a:cubicBezTo>
                      <a:cubicBezTo>
                        <a:pt x="5282" y="1270"/>
                        <a:pt x="5837" y="967"/>
                        <a:pt x="6329" y="723"/>
                      </a:cubicBezTo>
                      <a:cubicBezTo>
                        <a:pt x="6515" y="631"/>
                        <a:pt x="6592" y="407"/>
                        <a:pt x="6504" y="220"/>
                      </a:cubicBezTo>
                      <a:cubicBezTo>
                        <a:pt x="6440" y="82"/>
                        <a:pt x="6303" y="0"/>
                        <a:pt x="6159" y="0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410" name="Google Shape;1410;p42"/>
                <p:cNvSpPr/>
                <p:nvPr/>
              </p:nvSpPr>
              <p:spPr>
                <a:xfrm>
                  <a:off x="4829977" y="2445277"/>
                  <a:ext cx="273680" cy="501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4" h="17280" extrusionOk="0">
                      <a:moveTo>
                        <a:pt x="4716" y="0"/>
                      </a:moveTo>
                      <a:cubicBezTo>
                        <a:pt x="4519" y="0"/>
                        <a:pt x="4322" y="82"/>
                        <a:pt x="4182" y="244"/>
                      </a:cubicBezTo>
                      <a:cubicBezTo>
                        <a:pt x="2817" y="1823"/>
                        <a:pt x="0" y="3116"/>
                        <a:pt x="0" y="6151"/>
                      </a:cubicBezTo>
                      <a:cubicBezTo>
                        <a:pt x="0" y="7590"/>
                        <a:pt x="331" y="8913"/>
                        <a:pt x="2358" y="10889"/>
                      </a:cubicBezTo>
                      <a:cubicBezTo>
                        <a:pt x="2923" y="11438"/>
                        <a:pt x="3196" y="12205"/>
                        <a:pt x="3196" y="12863"/>
                      </a:cubicBezTo>
                      <a:lnTo>
                        <a:pt x="3196" y="12902"/>
                      </a:lnTo>
                      <a:cubicBezTo>
                        <a:pt x="3197" y="13448"/>
                        <a:pt x="2967" y="13962"/>
                        <a:pt x="2581" y="14348"/>
                      </a:cubicBezTo>
                      <a:cubicBezTo>
                        <a:pt x="2312" y="14617"/>
                        <a:pt x="2157" y="14955"/>
                        <a:pt x="2157" y="15349"/>
                      </a:cubicBezTo>
                      <a:cubicBezTo>
                        <a:pt x="2157" y="16415"/>
                        <a:pt x="3303" y="17280"/>
                        <a:pt x="4716" y="17280"/>
                      </a:cubicBezTo>
                      <a:cubicBezTo>
                        <a:pt x="6130" y="17280"/>
                        <a:pt x="7277" y="16415"/>
                        <a:pt x="7277" y="15349"/>
                      </a:cubicBezTo>
                      <a:cubicBezTo>
                        <a:pt x="7277" y="14955"/>
                        <a:pt x="7121" y="14617"/>
                        <a:pt x="6852" y="14348"/>
                      </a:cubicBezTo>
                      <a:cubicBezTo>
                        <a:pt x="6466" y="13962"/>
                        <a:pt x="6236" y="13448"/>
                        <a:pt x="6237" y="12902"/>
                      </a:cubicBezTo>
                      <a:lnTo>
                        <a:pt x="6237" y="12863"/>
                      </a:lnTo>
                      <a:cubicBezTo>
                        <a:pt x="6237" y="12205"/>
                        <a:pt x="6510" y="11438"/>
                        <a:pt x="7075" y="10889"/>
                      </a:cubicBezTo>
                      <a:cubicBezTo>
                        <a:pt x="9102" y="8913"/>
                        <a:pt x="9434" y="7590"/>
                        <a:pt x="9434" y="6151"/>
                      </a:cubicBezTo>
                      <a:cubicBezTo>
                        <a:pt x="9434" y="3116"/>
                        <a:pt x="6616" y="1823"/>
                        <a:pt x="5252" y="244"/>
                      </a:cubicBezTo>
                      <a:cubicBezTo>
                        <a:pt x="5111" y="82"/>
                        <a:pt x="4914" y="0"/>
                        <a:pt x="4716" y="0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411" name="Google Shape;1411;p42"/>
                <p:cNvSpPr/>
                <p:nvPr/>
              </p:nvSpPr>
              <p:spPr>
                <a:xfrm>
                  <a:off x="4829977" y="2494130"/>
                  <a:ext cx="207625" cy="452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7" h="15596" extrusionOk="0">
                      <a:moveTo>
                        <a:pt x="2627" y="1"/>
                      </a:moveTo>
                      <a:cubicBezTo>
                        <a:pt x="1345" y="1104"/>
                        <a:pt x="0" y="2369"/>
                        <a:pt x="0" y="4467"/>
                      </a:cubicBezTo>
                      <a:cubicBezTo>
                        <a:pt x="0" y="5906"/>
                        <a:pt x="331" y="7229"/>
                        <a:pt x="2358" y="9205"/>
                      </a:cubicBezTo>
                      <a:cubicBezTo>
                        <a:pt x="2923" y="9754"/>
                        <a:pt x="3196" y="10521"/>
                        <a:pt x="3196" y="11179"/>
                      </a:cubicBezTo>
                      <a:lnTo>
                        <a:pt x="3196" y="11218"/>
                      </a:lnTo>
                      <a:cubicBezTo>
                        <a:pt x="3197" y="11764"/>
                        <a:pt x="2967" y="12278"/>
                        <a:pt x="2581" y="12664"/>
                      </a:cubicBezTo>
                      <a:cubicBezTo>
                        <a:pt x="2312" y="12933"/>
                        <a:pt x="2157" y="13271"/>
                        <a:pt x="2157" y="13665"/>
                      </a:cubicBezTo>
                      <a:cubicBezTo>
                        <a:pt x="2157" y="14731"/>
                        <a:pt x="3303" y="15596"/>
                        <a:pt x="4716" y="15596"/>
                      </a:cubicBezTo>
                      <a:cubicBezTo>
                        <a:pt x="5860" y="15596"/>
                        <a:pt x="6829" y="15030"/>
                        <a:pt x="7156" y="14249"/>
                      </a:cubicBezTo>
                      <a:cubicBezTo>
                        <a:pt x="2585" y="11818"/>
                        <a:pt x="1285" y="3989"/>
                        <a:pt x="2627" y="1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412" name="Google Shape;1412;p42"/>
                <p:cNvSpPr/>
                <p:nvPr/>
              </p:nvSpPr>
              <p:spPr>
                <a:xfrm>
                  <a:off x="4908507" y="2892988"/>
                  <a:ext cx="31476" cy="25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" h="865" extrusionOk="0">
                      <a:moveTo>
                        <a:pt x="542" y="1"/>
                      </a:moveTo>
                      <a:cubicBezTo>
                        <a:pt x="243" y="1"/>
                        <a:pt x="1" y="195"/>
                        <a:pt x="1" y="433"/>
                      </a:cubicBezTo>
                      <a:cubicBezTo>
                        <a:pt x="1" y="671"/>
                        <a:pt x="243" y="864"/>
                        <a:pt x="542" y="864"/>
                      </a:cubicBezTo>
                      <a:cubicBezTo>
                        <a:pt x="841" y="864"/>
                        <a:pt x="1084" y="671"/>
                        <a:pt x="1084" y="433"/>
                      </a:cubicBezTo>
                      <a:cubicBezTo>
                        <a:pt x="1084" y="195"/>
                        <a:pt x="841" y="1"/>
                        <a:pt x="54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413" name="Google Shape;1413;p42"/>
                <p:cNvSpPr/>
                <p:nvPr/>
              </p:nvSpPr>
              <p:spPr>
                <a:xfrm>
                  <a:off x="4993622" y="2892988"/>
                  <a:ext cx="31476" cy="25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" h="865" extrusionOk="0">
                      <a:moveTo>
                        <a:pt x="543" y="1"/>
                      </a:moveTo>
                      <a:cubicBezTo>
                        <a:pt x="244" y="1"/>
                        <a:pt x="1" y="195"/>
                        <a:pt x="1" y="433"/>
                      </a:cubicBezTo>
                      <a:cubicBezTo>
                        <a:pt x="1" y="671"/>
                        <a:pt x="244" y="864"/>
                        <a:pt x="543" y="864"/>
                      </a:cubicBezTo>
                      <a:cubicBezTo>
                        <a:pt x="842" y="864"/>
                        <a:pt x="1084" y="671"/>
                        <a:pt x="1084" y="433"/>
                      </a:cubicBezTo>
                      <a:cubicBezTo>
                        <a:pt x="1084" y="195"/>
                        <a:pt x="842" y="1"/>
                        <a:pt x="5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414" name="Google Shape;1414;p42"/>
                <p:cNvSpPr/>
                <p:nvPr/>
              </p:nvSpPr>
              <p:spPr>
                <a:xfrm>
                  <a:off x="4959216" y="2543186"/>
                  <a:ext cx="15172" cy="204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7036" extrusionOk="0">
                      <a:moveTo>
                        <a:pt x="261" y="0"/>
                      </a:moveTo>
                      <a:cubicBezTo>
                        <a:pt x="117" y="0"/>
                        <a:pt x="1" y="118"/>
                        <a:pt x="1" y="261"/>
                      </a:cubicBezTo>
                      <a:lnTo>
                        <a:pt x="1" y="6777"/>
                      </a:lnTo>
                      <a:cubicBezTo>
                        <a:pt x="1" y="6920"/>
                        <a:pt x="117" y="7036"/>
                        <a:pt x="261" y="7036"/>
                      </a:cubicBezTo>
                      <a:cubicBezTo>
                        <a:pt x="406" y="7036"/>
                        <a:pt x="522" y="6920"/>
                        <a:pt x="522" y="6777"/>
                      </a:cubicBezTo>
                      <a:lnTo>
                        <a:pt x="522" y="261"/>
                      </a:lnTo>
                      <a:cubicBezTo>
                        <a:pt x="522" y="118"/>
                        <a:pt x="406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415" name="Google Shape;1415;p42"/>
                <p:cNvSpPr/>
                <p:nvPr/>
              </p:nvSpPr>
              <p:spPr>
                <a:xfrm>
                  <a:off x="4996755" y="2559431"/>
                  <a:ext cx="46010" cy="44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" h="1536" extrusionOk="0">
                      <a:moveTo>
                        <a:pt x="1298" y="0"/>
                      </a:moveTo>
                      <a:cubicBezTo>
                        <a:pt x="1231" y="0"/>
                        <a:pt x="1165" y="27"/>
                        <a:pt x="1114" y="77"/>
                      </a:cubicBezTo>
                      <a:lnTo>
                        <a:pt x="102" y="1088"/>
                      </a:lnTo>
                      <a:cubicBezTo>
                        <a:pt x="1" y="1192"/>
                        <a:pt x="1" y="1356"/>
                        <a:pt x="102" y="1457"/>
                      </a:cubicBezTo>
                      <a:cubicBezTo>
                        <a:pt x="151" y="1509"/>
                        <a:pt x="218" y="1535"/>
                        <a:pt x="286" y="1535"/>
                      </a:cubicBezTo>
                      <a:cubicBezTo>
                        <a:pt x="352" y="1535"/>
                        <a:pt x="420" y="1509"/>
                        <a:pt x="471" y="1457"/>
                      </a:cubicBezTo>
                      <a:lnTo>
                        <a:pt x="1482" y="446"/>
                      </a:lnTo>
                      <a:cubicBezTo>
                        <a:pt x="1585" y="344"/>
                        <a:pt x="1585" y="179"/>
                        <a:pt x="1482" y="77"/>
                      </a:cubicBezTo>
                      <a:cubicBezTo>
                        <a:pt x="1431" y="27"/>
                        <a:pt x="1365" y="0"/>
                        <a:pt x="12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416" name="Google Shape;1416;p42"/>
                <p:cNvSpPr/>
                <p:nvPr/>
              </p:nvSpPr>
              <p:spPr>
                <a:xfrm>
                  <a:off x="4996755" y="2645156"/>
                  <a:ext cx="46010" cy="4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" h="1534" extrusionOk="0">
                      <a:moveTo>
                        <a:pt x="1298" y="1"/>
                      </a:moveTo>
                      <a:cubicBezTo>
                        <a:pt x="1231" y="1"/>
                        <a:pt x="1165" y="26"/>
                        <a:pt x="1114" y="77"/>
                      </a:cubicBezTo>
                      <a:lnTo>
                        <a:pt x="102" y="1089"/>
                      </a:lnTo>
                      <a:cubicBezTo>
                        <a:pt x="1" y="1191"/>
                        <a:pt x="1" y="1356"/>
                        <a:pt x="102" y="1458"/>
                      </a:cubicBezTo>
                      <a:cubicBezTo>
                        <a:pt x="151" y="1509"/>
                        <a:pt x="218" y="1534"/>
                        <a:pt x="286" y="1534"/>
                      </a:cubicBezTo>
                      <a:cubicBezTo>
                        <a:pt x="352" y="1534"/>
                        <a:pt x="420" y="1509"/>
                        <a:pt x="471" y="1458"/>
                      </a:cubicBezTo>
                      <a:lnTo>
                        <a:pt x="1482" y="447"/>
                      </a:lnTo>
                      <a:cubicBezTo>
                        <a:pt x="1585" y="343"/>
                        <a:pt x="1585" y="179"/>
                        <a:pt x="1482" y="77"/>
                      </a:cubicBezTo>
                      <a:cubicBezTo>
                        <a:pt x="1431" y="26"/>
                        <a:pt x="1365" y="1"/>
                        <a:pt x="129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417" name="Google Shape;1417;p42"/>
                <p:cNvSpPr/>
                <p:nvPr/>
              </p:nvSpPr>
              <p:spPr>
                <a:xfrm>
                  <a:off x="4890840" y="2559431"/>
                  <a:ext cx="46010" cy="44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" h="1536" extrusionOk="0">
                      <a:moveTo>
                        <a:pt x="288" y="0"/>
                      </a:moveTo>
                      <a:cubicBezTo>
                        <a:pt x="221" y="0"/>
                        <a:pt x="155" y="27"/>
                        <a:pt x="104" y="77"/>
                      </a:cubicBezTo>
                      <a:cubicBezTo>
                        <a:pt x="1" y="179"/>
                        <a:pt x="1" y="344"/>
                        <a:pt x="104" y="446"/>
                      </a:cubicBezTo>
                      <a:lnTo>
                        <a:pt x="1116" y="1457"/>
                      </a:lnTo>
                      <a:cubicBezTo>
                        <a:pt x="1166" y="1509"/>
                        <a:pt x="1234" y="1535"/>
                        <a:pt x="1300" y="1535"/>
                      </a:cubicBezTo>
                      <a:cubicBezTo>
                        <a:pt x="1368" y="1535"/>
                        <a:pt x="1435" y="1509"/>
                        <a:pt x="1485" y="1457"/>
                      </a:cubicBezTo>
                      <a:cubicBezTo>
                        <a:pt x="1585" y="1356"/>
                        <a:pt x="1585" y="1192"/>
                        <a:pt x="1485" y="1088"/>
                      </a:cubicBezTo>
                      <a:lnTo>
                        <a:pt x="472" y="77"/>
                      </a:lnTo>
                      <a:cubicBezTo>
                        <a:pt x="421" y="27"/>
                        <a:pt x="355" y="0"/>
                        <a:pt x="28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418" name="Google Shape;1418;p42"/>
                <p:cNvSpPr/>
                <p:nvPr/>
              </p:nvSpPr>
              <p:spPr>
                <a:xfrm>
                  <a:off x="4890840" y="2645156"/>
                  <a:ext cx="46010" cy="44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" h="1534" extrusionOk="0">
                      <a:moveTo>
                        <a:pt x="288" y="1"/>
                      </a:moveTo>
                      <a:cubicBezTo>
                        <a:pt x="221" y="1"/>
                        <a:pt x="155" y="26"/>
                        <a:pt x="104" y="77"/>
                      </a:cubicBezTo>
                      <a:cubicBezTo>
                        <a:pt x="1" y="179"/>
                        <a:pt x="1" y="343"/>
                        <a:pt x="104" y="447"/>
                      </a:cubicBezTo>
                      <a:lnTo>
                        <a:pt x="1116" y="1458"/>
                      </a:lnTo>
                      <a:cubicBezTo>
                        <a:pt x="1166" y="1509"/>
                        <a:pt x="1234" y="1534"/>
                        <a:pt x="1300" y="1534"/>
                      </a:cubicBezTo>
                      <a:cubicBezTo>
                        <a:pt x="1368" y="1534"/>
                        <a:pt x="1435" y="1509"/>
                        <a:pt x="1485" y="1458"/>
                      </a:cubicBezTo>
                      <a:cubicBezTo>
                        <a:pt x="1585" y="1356"/>
                        <a:pt x="1585" y="1191"/>
                        <a:pt x="1485" y="1089"/>
                      </a:cubicBezTo>
                      <a:lnTo>
                        <a:pt x="472" y="77"/>
                      </a:lnTo>
                      <a:cubicBezTo>
                        <a:pt x="421" y="26"/>
                        <a:pt x="355" y="1"/>
                        <a:pt x="2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419" name="Google Shape;1419;p42"/>
                <p:cNvSpPr/>
                <p:nvPr/>
              </p:nvSpPr>
              <p:spPr>
                <a:xfrm>
                  <a:off x="4724931" y="2437734"/>
                  <a:ext cx="483742" cy="516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5" h="17801" extrusionOk="0">
                      <a:moveTo>
                        <a:pt x="8337" y="0"/>
                      </a:moveTo>
                      <a:cubicBezTo>
                        <a:pt x="8057" y="0"/>
                        <a:pt x="7788" y="122"/>
                        <a:pt x="7605" y="334"/>
                      </a:cubicBezTo>
                      <a:cubicBezTo>
                        <a:pt x="7251" y="743"/>
                        <a:pt x="6788" y="1138"/>
                        <a:pt x="6300" y="1558"/>
                      </a:cubicBezTo>
                      <a:cubicBezTo>
                        <a:pt x="5424" y="2306"/>
                        <a:pt x="4475" y="3118"/>
                        <a:pt x="3898" y="4212"/>
                      </a:cubicBezTo>
                      <a:cubicBezTo>
                        <a:pt x="3720" y="4141"/>
                        <a:pt x="3532" y="4079"/>
                        <a:pt x="3350" y="4016"/>
                      </a:cubicBezTo>
                      <a:cubicBezTo>
                        <a:pt x="3188" y="3962"/>
                        <a:pt x="3020" y="3904"/>
                        <a:pt x="2863" y="3845"/>
                      </a:cubicBezTo>
                      <a:cubicBezTo>
                        <a:pt x="2789" y="3814"/>
                        <a:pt x="2464" y="3568"/>
                        <a:pt x="1910" y="3039"/>
                      </a:cubicBezTo>
                      <a:cubicBezTo>
                        <a:pt x="1785" y="2919"/>
                        <a:pt x="1627" y="2861"/>
                        <a:pt x="1469" y="2861"/>
                      </a:cubicBezTo>
                      <a:cubicBezTo>
                        <a:pt x="1304" y="2861"/>
                        <a:pt x="1140" y="2924"/>
                        <a:pt x="1014" y="3050"/>
                      </a:cubicBezTo>
                      <a:cubicBezTo>
                        <a:pt x="765" y="3299"/>
                        <a:pt x="761" y="3693"/>
                        <a:pt x="1002" y="3947"/>
                      </a:cubicBezTo>
                      <a:cubicBezTo>
                        <a:pt x="1531" y="4501"/>
                        <a:pt x="1777" y="4826"/>
                        <a:pt x="1808" y="4900"/>
                      </a:cubicBezTo>
                      <a:cubicBezTo>
                        <a:pt x="1867" y="5057"/>
                        <a:pt x="1925" y="5224"/>
                        <a:pt x="1979" y="5387"/>
                      </a:cubicBezTo>
                      <a:cubicBezTo>
                        <a:pt x="2162" y="5923"/>
                        <a:pt x="2334" y="6431"/>
                        <a:pt x="2651" y="6747"/>
                      </a:cubicBezTo>
                      <a:cubicBezTo>
                        <a:pt x="2864" y="6961"/>
                        <a:pt x="3121" y="7066"/>
                        <a:pt x="3395" y="7143"/>
                      </a:cubicBezTo>
                      <a:cubicBezTo>
                        <a:pt x="3398" y="7177"/>
                        <a:pt x="3402" y="7209"/>
                        <a:pt x="3406" y="7245"/>
                      </a:cubicBezTo>
                      <a:cubicBezTo>
                        <a:pt x="3297" y="7239"/>
                        <a:pt x="3186" y="7237"/>
                        <a:pt x="3071" y="7237"/>
                      </a:cubicBezTo>
                      <a:cubicBezTo>
                        <a:pt x="2942" y="7237"/>
                        <a:pt x="2809" y="7239"/>
                        <a:pt x="2673" y="7242"/>
                      </a:cubicBezTo>
                      <a:cubicBezTo>
                        <a:pt x="2526" y="7245"/>
                        <a:pt x="2374" y="7247"/>
                        <a:pt x="2227" y="7247"/>
                      </a:cubicBezTo>
                      <a:lnTo>
                        <a:pt x="2159" y="7247"/>
                      </a:lnTo>
                      <a:cubicBezTo>
                        <a:pt x="2079" y="7243"/>
                        <a:pt x="1689" y="7123"/>
                        <a:pt x="988" y="6816"/>
                      </a:cubicBezTo>
                      <a:cubicBezTo>
                        <a:pt x="903" y="6780"/>
                        <a:pt x="815" y="6761"/>
                        <a:pt x="729" y="6761"/>
                      </a:cubicBezTo>
                      <a:cubicBezTo>
                        <a:pt x="487" y="6761"/>
                        <a:pt x="260" y="6898"/>
                        <a:pt x="151" y="7134"/>
                      </a:cubicBezTo>
                      <a:cubicBezTo>
                        <a:pt x="0" y="7452"/>
                        <a:pt x="131" y="7822"/>
                        <a:pt x="447" y="7979"/>
                      </a:cubicBezTo>
                      <a:cubicBezTo>
                        <a:pt x="1133" y="8320"/>
                        <a:pt x="1474" y="8539"/>
                        <a:pt x="1530" y="8599"/>
                      </a:cubicBezTo>
                      <a:cubicBezTo>
                        <a:pt x="1639" y="8726"/>
                        <a:pt x="1750" y="8864"/>
                        <a:pt x="1857" y="8998"/>
                      </a:cubicBezTo>
                      <a:cubicBezTo>
                        <a:pt x="2211" y="9441"/>
                        <a:pt x="2547" y="9858"/>
                        <a:pt x="2953" y="10048"/>
                      </a:cubicBezTo>
                      <a:cubicBezTo>
                        <a:pt x="3159" y="10144"/>
                        <a:pt x="3367" y="10173"/>
                        <a:pt x="3579" y="10173"/>
                      </a:cubicBezTo>
                      <a:cubicBezTo>
                        <a:pt x="3743" y="10173"/>
                        <a:pt x="3910" y="10155"/>
                        <a:pt x="4083" y="10138"/>
                      </a:cubicBezTo>
                      <a:cubicBezTo>
                        <a:pt x="4268" y="10118"/>
                        <a:pt x="4460" y="10097"/>
                        <a:pt x="4668" y="10095"/>
                      </a:cubicBezTo>
                      <a:cubicBezTo>
                        <a:pt x="4853" y="10332"/>
                        <a:pt x="5062" y="10574"/>
                        <a:pt x="5297" y="10825"/>
                      </a:cubicBezTo>
                      <a:cubicBezTo>
                        <a:pt x="5199" y="10852"/>
                        <a:pt x="5104" y="10877"/>
                        <a:pt x="5009" y="10898"/>
                      </a:cubicBezTo>
                      <a:cubicBezTo>
                        <a:pt x="4565" y="11011"/>
                        <a:pt x="4144" y="11116"/>
                        <a:pt x="3815" y="11442"/>
                      </a:cubicBezTo>
                      <a:cubicBezTo>
                        <a:pt x="3450" y="11809"/>
                        <a:pt x="3248" y="12403"/>
                        <a:pt x="3034" y="13032"/>
                      </a:cubicBezTo>
                      <a:cubicBezTo>
                        <a:pt x="2970" y="13222"/>
                        <a:pt x="2903" y="13420"/>
                        <a:pt x="2831" y="13607"/>
                      </a:cubicBezTo>
                      <a:cubicBezTo>
                        <a:pt x="2798" y="13693"/>
                        <a:pt x="2509" y="14079"/>
                        <a:pt x="1870" y="14747"/>
                      </a:cubicBezTo>
                      <a:cubicBezTo>
                        <a:pt x="1603" y="15029"/>
                        <a:pt x="1607" y="15465"/>
                        <a:pt x="1882" y="15740"/>
                      </a:cubicBezTo>
                      <a:cubicBezTo>
                        <a:pt x="1977" y="15834"/>
                        <a:pt x="2095" y="15900"/>
                        <a:pt x="2225" y="15931"/>
                      </a:cubicBezTo>
                      <a:cubicBezTo>
                        <a:pt x="2244" y="15935"/>
                        <a:pt x="2264" y="15938"/>
                        <a:pt x="2283" y="15938"/>
                      </a:cubicBezTo>
                      <a:cubicBezTo>
                        <a:pt x="2403" y="15938"/>
                        <a:pt x="2510" y="15856"/>
                        <a:pt x="2537" y="15735"/>
                      </a:cubicBezTo>
                      <a:cubicBezTo>
                        <a:pt x="2570" y="15595"/>
                        <a:pt x="2482" y="15454"/>
                        <a:pt x="2342" y="15423"/>
                      </a:cubicBezTo>
                      <a:cubicBezTo>
                        <a:pt x="2308" y="15415"/>
                        <a:pt x="2277" y="15396"/>
                        <a:pt x="2251" y="15371"/>
                      </a:cubicBezTo>
                      <a:cubicBezTo>
                        <a:pt x="2179" y="15299"/>
                        <a:pt x="2177" y="15183"/>
                        <a:pt x="2248" y="15108"/>
                      </a:cubicBezTo>
                      <a:cubicBezTo>
                        <a:pt x="2603" y="14737"/>
                        <a:pt x="3213" y="14071"/>
                        <a:pt x="3319" y="13793"/>
                      </a:cubicBezTo>
                      <a:cubicBezTo>
                        <a:pt x="3392" y="13597"/>
                        <a:pt x="3461" y="13394"/>
                        <a:pt x="3528" y="13199"/>
                      </a:cubicBezTo>
                      <a:cubicBezTo>
                        <a:pt x="3721" y="12629"/>
                        <a:pt x="3905" y="12092"/>
                        <a:pt x="4184" y="11810"/>
                      </a:cubicBezTo>
                      <a:cubicBezTo>
                        <a:pt x="4411" y="11586"/>
                        <a:pt x="4730" y="11506"/>
                        <a:pt x="5136" y="11405"/>
                      </a:cubicBezTo>
                      <a:cubicBezTo>
                        <a:pt x="5309" y="11361"/>
                        <a:pt x="5504" y="11313"/>
                        <a:pt x="5709" y="11249"/>
                      </a:cubicBezTo>
                      <a:cubicBezTo>
                        <a:pt x="5737" y="11278"/>
                        <a:pt x="5767" y="11306"/>
                        <a:pt x="5797" y="11335"/>
                      </a:cubicBezTo>
                      <a:cubicBezTo>
                        <a:pt x="6014" y="11547"/>
                        <a:pt x="6192" y="11807"/>
                        <a:pt x="6322" y="12090"/>
                      </a:cubicBezTo>
                      <a:cubicBezTo>
                        <a:pt x="6282" y="12228"/>
                        <a:pt x="6249" y="12359"/>
                        <a:pt x="6217" y="12488"/>
                      </a:cubicBezTo>
                      <a:cubicBezTo>
                        <a:pt x="6116" y="12892"/>
                        <a:pt x="6037" y="13214"/>
                        <a:pt x="5813" y="13438"/>
                      </a:cubicBezTo>
                      <a:cubicBezTo>
                        <a:pt x="5531" y="13718"/>
                        <a:pt x="4993" y="13901"/>
                        <a:pt x="4423" y="14094"/>
                      </a:cubicBezTo>
                      <a:cubicBezTo>
                        <a:pt x="4228" y="14162"/>
                        <a:pt x="4026" y="14230"/>
                        <a:pt x="3830" y="14303"/>
                      </a:cubicBezTo>
                      <a:cubicBezTo>
                        <a:pt x="3744" y="14337"/>
                        <a:pt x="3579" y="14425"/>
                        <a:pt x="3134" y="14810"/>
                      </a:cubicBezTo>
                      <a:cubicBezTo>
                        <a:pt x="3025" y="14903"/>
                        <a:pt x="3012" y="15069"/>
                        <a:pt x="3106" y="15178"/>
                      </a:cubicBezTo>
                      <a:cubicBezTo>
                        <a:pt x="3159" y="15238"/>
                        <a:pt x="3232" y="15268"/>
                        <a:pt x="3304" y="15268"/>
                      </a:cubicBezTo>
                      <a:cubicBezTo>
                        <a:pt x="3366" y="15268"/>
                        <a:pt x="3426" y="15246"/>
                        <a:pt x="3475" y="15204"/>
                      </a:cubicBezTo>
                      <a:cubicBezTo>
                        <a:pt x="3889" y="14846"/>
                        <a:pt x="4003" y="14796"/>
                        <a:pt x="4015" y="14791"/>
                      </a:cubicBezTo>
                      <a:cubicBezTo>
                        <a:pt x="4203" y="14722"/>
                        <a:pt x="4399" y="14655"/>
                        <a:pt x="4592" y="14588"/>
                      </a:cubicBezTo>
                      <a:cubicBezTo>
                        <a:pt x="5220" y="14375"/>
                        <a:pt x="5815" y="14174"/>
                        <a:pt x="6182" y="13807"/>
                      </a:cubicBezTo>
                      <a:cubicBezTo>
                        <a:pt x="6361" y="13628"/>
                        <a:pt x="6472" y="13421"/>
                        <a:pt x="6556" y="13198"/>
                      </a:cubicBezTo>
                      <a:lnTo>
                        <a:pt x="6556" y="13198"/>
                      </a:lnTo>
                      <a:cubicBezTo>
                        <a:pt x="6546" y="13651"/>
                        <a:pt x="6356" y="14085"/>
                        <a:pt x="6018" y="14423"/>
                      </a:cubicBezTo>
                      <a:cubicBezTo>
                        <a:pt x="5690" y="14752"/>
                        <a:pt x="5517" y="15162"/>
                        <a:pt x="5517" y="15609"/>
                      </a:cubicBezTo>
                      <a:cubicBezTo>
                        <a:pt x="5517" y="16818"/>
                        <a:pt x="6781" y="17800"/>
                        <a:pt x="8337" y="17800"/>
                      </a:cubicBezTo>
                      <a:cubicBezTo>
                        <a:pt x="9894" y="17800"/>
                        <a:pt x="11158" y="16818"/>
                        <a:pt x="11158" y="15609"/>
                      </a:cubicBezTo>
                      <a:cubicBezTo>
                        <a:pt x="11158" y="15162"/>
                        <a:pt x="10985" y="14752"/>
                        <a:pt x="10657" y="14423"/>
                      </a:cubicBezTo>
                      <a:cubicBezTo>
                        <a:pt x="10319" y="14085"/>
                        <a:pt x="10129" y="13651"/>
                        <a:pt x="10119" y="13198"/>
                      </a:cubicBezTo>
                      <a:lnTo>
                        <a:pt x="10119" y="13198"/>
                      </a:lnTo>
                      <a:cubicBezTo>
                        <a:pt x="10204" y="13421"/>
                        <a:pt x="10314" y="13628"/>
                        <a:pt x="10493" y="13807"/>
                      </a:cubicBezTo>
                      <a:cubicBezTo>
                        <a:pt x="10860" y="14174"/>
                        <a:pt x="11455" y="14375"/>
                        <a:pt x="12083" y="14588"/>
                      </a:cubicBezTo>
                      <a:cubicBezTo>
                        <a:pt x="12276" y="14655"/>
                        <a:pt x="12472" y="14722"/>
                        <a:pt x="12660" y="14791"/>
                      </a:cubicBezTo>
                      <a:cubicBezTo>
                        <a:pt x="12746" y="14826"/>
                        <a:pt x="13132" y="15115"/>
                        <a:pt x="13800" y="15753"/>
                      </a:cubicBezTo>
                      <a:cubicBezTo>
                        <a:pt x="13938" y="15884"/>
                        <a:pt x="14113" y="15949"/>
                        <a:pt x="14289" y="15949"/>
                      </a:cubicBezTo>
                      <a:cubicBezTo>
                        <a:pt x="14472" y="15949"/>
                        <a:pt x="14652" y="15880"/>
                        <a:pt x="14793" y="15740"/>
                      </a:cubicBezTo>
                      <a:cubicBezTo>
                        <a:pt x="15068" y="15465"/>
                        <a:pt x="15072" y="15029"/>
                        <a:pt x="14805" y="14747"/>
                      </a:cubicBezTo>
                      <a:cubicBezTo>
                        <a:pt x="14166" y="14079"/>
                        <a:pt x="13877" y="13693"/>
                        <a:pt x="13844" y="13607"/>
                      </a:cubicBezTo>
                      <a:cubicBezTo>
                        <a:pt x="13773" y="13420"/>
                        <a:pt x="13705" y="13222"/>
                        <a:pt x="13641" y="13032"/>
                      </a:cubicBezTo>
                      <a:cubicBezTo>
                        <a:pt x="13427" y="12403"/>
                        <a:pt x="13225" y="11809"/>
                        <a:pt x="12860" y="11442"/>
                      </a:cubicBezTo>
                      <a:cubicBezTo>
                        <a:pt x="12531" y="11116"/>
                        <a:pt x="12110" y="11011"/>
                        <a:pt x="11666" y="10898"/>
                      </a:cubicBezTo>
                      <a:cubicBezTo>
                        <a:pt x="11571" y="10877"/>
                        <a:pt x="11476" y="10852"/>
                        <a:pt x="11378" y="10825"/>
                      </a:cubicBezTo>
                      <a:cubicBezTo>
                        <a:pt x="11614" y="10574"/>
                        <a:pt x="11822" y="10332"/>
                        <a:pt x="12007" y="10095"/>
                      </a:cubicBezTo>
                      <a:cubicBezTo>
                        <a:pt x="12215" y="10097"/>
                        <a:pt x="12407" y="10118"/>
                        <a:pt x="12593" y="10138"/>
                      </a:cubicBezTo>
                      <a:cubicBezTo>
                        <a:pt x="12765" y="10155"/>
                        <a:pt x="12932" y="10173"/>
                        <a:pt x="13096" y="10173"/>
                      </a:cubicBezTo>
                      <a:cubicBezTo>
                        <a:pt x="13308" y="10173"/>
                        <a:pt x="13516" y="10144"/>
                        <a:pt x="13721" y="10048"/>
                      </a:cubicBezTo>
                      <a:cubicBezTo>
                        <a:pt x="14128" y="9858"/>
                        <a:pt x="14464" y="9441"/>
                        <a:pt x="14818" y="8998"/>
                      </a:cubicBezTo>
                      <a:cubicBezTo>
                        <a:pt x="14926" y="8864"/>
                        <a:pt x="15036" y="8726"/>
                        <a:pt x="15145" y="8599"/>
                      </a:cubicBezTo>
                      <a:cubicBezTo>
                        <a:pt x="15201" y="8539"/>
                        <a:pt x="15542" y="8320"/>
                        <a:pt x="16228" y="7979"/>
                      </a:cubicBezTo>
                      <a:cubicBezTo>
                        <a:pt x="16544" y="7822"/>
                        <a:pt x="16675" y="7452"/>
                        <a:pt x="16526" y="7134"/>
                      </a:cubicBezTo>
                      <a:cubicBezTo>
                        <a:pt x="16416" y="6899"/>
                        <a:pt x="16189" y="6761"/>
                        <a:pt x="15946" y="6761"/>
                      </a:cubicBezTo>
                      <a:cubicBezTo>
                        <a:pt x="15860" y="6761"/>
                        <a:pt x="15772" y="6778"/>
                        <a:pt x="15687" y="6816"/>
                      </a:cubicBezTo>
                      <a:cubicBezTo>
                        <a:pt x="14986" y="7123"/>
                        <a:pt x="14596" y="7243"/>
                        <a:pt x="14517" y="7247"/>
                      </a:cubicBezTo>
                      <a:cubicBezTo>
                        <a:pt x="14486" y="7247"/>
                        <a:pt x="14454" y="7248"/>
                        <a:pt x="14420" y="7248"/>
                      </a:cubicBezTo>
                      <a:cubicBezTo>
                        <a:pt x="14282" y="7248"/>
                        <a:pt x="14140" y="7245"/>
                        <a:pt x="14002" y="7242"/>
                      </a:cubicBezTo>
                      <a:cubicBezTo>
                        <a:pt x="13866" y="7239"/>
                        <a:pt x="13733" y="7237"/>
                        <a:pt x="13604" y="7237"/>
                      </a:cubicBezTo>
                      <a:cubicBezTo>
                        <a:pt x="13489" y="7237"/>
                        <a:pt x="13378" y="7239"/>
                        <a:pt x="13269" y="7245"/>
                      </a:cubicBezTo>
                      <a:cubicBezTo>
                        <a:pt x="13273" y="7209"/>
                        <a:pt x="13277" y="7177"/>
                        <a:pt x="13281" y="7143"/>
                      </a:cubicBezTo>
                      <a:cubicBezTo>
                        <a:pt x="13554" y="7066"/>
                        <a:pt x="13811" y="6961"/>
                        <a:pt x="14024" y="6749"/>
                      </a:cubicBezTo>
                      <a:cubicBezTo>
                        <a:pt x="14341" y="6431"/>
                        <a:pt x="14513" y="5923"/>
                        <a:pt x="14696" y="5387"/>
                      </a:cubicBezTo>
                      <a:cubicBezTo>
                        <a:pt x="14750" y="5224"/>
                        <a:pt x="14807" y="5057"/>
                        <a:pt x="14867" y="4900"/>
                      </a:cubicBezTo>
                      <a:cubicBezTo>
                        <a:pt x="14897" y="4826"/>
                        <a:pt x="15144" y="4501"/>
                        <a:pt x="15673" y="3947"/>
                      </a:cubicBezTo>
                      <a:cubicBezTo>
                        <a:pt x="15915" y="3693"/>
                        <a:pt x="15910" y="3299"/>
                        <a:pt x="15661" y="3050"/>
                      </a:cubicBezTo>
                      <a:cubicBezTo>
                        <a:pt x="15535" y="2924"/>
                        <a:pt x="15371" y="2861"/>
                        <a:pt x="15206" y="2861"/>
                      </a:cubicBezTo>
                      <a:cubicBezTo>
                        <a:pt x="15048" y="2861"/>
                        <a:pt x="14890" y="2919"/>
                        <a:pt x="14765" y="3039"/>
                      </a:cubicBezTo>
                      <a:cubicBezTo>
                        <a:pt x="14211" y="3568"/>
                        <a:pt x="13886" y="3814"/>
                        <a:pt x="13812" y="3845"/>
                      </a:cubicBezTo>
                      <a:cubicBezTo>
                        <a:pt x="13655" y="3904"/>
                        <a:pt x="13487" y="3962"/>
                        <a:pt x="13326" y="4016"/>
                      </a:cubicBezTo>
                      <a:cubicBezTo>
                        <a:pt x="13142" y="4079"/>
                        <a:pt x="12954" y="4142"/>
                        <a:pt x="12775" y="4213"/>
                      </a:cubicBezTo>
                      <a:cubicBezTo>
                        <a:pt x="12729" y="4126"/>
                        <a:pt x="12680" y="4042"/>
                        <a:pt x="12630" y="3957"/>
                      </a:cubicBezTo>
                      <a:cubicBezTo>
                        <a:pt x="12184" y="3216"/>
                        <a:pt x="11579" y="2625"/>
                        <a:pt x="11102" y="2192"/>
                      </a:cubicBezTo>
                      <a:cubicBezTo>
                        <a:pt x="11052" y="2147"/>
                        <a:pt x="10990" y="2124"/>
                        <a:pt x="10927" y="2124"/>
                      </a:cubicBezTo>
                      <a:cubicBezTo>
                        <a:pt x="10857" y="2124"/>
                        <a:pt x="10785" y="2154"/>
                        <a:pt x="10735" y="2210"/>
                      </a:cubicBezTo>
                      <a:cubicBezTo>
                        <a:pt x="10637" y="2317"/>
                        <a:pt x="10645" y="2482"/>
                        <a:pt x="10752" y="2578"/>
                      </a:cubicBezTo>
                      <a:cubicBezTo>
                        <a:pt x="11406" y="3171"/>
                        <a:pt x="12029" y="3828"/>
                        <a:pt x="12411" y="4654"/>
                      </a:cubicBezTo>
                      <a:cubicBezTo>
                        <a:pt x="12411" y="4655"/>
                        <a:pt x="12411" y="4656"/>
                        <a:pt x="12414" y="4658"/>
                      </a:cubicBezTo>
                      <a:cubicBezTo>
                        <a:pt x="12415" y="4659"/>
                        <a:pt x="12416" y="4662"/>
                        <a:pt x="12416" y="4664"/>
                      </a:cubicBezTo>
                      <a:cubicBezTo>
                        <a:pt x="12652" y="5174"/>
                        <a:pt x="12794" y="5749"/>
                        <a:pt x="12794" y="6413"/>
                      </a:cubicBezTo>
                      <a:cubicBezTo>
                        <a:pt x="12794" y="7231"/>
                        <a:pt x="12676" y="7846"/>
                        <a:pt x="12398" y="8472"/>
                      </a:cubicBezTo>
                      <a:cubicBezTo>
                        <a:pt x="12053" y="9248"/>
                        <a:pt x="11437" y="10063"/>
                        <a:pt x="10514" y="10962"/>
                      </a:cubicBezTo>
                      <a:cubicBezTo>
                        <a:pt x="9939" y="11521"/>
                        <a:pt x="9597" y="12329"/>
                        <a:pt x="9597" y="13124"/>
                      </a:cubicBezTo>
                      <a:lnTo>
                        <a:pt x="9597" y="13162"/>
                      </a:lnTo>
                      <a:cubicBezTo>
                        <a:pt x="9596" y="13767"/>
                        <a:pt x="9843" y="14346"/>
                        <a:pt x="10288" y="14791"/>
                      </a:cubicBezTo>
                      <a:cubicBezTo>
                        <a:pt x="10519" y="15024"/>
                        <a:pt x="10637" y="15299"/>
                        <a:pt x="10637" y="15609"/>
                      </a:cubicBezTo>
                      <a:cubicBezTo>
                        <a:pt x="10637" y="16529"/>
                        <a:pt x="9605" y="17279"/>
                        <a:pt x="8337" y="17279"/>
                      </a:cubicBezTo>
                      <a:cubicBezTo>
                        <a:pt x="7070" y="17279"/>
                        <a:pt x="6038" y="16529"/>
                        <a:pt x="6038" y="15609"/>
                      </a:cubicBezTo>
                      <a:cubicBezTo>
                        <a:pt x="6038" y="15299"/>
                        <a:pt x="6156" y="15024"/>
                        <a:pt x="6387" y="14791"/>
                      </a:cubicBezTo>
                      <a:cubicBezTo>
                        <a:pt x="6833" y="14346"/>
                        <a:pt x="7079" y="13767"/>
                        <a:pt x="7078" y="13162"/>
                      </a:cubicBezTo>
                      <a:lnTo>
                        <a:pt x="7078" y="13123"/>
                      </a:lnTo>
                      <a:cubicBezTo>
                        <a:pt x="7078" y="12329"/>
                        <a:pt x="6736" y="11521"/>
                        <a:pt x="6161" y="10962"/>
                      </a:cubicBezTo>
                      <a:cubicBezTo>
                        <a:pt x="5238" y="10063"/>
                        <a:pt x="4622" y="9248"/>
                        <a:pt x="4277" y="8472"/>
                      </a:cubicBezTo>
                      <a:cubicBezTo>
                        <a:pt x="3999" y="7846"/>
                        <a:pt x="3881" y="7230"/>
                        <a:pt x="3881" y="6411"/>
                      </a:cubicBezTo>
                      <a:cubicBezTo>
                        <a:pt x="3881" y="5479"/>
                        <a:pt x="4167" y="4636"/>
                        <a:pt x="4752" y="3837"/>
                      </a:cubicBezTo>
                      <a:cubicBezTo>
                        <a:pt x="5278" y="3117"/>
                        <a:pt x="5970" y="2525"/>
                        <a:pt x="6639" y="1953"/>
                      </a:cubicBezTo>
                      <a:cubicBezTo>
                        <a:pt x="7143" y="1521"/>
                        <a:pt x="7620" y="1114"/>
                        <a:pt x="8000" y="675"/>
                      </a:cubicBezTo>
                      <a:cubicBezTo>
                        <a:pt x="8085" y="577"/>
                        <a:pt x="8206" y="522"/>
                        <a:pt x="8337" y="522"/>
                      </a:cubicBezTo>
                      <a:cubicBezTo>
                        <a:pt x="8468" y="522"/>
                        <a:pt x="8590" y="577"/>
                        <a:pt x="8675" y="675"/>
                      </a:cubicBezTo>
                      <a:cubicBezTo>
                        <a:pt x="9013" y="1066"/>
                        <a:pt x="9432" y="1432"/>
                        <a:pt x="9828" y="1775"/>
                      </a:cubicBezTo>
                      <a:cubicBezTo>
                        <a:pt x="9877" y="1817"/>
                        <a:pt x="9938" y="1838"/>
                        <a:pt x="9998" y="1838"/>
                      </a:cubicBezTo>
                      <a:cubicBezTo>
                        <a:pt x="10072" y="1838"/>
                        <a:pt x="10144" y="1807"/>
                        <a:pt x="10196" y="1747"/>
                      </a:cubicBezTo>
                      <a:cubicBezTo>
                        <a:pt x="10290" y="1638"/>
                        <a:pt x="10277" y="1474"/>
                        <a:pt x="10168" y="1380"/>
                      </a:cubicBezTo>
                      <a:cubicBezTo>
                        <a:pt x="9784" y="1050"/>
                        <a:pt x="9386" y="698"/>
                        <a:pt x="9070" y="334"/>
                      </a:cubicBezTo>
                      <a:cubicBezTo>
                        <a:pt x="8887" y="122"/>
                        <a:pt x="8620" y="0"/>
                        <a:pt x="8337" y="0"/>
                      </a:cubicBezTo>
                      <a:close/>
                      <a:moveTo>
                        <a:pt x="8034" y="15443"/>
                      </a:moveTo>
                      <a:cubicBezTo>
                        <a:pt x="7973" y="15443"/>
                        <a:pt x="7912" y="15465"/>
                        <a:pt x="7863" y="15508"/>
                      </a:cubicBezTo>
                      <a:cubicBezTo>
                        <a:pt x="7755" y="15603"/>
                        <a:pt x="7743" y="15768"/>
                        <a:pt x="7838" y="15876"/>
                      </a:cubicBezTo>
                      <a:cubicBezTo>
                        <a:pt x="7963" y="16020"/>
                        <a:pt x="8147" y="16103"/>
                        <a:pt x="8337" y="16103"/>
                      </a:cubicBezTo>
                      <a:cubicBezTo>
                        <a:pt x="8529" y="16103"/>
                        <a:pt x="8712" y="16020"/>
                        <a:pt x="8837" y="15876"/>
                      </a:cubicBezTo>
                      <a:cubicBezTo>
                        <a:pt x="8932" y="15768"/>
                        <a:pt x="8920" y="15603"/>
                        <a:pt x="8812" y="15508"/>
                      </a:cubicBezTo>
                      <a:cubicBezTo>
                        <a:pt x="8763" y="15465"/>
                        <a:pt x="8702" y="15443"/>
                        <a:pt x="8641" y="15443"/>
                      </a:cubicBezTo>
                      <a:cubicBezTo>
                        <a:pt x="8568" y="15443"/>
                        <a:pt x="8496" y="15474"/>
                        <a:pt x="8444" y="15533"/>
                      </a:cubicBezTo>
                      <a:cubicBezTo>
                        <a:pt x="8428" y="15551"/>
                        <a:pt x="8394" y="15581"/>
                        <a:pt x="8337" y="15581"/>
                      </a:cubicBezTo>
                      <a:cubicBezTo>
                        <a:pt x="8281" y="15581"/>
                        <a:pt x="8247" y="15551"/>
                        <a:pt x="8231" y="15533"/>
                      </a:cubicBezTo>
                      <a:cubicBezTo>
                        <a:pt x="8179" y="15474"/>
                        <a:pt x="8107" y="15443"/>
                        <a:pt x="8034" y="15443"/>
                      </a:cubicBezTo>
                      <a:close/>
                      <a:moveTo>
                        <a:pt x="9489" y="15245"/>
                      </a:moveTo>
                      <a:cubicBezTo>
                        <a:pt x="9344" y="15245"/>
                        <a:pt x="9228" y="15361"/>
                        <a:pt x="9228" y="15506"/>
                      </a:cubicBezTo>
                      <a:lnTo>
                        <a:pt x="9228" y="15695"/>
                      </a:lnTo>
                      <a:cubicBezTo>
                        <a:pt x="9228" y="15840"/>
                        <a:pt x="9344" y="15956"/>
                        <a:pt x="9489" y="15956"/>
                      </a:cubicBezTo>
                      <a:cubicBezTo>
                        <a:pt x="9633" y="15956"/>
                        <a:pt x="9750" y="15840"/>
                        <a:pt x="9750" y="15695"/>
                      </a:cubicBezTo>
                      <a:lnTo>
                        <a:pt x="9750" y="15506"/>
                      </a:lnTo>
                      <a:cubicBezTo>
                        <a:pt x="9750" y="15361"/>
                        <a:pt x="9633" y="15245"/>
                        <a:pt x="9489" y="15245"/>
                      </a:cubicBezTo>
                      <a:close/>
                      <a:moveTo>
                        <a:pt x="7186" y="15245"/>
                      </a:moveTo>
                      <a:cubicBezTo>
                        <a:pt x="7042" y="15245"/>
                        <a:pt x="6925" y="15361"/>
                        <a:pt x="6925" y="15506"/>
                      </a:cubicBezTo>
                      <a:lnTo>
                        <a:pt x="6925" y="15695"/>
                      </a:lnTo>
                      <a:cubicBezTo>
                        <a:pt x="6925" y="15840"/>
                        <a:pt x="7042" y="15956"/>
                        <a:pt x="7186" y="15956"/>
                      </a:cubicBezTo>
                      <a:cubicBezTo>
                        <a:pt x="7331" y="15956"/>
                        <a:pt x="7447" y="15840"/>
                        <a:pt x="7447" y="15695"/>
                      </a:cubicBezTo>
                      <a:lnTo>
                        <a:pt x="7447" y="15506"/>
                      </a:lnTo>
                      <a:cubicBezTo>
                        <a:pt x="7447" y="15361"/>
                        <a:pt x="7331" y="15245"/>
                        <a:pt x="7186" y="15245"/>
                      </a:cubicBezTo>
                      <a:close/>
                      <a:moveTo>
                        <a:pt x="10967" y="11249"/>
                      </a:moveTo>
                      <a:cubicBezTo>
                        <a:pt x="11171" y="11313"/>
                        <a:pt x="11366" y="11361"/>
                        <a:pt x="11539" y="11405"/>
                      </a:cubicBezTo>
                      <a:cubicBezTo>
                        <a:pt x="11945" y="11506"/>
                        <a:pt x="12265" y="11586"/>
                        <a:pt x="12491" y="11810"/>
                      </a:cubicBezTo>
                      <a:cubicBezTo>
                        <a:pt x="12770" y="12092"/>
                        <a:pt x="12954" y="12629"/>
                        <a:pt x="13147" y="13199"/>
                      </a:cubicBezTo>
                      <a:cubicBezTo>
                        <a:pt x="13214" y="13394"/>
                        <a:pt x="13283" y="13597"/>
                        <a:pt x="13356" y="13793"/>
                      </a:cubicBezTo>
                      <a:cubicBezTo>
                        <a:pt x="13462" y="14071"/>
                        <a:pt x="14073" y="14737"/>
                        <a:pt x="14427" y="15108"/>
                      </a:cubicBezTo>
                      <a:cubicBezTo>
                        <a:pt x="14498" y="15183"/>
                        <a:pt x="14497" y="15299"/>
                        <a:pt x="14424" y="15371"/>
                      </a:cubicBezTo>
                      <a:cubicBezTo>
                        <a:pt x="14387" y="15409"/>
                        <a:pt x="14337" y="15427"/>
                        <a:pt x="14290" y="15427"/>
                      </a:cubicBezTo>
                      <a:cubicBezTo>
                        <a:pt x="14243" y="15427"/>
                        <a:pt x="14196" y="15409"/>
                        <a:pt x="14160" y="15374"/>
                      </a:cubicBezTo>
                      <a:cubicBezTo>
                        <a:pt x="13788" y="15021"/>
                        <a:pt x="13124" y="14410"/>
                        <a:pt x="12845" y="14303"/>
                      </a:cubicBezTo>
                      <a:cubicBezTo>
                        <a:pt x="12649" y="14230"/>
                        <a:pt x="12448" y="14162"/>
                        <a:pt x="12252" y="14094"/>
                      </a:cubicBezTo>
                      <a:cubicBezTo>
                        <a:pt x="11682" y="13901"/>
                        <a:pt x="11144" y="13718"/>
                        <a:pt x="10862" y="13438"/>
                      </a:cubicBezTo>
                      <a:cubicBezTo>
                        <a:pt x="10638" y="13214"/>
                        <a:pt x="10559" y="12892"/>
                        <a:pt x="10458" y="12488"/>
                      </a:cubicBezTo>
                      <a:cubicBezTo>
                        <a:pt x="10426" y="12359"/>
                        <a:pt x="10393" y="12228"/>
                        <a:pt x="10353" y="12090"/>
                      </a:cubicBezTo>
                      <a:cubicBezTo>
                        <a:pt x="10484" y="11807"/>
                        <a:pt x="10662" y="11547"/>
                        <a:pt x="10878" y="11335"/>
                      </a:cubicBezTo>
                      <a:cubicBezTo>
                        <a:pt x="10908" y="11306"/>
                        <a:pt x="10938" y="11278"/>
                        <a:pt x="10967" y="11249"/>
                      </a:cubicBezTo>
                      <a:close/>
                      <a:moveTo>
                        <a:pt x="15944" y="7284"/>
                      </a:moveTo>
                      <a:cubicBezTo>
                        <a:pt x="15989" y="7284"/>
                        <a:pt x="16033" y="7309"/>
                        <a:pt x="16053" y="7353"/>
                      </a:cubicBezTo>
                      <a:cubicBezTo>
                        <a:pt x="16081" y="7413"/>
                        <a:pt x="16056" y="7483"/>
                        <a:pt x="15997" y="7512"/>
                      </a:cubicBezTo>
                      <a:cubicBezTo>
                        <a:pt x="15518" y="7748"/>
                        <a:pt x="14912" y="8071"/>
                        <a:pt x="14751" y="8259"/>
                      </a:cubicBezTo>
                      <a:cubicBezTo>
                        <a:pt x="14636" y="8393"/>
                        <a:pt x="14522" y="8534"/>
                        <a:pt x="14412" y="8671"/>
                      </a:cubicBezTo>
                      <a:cubicBezTo>
                        <a:pt x="14096" y="9065"/>
                        <a:pt x="13797" y="9437"/>
                        <a:pt x="13501" y="9576"/>
                      </a:cubicBezTo>
                      <a:cubicBezTo>
                        <a:pt x="13379" y="9632"/>
                        <a:pt x="13246" y="9651"/>
                        <a:pt x="13096" y="9651"/>
                      </a:cubicBezTo>
                      <a:cubicBezTo>
                        <a:pt x="12962" y="9651"/>
                        <a:pt x="12814" y="9637"/>
                        <a:pt x="12648" y="9618"/>
                      </a:cubicBezTo>
                      <a:cubicBezTo>
                        <a:pt x="12561" y="9609"/>
                        <a:pt x="12469" y="9600"/>
                        <a:pt x="12371" y="9592"/>
                      </a:cubicBezTo>
                      <a:cubicBezTo>
                        <a:pt x="12800" y="8950"/>
                        <a:pt x="13046" y="8360"/>
                        <a:pt x="13178" y="7774"/>
                      </a:cubicBezTo>
                      <a:cubicBezTo>
                        <a:pt x="13309" y="7762"/>
                        <a:pt x="13450" y="7758"/>
                        <a:pt x="13599" y="7758"/>
                      </a:cubicBezTo>
                      <a:cubicBezTo>
                        <a:pt x="13725" y="7758"/>
                        <a:pt x="13857" y="7761"/>
                        <a:pt x="13992" y="7763"/>
                      </a:cubicBezTo>
                      <a:cubicBezTo>
                        <a:pt x="14126" y="7767"/>
                        <a:pt x="14264" y="7769"/>
                        <a:pt x="14403" y="7769"/>
                      </a:cubicBezTo>
                      <a:lnTo>
                        <a:pt x="14524" y="7769"/>
                      </a:lnTo>
                      <a:cubicBezTo>
                        <a:pt x="14770" y="7764"/>
                        <a:pt x="15405" y="7508"/>
                        <a:pt x="15896" y="7294"/>
                      </a:cubicBezTo>
                      <a:cubicBezTo>
                        <a:pt x="15912" y="7288"/>
                        <a:pt x="15928" y="7284"/>
                        <a:pt x="15944" y="7284"/>
                      </a:cubicBezTo>
                      <a:close/>
                      <a:moveTo>
                        <a:pt x="731" y="7284"/>
                      </a:moveTo>
                      <a:cubicBezTo>
                        <a:pt x="747" y="7284"/>
                        <a:pt x="763" y="7288"/>
                        <a:pt x="779" y="7294"/>
                      </a:cubicBezTo>
                      <a:cubicBezTo>
                        <a:pt x="1270" y="7508"/>
                        <a:pt x="1905" y="7764"/>
                        <a:pt x="2151" y="7769"/>
                      </a:cubicBezTo>
                      <a:lnTo>
                        <a:pt x="2272" y="7769"/>
                      </a:lnTo>
                      <a:cubicBezTo>
                        <a:pt x="2411" y="7769"/>
                        <a:pt x="2549" y="7767"/>
                        <a:pt x="2683" y="7763"/>
                      </a:cubicBezTo>
                      <a:cubicBezTo>
                        <a:pt x="2818" y="7761"/>
                        <a:pt x="2950" y="7758"/>
                        <a:pt x="3076" y="7758"/>
                      </a:cubicBezTo>
                      <a:cubicBezTo>
                        <a:pt x="3225" y="7758"/>
                        <a:pt x="3366" y="7762"/>
                        <a:pt x="3497" y="7774"/>
                      </a:cubicBezTo>
                      <a:cubicBezTo>
                        <a:pt x="3629" y="8360"/>
                        <a:pt x="3875" y="8950"/>
                        <a:pt x="4304" y="9592"/>
                      </a:cubicBezTo>
                      <a:cubicBezTo>
                        <a:pt x="4206" y="9600"/>
                        <a:pt x="4114" y="9609"/>
                        <a:pt x="4027" y="9618"/>
                      </a:cubicBezTo>
                      <a:cubicBezTo>
                        <a:pt x="3861" y="9637"/>
                        <a:pt x="3714" y="9651"/>
                        <a:pt x="3579" y="9651"/>
                      </a:cubicBezTo>
                      <a:cubicBezTo>
                        <a:pt x="3430" y="9651"/>
                        <a:pt x="3297" y="9632"/>
                        <a:pt x="3174" y="9576"/>
                      </a:cubicBezTo>
                      <a:cubicBezTo>
                        <a:pt x="2878" y="9437"/>
                        <a:pt x="2579" y="9065"/>
                        <a:pt x="2263" y="8671"/>
                      </a:cubicBezTo>
                      <a:cubicBezTo>
                        <a:pt x="2154" y="8534"/>
                        <a:pt x="2040" y="8393"/>
                        <a:pt x="1924" y="8259"/>
                      </a:cubicBezTo>
                      <a:cubicBezTo>
                        <a:pt x="1762" y="8071"/>
                        <a:pt x="1157" y="7748"/>
                        <a:pt x="678" y="7512"/>
                      </a:cubicBezTo>
                      <a:cubicBezTo>
                        <a:pt x="619" y="7483"/>
                        <a:pt x="594" y="7413"/>
                        <a:pt x="622" y="7353"/>
                      </a:cubicBezTo>
                      <a:cubicBezTo>
                        <a:pt x="642" y="7309"/>
                        <a:pt x="686" y="7284"/>
                        <a:pt x="731" y="7284"/>
                      </a:cubicBezTo>
                      <a:close/>
                      <a:moveTo>
                        <a:pt x="15207" y="3384"/>
                      </a:moveTo>
                      <a:cubicBezTo>
                        <a:pt x="15238" y="3384"/>
                        <a:pt x="15269" y="3395"/>
                        <a:pt x="15292" y="3419"/>
                      </a:cubicBezTo>
                      <a:cubicBezTo>
                        <a:pt x="15338" y="3465"/>
                        <a:pt x="15340" y="3539"/>
                        <a:pt x="15295" y="3587"/>
                      </a:cubicBezTo>
                      <a:cubicBezTo>
                        <a:pt x="14926" y="3974"/>
                        <a:pt x="14466" y="4485"/>
                        <a:pt x="14379" y="4715"/>
                      </a:cubicBezTo>
                      <a:cubicBezTo>
                        <a:pt x="14317" y="4880"/>
                        <a:pt x="14258" y="5052"/>
                        <a:pt x="14203" y="5218"/>
                      </a:cubicBezTo>
                      <a:cubicBezTo>
                        <a:pt x="14039" y="5696"/>
                        <a:pt x="13886" y="6149"/>
                        <a:pt x="13655" y="6379"/>
                      </a:cubicBezTo>
                      <a:cubicBezTo>
                        <a:pt x="13561" y="6473"/>
                        <a:pt x="13447" y="6536"/>
                        <a:pt x="13315" y="6585"/>
                      </a:cubicBezTo>
                      <a:cubicBezTo>
                        <a:pt x="13315" y="6528"/>
                        <a:pt x="13315" y="6470"/>
                        <a:pt x="13315" y="6411"/>
                      </a:cubicBezTo>
                      <a:cubicBezTo>
                        <a:pt x="13315" y="5803"/>
                        <a:pt x="13210" y="5233"/>
                        <a:pt x="12994" y="4687"/>
                      </a:cubicBezTo>
                      <a:cubicBezTo>
                        <a:pt x="13150" y="4627"/>
                        <a:pt x="13318" y="4570"/>
                        <a:pt x="13494" y="4509"/>
                      </a:cubicBezTo>
                      <a:cubicBezTo>
                        <a:pt x="13659" y="4455"/>
                        <a:pt x="13831" y="4395"/>
                        <a:pt x="13997" y="4333"/>
                      </a:cubicBezTo>
                      <a:cubicBezTo>
                        <a:pt x="14228" y="4246"/>
                        <a:pt x="14737" y="3787"/>
                        <a:pt x="15125" y="3416"/>
                      </a:cubicBezTo>
                      <a:cubicBezTo>
                        <a:pt x="15148" y="3394"/>
                        <a:pt x="15178" y="3384"/>
                        <a:pt x="15207" y="3384"/>
                      </a:cubicBezTo>
                      <a:close/>
                      <a:moveTo>
                        <a:pt x="1468" y="3384"/>
                      </a:moveTo>
                      <a:cubicBezTo>
                        <a:pt x="1497" y="3384"/>
                        <a:pt x="1527" y="3394"/>
                        <a:pt x="1550" y="3416"/>
                      </a:cubicBezTo>
                      <a:cubicBezTo>
                        <a:pt x="1938" y="3787"/>
                        <a:pt x="2448" y="4246"/>
                        <a:pt x="2677" y="4333"/>
                      </a:cubicBezTo>
                      <a:cubicBezTo>
                        <a:pt x="2844" y="4395"/>
                        <a:pt x="3017" y="4455"/>
                        <a:pt x="3181" y="4509"/>
                      </a:cubicBezTo>
                      <a:cubicBezTo>
                        <a:pt x="3355" y="4570"/>
                        <a:pt x="3525" y="4626"/>
                        <a:pt x="3680" y="4686"/>
                      </a:cubicBezTo>
                      <a:cubicBezTo>
                        <a:pt x="3480" y="5198"/>
                        <a:pt x="3360" y="5766"/>
                        <a:pt x="3360" y="6411"/>
                      </a:cubicBezTo>
                      <a:cubicBezTo>
                        <a:pt x="3360" y="6470"/>
                        <a:pt x="3360" y="6528"/>
                        <a:pt x="3360" y="6585"/>
                      </a:cubicBezTo>
                      <a:cubicBezTo>
                        <a:pt x="3228" y="6536"/>
                        <a:pt x="3114" y="6473"/>
                        <a:pt x="3020" y="6379"/>
                      </a:cubicBezTo>
                      <a:cubicBezTo>
                        <a:pt x="2789" y="6148"/>
                        <a:pt x="2636" y="5696"/>
                        <a:pt x="2473" y="5218"/>
                      </a:cubicBezTo>
                      <a:cubicBezTo>
                        <a:pt x="2417" y="5052"/>
                        <a:pt x="2359" y="4880"/>
                        <a:pt x="2296" y="4713"/>
                      </a:cubicBezTo>
                      <a:cubicBezTo>
                        <a:pt x="2209" y="4485"/>
                        <a:pt x="1750" y="3974"/>
                        <a:pt x="1380" y="3587"/>
                      </a:cubicBezTo>
                      <a:cubicBezTo>
                        <a:pt x="1335" y="3539"/>
                        <a:pt x="1337" y="3465"/>
                        <a:pt x="1383" y="3419"/>
                      </a:cubicBezTo>
                      <a:cubicBezTo>
                        <a:pt x="1406" y="3395"/>
                        <a:pt x="1437" y="3384"/>
                        <a:pt x="1468" y="3384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</p:grpSp>
        </p:grpSp>
      </p:grpSp>
      <p:grpSp>
        <p:nvGrpSpPr>
          <p:cNvPr id="1420" name="Google Shape;1420;p42"/>
          <p:cNvGrpSpPr/>
          <p:nvPr/>
        </p:nvGrpSpPr>
        <p:grpSpPr>
          <a:xfrm>
            <a:off x="5581072" y="2223990"/>
            <a:ext cx="1866255" cy="654226"/>
            <a:chOff x="5283682" y="2495180"/>
            <a:chExt cx="1866255" cy="654226"/>
          </a:xfrm>
        </p:grpSpPr>
        <p:grpSp>
          <p:nvGrpSpPr>
            <p:cNvPr id="1421" name="Google Shape;1421;p42"/>
            <p:cNvGrpSpPr/>
            <p:nvPr/>
          </p:nvGrpSpPr>
          <p:grpSpPr>
            <a:xfrm>
              <a:off x="5283682" y="2555786"/>
              <a:ext cx="626834" cy="533013"/>
              <a:chOff x="5655049" y="1551040"/>
              <a:chExt cx="1386187" cy="1178710"/>
            </a:xfrm>
          </p:grpSpPr>
          <p:sp>
            <p:nvSpPr>
              <p:cNvPr id="1422" name="Google Shape;1422;p42"/>
              <p:cNvSpPr/>
              <p:nvPr/>
            </p:nvSpPr>
            <p:spPr>
              <a:xfrm>
                <a:off x="5655049" y="1551040"/>
                <a:ext cx="1386187" cy="1178710"/>
              </a:xfrm>
              <a:custGeom>
                <a:avLst/>
                <a:gdLst/>
                <a:ahLst/>
                <a:cxnLst/>
                <a:rect l="l" t="t" r="r" b="b"/>
                <a:pathLst>
                  <a:path w="17989" h="15297" extrusionOk="0">
                    <a:moveTo>
                      <a:pt x="16993" y="32"/>
                    </a:moveTo>
                    <a:cubicBezTo>
                      <a:pt x="16905" y="11"/>
                      <a:pt x="16815" y="2"/>
                      <a:pt x="16727" y="2"/>
                    </a:cubicBezTo>
                    <a:cubicBezTo>
                      <a:pt x="16497" y="2"/>
                      <a:pt x="16270" y="70"/>
                      <a:pt x="16077" y="198"/>
                    </a:cubicBezTo>
                    <a:cubicBezTo>
                      <a:pt x="15959" y="280"/>
                      <a:pt x="15928" y="443"/>
                      <a:pt x="16011" y="563"/>
                    </a:cubicBezTo>
                    <a:cubicBezTo>
                      <a:pt x="16016" y="573"/>
                      <a:pt x="16026" y="582"/>
                      <a:pt x="16034" y="592"/>
                    </a:cubicBezTo>
                    <a:cubicBezTo>
                      <a:pt x="15953" y="691"/>
                      <a:pt x="15894" y="810"/>
                      <a:pt x="15861" y="943"/>
                    </a:cubicBezTo>
                    <a:lnTo>
                      <a:pt x="15798" y="1204"/>
                    </a:lnTo>
                    <a:cubicBezTo>
                      <a:pt x="15779" y="1198"/>
                      <a:pt x="15758" y="1196"/>
                      <a:pt x="15738" y="1196"/>
                    </a:cubicBezTo>
                    <a:cubicBezTo>
                      <a:pt x="15620" y="1196"/>
                      <a:pt x="15514" y="1276"/>
                      <a:pt x="15486" y="1396"/>
                    </a:cubicBezTo>
                    <a:lnTo>
                      <a:pt x="15299" y="2163"/>
                    </a:lnTo>
                    <a:cubicBezTo>
                      <a:pt x="15270" y="2292"/>
                      <a:pt x="15155" y="2381"/>
                      <a:pt x="15024" y="2381"/>
                    </a:cubicBezTo>
                    <a:lnTo>
                      <a:pt x="13954" y="2381"/>
                    </a:lnTo>
                    <a:cubicBezTo>
                      <a:pt x="13823" y="2381"/>
                      <a:pt x="13708" y="2292"/>
                      <a:pt x="13678" y="2163"/>
                    </a:cubicBezTo>
                    <a:lnTo>
                      <a:pt x="13371" y="881"/>
                    </a:lnTo>
                    <a:cubicBezTo>
                      <a:pt x="13299" y="582"/>
                      <a:pt x="13115" y="330"/>
                      <a:pt x="12852" y="170"/>
                    </a:cubicBezTo>
                    <a:cubicBezTo>
                      <a:pt x="12670" y="58"/>
                      <a:pt x="12465" y="1"/>
                      <a:pt x="12256" y="1"/>
                    </a:cubicBezTo>
                    <a:cubicBezTo>
                      <a:pt x="12167" y="1"/>
                      <a:pt x="12075" y="11"/>
                      <a:pt x="11984" y="33"/>
                    </a:cubicBezTo>
                    <a:cubicBezTo>
                      <a:pt x="11685" y="105"/>
                      <a:pt x="11435" y="287"/>
                      <a:pt x="11274" y="549"/>
                    </a:cubicBezTo>
                    <a:cubicBezTo>
                      <a:pt x="11113" y="812"/>
                      <a:pt x="11065" y="1119"/>
                      <a:pt x="11138" y="1418"/>
                    </a:cubicBezTo>
                    <a:lnTo>
                      <a:pt x="11446" y="2701"/>
                    </a:lnTo>
                    <a:cubicBezTo>
                      <a:pt x="11659" y="3583"/>
                      <a:pt x="12320" y="4286"/>
                      <a:pt x="13170" y="4556"/>
                    </a:cubicBezTo>
                    <a:cubicBezTo>
                      <a:pt x="13127" y="4682"/>
                      <a:pt x="13081" y="4804"/>
                      <a:pt x="13030" y="4920"/>
                    </a:cubicBezTo>
                    <a:cubicBezTo>
                      <a:pt x="12955" y="4918"/>
                      <a:pt x="12879" y="4916"/>
                      <a:pt x="12804" y="4916"/>
                    </a:cubicBezTo>
                    <a:cubicBezTo>
                      <a:pt x="12001" y="4916"/>
                      <a:pt x="11256" y="5080"/>
                      <a:pt x="10604" y="5378"/>
                    </a:cubicBezTo>
                    <a:cubicBezTo>
                      <a:pt x="10193" y="5080"/>
                      <a:pt x="9702" y="4916"/>
                      <a:pt x="9191" y="4916"/>
                    </a:cubicBezTo>
                    <a:lnTo>
                      <a:pt x="5771" y="4916"/>
                    </a:lnTo>
                    <a:cubicBezTo>
                      <a:pt x="4462" y="4916"/>
                      <a:pt x="3180" y="5364"/>
                      <a:pt x="2157" y="6179"/>
                    </a:cubicBezTo>
                    <a:cubicBezTo>
                      <a:pt x="1704" y="6541"/>
                      <a:pt x="1308" y="6968"/>
                      <a:pt x="983" y="7443"/>
                    </a:cubicBezTo>
                    <a:cubicBezTo>
                      <a:pt x="969" y="7458"/>
                      <a:pt x="957" y="7475"/>
                      <a:pt x="950" y="7492"/>
                    </a:cubicBezTo>
                    <a:cubicBezTo>
                      <a:pt x="560" y="8076"/>
                      <a:pt x="274" y="8730"/>
                      <a:pt x="115" y="9421"/>
                    </a:cubicBezTo>
                    <a:cubicBezTo>
                      <a:pt x="0" y="9925"/>
                      <a:pt x="117" y="10447"/>
                      <a:pt x="440" y="10852"/>
                    </a:cubicBezTo>
                    <a:cubicBezTo>
                      <a:pt x="557" y="11001"/>
                      <a:pt x="698" y="11126"/>
                      <a:pt x="850" y="11225"/>
                    </a:cubicBezTo>
                    <a:cubicBezTo>
                      <a:pt x="983" y="11801"/>
                      <a:pt x="1370" y="12319"/>
                      <a:pt x="1900" y="12636"/>
                    </a:cubicBezTo>
                    <a:cubicBezTo>
                      <a:pt x="1789" y="12893"/>
                      <a:pt x="1699" y="13160"/>
                      <a:pt x="1618" y="13442"/>
                    </a:cubicBezTo>
                    <a:cubicBezTo>
                      <a:pt x="1580" y="13580"/>
                      <a:pt x="1661" y="13724"/>
                      <a:pt x="1799" y="13765"/>
                    </a:cubicBezTo>
                    <a:cubicBezTo>
                      <a:pt x="1801" y="13765"/>
                      <a:pt x="1802" y="13765"/>
                      <a:pt x="1804" y="13766"/>
                    </a:cubicBezTo>
                    <a:cubicBezTo>
                      <a:pt x="1789" y="13829"/>
                      <a:pt x="1776" y="13893"/>
                      <a:pt x="1761" y="13959"/>
                    </a:cubicBezTo>
                    <a:cubicBezTo>
                      <a:pt x="1722" y="14136"/>
                      <a:pt x="1738" y="14312"/>
                      <a:pt x="1799" y="14469"/>
                    </a:cubicBezTo>
                    <a:cubicBezTo>
                      <a:pt x="1787" y="14475"/>
                      <a:pt x="1778" y="14482"/>
                      <a:pt x="1766" y="14490"/>
                    </a:cubicBezTo>
                    <a:cubicBezTo>
                      <a:pt x="1655" y="14579"/>
                      <a:pt x="1634" y="14743"/>
                      <a:pt x="1722" y="14856"/>
                    </a:cubicBezTo>
                    <a:cubicBezTo>
                      <a:pt x="1887" y="15064"/>
                      <a:pt x="2118" y="15213"/>
                      <a:pt x="2379" y="15270"/>
                    </a:cubicBezTo>
                    <a:cubicBezTo>
                      <a:pt x="2462" y="15288"/>
                      <a:pt x="2543" y="15296"/>
                      <a:pt x="2628" y="15296"/>
                    </a:cubicBezTo>
                    <a:cubicBezTo>
                      <a:pt x="3163" y="15296"/>
                      <a:pt x="3634" y="14917"/>
                      <a:pt x="3749" y="14394"/>
                    </a:cubicBezTo>
                    <a:cubicBezTo>
                      <a:pt x="3867" y="13848"/>
                      <a:pt x="4034" y="13418"/>
                      <a:pt x="4307" y="12967"/>
                    </a:cubicBezTo>
                    <a:lnTo>
                      <a:pt x="5574" y="12967"/>
                    </a:lnTo>
                    <a:cubicBezTo>
                      <a:pt x="5468" y="13261"/>
                      <a:pt x="5381" y="13568"/>
                      <a:pt x="5306" y="13901"/>
                    </a:cubicBezTo>
                    <a:cubicBezTo>
                      <a:pt x="5174" y="14521"/>
                      <a:pt x="5565" y="15134"/>
                      <a:pt x="6183" y="15270"/>
                    </a:cubicBezTo>
                    <a:cubicBezTo>
                      <a:pt x="6266" y="15288"/>
                      <a:pt x="6347" y="15296"/>
                      <a:pt x="6430" y="15296"/>
                    </a:cubicBezTo>
                    <a:cubicBezTo>
                      <a:pt x="6964" y="15296"/>
                      <a:pt x="7435" y="14917"/>
                      <a:pt x="7550" y="14394"/>
                    </a:cubicBezTo>
                    <a:cubicBezTo>
                      <a:pt x="7671" y="13848"/>
                      <a:pt x="7835" y="13418"/>
                      <a:pt x="8110" y="12967"/>
                    </a:cubicBezTo>
                    <a:lnTo>
                      <a:pt x="9892" y="12967"/>
                    </a:lnTo>
                    <a:cubicBezTo>
                      <a:pt x="10162" y="13414"/>
                      <a:pt x="10329" y="13838"/>
                      <a:pt x="10452" y="14394"/>
                    </a:cubicBezTo>
                    <a:cubicBezTo>
                      <a:pt x="10565" y="14917"/>
                      <a:pt x="11038" y="15296"/>
                      <a:pt x="11570" y="15296"/>
                    </a:cubicBezTo>
                    <a:cubicBezTo>
                      <a:pt x="11653" y="15296"/>
                      <a:pt x="11737" y="15288"/>
                      <a:pt x="11817" y="15270"/>
                    </a:cubicBezTo>
                    <a:cubicBezTo>
                      <a:pt x="12437" y="15134"/>
                      <a:pt x="12829" y="14521"/>
                      <a:pt x="12695" y="13901"/>
                    </a:cubicBezTo>
                    <a:cubicBezTo>
                      <a:pt x="12627" y="13596"/>
                      <a:pt x="12549" y="13314"/>
                      <a:pt x="12455" y="13047"/>
                    </a:cubicBezTo>
                    <a:cubicBezTo>
                      <a:pt x="12572" y="13050"/>
                      <a:pt x="12685" y="13053"/>
                      <a:pt x="12804" y="13053"/>
                    </a:cubicBezTo>
                    <a:cubicBezTo>
                      <a:pt x="14247" y="13053"/>
                      <a:pt x="15384" y="12802"/>
                      <a:pt x="16190" y="12305"/>
                    </a:cubicBezTo>
                    <a:cubicBezTo>
                      <a:pt x="17163" y="11703"/>
                      <a:pt x="17660" y="10750"/>
                      <a:pt x="17660" y="9471"/>
                    </a:cubicBezTo>
                    <a:cubicBezTo>
                      <a:pt x="17660" y="7766"/>
                      <a:pt x="16769" y="6304"/>
                      <a:pt x="15271" y="5510"/>
                    </a:cubicBezTo>
                    <a:cubicBezTo>
                      <a:pt x="15374" y="5232"/>
                      <a:pt x="15465" y="4936"/>
                      <a:pt x="15528" y="4627"/>
                    </a:cubicBezTo>
                    <a:cubicBezTo>
                      <a:pt x="16503" y="4435"/>
                      <a:pt x="17298" y="3681"/>
                      <a:pt x="17531" y="2701"/>
                    </a:cubicBezTo>
                    <a:lnTo>
                      <a:pt x="17841" y="1418"/>
                    </a:lnTo>
                    <a:cubicBezTo>
                      <a:pt x="17989" y="802"/>
                      <a:pt x="17609" y="181"/>
                      <a:pt x="16993" y="3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23" name="Google Shape;1423;p42"/>
              <p:cNvSpPr/>
              <p:nvPr/>
            </p:nvSpPr>
            <p:spPr>
              <a:xfrm>
                <a:off x="6390723" y="2398964"/>
                <a:ext cx="230941" cy="310686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4032" extrusionOk="0">
                    <a:moveTo>
                      <a:pt x="1011" y="0"/>
                    </a:moveTo>
                    <a:cubicBezTo>
                      <a:pt x="830" y="0"/>
                      <a:pt x="649" y="54"/>
                      <a:pt x="491" y="167"/>
                    </a:cubicBezTo>
                    <a:cubicBezTo>
                      <a:pt x="93" y="453"/>
                      <a:pt x="1" y="1007"/>
                      <a:pt x="290" y="1406"/>
                    </a:cubicBezTo>
                    <a:cubicBezTo>
                      <a:pt x="750" y="2049"/>
                      <a:pt x="995" y="2589"/>
                      <a:pt x="1158" y="3335"/>
                    </a:cubicBezTo>
                    <a:cubicBezTo>
                      <a:pt x="1250" y="3749"/>
                      <a:pt x="1618" y="4032"/>
                      <a:pt x="2023" y="4032"/>
                    </a:cubicBezTo>
                    <a:cubicBezTo>
                      <a:pt x="2089" y="4032"/>
                      <a:pt x="2152" y="4025"/>
                      <a:pt x="2217" y="4011"/>
                    </a:cubicBezTo>
                    <a:cubicBezTo>
                      <a:pt x="2694" y="3905"/>
                      <a:pt x="2997" y="3433"/>
                      <a:pt x="2891" y="2955"/>
                    </a:cubicBezTo>
                    <a:cubicBezTo>
                      <a:pt x="2675" y="1964"/>
                      <a:pt x="2338" y="1216"/>
                      <a:pt x="1730" y="370"/>
                    </a:cubicBezTo>
                    <a:cubicBezTo>
                      <a:pt x="1558" y="129"/>
                      <a:pt x="1287" y="0"/>
                      <a:pt x="10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24" name="Google Shape;1424;p42"/>
              <p:cNvSpPr/>
              <p:nvPr/>
            </p:nvSpPr>
            <p:spPr>
              <a:xfrm>
                <a:off x="5736962" y="2382705"/>
                <a:ext cx="936788" cy="147483"/>
              </a:xfrm>
              <a:custGeom>
                <a:avLst/>
                <a:gdLst/>
                <a:ahLst/>
                <a:cxnLst/>
                <a:rect l="l" t="t" r="r" b="b"/>
                <a:pathLst>
                  <a:path w="12157" h="1914" extrusionOk="0">
                    <a:moveTo>
                      <a:pt x="0" y="1"/>
                    </a:moveTo>
                    <a:cubicBezTo>
                      <a:pt x="0" y="957"/>
                      <a:pt x="859" y="1913"/>
                      <a:pt x="2048" y="1913"/>
                    </a:cubicBezTo>
                    <a:lnTo>
                      <a:pt x="10653" y="1913"/>
                    </a:lnTo>
                    <a:cubicBezTo>
                      <a:pt x="11481" y="1913"/>
                      <a:pt x="12156" y="957"/>
                      <a:pt x="12156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25" name="Google Shape;1425;p42"/>
              <p:cNvSpPr/>
              <p:nvPr/>
            </p:nvSpPr>
            <p:spPr>
              <a:xfrm>
                <a:off x="5782503" y="2398964"/>
                <a:ext cx="230787" cy="310686"/>
              </a:xfrm>
              <a:custGeom>
                <a:avLst/>
                <a:gdLst/>
                <a:ahLst/>
                <a:cxnLst/>
                <a:rect l="l" t="t" r="r" b="b"/>
                <a:pathLst>
                  <a:path w="2995" h="4032" extrusionOk="0">
                    <a:moveTo>
                      <a:pt x="1989" y="0"/>
                    </a:moveTo>
                    <a:cubicBezTo>
                      <a:pt x="1711" y="0"/>
                      <a:pt x="1440" y="129"/>
                      <a:pt x="1267" y="370"/>
                    </a:cubicBezTo>
                    <a:cubicBezTo>
                      <a:pt x="659" y="1216"/>
                      <a:pt x="323" y="1964"/>
                      <a:pt x="107" y="2955"/>
                    </a:cubicBezTo>
                    <a:cubicBezTo>
                      <a:pt x="1" y="3433"/>
                      <a:pt x="303" y="3905"/>
                      <a:pt x="782" y="4011"/>
                    </a:cubicBezTo>
                    <a:cubicBezTo>
                      <a:pt x="848" y="4025"/>
                      <a:pt x="909" y="4032"/>
                      <a:pt x="974" y="4032"/>
                    </a:cubicBezTo>
                    <a:cubicBezTo>
                      <a:pt x="1382" y="4032"/>
                      <a:pt x="1750" y="3749"/>
                      <a:pt x="1840" y="3335"/>
                    </a:cubicBezTo>
                    <a:cubicBezTo>
                      <a:pt x="2004" y="2589"/>
                      <a:pt x="2248" y="2049"/>
                      <a:pt x="2710" y="1406"/>
                    </a:cubicBezTo>
                    <a:cubicBezTo>
                      <a:pt x="2995" y="1007"/>
                      <a:pt x="2903" y="453"/>
                      <a:pt x="2506" y="167"/>
                    </a:cubicBezTo>
                    <a:cubicBezTo>
                      <a:pt x="2349" y="54"/>
                      <a:pt x="2169" y="0"/>
                      <a:pt x="19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26" name="Google Shape;1426;p42"/>
              <p:cNvSpPr/>
              <p:nvPr/>
            </p:nvSpPr>
            <p:spPr>
              <a:xfrm>
                <a:off x="6075478" y="2398964"/>
                <a:ext cx="230787" cy="310686"/>
              </a:xfrm>
              <a:custGeom>
                <a:avLst/>
                <a:gdLst/>
                <a:ahLst/>
                <a:cxnLst/>
                <a:rect l="l" t="t" r="r" b="b"/>
                <a:pathLst>
                  <a:path w="2995" h="4032" extrusionOk="0">
                    <a:moveTo>
                      <a:pt x="1989" y="0"/>
                    </a:moveTo>
                    <a:cubicBezTo>
                      <a:pt x="1713" y="0"/>
                      <a:pt x="1442" y="129"/>
                      <a:pt x="1267" y="370"/>
                    </a:cubicBezTo>
                    <a:cubicBezTo>
                      <a:pt x="660" y="1216"/>
                      <a:pt x="322" y="1964"/>
                      <a:pt x="104" y="2955"/>
                    </a:cubicBezTo>
                    <a:cubicBezTo>
                      <a:pt x="0" y="3433"/>
                      <a:pt x="304" y="3905"/>
                      <a:pt x="782" y="4011"/>
                    </a:cubicBezTo>
                    <a:cubicBezTo>
                      <a:pt x="847" y="4025"/>
                      <a:pt x="911" y="4032"/>
                      <a:pt x="974" y="4032"/>
                    </a:cubicBezTo>
                    <a:cubicBezTo>
                      <a:pt x="1382" y="4032"/>
                      <a:pt x="1750" y="3749"/>
                      <a:pt x="1839" y="3335"/>
                    </a:cubicBezTo>
                    <a:cubicBezTo>
                      <a:pt x="2005" y="2589"/>
                      <a:pt x="2247" y="2049"/>
                      <a:pt x="2709" y="1406"/>
                    </a:cubicBezTo>
                    <a:cubicBezTo>
                      <a:pt x="2994" y="1007"/>
                      <a:pt x="2905" y="453"/>
                      <a:pt x="2508" y="167"/>
                    </a:cubicBezTo>
                    <a:cubicBezTo>
                      <a:pt x="2349" y="54"/>
                      <a:pt x="2169" y="0"/>
                      <a:pt x="19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27" name="Google Shape;1427;p42"/>
              <p:cNvSpPr/>
              <p:nvPr/>
            </p:nvSpPr>
            <p:spPr>
              <a:xfrm>
                <a:off x="5667687" y="1949882"/>
                <a:ext cx="859962" cy="466491"/>
              </a:xfrm>
              <a:custGeom>
                <a:avLst/>
                <a:gdLst/>
                <a:ahLst/>
                <a:cxnLst/>
                <a:rect l="l" t="t" r="r" b="b"/>
                <a:pathLst>
                  <a:path w="11160" h="6054" extrusionOk="0">
                    <a:moveTo>
                      <a:pt x="5607" y="1"/>
                    </a:moveTo>
                    <a:cubicBezTo>
                      <a:pt x="3025" y="1"/>
                      <a:pt x="782" y="1785"/>
                      <a:pt x="204" y="4302"/>
                    </a:cubicBezTo>
                    <a:cubicBezTo>
                      <a:pt x="0" y="5198"/>
                      <a:pt x="681" y="6053"/>
                      <a:pt x="1600" y="6053"/>
                    </a:cubicBezTo>
                    <a:lnTo>
                      <a:pt x="11159" y="6053"/>
                    </a:lnTo>
                    <a:lnTo>
                      <a:pt x="11159" y="2131"/>
                    </a:lnTo>
                    <a:cubicBezTo>
                      <a:pt x="11159" y="953"/>
                      <a:pt x="10204" y="1"/>
                      <a:pt x="9027" y="1"/>
                    </a:cubicBezTo>
                    <a:lnTo>
                      <a:pt x="560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28" name="Google Shape;1428;p42"/>
              <p:cNvSpPr/>
              <p:nvPr/>
            </p:nvSpPr>
            <p:spPr>
              <a:xfrm>
                <a:off x="5667687" y="1949959"/>
                <a:ext cx="422506" cy="466414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6053" extrusionOk="0">
                    <a:moveTo>
                      <a:pt x="5482" y="1"/>
                    </a:moveTo>
                    <a:lnTo>
                      <a:pt x="5482" y="1"/>
                    </a:lnTo>
                    <a:cubicBezTo>
                      <a:pt x="2953" y="58"/>
                      <a:pt x="775" y="1825"/>
                      <a:pt x="204" y="4301"/>
                    </a:cubicBezTo>
                    <a:cubicBezTo>
                      <a:pt x="0" y="5197"/>
                      <a:pt x="681" y="6052"/>
                      <a:pt x="1600" y="6052"/>
                    </a:cubicBezTo>
                    <a:lnTo>
                      <a:pt x="4904" y="6052"/>
                    </a:lnTo>
                    <a:cubicBezTo>
                      <a:pt x="3281" y="4650"/>
                      <a:pt x="3695" y="2024"/>
                      <a:pt x="5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29" name="Google Shape;1429;p42"/>
              <p:cNvSpPr/>
              <p:nvPr/>
            </p:nvSpPr>
            <p:spPr>
              <a:xfrm>
                <a:off x="5746055" y="1949882"/>
                <a:ext cx="780670" cy="269692"/>
              </a:xfrm>
              <a:custGeom>
                <a:avLst/>
                <a:gdLst/>
                <a:ahLst/>
                <a:cxnLst/>
                <a:rect l="l" t="t" r="r" b="b"/>
                <a:pathLst>
                  <a:path w="10131" h="3500" extrusionOk="0">
                    <a:moveTo>
                      <a:pt x="4590" y="1"/>
                    </a:moveTo>
                    <a:cubicBezTo>
                      <a:pt x="2707" y="1"/>
                      <a:pt x="1008" y="949"/>
                      <a:pt x="0" y="2436"/>
                    </a:cubicBezTo>
                    <a:cubicBezTo>
                      <a:pt x="325" y="2336"/>
                      <a:pt x="627" y="2293"/>
                      <a:pt x="914" y="2293"/>
                    </a:cubicBezTo>
                    <a:cubicBezTo>
                      <a:pt x="2267" y="2293"/>
                      <a:pt x="3298" y="3218"/>
                      <a:pt x="4563" y="3423"/>
                    </a:cubicBezTo>
                    <a:cubicBezTo>
                      <a:pt x="4883" y="3475"/>
                      <a:pt x="5214" y="3500"/>
                      <a:pt x="5551" y="3500"/>
                    </a:cubicBezTo>
                    <a:cubicBezTo>
                      <a:pt x="7185" y="3500"/>
                      <a:pt x="8953" y="2915"/>
                      <a:pt x="10131" y="1916"/>
                    </a:cubicBezTo>
                    <a:cubicBezTo>
                      <a:pt x="10024" y="840"/>
                      <a:pt x="9116" y="1"/>
                      <a:pt x="8010" y="1"/>
                    </a:cubicBezTo>
                    <a:lnTo>
                      <a:pt x="45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30" name="Google Shape;1430;p42"/>
              <p:cNvSpPr/>
              <p:nvPr/>
            </p:nvSpPr>
            <p:spPr>
              <a:xfrm>
                <a:off x="5746055" y="1949959"/>
                <a:ext cx="344139" cy="220840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2866" extrusionOk="0">
                    <a:moveTo>
                      <a:pt x="4465" y="1"/>
                    </a:moveTo>
                    <a:lnTo>
                      <a:pt x="4465" y="1"/>
                    </a:lnTo>
                    <a:cubicBezTo>
                      <a:pt x="2632" y="43"/>
                      <a:pt x="985" y="980"/>
                      <a:pt x="0" y="2435"/>
                    </a:cubicBezTo>
                    <a:cubicBezTo>
                      <a:pt x="325" y="2335"/>
                      <a:pt x="627" y="2292"/>
                      <a:pt x="914" y="2292"/>
                    </a:cubicBezTo>
                    <a:cubicBezTo>
                      <a:pt x="1663" y="2292"/>
                      <a:pt x="2315" y="2576"/>
                      <a:pt x="2962" y="2866"/>
                    </a:cubicBezTo>
                    <a:cubicBezTo>
                      <a:pt x="3160" y="1897"/>
                      <a:pt x="3680" y="891"/>
                      <a:pt x="4465" y="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31" name="Google Shape;1431;p42"/>
              <p:cNvSpPr/>
              <p:nvPr/>
            </p:nvSpPr>
            <p:spPr>
              <a:xfrm>
                <a:off x="6287773" y="1949882"/>
                <a:ext cx="707850" cy="586928"/>
              </a:xfrm>
              <a:custGeom>
                <a:avLst/>
                <a:gdLst/>
                <a:ahLst/>
                <a:cxnLst/>
                <a:rect l="l" t="t" r="r" b="b"/>
                <a:pathLst>
                  <a:path w="9186" h="7617" extrusionOk="0">
                    <a:moveTo>
                      <a:pt x="4593" y="1"/>
                    </a:moveTo>
                    <a:cubicBezTo>
                      <a:pt x="2057" y="1"/>
                      <a:pt x="0" y="1759"/>
                      <a:pt x="0" y="4295"/>
                    </a:cubicBezTo>
                    <a:cubicBezTo>
                      <a:pt x="0" y="6833"/>
                      <a:pt x="2057" y="7616"/>
                      <a:pt x="4593" y="7616"/>
                    </a:cubicBezTo>
                    <a:cubicBezTo>
                      <a:pt x="7129" y="7616"/>
                      <a:pt x="9186" y="6833"/>
                      <a:pt x="9186" y="4295"/>
                    </a:cubicBezTo>
                    <a:cubicBezTo>
                      <a:pt x="9186" y="1759"/>
                      <a:pt x="7129" y="1"/>
                      <a:pt x="45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32" name="Google Shape;1432;p42"/>
              <p:cNvSpPr/>
              <p:nvPr/>
            </p:nvSpPr>
            <p:spPr>
              <a:xfrm>
                <a:off x="6523956" y="1571152"/>
                <a:ext cx="495171" cy="562656"/>
              </a:xfrm>
              <a:custGeom>
                <a:avLst/>
                <a:gdLst/>
                <a:ahLst/>
                <a:cxnLst/>
                <a:rect l="l" t="t" r="r" b="b"/>
                <a:pathLst>
                  <a:path w="6426" h="7302" extrusionOk="0">
                    <a:moveTo>
                      <a:pt x="977" y="0"/>
                    </a:moveTo>
                    <a:cubicBezTo>
                      <a:pt x="908" y="0"/>
                      <a:pt x="839" y="9"/>
                      <a:pt x="770" y="25"/>
                    </a:cubicBezTo>
                    <a:cubicBezTo>
                      <a:pt x="293" y="140"/>
                      <a:pt x="0" y="619"/>
                      <a:pt x="115" y="1096"/>
                    </a:cubicBezTo>
                    <a:lnTo>
                      <a:pt x="423" y="2379"/>
                    </a:lnTo>
                    <a:cubicBezTo>
                      <a:pt x="638" y="3273"/>
                      <a:pt x="1348" y="3938"/>
                      <a:pt x="2221" y="4110"/>
                    </a:cubicBezTo>
                    <a:cubicBezTo>
                      <a:pt x="2028" y="4864"/>
                      <a:pt x="1616" y="5514"/>
                      <a:pt x="1342" y="5887"/>
                    </a:cubicBezTo>
                    <a:cubicBezTo>
                      <a:pt x="1052" y="6282"/>
                      <a:pt x="1133" y="6837"/>
                      <a:pt x="1528" y="7128"/>
                    </a:cubicBezTo>
                    <a:cubicBezTo>
                      <a:pt x="1687" y="7245"/>
                      <a:pt x="1871" y="7301"/>
                      <a:pt x="2055" y="7301"/>
                    </a:cubicBezTo>
                    <a:cubicBezTo>
                      <a:pt x="2327" y="7301"/>
                      <a:pt x="2595" y="7177"/>
                      <a:pt x="2770" y="6940"/>
                    </a:cubicBezTo>
                    <a:cubicBezTo>
                      <a:pt x="3264" y="6273"/>
                      <a:pt x="3830" y="5291"/>
                      <a:pt x="4029" y="4139"/>
                    </a:cubicBezTo>
                    <a:cubicBezTo>
                      <a:pt x="4983" y="4024"/>
                      <a:pt x="5772" y="3333"/>
                      <a:pt x="6002" y="2379"/>
                    </a:cubicBezTo>
                    <a:lnTo>
                      <a:pt x="6310" y="1096"/>
                    </a:lnTo>
                    <a:cubicBezTo>
                      <a:pt x="6425" y="619"/>
                      <a:pt x="6132" y="140"/>
                      <a:pt x="5658" y="25"/>
                    </a:cubicBezTo>
                    <a:cubicBezTo>
                      <a:pt x="5586" y="9"/>
                      <a:pt x="5517" y="0"/>
                      <a:pt x="5448" y="0"/>
                    </a:cubicBezTo>
                    <a:cubicBezTo>
                      <a:pt x="5046" y="0"/>
                      <a:pt x="4683" y="274"/>
                      <a:pt x="4585" y="682"/>
                    </a:cubicBezTo>
                    <a:lnTo>
                      <a:pt x="4276" y="1964"/>
                    </a:lnTo>
                    <a:cubicBezTo>
                      <a:pt x="4218" y="2209"/>
                      <a:pt x="4000" y="2380"/>
                      <a:pt x="3748" y="2380"/>
                    </a:cubicBezTo>
                    <a:lnTo>
                      <a:pt x="2678" y="2380"/>
                    </a:lnTo>
                    <a:cubicBezTo>
                      <a:pt x="2425" y="2380"/>
                      <a:pt x="2208" y="2209"/>
                      <a:pt x="2149" y="1964"/>
                    </a:cubicBezTo>
                    <a:lnTo>
                      <a:pt x="1840" y="682"/>
                    </a:lnTo>
                    <a:cubicBezTo>
                      <a:pt x="1742" y="274"/>
                      <a:pt x="1379" y="0"/>
                      <a:pt x="9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33" name="Google Shape;1433;p42"/>
              <p:cNvSpPr/>
              <p:nvPr/>
            </p:nvSpPr>
            <p:spPr>
              <a:xfrm>
                <a:off x="6410218" y="2262267"/>
                <a:ext cx="145947" cy="116199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08" extrusionOk="0">
                    <a:moveTo>
                      <a:pt x="945" y="1"/>
                    </a:moveTo>
                    <a:cubicBezTo>
                      <a:pt x="425" y="1"/>
                      <a:pt x="0" y="339"/>
                      <a:pt x="0" y="755"/>
                    </a:cubicBezTo>
                    <a:cubicBezTo>
                      <a:pt x="0" y="1171"/>
                      <a:pt x="425" y="1508"/>
                      <a:pt x="945" y="1508"/>
                    </a:cubicBezTo>
                    <a:cubicBezTo>
                      <a:pt x="1470" y="1508"/>
                      <a:pt x="1893" y="1171"/>
                      <a:pt x="1893" y="755"/>
                    </a:cubicBezTo>
                    <a:cubicBezTo>
                      <a:pt x="1893" y="339"/>
                      <a:pt x="1470" y="1"/>
                      <a:pt x="9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34" name="Google Shape;1434;p42"/>
              <p:cNvSpPr/>
              <p:nvPr/>
            </p:nvSpPr>
            <p:spPr>
              <a:xfrm>
                <a:off x="6805372" y="2262267"/>
                <a:ext cx="145716" cy="116199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508" extrusionOk="0">
                    <a:moveTo>
                      <a:pt x="945" y="1"/>
                    </a:moveTo>
                    <a:cubicBezTo>
                      <a:pt x="423" y="1"/>
                      <a:pt x="0" y="339"/>
                      <a:pt x="0" y="755"/>
                    </a:cubicBezTo>
                    <a:cubicBezTo>
                      <a:pt x="0" y="1171"/>
                      <a:pt x="423" y="1508"/>
                      <a:pt x="945" y="1508"/>
                    </a:cubicBezTo>
                    <a:cubicBezTo>
                      <a:pt x="1468" y="1508"/>
                      <a:pt x="1891" y="1171"/>
                      <a:pt x="1891" y="755"/>
                    </a:cubicBezTo>
                    <a:cubicBezTo>
                      <a:pt x="1891" y="339"/>
                      <a:pt x="1468" y="1"/>
                      <a:pt x="9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35" name="Google Shape;1435;p42"/>
              <p:cNvSpPr/>
              <p:nvPr/>
            </p:nvSpPr>
            <p:spPr>
              <a:xfrm>
                <a:off x="6505616" y="2216727"/>
                <a:ext cx="40147" cy="65959"/>
              </a:xfrm>
              <a:custGeom>
                <a:avLst/>
                <a:gdLst/>
                <a:ahLst/>
                <a:cxnLst/>
                <a:rect l="l" t="t" r="r" b="b"/>
                <a:pathLst>
                  <a:path w="521" h="856" extrusionOk="0">
                    <a:moveTo>
                      <a:pt x="261" y="0"/>
                    </a:moveTo>
                    <a:cubicBezTo>
                      <a:pt x="117" y="0"/>
                      <a:pt x="0" y="115"/>
                      <a:pt x="0" y="260"/>
                    </a:cubicBezTo>
                    <a:lnTo>
                      <a:pt x="0" y="594"/>
                    </a:lnTo>
                    <a:cubicBezTo>
                      <a:pt x="0" y="738"/>
                      <a:pt x="117" y="855"/>
                      <a:pt x="261" y="855"/>
                    </a:cubicBezTo>
                    <a:cubicBezTo>
                      <a:pt x="405" y="855"/>
                      <a:pt x="521" y="738"/>
                      <a:pt x="521" y="594"/>
                    </a:cubicBezTo>
                    <a:lnTo>
                      <a:pt x="521" y="260"/>
                    </a:lnTo>
                    <a:cubicBezTo>
                      <a:pt x="521" y="115"/>
                      <a:pt x="405" y="0"/>
                      <a:pt x="2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36" name="Google Shape;1436;p42"/>
              <p:cNvSpPr/>
              <p:nvPr/>
            </p:nvSpPr>
            <p:spPr>
              <a:xfrm>
                <a:off x="6815698" y="2216727"/>
                <a:ext cx="40378" cy="65959"/>
              </a:xfrm>
              <a:custGeom>
                <a:avLst/>
                <a:gdLst/>
                <a:ahLst/>
                <a:cxnLst/>
                <a:rect l="l" t="t" r="r" b="b"/>
                <a:pathLst>
                  <a:path w="524" h="856" extrusionOk="0">
                    <a:moveTo>
                      <a:pt x="260" y="0"/>
                    </a:moveTo>
                    <a:cubicBezTo>
                      <a:pt x="116" y="0"/>
                      <a:pt x="1" y="115"/>
                      <a:pt x="1" y="260"/>
                    </a:cubicBezTo>
                    <a:lnTo>
                      <a:pt x="1" y="594"/>
                    </a:lnTo>
                    <a:cubicBezTo>
                      <a:pt x="1" y="738"/>
                      <a:pt x="116" y="855"/>
                      <a:pt x="260" y="855"/>
                    </a:cubicBezTo>
                    <a:cubicBezTo>
                      <a:pt x="404" y="855"/>
                      <a:pt x="524" y="738"/>
                      <a:pt x="524" y="594"/>
                    </a:cubicBezTo>
                    <a:lnTo>
                      <a:pt x="524" y="260"/>
                    </a:lnTo>
                    <a:cubicBezTo>
                      <a:pt x="524" y="115"/>
                      <a:pt x="404" y="0"/>
                      <a:pt x="2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37" name="Google Shape;1437;p42"/>
              <p:cNvSpPr/>
              <p:nvPr/>
            </p:nvSpPr>
            <p:spPr>
              <a:xfrm>
                <a:off x="6617428" y="2243465"/>
                <a:ext cx="126605" cy="58947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765" extrusionOk="0">
                    <a:moveTo>
                      <a:pt x="290" y="0"/>
                    </a:moveTo>
                    <a:cubicBezTo>
                      <a:pt x="230" y="0"/>
                      <a:pt x="167" y="22"/>
                      <a:pt x="120" y="65"/>
                    </a:cubicBezTo>
                    <a:cubicBezTo>
                      <a:pt x="12" y="160"/>
                      <a:pt x="1" y="324"/>
                      <a:pt x="95" y="432"/>
                    </a:cubicBezTo>
                    <a:cubicBezTo>
                      <a:pt x="279" y="643"/>
                      <a:pt x="543" y="764"/>
                      <a:pt x="821" y="764"/>
                    </a:cubicBezTo>
                    <a:cubicBezTo>
                      <a:pt x="1100" y="764"/>
                      <a:pt x="1365" y="643"/>
                      <a:pt x="1549" y="432"/>
                    </a:cubicBezTo>
                    <a:cubicBezTo>
                      <a:pt x="1643" y="324"/>
                      <a:pt x="1631" y="160"/>
                      <a:pt x="1522" y="65"/>
                    </a:cubicBezTo>
                    <a:cubicBezTo>
                      <a:pt x="1474" y="22"/>
                      <a:pt x="1413" y="0"/>
                      <a:pt x="1353" y="0"/>
                    </a:cubicBezTo>
                    <a:cubicBezTo>
                      <a:pt x="1281" y="0"/>
                      <a:pt x="1207" y="31"/>
                      <a:pt x="1156" y="90"/>
                    </a:cubicBezTo>
                    <a:cubicBezTo>
                      <a:pt x="1069" y="186"/>
                      <a:pt x="949" y="243"/>
                      <a:pt x="821" y="243"/>
                    </a:cubicBezTo>
                    <a:cubicBezTo>
                      <a:pt x="695" y="243"/>
                      <a:pt x="569" y="186"/>
                      <a:pt x="488" y="90"/>
                    </a:cubicBezTo>
                    <a:cubicBezTo>
                      <a:pt x="437" y="31"/>
                      <a:pt x="363" y="0"/>
                      <a:pt x="2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38" name="Google Shape;1438;p42"/>
              <p:cNvSpPr/>
              <p:nvPr/>
            </p:nvSpPr>
            <p:spPr>
              <a:xfrm>
                <a:off x="5655049" y="1551040"/>
                <a:ext cx="1386187" cy="1178710"/>
              </a:xfrm>
              <a:custGeom>
                <a:avLst/>
                <a:gdLst/>
                <a:ahLst/>
                <a:cxnLst/>
                <a:rect l="l" t="t" r="r" b="b"/>
                <a:pathLst>
                  <a:path w="17989" h="15297" extrusionOk="0">
                    <a:moveTo>
                      <a:pt x="12256" y="1"/>
                    </a:moveTo>
                    <a:cubicBezTo>
                      <a:pt x="12167" y="1"/>
                      <a:pt x="12075" y="11"/>
                      <a:pt x="11984" y="33"/>
                    </a:cubicBezTo>
                    <a:cubicBezTo>
                      <a:pt x="11685" y="105"/>
                      <a:pt x="11435" y="287"/>
                      <a:pt x="11274" y="549"/>
                    </a:cubicBezTo>
                    <a:cubicBezTo>
                      <a:pt x="11113" y="812"/>
                      <a:pt x="11065" y="1119"/>
                      <a:pt x="11138" y="1418"/>
                    </a:cubicBezTo>
                    <a:lnTo>
                      <a:pt x="11446" y="2701"/>
                    </a:lnTo>
                    <a:cubicBezTo>
                      <a:pt x="11659" y="3583"/>
                      <a:pt x="12320" y="4286"/>
                      <a:pt x="13170" y="4556"/>
                    </a:cubicBezTo>
                    <a:cubicBezTo>
                      <a:pt x="13127" y="4682"/>
                      <a:pt x="13081" y="4804"/>
                      <a:pt x="13030" y="4920"/>
                    </a:cubicBezTo>
                    <a:cubicBezTo>
                      <a:pt x="12955" y="4918"/>
                      <a:pt x="12879" y="4916"/>
                      <a:pt x="12804" y="4916"/>
                    </a:cubicBezTo>
                    <a:cubicBezTo>
                      <a:pt x="12001" y="4916"/>
                      <a:pt x="11256" y="5080"/>
                      <a:pt x="10604" y="5378"/>
                    </a:cubicBezTo>
                    <a:cubicBezTo>
                      <a:pt x="10193" y="5080"/>
                      <a:pt x="9702" y="4916"/>
                      <a:pt x="9191" y="4916"/>
                    </a:cubicBezTo>
                    <a:lnTo>
                      <a:pt x="5771" y="4916"/>
                    </a:lnTo>
                    <a:cubicBezTo>
                      <a:pt x="4462" y="4916"/>
                      <a:pt x="3180" y="5364"/>
                      <a:pt x="2157" y="6179"/>
                    </a:cubicBezTo>
                    <a:cubicBezTo>
                      <a:pt x="1704" y="6541"/>
                      <a:pt x="1308" y="6968"/>
                      <a:pt x="983" y="7443"/>
                    </a:cubicBezTo>
                    <a:cubicBezTo>
                      <a:pt x="969" y="7458"/>
                      <a:pt x="957" y="7475"/>
                      <a:pt x="950" y="7492"/>
                    </a:cubicBezTo>
                    <a:cubicBezTo>
                      <a:pt x="560" y="8076"/>
                      <a:pt x="274" y="8730"/>
                      <a:pt x="115" y="9421"/>
                    </a:cubicBezTo>
                    <a:cubicBezTo>
                      <a:pt x="0" y="9925"/>
                      <a:pt x="117" y="10447"/>
                      <a:pt x="440" y="10852"/>
                    </a:cubicBezTo>
                    <a:cubicBezTo>
                      <a:pt x="557" y="11001"/>
                      <a:pt x="698" y="11126"/>
                      <a:pt x="850" y="11225"/>
                    </a:cubicBezTo>
                    <a:cubicBezTo>
                      <a:pt x="983" y="11801"/>
                      <a:pt x="1370" y="12319"/>
                      <a:pt x="1900" y="12636"/>
                    </a:cubicBezTo>
                    <a:cubicBezTo>
                      <a:pt x="1789" y="12893"/>
                      <a:pt x="1699" y="13160"/>
                      <a:pt x="1618" y="13442"/>
                    </a:cubicBezTo>
                    <a:cubicBezTo>
                      <a:pt x="1580" y="13580"/>
                      <a:pt x="1661" y="13724"/>
                      <a:pt x="1799" y="13765"/>
                    </a:cubicBezTo>
                    <a:cubicBezTo>
                      <a:pt x="1824" y="13770"/>
                      <a:pt x="1847" y="13773"/>
                      <a:pt x="1871" y="13773"/>
                    </a:cubicBezTo>
                    <a:cubicBezTo>
                      <a:pt x="1985" y="13773"/>
                      <a:pt x="2089" y="13698"/>
                      <a:pt x="2120" y="13583"/>
                    </a:cubicBezTo>
                    <a:cubicBezTo>
                      <a:pt x="2215" y="13246"/>
                      <a:pt x="2330" y="12937"/>
                      <a:pt x="2471" y="12634"/>
                    </a:cubicBezTo>
                    <a:cubicBezTo>
                      <a:pt x="2473" y="12631"/>
                      <a:pt x="2474" y="12629"/>
                      <a:pt x="2474" y="12628"/>
                    </a:cubicBezTo>
                    <a:cubicBezTo>
                      <a:pt x="2477" y="12625"/>
                      <a:pt x="2477" y="12623"/>
                      <a:pt x="2477" y="12622"/>
                    </a:cubicBezTo>
                    <a:cubicBezTo>
                      <a:pt x="2649" y="12258"/>
                      <a:pt x="2862" y="11905"/>
                      <a:pt x="3134" y="11526"/>
                    </a:cubicBezTo>
                    <a:cubicBezTo>
                      <a:pt x="3141" y="11514"/>
                      <a:pt x="3151" y="11502"/>
                      <a:pt x="3160" y="11490"/>
                    </a:cubicBezTo>
                    <a:lnTo>
                      <a:pt x="6326" y="11490"/>
                    </a:lnTo>
                    <a:cubicBezTo>
                      <a:pt x="6112" y="11812"/>
                      <a:pt x="5933" y="12125"/>
                      <a:pt x="5784" y="12446"/>
                    </a:cubicBezTo>
                    <a:lnTo>
                      <a:pt x="4620" y="12446"/>
                    </a:lnTo>
                    <a:cubicBezTo>
                      <a:pt x="4634" y="12353"/>
                      <a:pt x="4597" y="12257"/>
                      <a:pt x="4514" y="12198"/>
                    </a:cubicBezTo>
                    <a:cubicBezTo>
                      <a:pt x="4468" y="12165"/>
                      <a:pt x="4415" y="12149"/>
                      <a:pt x="4361" y="12149"/>
                    </a:cubicBezTo>
                    <a:cubicBezTo>
                      <a:pt x="4281" y="12149"/>
                      <a:pt x="4203" y="12187"/>
                      <a:pt x="4152" y="12257"/>
                    </a:cubicBezTo>
                    <a:cubicBezTo>
                      <a:pt x="3666" y="12933"/>
                      <a:pt x="3411" y="13499"/>
                      <a:pt x="3239" y="14282"/>
                    </a:cubicBezTo>
                    <a:cubicBezTo>
                      <a:pt x="3175" y="14568"/>
                      <a:pt x="2919" y="14776"/>
                      <a:pt x="2628" y="14776"/>
                    </a:cubicBezTo>
                    <a:cubicBezTo>
                      <a:pt x="2582" y="14776"/>
                      <a:pt x="2538" y="14770"/>
                      <a:pt x="2492" y="14761"/>
                    </a:cubicBezTo>
                    <a:cubicBezTo>
                      <a:pt x="2348" y="14729"/>
                      <a:pt x="2221" y="14652"/>
                      <a:pt x="2132" y="14533"/>
                    </a:cubicBezTo>
                    <a:cubicBezTo>
                      <a:pt x="2082" y="14468"/>
                      <a:pt x="2005" y="14435"/>
                      <a:pt x="1928" y="14435"/>
                    </a:cubicBezTo>
                    <a:cubicBezTo>
                      <a:pt x="1871" y="14435"/>
                      <a:pt x="1814" y="14452"/>
                      <a:pt x="1766" y="14490"/>
                    </a:cubicBezTo>
                    <a:cubicBezTo>
                      <a:pt x="1655" y="14579"/>
                      <a:pt x="1634" y="14743"/>
                      <a:pt x="1722" y="14856"/>
                    </a:cubicBezTo>
                    <a:cubicBezTo>
                      <a:pt x="1887" y="15064"/>
                      <a:pt x="2118" y="15213"/>
                      <a:pt x="2379" y="15270"/>
                    </a:cubicBezTo>
                    <a:cubicBezTo>
                      <a:pt x="2462" y="15288"/>
                      <a:pt x="2543" y="15296"/>
                      <a:pt x="2628" y="15296"/>
                    </a:cubicBezTo>
                    <a:cubicBezTo>
                      <a:pt x="3163" y="15296"/>
                      <a:pt x="3634" y="14917"/>
                      <a:pt x="3749" y="14394"/>
                    </a:cubicBezTo>
                    <a:cubicBezTo>
                      <a:pt x="3867" y="13848"/>
                      <a:pt x="4034" y="13418"/>
                      <a:pt x="4307" y="12967"/>
                    </a:cubicBezTo>
                    <a:lnTo>
                      <a:pt x="5574" y="12967"/>
                    </a:lnTo>
                    <a:cubicBezTo>
                      <a:pt x="5468" y="13261"/>
                      <a:pt x="5381" y="13568"/>
                      <a:pt x="5306" y="13901"/>
                    </a:cubicBezTo>
                    <a:cubicBezTo>
                      <a:pt x="5174" y="14521"/>
                      <a:pt x="5565" y="15134"/>
                      <a:pt x="6183" y="15270"/>
                    </a:cubicBezTo>
                    <a:cubicBezTo>
                      <a:pt x="6266" y="15288"/>
                      <a:pt x="6347" y="15296"/>
                      <a:pt x="6430" y="15296"/>
                    </a:cubicBezTo>
                    <a:cubicBezTo>
                      <a:pt x="6964" y="15296"/>
                      <a:pt x="7435" y="14917"/>
                      <a:pt x="7550" y="14394"/>
                    </a:cubicBezTo>
                    <a:cubicBezTo>
                      <a:pt x="7671" y="13848"/>
                      <a:pt x="7835" y="13418"/>
                      <a:pt x="8110" y="12967"/>
                    </a:cubicBezTo>
                    <a:lnTo>
                      <a:pt x="9892" y="12967"/>
                    </a:lnTo>
                    <a:cubicBezTo>
                      <a:pt x="10162" y="13414"/>
                      <a:pt x="10329" y="13838"/>
                      <a:pt x="10452" y="14394"/>
                    </a:cubicBezTo>
                    <a:cubicBezTo>
                      <a:pt x="10565" y="14917"/>
                      <a:pt x="11038" y="15296"/>
                      <a:pt x="11570" y="15296"/>
                    </a:cubicBezTo>
                    <a:cubicBezTo>
                      <a:pt x="11653" y="15296"/>
                      <a:pt x="11737" y="15288"/>
                      <a:pt x="11817" y="15270"/>
                    </a:cubicBezTo>
                    <a:cubicBezTo>
                      <a:pt x="12437" y="15134"/>
                      <a:pt x="12829" y="14521"/>
                      <a:pt x="12695" y="13901"/>
                    </a:cubicBezTo>
                    <a:cubicBezTo>
                      <a:pt x="12627" y="13596"/>
                      <a:pt x="12549" y="13314"/>
                      <a:pt x="12455" y="13047"/>
                    </a:cubicBezTo>
                    <a:lnTo>
                      <a:pt x="12455" y="13047"/>
                    </a:lnTo>
                    <a:cubicBezTo>
                      <a:pt x="12572" y="13050"/>
                      <a:pt x="12685" y="13053"/>
                      <a:pt x="12804" y="13053"/>
                    </a:cubicBezTo>
                    <a:cubicBezTo>
                      <a:pt x="14247" y="13053"/>
                      <a:pt x="15384" y="12802"/>
                      <a:pt x="16190" y="12305"/>
                    </a:cubicBezTo>
                    <a:cubicBezTo>
                      <a:pt x="17163" y="11703"/>
                      <a:pt x="17660" y="10750"/>
                      <a:pt x="17660" y="9471"/>
                    </a:cubicBezTo>
                    <a:cubicBezTo>
                      <a:pt x="17660" y="7766"/>
                      <a:pt x="16769" y="6304"/>
                      <a:pt x="15271" y="5510"/>
                    </a:cubicBezTo>
                    <a:cubicBezTo>
                      <a:pt x="15374" y="5232"/>
                      <a:pt x="15465" y="4936"/>
                      <a:pt x="15528" y="4627"/>
                    </a:cubicBezTo>
                    <a:cubicBezTo>
                      <a:pt x="16503" y="4435"/>
                      <a:pt x="17298" y="3681"/>
                      <a:pt x="17531" y="2701"/>
                    </a:cubicBezTo>
                    <a:lnTo>
                      <a:pt x="17841" y="1418"/>
                    </a:lnTo>
                    <a:cubicBezTo>
                      <a:pt x="17989" y="802"/>
                      <a:pt x="17609" y="181"/>
                      <a:pt x="16993" y="32"/>
                    </a:cubicBezTo>
                    <a:cubicBezTo>
                      <a:pt x="16905" y="11"/>
                      <a:pt x="16815" y="2"/>
                      <a:pt x="16727" y="2"/>
                    </a:cubicBezTo>
                    <a:cubicBezTo>
                      <a:pt x="16497" y="2"/>
                      <a:pt x="16270" y="70"/>
                      <a:pt x="16077" y="198"/>
                    </a:cubicBezTo>
                    <a:cubicBezTo>
                      <a:pt x="15959" y="280"/>
                      <a:pt x="15928" y="443"/>
                      <a:pt x="16011" y="563"/>
                    </a:cubicBezTo>
                    <a:cubicBezTo>
                      <a:pt x="16060" y="637"/>
                      <a:pt x="16143" y="676"/>
                      <a:pt x="16224" y="676"/>
                    </a:cubicBezTo>
                    <a:cubicBezTo>
                      <a:pt x="16275" y="676"/>
                      <a:pt x="16327" y="661"/>
                      <a:pt x="16370" y="630"/>
                    </a:cubicBezTo>
                    <a:cubicBezTo>
                      <a:pt x="16476" y="560"/>
                      <a:pt x="16600" y="522"/>
                      <a:pt x="16723" y="522"/>
                    </a:cubicBezTo>
                    <a:cubicBezTo>
                      <a:pt x="16773" y="522"/>
                      <a:pt x="16822" y="528"/>
                      <a:pt x="16870" y="540"/>
                    </a:cubicBezTo>
                    <a:cubicBezTo>
                      <a:pt x="17207" y="621"/>
                      <a:pt x="17414" y="960"/>
                      <a:pt x="17333" y="1296"/>
                    </a:cubicBezTo>
                    <a:lnTo>
                      <a:pt x="17023" y="2578"/>
                    </a:lnTo>
                    <a:cubicBezTo>
                      <a:pt x="16822" y="3424"/>
                      <a:pt x="16135" y="4037"/>
                      <a:pt x="15275" y="4139"/>
                    </a:cubicBezTo>
                    <a:cubicBezTo>
                      <a:pt x="15158" y="4154"/>
                      <a:pt x="15068" y="4242"/>
                      <a:pt x="15047" y="4356"/>
                    </a:cubicBezTo>
                    <a:cubicBezTo>
                      <a:pt x="14857" y="5483"/>
                      <a:pt x="14282" y="6442"/>
                      <a:pt x="13836" y="7047"/>
                    </a:cubicBezTo>
                    <a:cubicBezTo>
                      <a:pt x="13750" y="7164"/>
                      <a:pt x="13776" y="7327"/>
                      <a:pt x="13890" y="7411"/>
                    </a:cubicBezTo>
                    <a:cubicBezTo>
                      <a:pt x="13938" y="7446"/>
                      <a:pt x="13994" y="7462"/>
                      <a:pt x="14046" y="7462"/>
                    </a:cubicBezTo>
                    <a:cubicBezTo>
                      <a:pt x="14126" y="7462"/>
                      <a:pt x="14204" y="7424"/>
                      <a:pt x="14256" y="7357"/>
                    </a:cubicBezTo>
                    <a:cubicBezTo>
                      <a:pt x="14517" y="7004"/>
                      <a:pt x="14816" y="6541"/>
                      <a:pt x="15068" y="5994"/>
                    </a:cubicBezTo>
                    <a:cubicBezTo>
                      <a:pt x="16368" y="6699"/>
                      <a:pt x="17137" y="7981"/>
                      <a:pt x="17137" y="9471"/>
                    </a:cubicBezTo>
                    <a:cubicBezTo>
                      <a:pt x="17137" y="10572"/>
                      <a:pt x="16736" y="11352"/>
                      <a:pt x="15914" y="11861"/>
                    </a:cubicBezTo>
                    <a:cubicBezTo>
                      <a:pt x="15195" y="12306"/>
                      <a:pt x="14149" y="12533"/>
                      <a:pt x="12804" y="12533"/>
                    </a:cubicBezTo>
                    <a:cubicBezTo>
                      <a:pt x="11460" y="12533"/>
                      <a:pt x="10414" y="12306"/>
                      <a:pt x="9694" y="11861"/>
                    </a:cubicBezTo>
                    <a:cubicBezTo>
                      <a:pt x="9363" y="11658"/>
                      <a:pt x="9099" y="11408"/>
                      <a:pt x="8904" y="11112"/>
                    </a:cubicBezTo>
                    <a:cubicBezTo>
                      <a:pt x="8897" y="11097"/>
                      <a:pt x="8887" y="11082"/>
                      <a:pt x="8875" y="11070"/>
                    </a:cubicBezTo>
                    <a:cubicBezTo>
                      <a:pt x="8608" y="10638"/>
                      <a:pt x="8472" y="10108"/>
                      <a:pt x="8472" y="9471"/>
                    </a:cubicBezTo>
                    <a:cubicBezTo>
                      <a:pt x="8472" y="8337"/>
                      <a:pt x="8920" y="7305"/>
                      <a:pt x="9730" y="6566"/>
                    </a:cubicBezTo>
                    <a:cubicBezTo>
                      <a:pt x="10013" y="6309"/>
                      <a:pt x="10331" y="6093"/>
                      <a:pt x="10678" y="5920"/>
                    </a:cubicBezTo>
                    <a:cubicBezTo>
                      <a:pt x="10684" y="5917"/>
                      <a:pt x="10690" y="5916"/>
                      <a:pt x="10693" y="5913"/>
                    </a:cubicBezTo>
                    <a:cubicBezTo>
                      <a:pt x="11316" y="5606"/>
                      <a:pt x="12024" y="5442"/>
                      <a:pt x="12770" y="5437"/>
                    </a:cubicBezTo>
                    <a:lnTo>
                      <a:pt x="12770" y="5437"/>
                    </a:lnTo>
                    <a:cubicBezTo>
                      <a:pt x="12638" y="5670"/>
                      <a:pt x="12507" y="5859"/>
                      <a:pt x="12408" y="5994"/>
                    </a:cubicBezTo>
                    <a:cubicBezTo>
                      <a:pt x="12271" y="6178"/>
                      <a:pt x="12195" y="6397"/>
                      <a:pt x="12185" y="6626"/>
                    </a:cubicBezTo>
                    <a:cubicBezTo>
                      <a:pt x="12178" y="6771"/>
                      <a:pt x="12291" y="6892"/>
                      <a:pt x="12434" y="6897"/>
                    </a:cubicBezTo>
                    <a:lnTo>
                      <a:pt x="12444" y="6897"/>
                    </a:lnTo>
                    <a:cubicBezTo>
                      <a:pt x="12584" y="6897"/>
                      <a:pt x="12699" y="6789"/>
                      <a:pt x="12704" y="6649"/>
                    </a:cubicBezTo>
                    <a:cubicBezTo>
                      <a:pt x="12710" y="6523"/>
                      <a:pt x="12753" y="6404"/>
                      <a:pt x="12827" y="6304"/>
                    </a:cubicBezTo>
                    <a:cubicBezTo>
                      <a:pt x="13138" y="5880"/>
                      <a:pt x="13549" y="5215"/>
                      <a:pt x="13748" y="4435"/>
                    </a:cubicBezTo>
                    <a:cubicBezTo>
                      <a:pt x="13765" y="4365"/>
                      <a:pt x="13754" y="4293"/>
                      <a:pt x="13718" y="4232"/>
                    </a:cubicBezTo>
                    <a:cubicBezTo>
                      <a:pt x="13678" y="4171"/>
                      <a:pt x="13616" y="4130"/>
                      <a:pt x="13547" y="4115"/>
                    </a:cubicBezTo>
                    <a:cubicBezTo>
                      <a:pt x="12764" y="3960"/>
                      <a:pt x="12139" y="3357"/>
                      <a:pt x="11954" y="2578"/>
                    </a:cubicBezTo>
                    <a:lnTo>
                      <a:pt x="11644" y="1296"/>
                    </a:lnTo>
                    <a:cubicBezTo>
                      <a:pt x="11605" y="1133"/>
                      <a:pt x="11630" y="965"/>
                      <a:pt x="11718" y="822"/>
                    </a:cubicBezTo>
                    <a:cubicBezTo>
                      <a:pt x="11806" y="679"/>
                      <a:pt x="11943" y="579"/>
                      <a:pt x="12107" y="540"/>
                    </a:cubicBezTo>
                    <a:cubicBezTo>
                      <a:pt x="12156" y="528"/>
                      <a:pt x="12207" y="522"/>
                      <a:pt x="12256" y="522"/>
                    </a:cubicBezTo>
                    <a:cubicBezTo>
                      <a:pt x="12371" y="522"/>
                      <a:pt x="12483" y="553"/>
                      <a:pt x="12580" y="614"/>
                    </a:cubicBezTo>
                    <a:cubicBezTo>
                      <a:pt x="12724" y="703"/>
                      <a:pt x="12825" y="840"/>
                      <a:pt x="12862" y="1003"/>
                    </a:cubicBezTo>
                    <a:lnTo>
                      <a:pt x="13172" y="2286"/>
                    </a:lnTo>
                    <a:cubicBezTo>
                      <a:pt x="13258" y="2648"/>
                      <a:pt x="13580" y="2902"/>
                      <a:pt x="13954" y="2902"/>
                    </a:cubicBezTo>
                    <a:lnTo>
                      <a:pt x="15024" y="2902"/>
                    </a:lnTo>
                    <a:cubicBezTo>
                      <a:pt x="15397" y="2902"/>
                      <a:pt x="15719" y="2648"/>
                      <a:pt x="15805" y="2286"/>
                    </a:cubicBezTo>
                    <a:lnTo>
                      <a:pt x="15991" y="1518"/>
                    </a:lnTo>
                    <a:cubicBezTo>
                      <a:pt x="16026" y="1377"/>
                      <a:pt x="15937" y="1237"/>
                      <a:pt x="15798" y="1204"/>
                    </a:cubicBezTo>
                    <a:cubicBezTo>
                      <a:pt x="15779" y="1198"/>
                      <a:pt x="15758" y="1196"/>
                      <a:pt x="15738" y="1196"/>
                    </a:cubicBezTo>
                    <a:cubicBezTo>
                      <a:pt x="15620" y="1196"/>
                      <a:pt x="15514" y="1276"/>
                      <a:pt x="15486" y="1396"/>
                    </a:cubicBezTo>
                    <a:lnTo>
                      <a:pt x="15299" y="2163"/>
                    </a:lnTo>
                    <a:cubicBezTo>
                      <a:pt x="15270" y="2292"/>
                      <a:pt x="15155" y="2381"/>
                      <a:pt x="15024" y="2381"/>
                    </a:cubicBezTo>
                    <a:lnTo>
                      <a:pt x="13954" y="2381"/>
                    </a:lnTo>
                    <a:cubicBezTo>
                      <a:pt x="13823" y="2381"/>
                      <a:pt x="13708" y="2292"/>
                      <a:pt x="13678" y="2163"/>
                    </a:cubicBezTo>
                    <a:lnTo>
                      <a:pt x="13371" y="881"/>
                    </a:lnTo>
                    <a:cubicBezTo>
                      <a:pt x="13299" y="582"/>
                      <a:pt x="13115" y="330"/>
                      <a:pt x="12852" y="170"/>
                    </a:cubicBezTo>
                    <a:cubicBezTo>
                      <a:pt x="12670" y="58"/>
                      <a:pt x="12465" y="1"/>
                      <a:pt x="12256" y="1"/>
                    </a:cubicBezTo>
                    <a:close/>
                    <a:moveTo>
                      <a:pt x="11460" y="12967"/>
                    </a:moveTo>
                    <a:cubicBezTo>
                      <a:pt x="11599" y="12988"/>
                      <a:pt x="11743" y="13003"/>
                      <a:pt x="11891" y="13015"/>
                    </a:cubicBezTo>
                    <a:cubicBezTo>
                      <a:pt x="12007" y="13321"/>
                      <a:pt x="12103" y="13650"/>
                      <a:pt x="12185" y="14013"/>
                    </a:cubicBezTo>
                    <a:cubicBezTo>
                      <a:pt x="12259" y="14352"/>
                      <a:pt x="12046" y="14686"/>
                      <a:pt x="11707" y="14760"/>
                    </a:cubicBezTo>
                    <a:cubicBezTo>
                      <a:pt x="11661" y="14770"/>
                      <a:pt x="11615" y="14776"/>
                      <a:pt x="11570" y="14776"/>
                    </a:cubicBezTo>
                    <a:cubicBezTo>
                      <a:pt x="11279" y="14776"/>
                      <a:pt x="11023" y="14568"/>
                      <a:pt x="10960" y="14282"/>
                    </a:cubicBezTo>
                    <a:cubicBezTo>
                      <a:pt x="10851" y="13786"/>
                      <a:pt x="10705" y="13373"/>
                      <a:pt x="10492" y="12967"/>
                    </a:cubicBezTo>
                    <a:close/>
                    <a:moveTo>
                      <a:pt x="8533" y="11490"/>
                    </a:moveTo>
                    <a:cubicBezTo>
                      <a:pt x="8760" y="11809"/>
                      <a:pt x="9058" y="12082"/>
                      <a:pt x="9418" y="12305"/>
                    </a:cubicBezTo>
                    <a:cubicBezTo>
                      <a:pt x="9501" y="12355"/>
                      <a:pt x="9587" y="12402"/>
                      <a:pt x="9673" y="12445"/>
                    </a:cubicBezTo>
                    <a:lnTo>
                      <a:pt x="8426" y="12445"/>
                    </a:lnTo>
                    <a:cubicBezTo>
                      <a:pt x="8435" y="12352"/>
                      <a:pt x="8398" y="12257"/>
                      <a:pt x="8318" y="12197"/>
                    </a:cubicBezTo>
                    <a:cubicBezTo>
                      <a:pt x="8272" y="12165"/>
                      <a:pt x="8219" y="12149"/>
                      <a:pt x="8167" y="12149"/>
                    </a:cubicBezTo>
                    <a:cubicBezTo>
                      <a:pt x="8085" y="12149"/>
                      <a:pt x="8004" y="12187"/>
                      <a:pt x="7955" y="12257"/>
                    </a:cubicBezTo>
                    <a:cubicBezTo>
                      <a:pt x="7470" y="12933"/>
                      <a:pt x="7214" y="13499"/>
                      <a:pt x="7042" y="14282"/>
                    </a:cubicBezTo>
                    <a:cubicBezTo>
                      <a:pt x="6978" y="14568"/>
                      <a:pt x="6721" y="14776"/>
                      <a:pt x="6430" y="14776"/>
                    </a:cubicBezTo>
                    <a:cubicBezTo>
                      <a:pt x="6384" y="14776"/>
                      <a:pt x="6340" y="14770"/>
                      <a:pt x="6295" y="14760"/>
                    </a:cubicBezTo>
                    <a:cubicBezTo>
                      <a:pt x="5956" y="14686"/>
                      <a:pt x="5744" y="14352"/>
                      <a:pt x="5817" y="14013"/>
                    </a:cubicBezTo>
                    <a:cubicBezTo>
                      <a:pt x="6025" y="13062"/>
                      <a:pt x="6349" y="12342"/>
                      <a:pt x="6936" y="11526"/>
                    </a:cubicBezTo>
                    <a:cubicBezTo>
                      <a:pt x="6945" y="11513"/>
                      <a:pt x="6953" y="11502"/>
                      <a:pt x="6964" y="11490"/>
                    </a:cubicBezTo>
                    <a:close/>
                    <a:moveTo>
                      <a:pt x="1492" y="11468"/>
                    </a:moveTo>
                    <a:lnTo>
                      <a:pt x="1492" y="11468"/>
                    </a:lnTo>
                    <a:cubicBezTo>
                      <a:pt x="1580" y="11482"/>
                      <a:pt x="1670" y="11490"/>
                      <a:pt x="1764" y="11490"/>
                    </a:cubicBezTo>
                    <a:lnTo>
                      <a:pt x="2525" y="11490"/>
                    </a:lnTo>
                    <a:cubicBezTo>
                      <a:pt x="2373" y="11718"/>
                      <a:pt x="2239" y="11938"/>
                      <a:pt x="2123" y="12160"/>
                    </a:cubicBezTo>
                    <a:cubicBezTo>
                      <a:pt x="1853" y="11988"/>
                      <a:pt x="1630" y="11744"/>
                      <a:pt x="1492" y="11468"/>
                    </a:cubicBezTo>
                    <a:close/>
                    <a:moveTo>
                      <a:pt x="2094" y="7731"/>
                    </a:moveTo>
                    <a:cubicBezTo>
                      <a:pt x="2802" y="7731"/>
                      <a:pt x="3422" y="8007"/>
                      <a:pt x="4071" y="8296"/>
                    </a:cubicBezTo>
                    <a:cubicBezTo>
                      <a:pt x="4585" y="8525"/>
                      <a:pt x="5116" y="8762"/>
                      <a:pt x="5702" y="8856"/>
                    </a:cubicBezTo>
                    <a:cubicBezTo>
                      <a:pt x="6031" y="8910"/>
                      <a:pt x="6376" y="8936"/>
                      <a:pt x="6732" y="8936"/>
                    </a:cubicBezTo>
                    <a:cubicBezTo>
                      <a:pt x="7145" y="8936"/>
                      <a:pt x="7568" y="8900"/>
                      <a:pt x="7995" y="8829"/>
                    </a:cubicBezTo>
                    <a:lnTo>
                      <a:pt x="7995" y="8829"/>
                    </a:lnTo>
                    <a:cubicBezTo>
                      <a:pt x="7966" y="9038"/>
                      <a:pt x="7949" y="9253"/>
                      <a:pt x="7949" y="9471"/>
                    </a:cubicBezTo>
                    <a:cubicBezTo>
                      <a:pt x="7949" y="10034"/>
                      <a:pt x="8047" y="10534"/>
                      <a:pt x="8238" y="10969"/>
                    </a:cubicBezTo>
                    <a:lnTo>
                      <a:pt x="1764" y="10969"/>
                    </a:lnTo>
                    <a:cubicBezTo>
                      <a:pt x="1574" y="10969"/>
                      <a:pt x="1393" y="10925"/>
                      <a:pt x="1232" y="10841"/>
                    </a:cubicBezTo>
                    <a:cubicBezTo>
                      <a:pt x="1216" y="10830"/>
                      <a:pt x="1199" y="10823"/>
                      <a:pt x="1184" y="10816"/>
                    </a:cubicBezTo>
                    <a:cubicBezTo>
                      <a:pt x="1057" y="10743"/>
                      <a:pt x="942" y="10646"/>
                      <a:pt x="848" y="10527"/>
                    </a:cubicBezTo>
                    <a:cubicBezTo>
                      <a:pt x="626" y="10248"/>
                      <a:pt x="542" y="9887"/>
                      <a:pt x="623" y="9538"/>
                    </a:cubicBezTo>
                    <a:cubicBezTo>
                      <a:pt x="762" y="8929"/>
                      <a:pt x="1011" y="8353"/>
                      <a:pt x="1347" y="7835"/>
                    </a:cubicBezTo>
                    <a:cubicBezTo>
                      <a:pt x="1609" y="7761"/>
                      <a:pt x="1856" y="7731"/>
                      <a:pt x="2094" y="7731"/>
                    </a:cubicBezTo>
                    <a:close/>
                    <a:moveTo>
                      <a:pt x="9191" y="5436"/>
                    </a:moveTo>
                    <a:cubicBezTo>
                      <a:pt x="9502" y="5436"/>
                      <a:pt x="9805" y="5514"/>
                      <a:pt x="10076" y="5659"/>
                    </a:cubicBezTo>
                    <a:cubicBezTo>
                      <a:pt x="9105" y="6256"/>
                      <a:pt x="8403" y="7173"/>
                      <a:pt x="8104" y="8279"/>
                    </a:cubicBezTo>
                    <a:cubicBezTo>
                      <a:pt x="7642" y="8369"/>
                      <a:pt x="7179" y="8415"/>
                      <a:pt x="6732" y="8415"/>
                    </a:cubicBezTo>
                    <a:cubicBezTo>
                      <a:pt x="6407" y="8415"/>
                      <a:pt x="6089" y="8391"/>
                      <a:pt x="5784" y="8341"/>
                    </a:cubicBezTo>
                    <a:cubicBezTo>
                      <a:pt x="5267" y="8258"/>
                      <a:pt x="4789" y="8045"/>
                      <a:pt x="4283" y="7819"/>
                    </a:cubicBezTo>
                    <a:cubicBezTo>
                      <a:pt x="3605" y="7518"/>
                      <a:pt x="2910" y="7208"/>
                      <a:pt x="2095" y="7208"/>
                    </a:cubicBezTo>
                    <a:cubicBezTo>
                      <a:pt x="2005" y="7208"/>
                      <a:pt x="1910" y="7213"/>
                      <a:pt x="1814" y="7221"/>
                    </a:cubicBezTo>
                    <a:cubicBezTo>
                      <a:pt x="2017" y="6992"/>
                      <a:pt x="2239" y="6779"/>
                      <a:pt x="2480" y="6587"/>
                    </a:cubicBezTo>
                    <a:cubicBezTo>
                      <a:pt x="3411" y="5847"/>
                      <a:pt x="4580" y="5436"/>
                      <a:pt x="5771" y="5436"/>
                    </a:cubicBezTo>
                    <a:lnTo>
                      <a:pt x="9191" y="543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439" name="Google Shape;1439;p42"/>
            <p:cNvGrpSpPr/>
            <p:nvPr/>
          </p:nvGrpSpPr>
          <p:grpSpPr>
            <a:xfrm>
              <a:off x="6586128" y="2495180"/>
              <a:ext cx="563809" cy="654226"/>
              <a:chOff x="4174350" y="1552549"/>
              <a:chExt cx="1071677" cy="1243540"/>
            </a:xfrm>
          </p:grpSpPr>
          <p:sp>
            <p:nvSpPr>
              <p:cNvPr id="1440" name="Google Shape;1440;p42"/>
              <p:cNvSpPr/>
              <p:nvPr/>
            </p:nvSpPr>
            <p:spPr>
              <a:xfrm>
                <a:off x="4174350" y="1552549"/>
                <a:ext cx="1071677" cy="1243540"/>
              </a:xfrm>
              <a:custGeom>
                <a:avLst/>
                <a:gdLst/>
                <a:ahLst/>
                <a:cxnLst/>
                <a:rect l="l" t="t" r="r" b="b"/>
                <a:pathLst>
                  <a:path w="15342" h="17803" extrusionOk="0">
                    <a:moveTo>
                      <a:pt x="2105" y="6692"/>
                    </a:moveTo>
                    <a:cubicBezTo>
                      <a:pt x="1797" y="6692"/>
                      <a:pt x="1499" y="6835"/>
                      <a:pt x="1313" y="7092"/>
                    </a:cubicBezTo>
                    <a:lnTo>
                      <a:pt x="218" y="8583"/>
                    </a:lnTo>
                    <a:cubicBezTo>
                      <a:pt x="64" y="8795"/>
                      <a:pt x="0" y="9053"/>
                      <a:pt x="40" y="9313"/>
                    </a:cubicBezTo>
                    <a:cubicBezTo>
                      <a:pt x="81" y="9570"/>
                      <a:pt x="218" y="9798"/>
                      <a:pt x="429" y="9952"/>
                    </a:cubicBezTo>
                    <a:cubicBezTo>
                      <a:pt x="598" y="10075"/>
                      <a:pt x="798" y="10142"/>
                      <a:pt x="1007" y="10142"/>
                    </a:cubicBezTo>
                    <a:cubicBezTo>
                      <a:pt x="1318" y="10142"/>
                      <a:pt x="1614" y="9992"/>
                      <a:pt x="1797" y="9740"/>
                    </a:cubicBezTo>
                    <a:lnTo>
                      <a:pt x="2494" y="8790"/>
                    </a:lnTo>
                    <a:lnTo>
                      <a:pt x="3095" y="8956"/>
                    </a:lnTo>
                    <a:cubicBezTo>
                      <a:pt x="3172" y="9414"/>
                      <a:pt x="3263" y="9847"/>
                      <a:pt x="3359" y="10244"/>
                    </a:cubicBezTo>
                    <a:lnTo>
                      <a:pt x="2783" y="10086"/>
                    </a:lnTo>
                    <a:cubicBezTo>
                      <a:pt x="2700" y="10062"/>
                      <a:pt x="2613" y="10052"/>
                      <a:pt x="2530" y="10052"/>
                    </a:cubicBezTo>
                    <a:cubicBezTo>
                      <a:pt x="2148" y="10052"/>
                      <a:pt x="1787" y="10276"/>
                      <a:pt x="1630" y="10637"/>
                    </a:cubicBezTo>
                    <a:lnTo>
                      <a:pt x="757" y="12630"/>
                    </a:lnTo>
                    <a:cubicBezTo>
                      <a:pt x="540" y="13125"/>
                      <a:pt x="767" y="13704"/>
                      <a:pt x="1262" y="13920"/>
                    </a:cubicBezTo>
                    <a:cubicBezTo>
                      <a:pt x="1386" y="13974"/>
                      <a:pt x="1518" y="14002"/>
                      <a:pt x="1653" y="14002"/>
                    </a:cubicBezTo>
                    <a:cubicBezTo>
                      <a:pt x="2042" y="14002"/>
                      <a:pt x="2394" y="13771"/>
                      <a:pt x="2550" y="13416"/>
                    </a:cubicBezTo>
                    <a:lnTo>
                      <a:pt x="3083" y="12196"/>
                    </a:lnTo>
                    <a:lnTo>
                      <a:pt x="3351" y="12270"/>
                    </a:lnTo>
                    <a:cubicBezTo>
                      <a:pt x="3435" y="12895"/>
                      <a:pt x="3781" y="13565"/>
                      <a:pt x="4133" y="13989"/>
                    </a:cubicBezTo>
                    <a:cubicBezTo>
                      <a:pt x="4238" y="14115"/>
                      <a:pt x="4369" y="14211"/>
                      <a:pt x="4514" y="14274"/>
                    </a:cubicBezTo>
                    <a:cubicBezTo>
                      <a:pt x="4430" y="14553"/>
                      <a:pt x="4405" y="14876"/>
                      <a:pt x="4443" y="15215"/>
                    </a:cubicBezTo>
                    <a:cubicBezTo>
                      <a:pt x="4500" y="15720"/>
                      <a:pt x="4690" y="16201"/>
                      <a:pt x="4993" y="16607"/>
                    </a:cubicBezTo>
                    <a:cubicBezTo>
                      <a:pt x="5044" y="16676"/>
                      <a:pt x="5122" y="16713"/>
                      <a:pt x="5201" y="16713"/>
                    </a:cubicBezTo>
                    <a:cubicBezTo>
                      <a:pt x="5255" y="16713"/>
                      <a:pt x="5311" y="16694"/>
                      <a:pt x="5357" y="16660"/>
                    </a:cubicBezTo>
                    <a:cubicBezTo>
                      <a:pt x="5360" y="16656"/>
                      <a:pt x="5365" y="16653"/>
                      <a:pt x="5368" y="16651"/>
                    </a:cubicBezTo>
                    <a:cubicBezTo>
                      <a:pt x="5527" y="16823"/>
                      <a:pt x="5716" y="16979"/>
                      <a:pt x="5938" y="17111"/>
                    </a:cubicBezTo>
                    <a:cubicBezTo>
                      <a:pt x="5932" y="17119"/>
                      <a:pt x="5928" y="17129"/>
                      <a:pt x="5923" y="17139"/>
                    </a:cubicBezTo>
                    <a:cubicBezTo>
                      <a:pt x="5862" y="17269"/>
                      <a:pt x="5920" y="17424"/>
                      <a:pt x="6051" y="17484"/>
                    </a:cubicBezTo>
                    <a:cubicBezTo>
                      <a:pt x="6510" y="17695"/>
                      <a:pt x="7044" y="17802"/>
                      <a:pt x="7637" y="17802"/>
                    </a:cubicBezTo>
                    <a:cubicBezTo>
                      <a:pt x="8377" y="17802"/>
                      <a:pt x="9728" y="17616"/>
                      <a:pt x="10475" y="16368"/>
                    </a:cubicBezTo>
                    <a:cubicBezTo>
                      <a:pt x="10866" y="15716"/>
                      <a:pt x="10982" y="14908"/>
                      <a:pt x="10798" y="14286"/>
                    </a:cubicBezTo>
                    <a:cubicBezTo>
                      <a:pt x="10955" y="14226"/>
                      <a:pt x="11097" y="14126"/>
                      <a:pt x="11209" y="13989"/>
                    </a:cubicBezTo>
                    <a:cubicBezTo>
                      <a:pt x="11562" y="13565"/>
                      <a:pt x="11908" y="12895"/>
                      <a:pt x="11991" y="12270"/>
                    </a:cubicBezTo>
                    <a:lnTo>
                      <a:pt x="12260" y="12196"/>
                    </a:lnTo>
                    <a:lnTo>
                      <a:pt x="12793" y="13416"/>
                    </a:lnTo>
                    <a:cubicBezTo>
                      <a:pt x="12948" y="13771"/>
                      <a:pt x="13300" y="14002"/>
                      <a:pt x="13689" y="14002"/>
                    </a:cubicBezTo>
                    <a:cubicBezTo>
                      <a:pt x="13824" y="14002"/>
                      <a:pt x="13956" y="13974"/>
                      <a:pt x="14081" y="13920"/>
                    </a:cubicBezTo>
                    <a:cubicBezTo>
                      <a:pt x="14575" y="13704"/>
                      <a:pt x="14802" y="13125"/>
                      <a:pt x="14585" y="12630"/>
                    </a:cubicBezTo>
                    <a:lnTo>
                      <a:pt x="13715" y="10637"/>
                    </a:lnTo>
                    <a:cubicBezTo>
                      <a:pt x="13555" y="10276"/>
                      <a:pt x="13194" y="10052"/>
                      <a:pt x="12813" y="10052"/>
                    </a:cubicBezTo>
                    <a:cubicBezTo>
                      <a:pt x="12729" y="10052"/>
                      <a:pt x="12642" y="10062"/>
                      <a:pt x="12557" y="10086"/>
                    </a:cubicBezTo>
                    <a:lnTo>
                      <a:pt x="11986" y="10243"/>
                    </a:lnTo>
                    <a:cubicBezTo>
                      <a:pt x="12087" y="9829"/>
                      <a:pt x="12177" y="9397"/>
                      <a:pt x="12253" y="8954"/>
                    </a:cubicBezTo>
                    <a:lnTo>
                      <a:pt x="12849" y="8791"/>
                    </a:lnTo>
                    <a:lnTo>
                      <a:pt x="13545" y="9740"/>
                    </a:lnTo>
                    <a:cubicBezTo>
                      <a:pt x="13728" y="9992"/>
                      <a:pt x="14025" y="10142"/>
                      <a:pt x="14335" y="10142"/>
                    </a:cubicBezTo>
                    <a:cubicBezTo>
                      <a:pt x="14544" y="10142"/>
                      <a:pt x="14744" y="10075"/>
                      <a:pt x="14913" y="9952"/>
                    </a:cubicBezTo>
                    <a:cubicBezTo>
                      <a:pt x="15124" y="9798"/>
                      <a:pt x="15262" y="9570"/>
                      <a:pt x="15302" y="9313"/>
                    </a:cubicBezTo>
                    <a:cubicBezTo>
                      <a:pt x="15342" y="9053"/>
                      <a:pt x="15279" y="8795"/>
                      <a:pt x="15124" y="8583"/>
                    </a:cubicBezTo>
                    <a:lnTo>
                      <a:pt x="14030" y="7092"/>
                    </a:lnTo>
                    <a:cubicBezTo>
                      <a:pt x="13843" y="6835"/>
                      <a:pt x="13545" y="6692"/>
                      <a:pt x="13238" y="6692"/>
                    </a:cubicBezTo>
                    <a:cubicBezTo>
                      <a:pt x="13152" y="6692"/>
                      <a:pt x="13065" y="6702"/>
                      <a:pt x="12983" y="6725"/>
                    </a:cubicBezTo>
                    <a:lnTo>
                      <a:pt x="12471" y="6864"/>
                    </a:lnTo>
                    <a:cubicBezTo>
                      <a:pt x="12528" y="5511"/>
                      <a:pt x="12401" y="4175"/>
                      <a:pt x="12008" y="3065"/>
                    </a:cubicBezTo>
                    <a:cubicBezTo>
                      <a:pt x="11970" y="2958"/>
                      <a:pt x="11870" y="2890"/>
                      <a:pt x="11762" y="2890"/>
                    </a:cubicBezTo>
                    <a:cubicBezTo>
                      <a:pt x="11733" y="2890"/>
                      <a:pt x="11705" y="2896"/>
                      <a:pt x="11676" y="2906"/>
                    </a:cubicBezTo>
                    <a:cubicBezTo>
                      <a:pt x="11674" y="2907"/>
                      <a:pt x="11671" y="2908"/>
                      <a:pt x="11670" y="2908"/>
                    </a:cubicBezTo>
                    <a:cubicBezTo>
                      <a:pt x="11581" y="2687"/>
                      <a:pt x="11478" y="2473"/>
                      <a:pt x="11362" y="2272"/>
                    </a:cubicBezTo>
                    <a:cubicBezTo>
                      <a:pt x="11365" y="2271"/>
                      <a:pt x="11368" y="2268"/>
                      <a:pt x="11370" y="2267"/>
                    </a:cubicBezTo>
                    <a:cubicBezTo>
                      <a:pt x="11490" y="2189"/>
                      <a:pt x="11524" y="2028"/>
                      <a:pt x="11446" y="1906"/>
                    </a:cubicBezTo>
                    <a:cubicBezTo>
                      <a:pt x="10624" y="642"/>
                      <a:pt x="9355" y="1"/>
                      <a:pt x="7671" y="1"/>
                    </a:cubicBezTo>
                    <a:cubicBezTo>
                      <a:pt x="6078" y="1"/>
                      <a:pt x="4853" y="577"/>
                      <a:pt x="4030" y="1712"/>
                    </a:cubicBezTo>
                    <a:cubicBezTo>
                      <a:pt x="3043" y="3074"/>
                      <a:pt x="2788" y="5011"/>
                      <a:pt x="2870" y="6864"/>
                    </a:cubicBezTo>
                    <a:lnTo>
                      <a:pt x="2359" y="6725"/>
                    </a:lnTo>
                    <a:cubicBezTo>
                      <a:pt x="2276" y="6702"/>
                      <a:pt x="2190" y="6692"/>
                      <a:pt x="2105" y="6692"/>
                    </a:cubicBezTo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41" name="Google Shape;1441;p42"/>
              <p:cNvSpPr/>
              <p:nvPr/>
            </p:nvSpPr>
            <p:spPr>
              <a:xfrm>
                <a:off x="4232675" y="2272760"/>
                <a:ext cx="324814" cy="239585"/>
              </a:xfrm>
              <a:custGeom>
                <a:avLst/>
                <a:gdLst/>
                <a:ahLst/>
                <a:cxnLst/>
                <a:rect l="l" t="t" r="r" b="b"/>
                <a:pathLst>
                  <a:path w="4650" h="3430" extrusionOk="0">
                    <a:moveTo>
                      <a:pt x="1691" y="1"/>
                    </a:moveTo>
                    <a:cubicBezTo>
                      <a:pt x="1411" y="1"/>
                      <a:pt x="1149" y="164"/>
                      <a:pt x="1033" y="430"/>
                    </a:cubicBezTo>
                    <a:lnTo>
                      <a:pt x="161" y="2423"/>
                    </a:lnTo>
                    <a:cubicBezTo>
                      <a:pt x="1" y="2787"/>
                      <a:pt x="168" y="3211"/>
                      <a:pt x="530" y="3370"/>
                    </a:cubicBezTo>
                    <a:cubicBezTo>
                      <a:pt x="625" y="3410"/>
                      <a:pt x="722" y="3430"/>
                      <a:pt x="818" y="3430"/>
                    </a:cubicBezTo>
                    <a:cubicBezTo>
                      <a:pt x="1095" y="3430"/>
                      <a:pt x="1358" y="3269"/>
                      <a:pt x="1476" y="3000"/>
                    </a:cubicBezTo>
                    <a:lnTo>
                      <a:pt x="2100" y="1575"/>
                    </a:lnTo>
                    <a:lnTo>
                      <a:pt x="3662" y="2004"/>
                    </a:lnTo>
                    <a:cubicBezTo>
                      <a:pt x="3725" y="2020"/>
                      <a:pt x="3790" y="2028"/>
                      <a:pt x="3853" y="2028"/>
                    </a:cubicBezTo>
                    <a:cubicBezTo>
                      <a:pt x="4166" y="2028"/>
                      <a:pt x="4457" y="1819"/>
                      <a:pt x="4545" y="1500"/>
                    </a:cubicBezTo>
                    <a:cubicBezTo>
                      <a:pt x="4649" y="1118"/>
                      <a:pt x="4424" y="722"/>
                      <a:pt x="4042" y="618"/>
                    </a:cubicBezTo>
                    <a:lnTo>
                      <a:pt x="1881" y="25"/>
                    </a:lnTo>
                    <a:cubicBezTo>
                      <a:pt x="1817" y="9"/>
                      <a:pt x="1754" y="1"/>
                      <a:pt x="1691" y="1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42" name="Google Shape;1442;p42"/>
              <p:cNvSpPr/>
              <p:nvPr/>
            </p:nvSpPr>
            <p:spPr>
              <a:xfrm>
                <a:off x="4373145" y="2277020"/>
                <a:ext cx="184341" cy="137395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1967" extrusionOk="0">
                    <a:moveTo>
                      <a:pt x="1" y="1"/>
                    </a:moveTo>
                    <a:cubicBezTo>
                      <a:pt x="94" y="380"/>
                      <a:pt x="198" y="749"/>
                      <a:pt x="313" y="1104"/>
                    </a:cubicBezTo>
                    <a:lnTo>
                      <a:pt x="483" y="1621"/>
                    </a:lnTo>
                    <a:lnTo>
                      <a:pt x="1651" y="1943"/>
                    </a:lnTo>
                    <a:cubicBezTo>
                      <a:pt x="1714" y="1959"/>
                      <a:pt x="1779" y="1967"/>
                      <a:pt x="1842" y="1967"/>
                    </a:cubicBezTo>
                    <a:cubicBezTo>
                      <a:pt x="2155" y="1967"/>
                      <a:pt x="2446" y="1758"/>
                      <a:pt x="2534" y="1439"/>
                    </a:cubicBezTo>
                    <a:cubicBezTo>
                      <a:pt x="2638" y="1057"/>
                      <a:pt x="2413" y="661"/>
                      <a:pt x="2031" y="557"/>
                    </a:cubicBezTo>
                    <a:lnTo>
                      <a:pt x="1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43" name="Google Shape;1443;p42"/>
              <p:cNvSpPr/>
              <p:nvPr/>
            </p:nvSpPr>
            <p:spPr>
              <a:xfrm>
                <a:off x="4187901" y="2038068"/>
                <a:ext cx="339972" cy="204660"/>
              </a:xfrm>
              <a:custGeom>
                <a:avLst/>
                <a:gdLst/>
                <a:ahLst/>
                <a:cxnLst/>
                <a:rect l="l" t="t" r="r" b="b"/>
                <a:pathLst>
                  <a:path w="4867" h="2930" extrusionOk="0">
                    <a:moveTo>
                      <a:pt x="1909" y="0"/>
                    </a:moveTo>
                    <a:cubicBezTo>
                      <a:pt x="1684" y="0"/>
                      <a:pt x="1467" y="106"/>
                      <a:pt x="1329" y="293"/>
                    </a:cubicBezTo>
                    <a:lnTo>
                      <a:pt x="235" y="1786"/>
                    </a:lnTo>
                    <a:cubicBezTo>
                      <a:pt x="0" y="2108"/>
                      <a:pt x="69" y="2556"/>
                      <a:pt x="389" y="2791"/>
                    </a:cubicBezTo>
                    <a:cubicBezTo>
                      <a:pt x="517" y="2885"/>
                      <a:pt x="666" y="2930"/>
                      <a:pt x="813" y="2930"/>
                    </a:cubicBezTo>
                    <a:cubicBezTo>
                      <a:pt x="1033" y="2930"/>
                      <a:pt x="1252" y="2829"/>
                      <a:pt x="1393" y="2635"/>
                    </a:cubicBezTo>
                    <a:lnTo>
                      <a:pt x="2195" y="1540"/>
                    </a:lnTo>
                    <a:lnTo>
                      <a:pt x="3879" y="2003"/>
                    </a:lnTo>
                    <a:cubicBezTo>
                      <a:pt x="3942" y="2019"/>
                      <a:pt x="4006" y="2028"/>
                      <a:pt x="4067" y="2028"/>
                    </a:cubicBezTo>
                    <a:cubicBezTo>
                      <a:pt x="4385" y="2028"/>
                      <a:pt x="4674" y="1818"/>
                      <a:pt x="4761" y="1499"/>
                    </a:cubicBezTo>
                    <a:cubicBezTo>
                      <a:pt x="4866" y="1116"/>
                      <a:pt x="4641" y="722"/>
                      <a:pt x="4259" y="617"/>
                    </a:cubicBezTo>
                    <a:lnTo>
                      <a:pt x="2098" y="26"/>
                    </a:lnTo>
                    <a:cubicBezTo>
                      <a:pt x="2036" y="8"/>
                      <a:pt x="1971" y="0"/>
                      <a:pt x="1909" y="0"/>
                    </a:cubicBezTo>
                  </a:path>
                </a:pathLst>
              </a:custGeom>
              <a:solidFill>
                <a:srgbClr val="424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44" name="Google Shape;1444;p42"/>
              <p:cNvSpPr/>
              <p:nvPr/>
            </p:nvSpPr>
            <p:spPr>
              <a:xfrm>
                <a:off x="4187901" y="2038068"/>
                <a:ext cx="339972" cy="204660"/>
              </a:xfrm>
              <a:custGeom>
                <a:avLst/>
                <a:gdLst/>
                <a:ahLst/>
                <a:cxnLst/>
                <a:rect l="l" t="t" r="r" b="b"/>
                <a:pathLst>
                  <a:path w="4867" h="2930" extrusionOk="0">
                    <a:moveTo>
                      <a:pt x="1909" y="0"/>
                    </a:moveTo>
                    <a:cubicBezTo>
                      <a:pt x="1684" y="0"/>
                      <a:pt x="1467" y="106"/>
                      <a:pt x="1329" y="293"/>
                    </a:cubicBezTo>
                    <a:lnTo>
                      <a:pt x="235" y="1786"/>
                    </a:lnTo>
                    <a:cubicBezTo>
                      <a:pt x="0" y="2108"/>
                      <a:pt x="69" y="2556"/>
                      <a:pt x="389" y="2791"/>
                    </a:cubicBezTo>
                    <a:cubicBezTo>
                      <a:pt x="517" y="2885"/>
                      <a:pt x="666" y="2930"/>
                      <a:pt x="813" y="2930"/>
                    </a:cubicBezTo>
                    <a:cubicBezTo>
                      <a:pt x="1033" y="2930"/>
                      <a:pt x="1252" y="2829"/>
                      <a:pt x="1393" y="2635"/>
                    </a:cubicBezTo>
                    <a:lnTo>
                      <a:pt x="2195" y="1540"/>
                    </a:lnTo>
                    <a:lnTo>
                      <a:pt x="3879" y="2003"/>
                    </a:lnTo>
                    <a:cubicBezTo>
                      <a:pt x="3942" y="2019"/>
                      <a:pt x="4006" y="2028"/>
                      <a:pt x="4067" y="2028"/>
                    </a:cubicBezTo>
                    <a:cubicBezTo>
                      <a:pt x="4385" y="2028"/>
                      <a:pt x="4674" y="1818"/>
                      <a:pt x="4761" y="1499"/>
                    </a:cubicBezTo>
                    <a:cubicBezTo>
                      <a:pt x="4866" y="1116"/>
                      <a:pt x="4641" y="722"/>
                      <a:pt x="4259" y="617"/>
                    </a:cubicBezTo>
                    <a:lnTo>
                      <a:pt x="2098" y="26"/>
                    </a:lnTo>
                    <a:cubicBezTo>
                      <a:pt x="2036" y="8"/>
                      <a:pt x="1971" y="0"/>
                      <a:pt x="1909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45" name="Google Shape;1445;p42"/>
              <p:cNvSpPr/>
              <p:nvPr/>
            </p:nvSpPr>
            <p:spPr>
              <a:xfrm>
                <a:off x="4338429" y="2040862"/>
                <a:ext cx="189440" cy="138862"/>
              </a:xfrm>
              <a:custGeom>
                <a:avLst/>
                <a:gdLst/>
                <a:ahLst/>
                <a:cxnLst/>
                <a:rect l="l" t="t" r="r" b="b"/>
                <a:pathLst>
                  <a:path w="2712" h="1988" extrusionOk="0">
                    <a:moveTo>
                      <a:pt x="0" y="1"/>
                    </a:moveTo>
                    <a:cubicBezTo>
                      <a:pt x="23" y="503"/>
                      <a:pt x="72" y="1016"/>
                      <a:pt x="143" y="1530"/>
                    </a:cubicBezTo>
                    <a:lnTo>
                      <a:pt x="1724" y="1963"/>
                    </a:lnTo>
                    <a:cubicBezTo>
                      <a:pt x="1787" y="1979"/>
                      <a:pt x="1851" y="1988"/>
                      <a:pt x="1912" y="1988"/>
                    </a:cubicBezTo>
                    <a:cubicBezTo>
                      <a:pt x="2230" y="1988"/>
                      <a:pt x="2519" y="1778"/>
                      <a:pt x="2606" y="1459"/>
                    </a:cubicBezTo>
                    <a:cubicBezTo>
                      <a:pt x="2711" y="1076"/>
                      <a:pt x="2486" y="682"/>
                      <a:pt x="2104" y="577"/>
                    </a:cubicBezTo>
                    <a:lnTo>
                      <a:pt x="0" y="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46" name="Google Shape;1446;p42"/>
              <p:cNvSpPr/>
              <p:nvPr/>
            </p:nvSpPr>
            <p:spPr>
              <a:xfrm>
                <a:off x="4862868" y="2272760"/>
                <a:ext cx="324814" cy="239585"/>
              </a:xfrm>
              <a:custGeom>
                <a:avLst/>
                <a:gdLst/>
                <a:ahLst/>
                <a:cxnLst/>
                <a:rect l="l" t="t" r="r" b="b"/>
                <a:pathLst>
                  <a:path w="4650" h="3430" extrusionOk="0">
                    <a:moveTo>
                      <a:pt x="2959" y="1"/>
                    </a:moveTo>
                    <a:cubicBezTo>
                      <a:pt x="2896" y="1"/>
                      <a:pt x="2834" y="9"/>
                      <a:pt x="2769" y="25"/>
                    </a:cubicBezTo>
                    <a:lnTo>
                      <a:pt x="610" y="618"/>
                    </a:lnTo>
                    <a:cubicBezTo>
                      <a:pt x="227" y="722"/>
                      <a:pt x="1" y="1118"/>
                      <a:pt x="107" y="1500"/>
                    </a:cubicBezTo>
                    <a:cubicBezTo>
                      <a:pt x="193" y="1819"/>
                      <a:pt x="482" y="2028"/>
                      <a:pt x="797" y="2028"/>
                    </a:cubicBezTo>
                    <a:cubicBezTo>
                      <a:pt x="861" y="2028"/>
                      <a:pt x="924" y="2020"/>
                      <a:pt x="988" y="2004"/>
                    </a:cubicBezTo>
                    <a:lnTo>
                      <a:pt x="2551" y="1575"/>
                    </a:lnTo>
                    <a:lnTo>
                      <a:pt x="3174" y="3000"/>
                    </a:lnTo>
                    <a:cubicBezTo>
                      <a:pt x="3291" y="3269"/>
                      <a:pt x="3555" y="3430"/>
                      <a:pt x="3832" y="3430"/>
                    </a:cubicBezTo>
                    <a:cubicBezTo>
                      <a:pt x="3928" y="3430"/>
                      <a:pt x="4025" y="3410"/>
                      <a:pt x="4120" y="3370"/>
                    </a:cubicBezTo>
                    <a:cubicBezTo>
                      <a:pt x="4483" y="3211"/>
                      <a:pt x="4649" y="2787"/>
                      <a:pt x="4490" y="2423"/>
                    </a:cubicBezTo>
                    <a:lnTo>
                      <a:pt x="3618" y="430"/>
                    </a:lnTo>
                    <a:cubicBezTo>
                      <a:pt x="3500" y="164"/>
                      <a:pt x="3238" y="1"/>
                      <a:pt x="2959" y="1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47" name="Google Shape;1447;p42"/>
              <p:cNvSpPr/>
              <p:nvPr/>
            </p:nvSpPr>
            <p:spPr>
              <a:xfrm>
                <a:off x="4862868" y="2277020"/>
                <a:ext cx="184411" cy="137395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1967" extrusionOk="0">
                    <a:moveTo>
                      <a:pt x="2640" y="1"/>
                    </a:moveTo>
                    <a:lnTo>
                      <a:pt x="610" y="557"/>
                    </a:lnTo>
                    <a:cubicBezTo>
                      <a:pt x="227" y="661"/>
                      <a:pt x="1" y="1057"/>
                      <a:pt x="107" y="1439"/>
                    </a:cubicBezTo>
                    <a:cubicBezTo>
                      <a:pt x="193" y="1758"/>
                      <a:pt x="482" y="1967"/>
                      <a:pt x="797" y="1967"/>
                    </a:cubicBezTo>
                    <a:cubicBezTo>
                      <a:pt x="861" y="1967"/>
                      <a:pt x="924" y="1959"/>
                      <a:pt x="988" y="1943"/>
                    </a:cubicBezTo>
                    <a:lnTo>
                      <a:pt x="2156" y="1621"/>
                    </a:lnTo>
                    <a:lnTo>
                      <a:pt x="2326" y="1104"/>
                    </a:lnTo>
                    <a:cubicBezTo>
                      <a:pt x="2441" y="749"/>
                      <a:pt x="2545" y="380"/>
                      <a:pt x="2640" y="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48" name="Google Shape;1448;p42"/>
              <p:cNvSpPr/>
              <p:nvPr/>
            </p:nvSpPr>
            <p:spPr>
              <a:xfrm>
                <a:off x="4892554" y="2038068"/>
                <a:ext cx="339972" cy="204660"/>
              </a:xfrm>
              <a:custGeom>
                <a:avLst/>
                <a:gdLst/>
                <a:ahLst/>
                <a:cxnLst/>
                <a:rect l="l" t="t" r="r" b="b"/>
                <a:pathLst>
                  <a:path w="4867" h="2930" extrusionOk="0">
                    <a:moveTo>
                      <a:pt x="2958" y="0"/>
                    </a:moveTo>
                    <a:cubicBezTo>
                      <a:pt x="2896" y="0"/>
                      <a:pt x="2832" y="8"/>
                      <a:pt x="2768" y="26"/>
                    </a:cubicBezTo>
                    <a:lnTo>
                      <a:pt x="609" y="617"/>
                    </a:lnTo>
                    <a:cubicBezTo>
                      <a:pt x="226" y="722"/>
                      <a:pt x="0" y="1116"/>
                      <a:pt x="105" y="1499"/>
                    </a:cubicBezTo>
                    <a:cubicBezTo>
                      <a:pt x="192" y="1818"/>
                      <a:pt x="483" y="2028"/>
                      <a:pt x="798" y="2028"/>
                    </a:cubicBezTo>
                    <a:cubicBezTo>
                      <a:pt x="861" y="2028"/>
                      <a:pt x="924" y="2019"/>
                      <a:pt x="987" y="2003"/>
                    </a:cubicBezTo>
                    <a:lnTo>
                      <a:pt x="2672" y="1540"/>
                    </a:lnTo>
                    <a:lnTo>
                      <a:pt x="3474" y="2635"/>
                    </a:lnTo>
                    <a:cubicBezTo>
                      <a:pt x="3614" y="2829"/>
                      <a:pt x="3833" y="2930"/>
                      <a:pt x="4053" y="2930"/>
                    </a:cubicBezTo>
                    <a:cubicBezTo>
                      <a:pt x="4201" y="2930"/>
                      <a:pt x="4350" y="2885"/>
                      <a:pt x="4477" y="2791"/>
                    </a:cubicBezTo>
                    <a:cubicBezTo>
                      <a:pt x="4797" y="2556"/>
                      <a:pt x="4867" y="2108"/>
                      <a:pt x="4632" y="1786"/>
                    </a:cubicBezTo>
                    <a:lnTo>
                      <a:pt x="3538" y="293"/>
                    </a:lnTo>
                    <a:cubicBezTo>
                      <a:pt x="3401" y="106"/>
                      <a:pt x="3183" y="0"/>
                      <a:pt x="2958" y="0"/>
                    </a:cubicBezTo>
                    <a:close/>
                  </a:path>
                </a:pathLst>
              </a:custGeom>
              <a:solidFill>
                <a:srgbClr val="424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49" name="Google Shape;1449;p42"/>
              <p:cNvSpPr/>
              <p:nvPr/>
            </p:nvSpPr>
            <p:spPr>
              <a:xfrm>
                <a:off x="4892554" y="2038068"/>
                <a:ext cx="339972" cy="204660"/>
              </a:xfrm>
              <a:custGeom>
                <a:avLst/>
                <a:gdLst/>
                <a:ahLst/>
                <a:cxnLst/>
                <a:rect l="l" t="t" r="r" b="b"/>
                <a:pathLst>
                  <a:path w="4867" h="2930" extrusionOk="0">
                    <a:moveTo>
                      <a:pt x="2958" y="0"/>
                    </a:moveTo>
                    <a:cubicBezTo>
                      <a:pt x="2896" y="0"/>
                      <a:pt x="2832" y="8"/>
                      <a:pt x="2768" y="26"/>
                    </a:cubicBezTo>
                    <a:lnTo>
                      <a:pt x="609" y="617"/>
                    </a:lnTo>
                    <a:cubicBezTo>
                      <a:pt x="226" y="722"/>
                      <a:pt x="0" y="1116"/>
                      <a:pt x="105" y="1499"/>
                    </a:cubicBezTo>
                    <a:cubicBezTo>
                      <a:pt x="192" y="1818"/>
                      <a:pt x="483" y="2028"/>
                      <a:pt x="798" y="2028"/>
                    </a:cubicBezTo>
                    <a:cubicBezTo>
                      <a:pt x="861" y="2028"/>
                      <a:pt x="924" y="2019"/>
                      <a:pt x="987" y="2003"/>
                    </a:cubicBezTo>
                    <a:lnTo>
                      <a:pt x="2672" y="1540"/>
                    </a:lnTo>
                    <a:lnTo>
                      <a:pt x="3474" y="2635"/>
                    </a:lnTo>
                    <a:cubicBezTo>
                      <a:pt x="3614" y="2829"/>
                      <a:pt x="3833" y="2930"/>
                      <a:pt x="4053" y="2930"/>
                    </a:cubicBezTo>
                    <a:cubicBezTo>
                      <a:pt x="4201" y="2930"/>
                      <a:pt x="4350" y="2885"/>
                      <a:pt x="4477" y="2791"/>
                    </a:cubicBezTo>
                    <a:cubicBezTo>
                      <a:pt x="4797" y="2556"/>
                      <a:pt x="4867" y="2108"/>
                      <a:pt x="4632" y="1786"/>
                    </a:cubicBezTo>
                    <a:lnTo>
                      <a:pt x="3538" y="293"/>
                    </a:lnTo>
                    <a:cubicBezTo>
                      <a:pt x="3401" y="106"/>
                      <a:pt x="3183" y="0"/>
                      <a:pt x="29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50" name="Google Shape;1450;p42"/>
              <p:cNvSpPr/>
              <p:nvPr/>
            </p:nvSpPr>
            <p:spPr>
              <a:xfrm>
                <a:off x="4892554" y="2040862"/>
                <a:ext cx="189510" cy="138862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1988" extrusionOk="0">
                    <a:moveTo>
                      <a:pt x="2712" y="1"/>
                    </a:moveTo>
                    <a:lnTo>
                      <a:pt x="609" y="577"/>
                    </a:lnTo>
                    <a:cubicBezTo>
                      <a:pt x="226" y="682"/>
                      <a:pt x="0" y="1076"/>
                      <a:pt x="105" y="1459"/>
                    </a:cubicBezTo>
                    <a:cubicBezTo>
                      <a:pt x="192" y="1778"/>
                      <a:pt x="483" y="1988"/>
                      <a:pt x="798" y="1988"/>
                    </a:cubicBezTo>
                    <a:cubicBezTo>
                      <a:pt x="861" y="1988"/>
                      <a:pt x="924" y="1979"/>
                      <a:pt x="987" y="1963"/>
                    </a:cubicBezTo>
                    <a:lnTo>
                      <a:pt x="2568" y="1530"/>
                    </a:lnTo>
                    <a:cubicBezTo>
                      <a:pt x="2639" y="1016"/>
                      <a:pt x="2687" y="503"/>
                      <a:pt x="2712" y="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51" name="Google Shape;1451;p42"/>
              <p:cNvSpPr/>
              <p:nvPr/>
            </p:nvSpPr>
            <p:spPr>
              <a:xfrm>
                <a:off x="4472542" y="2472248"/>
                <a:ext cx="475276" cy="305594"/>
              </a:xfrm>
              <a:custGeom>
                <a:avLst/>
                <a:gdLst/>
                <a:ahLst/>
                <a:cxnLst/>
                <a:rect l="l" t="t" r="r" b="b"/>
                <a:pathLst>
                  <a:path w="6804" h="4375" extrusionOk="0">
                    <a:moveTo>
                      <a:pt x="715" y="0"/>
                    </a:moveTo>
                    <a:lnTo>
                      <a:pt x="715" y="753"/>
                    </a:lnTo>
                    <a:cubicBezTo>
                      <a:pt x="0" y="1593"/>
                      <a:pt x="455" y="4374"/>
                      <a:pt x="3402" y="4374"/>
                    </a:cubicBezTo>
                    <a:cubicBezTo>
                      <a:pt x="6350" y="4374"/>
                      <a:pt x="6804" y="1593"/>
                      <a:pt x="6089" y="753"/>
                    </a:cubicBezTo>
                    <a:lnTo>
                      <a:pt x="6089" y="0"/>
                    </a:lnTo>
                    <a:lnTo>
                      <a:pt x="71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52" name="Google Shape;1452;p42"/>
              <p:cNvSpPr/>
              <p:nvPr/>
            </p:nvSpPr>
            <p:spPr>
              <a:xfrm>
                <a:off x="4318591" y="1570779"/>
                <a:ext cx="783256" cy="766255"/>
              </a:xfrm>
              <a:custGeom>
                <a:avLst/>
                <a:gdLst/>
                <a:ahLst/>
                <a:cxnLst/>
                <a:rect l="l" t="t" r="r" b="b"/>
                <a:pathLst>
                  <a:path w="11213" h="10970" extrusionOk="0">
                    <a:moveTo>
                      <a:pt x="5606" y="1"/>
                    </a:moveTo>
                    <a:cubicBezTo>
                      <a:pt x="0" y="1"/>
                      <a:pt x="695" y="7461"/>
                      <a:pt x="1844" y="10970"/>
                    </a:cubicBezTo>
                    <a:lnTo>
                      <a:pt x="9370" y="10970"/>
                    </a:lnTo>
                    <a:cubicBezTo>
                      <a:pt x="10515" y="7461"/>
                      <a:pt x="11213" y="1"/>
                      <a:pt x="56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53" name="Google Shape;1453;p42"/>
              <p:cNvSpPr/>
              <p:nvPr/>
            </p:nvSpPr>
            <p:spPr>
              <a:xfrm>
                <a:off x="4331095" y="1593271"/>
                <a:ext cx="298061" cy="743763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10648" extrusionOk="0">
                    <a:moveTo>
                      <a:pt x="3622" y="1"/>
                    </a:moveTo>
                    <a:lnTo>
                      <a:pt x="3622" y="1"/>
                    </a:lnTo>
                    <a:cubicBezTo>
                      <a:pt x="1" y="1468"/>
                      <a:pt x="660" y="7574"/>
                      <a:pt x="1665" y="10648"/>
                    </a:cubicBezTo>
                    <a:lnTo>
                      <a:pt x="4266" y="10648"/>
                    </a:lnTo>
                    <a:cubicBezTo>
                      <a:pt x="2653" y="8154"/>
                      <a:pt x="2073" y="2725"/>
                      <a:pt x="3622" y="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54" name="Google Shape;1454;p42"/>
              <p:cNvSpPr/>
              <p:nvPr/>
            </p:nvSpPr>
            <p:spPr>
              <a:xfrm>
                <a:off x="4472053" y="2013202"/>
                <a:ext cx="86128" cy="861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233" extrusionOk="0">
                    <a:moveTo>
                      <a:pt x="618" y="0"/>
                    </a:moveTo>
                    <a:cubicBezTo>
                      <a:pt x="276" y="0"/>
                      <a:pt x="1" y="276"/>
                      <a:pt x="1" y="616"/>
                    </a:cubicBezTo>
                    <a:cubicBezTo>
                      <a:pt x="1" y="956"/>
                      <a:pt x="276" y="1232"/>
                      <a:pt x="618" y="1232"/>
                    </a:cubicBezTo>
                    <a:cubicBezTo>
                      <a:pt x="958" y="1232"/>
                      <a:pt x="1232" y="956"/>
                      <a:pt x="1232" y="616"/>
                    </a:cubicBezTo>
                    <a:cubicBezTo>
                      <a:pt x="1232" y="276"/>
                      <a:pt x="958" y="0"/>
                      <a:pt x="6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55" name="Google Shape;1455;p42"/>
              <p:cNvSpPr/>
              <p:nvPr/>
            </p:nvSpPr>
            <p:spPr>
              <a:xfrm>
                <a:off x="4520460" y="1980373"/>
                <a:ext cx="379369" cy="311880"/>
              </a:xfrm>
              <a:custGeom>
                <a:avLst/>
                <a:gdLst/>
                <a:ahLst/>
                <a:cxnLst/>
                <a:rect l="l" t="t" r="r" b="b"/>
                <a:pathLst>
                  <a:path w="5431" h="4465" extrusionOk="0">
                    <a:moveTo>
                      <a:pt x="2717" y="0"/>
                    </a:moveTo>
                    <a:cubicBezTo>
                      <a:pt x="2624" y="0"/>
                      <a:pt x="2532" y="49"/>
                      <a:pt x="2488" y="148"/>
                    </a:cubicBezTo>
                    <a:cubicBezTo>
                      <a:pt x="1606" y="2158"/>
                      <a:pt x="650" y="3875"/>
                      <a:pt x="0" y="4465"/>
                    </a:cubicBezTo>
                    <a:lnTo>
                      <a:pt x="5430" y="4465"/>
                    </a:lnTo>
                    <a:cubicBezTo>
                      <a:pt x="4782" y="3875"/>
                      <a:pt x="3826" y="2158"/>
                      <a:pt x="2944" y="148"/>
                    </a:cubicBezTo>
                    <a:cubicBezTo>
                      <a:pt x="2900" y="49"/>
                      <a:pt x="2809" y="0"/>
                      <a:pt x="27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56" name="Google Shape;1456;p42"/>
              <p:cNvSpPr/>
              <p:nvPr/>
            </p:nvSpPr>
            <p:spPr>
              <a:xfrm>
                <a:off x="4520460" y="2222608"/>
                <a:ext cx="83544" cy="69640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997" extrusionOk="0">
                    <a:moveTo>
                      <a:pt x="777" y="0"/>
                    </a:moveTo>
                    <a:cubicBezTo>
                      <a:pt x="493" y="447"/>
                      <a:pt x="228" y="791"/>
                      <a:pt x="0" y="997"/>
                    </a:cubicBezTo>
                    <a:lnTo>
                      <a:pt x="1196" y="997"/>
                    </a:lnTo>
                    <a:cubicBezTo>
                      <a:pt x="1043" y="691"/>
                      <a:pt x="904" y="357"/>
                      <a:pt x="777" y="0"/>
                    </a:cubicBezTo>
                    <a:close/>
                  </a:path>
                </a:pathLst>
              </a:custGeom>
              <a:solidFill>
                <a:srgbClr val="2D3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57" name="Google Shape;1457;p42"/>
              <p:cNvSpPr/>
              <p:nvPr/>
            </p:nvSpPr>
            <p:spPr>
              <a:xfrm>
                <a:off x="4404857" y="2265845"/>
                <a:ext cx="610720" cy="271228"/>
              </a:xfrm>
              <a:custGeom>
                <a:avLst/>
                <a:gdLst/>
                <a:ahLst/>
                <a:cxnLst/>
                <a:rect l="l" t="t" r="r" b="b"/>
                <a:pathLst>
                  <a:path w="8743" h="3883" extrusionOk="0">
                    <a:moveTo>
                      <a:pt x="4371" y="1"/>
                    </a:moveTo>
                    <a:cubicBezTo>
                      <a:pt x="2271" y="1"/>
                      <a:pt x="1112" y="434"/>
                      <a:pt x="507" y="1127"/>
                    </a:cubicBezTo>
                    <a:cubicBezTo>
                      <a:pt x="1" y="1706"/>
                      <a:pt x="468" y="2928"/>
                      <a:pt x="1034" y="3612"/>
                    </a:cubicBezTo>
                    <a:cubicBezTo>
                      <a:pt x="1181" y="3790"/>
                      <a:pt x="1395" y="3883"/>
                      <a:pt x="1615" y="3883"/>
                    </a:cubicBezTo>
                    <a:cubicBezTo>
                      <a:pt x="1728" y="3883"/>
                      <a:pt x="1842" y="3857"/>
                      <a:pt x="1947" y="3808"/>
                    </a:cubicBezTo>
                    <a:cubicBezTo>
                      <a:pt x="2660" y="3472"/>
                      <a:pt x="3647" y="3297"/>
                      <a:pt x="4371" y="3297"/>
                    </a:cubicBezTo>
                    <a:cubicBezTo>
                      <a:pt x="5096" y="3297"/>
                      <a:pt x="6082" y="3472"/>
                      <a:pt x="6795" y="3808"/>
                    </a:cubicBezTo>
                    <a:cubicBezTo>
                      <a:pt x="6902" y="3857"/>
                      <a:pt x="7015" y="3883"/>
                      <a:pt x="7127" y="3883"/>
                    </a:cubicBezTo>
                    <a:cubicBezTo>
                      <a:pt x="7346" y="3883"/>
                      <a:pt x="7562" y="3790"/>
                      <a:pt x="7708" y="3612"/>
                    </a:cubicBezTo>
                    <a:cubicBezTo>
                      <a:pt x="8274" y="2928"/>
                      <a:pt x="8743" y="1706"/>
                      <a:pt x="8236" y="1127"/>
                    </a:cubicBezTo>
                    <a:cubicBezTo>
                      <a:pt x="7630" y="434"/>
                      <a:pt x="6471" y="1"/>
                      <a:pt x="4371" y="1"/>
                    </a:cubicBezTo>
                  </a:path>
                </a:pathLst>
              </a:custGeom>
              <a:solidFill>
                <a:srgbClr val="E355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58" name="Google Shape;1458;p42"/>
              <p:cNvSpPr/>
              <p:nvPr/>
            </p:nvSpPr>
            <p:spPr>
              <a:xfrm>
                <a:off x="4404857" y="2265845"/>
                <a:ext cx="610720" cy="271228"/>
              </a:xfrm>
              <a:custGeom>
                <a:avLst/>
                <a:gdLst/>
                <a:ahLst/>
                <a:cxnLst/>
                <a:rect l="l" t="t" r="r" b="b"/>
                <a:pathLst>
                  <a:path w="8743" h="3883" extrusionOk="0">
                    <a:moveTo>
                      <a:pt x="4371" y="1"/>
                    </a:moveTo>
                    <a:cubicBezTo>
                      <a:pt x="2271" y="1"/>
                      <a:pt x="1112" y="434"/>
                      <a:pt x="507" y="1127"/>
                    </a:cubicBezTo>
                    <a:cubicBezTo>
                      <a:pt x="1" y="1706"/>
                      <a:pt x="468" y="2928"/>
                      <a:pt x="1034" y="3612"/>
                    </a:cubicBezTo>
                    <a:cubicBezTo>
                      <a:pt x="1181" y="3790"/>
                      <a:pt x="1395" y="3883"/>
                      <a:pt x="1615" y="3883"/>
                    </a:cubicBezTo>
                    <a:cubicBezTo>
                      <a:pt x="1728" y="3883"/>
                      <a:pt x="1842" y="3857"/>
                      <a:pt x="1947" y="3808"/>
                    </a:cubicBezTo>
                    <a:cubicBezTo>
                      <a:pt x="2660" y="3472"/>
                      <a:pt x="3647" y="3297"/>
                      <a:pt x="4371" y="3297"/>
                    </a:cubicBezTo>
                    <a:cubicBezTo>
                      <a:pt x="5096" y="3297"/>
                      <a:pt x="6082" y="3472"/>
                      <a:pt x="6795" y="3808"/>
                    </a:cubicBezTo>
                    <a:cubicBezTo>
                      <a:pt x="6902" y="3857"/>
                      <a:pt x="7015" y="3883"/>
                      <a:pt x="7127" y="3883"/>
                    </a:cubicBezTo>
                    <a:cubicBezTo>
                      <a:pt x="7346" y="3883"/>
                      <a:pt x="7562" y="3790"/>
                      <a:pt x="7708" y="3612"/>
                    </a:cubicBezTo>
                    <a:cubicBezTo>
                      <a:pt x="8274" y="2928"/>
                      <a:pt x="8743" y="1706"/>
                      <a:pt x="8236" y="1127"/>
                    </a:cubicBezTo>
                    <a:cubicBezTo>
                      <a:pt x="7630" y="434"/>
                      <a:pt x="6471" y="1"/>
                      <a:pt x="4371" y="1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59" name="Google Shape;1459;p42"/>
              <p:cNvSpPr/>
              <p:nvPr/>
            </p:nvSpPr>
            <p:spPr>
              <a:xfrm>
                <a:off x="4404857" y="2269686"/>
                <a:ext cx="262645" cy="267386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3828" extrusionOk="0">
                    <a:moveTo>
                      <a:pt x="3183" y="1"/>
                    </a:moveTo>
                    <a:lnTo>
                      <a:pt x="3183" y="1"/>
                    </a:lnTo>
                    <a:cubicBezTo>
                      <a:pt x="1815" y="135"/>
                      <a:pt x="985" y="523"/>
                      <a:pt x="507" y="1072"/>
                    </a:cubicBezTo>
                    <a:cubicBezTo>
                      <a:pt x="1" y="1651"/>
                      <a:pt x="468" y="2873"/>
                      <a:pt x="1034" y="3557"/>
                    </a:cubicBezTo>
                    <a:cubicBezTo>
                      <a:pt x="1181" y="3735"/>
                      <a:pt x="1395" y="3828"/>
                      <a:pt x="1615" y="3828"/>
                    </a:cubicBezTo>
                    <a:cubicBezTo>
                      <a:pt x="1728" y="3828"/>
                      <a:pt x="1842" y="3802"/>
                      <a:pt x="1947" y="3753"/>
                    </a:cubicBezTo>
                    <a:cubicBezTo>
                      <a:pt x="2475" y="3504"/>
                      <a:pt x="3149" y="3345"/>
                      <a:pt x="3760" y="3277"/>
                    </a:cubicBezTo>
                    <a:cubicBezTo>
                      <a:pt x="2964" y="2513"/>
                      <a:pt x="2640" y="1059"/>
                      <a:pt x="3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60" name="Google Shape;1460;p42"/>
              <p:cNvSpPr/>
              <p:nvPr/>
            </p:nvSpPr>
            <p:spPr>
              <a:xfrm>
                <a:off x="4482810" y="2336951"/>
                <a:ext cx="454810" cy="117558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1683" extrusionOk="0">
                    <a:moveTo>
                      <a:pt x="3255" y="1"/>
                    </a:moveTo>
                    <a:cubicBezTo>
                      <a:pt x="2107" y="1"/>
                      <a:pt x="849" y="269"/>
                      <a:pt x="441" y="600"/>
                    </a:cubicBezTo>
                    <a:cubicBezTo>
                      <a:pt x="0" y="959"/>
                      <a:pt x="65" y="1682"/>
                      <a:pt x="877" y="1682"/>
                    </a:cubicBezTo>
                    <a:cubicBezTo>
                      <a:pt x="1078" y="1682"/>
                      <a:pt x="1327" y="1637"/>
                      <a:pt x="1623" y="1533"/>
                    </a:cubicBezTo>
                    <a:cubicBezTo>
                      <a:pt x="2127" y="1354"/>
                      <a:pt x="2760" y="1257"/>
                      <a:pt x="3255" y="1257"/>
                    </a:cubicBezTo>
                    <a:cubicBezTo>
                      <a:pt x="3750" y="1257"/>
                      <a:pt x="4385" y="1354"/>
                      <a:pt x="4887" y="1533"/>
                    </a:cubicBezTo>
                    <a:cubicBezTo>
                      <a:pt x="5185" y="1637"/>
                      <a:pt x="5432" y="1682"/>
                      <a:pt x="5633" y="1682"/>
                    </a:cubicBezTo>
                    <a:cubicBezTo>
                      <a:pt x="6445" y="1682"/>
                      <a:pt x="6511" y="959"/>
                      <a:pt x="6071" y="600"/>
                    </a:cubicBezTo>
                    <a:cubicBezTo>
                      <a:pt x="5663" y="269"/>
                      <a:pt x="4404" y="1"/>
                      <a:pt x="3255" y="1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61" name="Google Shape;1461;p42"/>
              <p:cNvSpPr/>
              <p:nvPr/>
            </p:nvSpPr>
            <p:spPr>
              <a:xfrm>
                <a:off x="4482810" y="2346031"/>
                <a:ext cx="142569" cy="108477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1553" extrusionOk="0">
                    <a:moveTo>
                      <a:pt x="1800" y="1"/>
                    </a:moveTo>
                    <a:cubicBezTo>
                      <a:pt x="1189" y="111"/>
                      <a:pt x="674" y="280"/>
                      <a:pt x="441" y="470"/>
                    </a:cubicBezTo>
                    <a:cubicBezTo>
                      <a:pt x="0" y="829"/>
                      <a:pt x="65" y="1552"/>
                      <a:pt x="877" y="1552"/>
                    </a:cubicBezTo>
                    <a:cubicBezTo>
                      <a:pt x="1078" y="1552"/>
                      <a:pt x="1327" y="1507"/>
                      <a:pt x="1623" y="1403"/>
                    </a:cubicBezTo>
                    <a:cubicBezTo>
                      <a:pt x="1755" y="1356"/>
                      <a:pt x="1896" y="1314"/>
                      <a:pt x="2040" y="1279"/>
                    </a:cubicBezTo>
                    <a:cubicBezTo>
                      <a:pt x="1875" y="881"/>
                      <a:pt x="1788" y="438"/>
                      <a:pt x="1800" y="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62" name="Google Shape;1462;p42"/>
              <p:cNvSpPr/>
              <p:nvPr/>
            </p:nvSpPr>
            <p:spPr>
              <a:xfrm>
                <a:off x="4507747" y="1570779"/>
                <a:ext cx="404865" cy="213671"/>
              </a:xfrm>
              <a:custGeom>
                <a:avLst/>
                <a:gdLst/>
                <a:ahLst/>
                <a:cxnLst/>
                <a:rect l="l" t="t" r="r" b="b"/>
                <a:pathLst>
                  <a:path w="5796" h="3059" extrusionOk="0">
                    <a:moveTo>
                      <a:pt x="2898" y="1"/>
                    </a:moveTo>
                    <a:cubicBezTo>
                      <a:pt x="1634" y="1"/>
                      <a:pt x="692" y="381"/>
                      <a:pt x="1" y="1009"/>
                    </a:cubicBezTo>
                    <a:cubicBezTo>
                      <a:pt x="823" y="1194"/>
                      <a:pt x="1953" y="1895"/>
                      <a:pt x="2595" y="2892"/>
                    </a:cubicBezTo>
                    <a:cubicBezTo>
                      <a:pt x="2665" y="3004"/>
                      <a:pt x="2782" y="3059"/>
                      <a:pt x="2898" y="3059"/>
                    </a:cubicBezTo>
                    <a:cubicBezTo>
                      <a:pt x="3014" y="3059"/>
                      <a:pt x="3132" y="3004"/>
                      <a:pt x="3203" y="2892"/>
                    </a:cubicBezTo>
                    <a:cubicBezTo>
                      <a:pt x="3842" y="1895"/>
                      <a:pt x="4976" y="1194"/>
                      <a:pt x="5795" y="1009"/>
                    </a:cubicBezTo>
                    <a:cubicBezTo>
                      <a:pt x="5106" y="381"/>
                      <a:pt x="4163" y="1"/>
                      <a:pt x="28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63" name="Google Shape;1463;p42"/>
              <p:cNvSpPr/>
              <p:nvPr/>
            </p:nvSpPr>
            <p:spPr>
              <a:xfrm>
                <a:off x="4507747" y="1593410"/>
                <a:ext cx="76279" cy="64541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924" extrusionOk="0">
                    <a:moveTo>
                      <a:pt x="1091" y="1"/>
                    </a:moveTo>
                    <a:lnTo>
                      <a:pt x="1091" y="1"/>
                    </a:lnTo>
                    <a:cubicBezTo>
                      <a:pt x="673" y="170"/>
                      <a:pt x="311" y="403"/>
                      <a:pt x="1" y="685"/>
                    </a:cubicBezTo>
                    <a:cubicBezTo>
                      <a:pt x="211" y="732"/>
                      <a:pt x="442" y="812"/>
                      <a:pt x="679" y="924"/>
                    </a:cubicBezTo>
                    <a:cubicBezTo>
                      <a:pt x="795" y="592"/>
                      <a:pt x="932" y="281"/>
                      <a:pt x="1091" y="1"/>
                    </a:cubicBezTo>
                    <a:close/>
                  </a:path>
                </a:pathLst>
              </a:custGeom>
              <a:solidFill>
                <a:srgbClr val="2D32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64" name="Google Shape;1464;p42"/>
              <p:cNvSpPr/>
              <p:nvPr/>
            </p:nvSpPr>
            <p:spPr>
              <a:xfrm>
                <a:off x="4485395" y="1800233"/>
                <a:ext cx="132440" cy="132436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896" extrusionOk="0">
                    <a:moveTo>
                      <a:pt x="947" y="0"/>
                    </a:moveTo>
                    <a:cubicBezTo>
                      <a:pt x="424" y="0"/>
                      <a:pt x="0" y="424"/>
                      <a:pt x="0" y="948"/>
                    </a:cubicBezTo>
                    <a:cubicBezTo>
                      <a:pt x="0" y="1471"/>
                      <a:pt x="424" y="1895"/>
                      <a:pt x="947" y="1895"/>
                    </a:cubicBezTo>
                    <a:cubicBezTo>
                      <a:pt x="1471" y="1895"/>
                      <a:pt x="1895" y="1471"/>
                      <a:pt x="1895" y="948"/>
                    </a:cubicBezTo>
                    <a:cubicBezTo>
                      <a:pt x="1895" y="424"/>
                      <a:pt x="1471" y="0"/>
                      <a:pt x="9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65" name="Google Shape;1465;p42"/>
              <p:cNvSpPr/>
              <p:nvPr/>
            </p:nvSpPr>
            <p:spPr>
              <a:xfrm>
                <a:off x="4802587" y="1800233"/>
                <a:ext cx="132580" cy="132436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1896" extrusionOk="0">
                    <a:moveTo>
                      <a:pt x="948" y="0"/>
                    </a:moveTo>
                    <a:cubicBezTo>
                      <a:pt x="425" y="0"/>
                      <a:pt x="1" y="424"/>
                      <a:pt x="1" y="948"/>
                    </a:cubicBezTo>
                    <a:cubicBezTo>
                      <a:pt x="1" y="1471"/>
                      <a:pt x="425" y="1895"/>
                      <a:pt x="948" y="1895"/>
                    </a:cubicBezTo>
                    <a:cubicBezTo>
                      <a:pt x="1473" y="1895"/>
                      <a:pt x="1897" y="1471"/>
                      <a:pt x="1897" y="948"/>
                    </a:cubicBezTo>
                    <a:cubicBezTo>
                      <a:pt x="1897" y="424"/>
                      <a:pt x="1473" y="0"/>
                      <a:pt x="9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66" name="Google Shape;1466;p42"/>
              <p:cNvSpPr/>
              <p:nvPr/>
            </p:nvSpPr>
            <p:spPr>
              <a:xfrm>
                <a:off x="4862169" y="2013202"/>
                <a:ext cx="86128" cy="861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233" extrusionOk="0">
                    <a:moveTo>
                      <a:pt x="617" y="0"/>
                    </a:moveTo>
                    <a:cubicBezTo>
                      <a:pt x="276" y="0"/>
                      <a:pt x="1" y="276"/>
                      <a:pt x="1" y="616"/>
                    </a:cubicBezTo>
                    <a:cubicBezTo>
                      <a:pt x="1" y="956"/>
                      <a:pt x="276" y="1232"/>
                      <a:pt x="617" y="1232"/>
                    </a:cubicBezTo>
                    <a:cubicBezTo>
                      <a:pt x="957" y="1232"/>
                      <a:pt x="1233" y="956"/>
                      <a:pt x="1233" y="616"/>
                    </a:cubicBezTo>
                    <a:cubicBezTo>
                      <a:pt x="1233" y="276"/>
                      <a:pt x="957" y="0"/>
                      <a:pt x="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67" name="Google Shape;1467;p42"/>
              <p:cNvSpPr/>
              <p:nvPr/>
            </p:nvSpPr>
            <p:spPr>
              <a:xfrm>
                <a:off x="4536031" y="2633383"/>
                <a:ext cx="93882" cy="74670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069" extrusionOk="0">
                    <a:moveTo>
                      <a:pt x="672" y="0"/>
                    </a:moveTo>
                    <a:cubicBezTo>
                      <a:pt x="302" y="0"/>
                      <a:pt x="1" y="239"/>
                      <a:pt x="1" y="536"/>
                    </a:cubicBezTo>
                    <a:cubicBezTo>
                      <a:pt x="1" y="830"/>
                      <a:pt x="302" y="1069"/>
                      <a:pt x="672" y="1069"/>
                    </a:cubicBezTo>
                    <a:cubicBezTo>
                      <a:pt x="1043" y="1069"/>
                      <a:pt x="1344" y="830"/>
                      <a:pt x="1344" y="536"/>
                    </a:cubicBezTo>
                    <a:cubicBezTo>
                      <a:pt x="1344" y="239"/>
                      <a:pt x="1043" y="0"/>
                      <a:pt x="6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68" name="Google Shape;1468;p42"/>
              <p:cNvSpPr/>
              <p:nvPr/>
            </p:nvSpPr>
            <p:spPr>
              <a:xfrm>
                <a:off x="4790358" y="2633383"/>
                <a:ext cx="93812" cy="74670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069" extrusionOk="0">
                    <a:moveTo>
                      <a:pt x="671" y="0"/>
                    </a:moveTo>
                    <a:cubicBezTo>
                      <a:pt x="301" y="0"/>
                      <a:pt x="0" y="239"/>
                      <a:pt x="0" y="536"/>
                    </a:cubicBezTo>
                    <a:cubicBezTo>
                      <a:pt x="0" y="830"/>
                      <a:pt x="301" y="1069"/>
                      <a:pt x="671" y="1069"/>
                    </a:cubicBezTo>
                    <a:cubicBezTo>
                      <a:pt x="1043" y="1069"/>
                      <a:pt x="1343" y="830"/>
                      <a:pt x="1343" y="536"/>
                    </a:cubicBezTo>
                    <a:cubicBezTo>
                      <a:pt x="1343" y="239"/>
                      <a:pt x="1043" y="0"/>
                      <a:pt x="6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69" name="Google Shape;1469;p42"/>
              <p:cNvSpPr/>
              <p:nvPr/>
            </p:nvSpPr>
            <p:spPr>
              <a:xfrm>
                <a:off x="4592052" y="2598598"/>
                <a:ext cx="36463" cy="53156"/>
              </a:xfrm>
              <a:custGeom>
                <a:avLst/>
                <a:gdLst/>
                <a:ahLst/>
                <a:cxnLst/>
                <a:rect l="l" t="t" r="r" b="b"/>
                <a:pathLst>
                  <a:path w="522" h="761" extrusionOk="0">
                    <a:moveTo>
                      <a:pt x="262" y="1"/>
                    </a:moveTo>
                    <a:cubicBezTo>
                      <a:pt x="118" y="1"/>
                      <a:pt x="1" y="118"/>
                      <a:pt x="1" y="261"/>
                    </a:cubicBezTo>
                    <a:lnTo>
                      <a:pt x="1" y="498"/>
                    </a:lnTo>
                    <a:cubicBezTo>
                      <a:pt x="1" y="643"/>
                      <a:pt x="118" y="760"/>
                      <a:pt x="262" y="760"/>
                    </a:cubicBezTo>
                    <a:cubicBezTo>
                      <a:pt x="405" y="760"/>
                      <a:pt x="521" y="643"/>
                      <a:pt x="521" y="498"/>
                    </a:cubicBezTo>
                    <a:lnTo>
                      <a:pt x="521" y="261"/>
                    </a:lnTo>
                    <a:cubicBezTo>
                      <a:pt x="521" y="118"/>
                      <a:pt x="405" y="1"/>
                      <a:pt x="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70" name="Google Shape;1470;p42"/>
              <p:cNvSpPr/>
              <p:nvPr/>
            </p:nvSpPr>
            <p:spPr>
              <a:xfrm>
                <a:off x="4791615" y="2598598"/>
                <a:ext cx="36603" cy="53156"/>
              </a:xfrm>
              <a:custGeom>
                <a:avLst/>
                <a:gdLst/>
                <a:ahLst/>
                <a:cxnLst/>
                <a:rect l="l" t="t" r="r" b="b"/>
                <a:pathLst>
                  <a:path w="524" h="761" extrusionOk="0">
                    <a:moveTo>
                      <a:pt x="263" y="1"/>
                    </a:moveTo>
                    <a:cubicBezTo>
                      <a:pt x="119" y="1"/>
                      <a:pt x="1" y="118"/>
                      <a:pt x="1" y="261"/>
                    </a:cubicBezTo>
                    <a:lnTo>
                      <a:pt x="1" y="498"/>
                    </a:lnTo>
                    <a:cubicBezTo>
                      <a:pt x="1" y="643"/>
                      <a:pt x="119" y="760"/>
                      <a:pt x="263" y="760"/>
                    </a:cubicBezTo>
                    <a:cubicBezTo>
                      <a:pt x="406" y="760"/>
                      <a:pt x="524" y="643"/>
                      <a:pt x="524" y="498"/>
                    </a:cubicBezTo>
                    <a:lnTo>
                      <a:pt x="524" y="261"/>
                    </a:lnTo>
                    <a:cubicBezTo>
                      <a:pt x="524" y="118"/>
                      <a:pt x="406" y="1"/>
                      <a:pt x="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71" name="Google Shape;1471;p42"/>
              <p:cNvSpPr/>
              <p:nvPr/>
            </p:nvSpPr>
            <p:spPr>
              <a:xfrm>
                <a:off x="4892044" y="2624798"/>
                <a:ext cx="93393" cy="48476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694" extrusionOk="0">
                    <a:moveTo>
                      <a:pt x="291" y="1"/>
                    </a:moveTo>
                    <a:cubicBezTo>
                      <a:pt x="231" y="1"/>
                      <a:pt x="171" y="22"/>
                      <a:pt x="121" y="64"/>
                    </a:cubicBezTo>
                    <a:cubicBezTo>
                      <a:pt x="13" y="160"/>
                      <a:pt x="0" y="324"/>
                      <a:pt x="97" y="433"/>
                    </a:cubicBezTo>
                    <a:cubicBezTo>
                      <a:pt x="239" y="599"/>
                      <a:pt x="448" y="694"/>
                      <a:pt x="669" y="694"/>
                    </a:cubicBezTo>
                    <a:cubicBezTo>
                      <a:pt x="889" y="694"/>
                      <a:pt x="1098" y="599"/>
                      <a:pt x="1242" y="433"/>
                    </a:cubicBezTo>
                    <a:cubicBezTo>
                      <a:pt x="1337" y="324"/>
                      <a:pt x="1326" y="160"/>
                      <a:pt x="1217" y="64"/>
                    </a:cubicBezTo>
                    <a:cubicBezTo>
                      <a:pt x="1168" y="22"/>
                      <a:pt x="1107" y="1"/>
                      <a:pt x="1046" y="1"/>
                    </a:cubicBezTo>
                    <a:cubicBezTo>
                      <a:pt x="974" y="1"/>
                      <a:pt x="901" y="31"/>
                      <a:pt x="849" y="91"/>
                    </a:cubicBezTo>
                    <a:cubicBezTo>
                      <a:pt x="805" y="142"/>
                      <a:pt x="739" y="172"/>
                      <a:pt x="669" y="172"/>
                    </a:cubicBezTo>
                    <a:cubicBezTo>
                      <a:pt x="600" y="172"/>
                      <a:pt x="533" y="142"/>
                      <a:pt x="489" y="91"/>
                    </a:cubicBezTo>
                    <a:cubicBezTo>
                      <a:pt x="437" y="31"/>
                      <a:pt x="366" y="1"/>
                      <a:pt x="2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72" name="Google Shape;1472;p42"/>
              <p:cNvSpPr/>
              <p:nvPr/>
            </p:nvSpPr>
            <p:spPr>
              <a:xfrm>
                <a:off x="4485395" y="1805890"/>
                <a:ext cx="39327" cy="119374"/>
              </a:xfrm>
              <a:custGeom>
                <a:avLst/>
                <a:gdLst/>
                <a:ahLst/>
                <a:cxnLst/>
                <a:rect l="l" t="t" r="r" b="b"/>
                <a:pathLst>
                  <a:path w="563" h="1709" extrusionOk="0">
                    <a:moveTo>
                      <a:pt x="562" y="1"/>
                    </a:moveTo>
                    <a:lnTo>
                      <a:pt x="562" y="1"/>
                    </a:lnTo>
                    <a:cubicBezTo>
                      <a:pt x="231" y="148"/>
                      <a:pt x="0" y="481"/>
                      <a:pt x="0" y="867"/>
                    </a:cubicBezTo>
                    <a:cubicBezTo>
                      <a:pt x="0" y="1234"/>
                      <a:pt x="208" y="1551"/>
                      <a:pt x="514" y="1709"/>
                    </a:cubicBezTo>
                    <a:cubicBezTo>
                      <a:pt x="494" y="1131"/>
                      <a:pt x="509" y="556"/>
                      <a:pt x="562" y="1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73" name="Google Shape;1473;p42"/>
              <p:cNvSpPr/>
              <p:nvPr/>
            </p:nvSpPr>
            <p:spPr>
              <a:xfrm>
                <a:off x="4174350" y="1552549"/>
                <a:ext cx="1071677" cy="1243540"/>
              </a:xfrm>
              <a:custGeom>
                <a:avLst/>
                <a:gdLst/>
                <a:ahLst/>
                <a:cxnLst/>
                <a:rect l="l" t="t" r="r" b="b"/>
                <a:pathLst>
                  <a:path w="15342" h="17803" extrusionOk="0">
                    <a:moveTo>
                      <a:pt x="7671" y="1"/>
                    </a:moveTo>
                    <a:cubicBezTo>
                      <a:pt x="6078" y="1"/>
                      <a:pt x="4853" y="577"/>
                      <a:pt x="4030" y="1712"/>
                    </a:cubicBezTo>
                    <a:cubicBezTo>
                      <a:pt x="3043" y="3074"/>
                      <a:pt x="2788" y="5011"/>
                      <a:pt x="2870" y="6864"/>
                    </a:cubicBezTo>
                    <a:lnTo>
                      <a:pt x="2359" y="6725"/>
                    </a:lnTo>
                    <a:cubicBezTo>
                      <a:pt x="2276" y="6702"/>
                      <a:pt x="2190" y="6692"/>
                      <a:pt x="2105" y="6692"/>
                    </a:cubicBezTo>
                    <a:cubicBezTo>
                      <a:pt x="1797" y="6692"/>
                      <a:pt x="1499" y="6835"/>
                      <a:pt x="1313" y="7092"/>
                    </a:cubicBezTo>
                    <a:lnTo>
                      <a:pt x="218" y="8583"/>
                    </a:lnTo>
                    <a:cubicBezTo>
                      <a:pt x="64" y="8795"/>
                      <a:pt x="0" y="9053"/>
                      <a:pt x="40" y="9313"/>
                    </a:cubicBezTo>
                    <a:cubicBezTo>
                      <a:pt x="81" y="9570"/>
                      <a:pt x="218" y="9798"/>
                      <a:pt x="429" y="9952"/>
                    </a:cubicBezTo>
                    <a:cubicBezTo>
                      <a:pt x="598" y="10075"/>
                      <a:pt x="798" y="10142"/>
                      <a:pt x="1007" y="10142"/>
                    </a:cubicBezTo>
                    <a:cubicBezTo>
                      <a:pt x="1318" y="10142"/>
                      <a:pt x="1614" y="9992"/>
                      <a:pt x="1797" y="9740"/>
                    </a:cubicBezTo>
                    <a:lnTo>
                      <a:pt x="2494" y="8790"/>
                    </a:lnTo>
                    <a:lnTo>
                      <a:pt x="3095" y="8956"/>
                    </a:lnTo>
                    <a:cubicBezTo>
                      <a:pt x="3172" y="9414"/>
                      <a:pt x="3263" y="9847"/>
                      <a:pt x="3359" y="10244"/>
                    </a:cubicBezTo>
                    <a:lnTo>
                      <a:pt x="2783" y="10086"/>
                    </a:lnTo>
                    <a:cubicBezTo>
                      <a:pt x="2700" y="10062"/>
                      <a:pt x="2613" y="10052"/>
                      <a:pt x="2530" y="10052"/>
                    </a:cubicBezTo>
                    <a:cubicBezTo>
                      <a:pt x="2148" y="10052"/>
                      <a:pt x="1787" y="10276"/>
                      <a:pt x="1630" y="10637"/>
                    </a:cubicBezTo>
                    <a:lnTo>
                      <a:pt x="757" y="12630"/>
                    </a:lnTo>
                    <a:cubicBezTo>
                      <a:pt x="540" y="13125"/>
                      <a:pt x="767" y="13704"/>
                      <a:pt x="1262" y="13920"/>
                    </a:cubicBezTo>
                    <a:cubicBezTo>
                      <a:pt x="1386" y="13974"/>
                      <a:pt x="1518" y="14002"/>
                      <a:pt x="1653" y="14002"/>
                    </a:cubicBezTo>
                    <a:cubicBezTo>
                      <a:pt x="2042" y="14002"/>
                      <a:pt x="2394" y="13771"/>
                      <a:pt x="2550" y="13416"/>
                    </a:cubicBezTo>
                    <a:lnTo>
                      <a:pt x="3083" y="12196"/>
                    </a:lnTo>
                    <a:lnTo>
                      <a:pt x="3351" y="12270"/>
                    </a:lnTo>
                    <a:cubicBezTo>
                      <a:pt x="3435" y="12895"/>
                      <a:pt x="3781" y="13565"/>
                      <a:pt x="4133" y="13989"/>
                    </a:cubicBezTo>
                    <a:cubicBezTo>
                      <a:pt x="4238" y="14115"/>
                      <a:pt x="4369" y="14211"/>
                      <a:pt x="4514" y="14274"/>
                    </a:cubicBezTo>
                    <a:cubicBezTo>
                      <a:pt x="4430" y="14553"/>
                      <a:pt x="4405" y="14876"/>
                      <a:pt x="4443" y="15215"/>
                    </a:cubicBezTo>
                    <a:cubicBezTo>
                      <a:pt x="4500" y="15720"/>
                      <a:pt x="4690" y="16201"/>
                      <a:pt x="4993" y="16607"/>
                    </a:cubicBezTo>
                    <a:cubicBezTo>
                      <a:pt x="5044" y="16676"/>
                      <a:pt x="5122" y="16713"/>
                      <a:pt x="5201" y="16713"/>
                    </a:cubicBezTo>
                    <a:cubicBezTo>
                      <a:pt x="5255" y="16713"/>
                      <a:pt x="5311" y="16694"/>
                      <a:pt x="5357" y="16660"/>
                    </a:cubicBezTo>
                    <a:cubicBezTo>
                      <a:pt x="5473" y="16574"/>
                      <a:pt x="5497" y="16410"/>
                      <a:pt x="5411" y="16294"/>
                    </a:cubicBezTo>
                    <a:cubicBezTo>
                      <a:pt x="4935" y="15658"/>
                      <a:pt x="4854" y="14846"/>
                      <a:pt x="5038" y="14348"/>
                    </a:cubicBezTo>
                    <a:cubicBezTo>
                      <a:pt x="5147" y="14335"/>
                      <a:pt x="5254" y="14305"/>
                      <a:pt x="5359" y="14256"/>
                    </a:cubicBezTo>
                    <a:cubicBezTo>
                      <a:pt x="5616" y="14135"/>
                      <a:pt x="5907" y="14037"/>
                      <a:pt x="6204" y="13963"/>
                    </a:cubicBezTo>
                    <a:cubicBezTo>
                      <a:pt x="6228" y="14032"/>
                      <a:pt x="6252" y="14101"/>
                      <a:pt x="6274" y="14172"/>
                    </a:cubicBezTo>
                    <a:cubicBezTo>
                      <a:pt x="6308" y="14284"/>
                      <a:pt x="6413" y="14356"/>
                      <a:pt x="6523" y="14356"/>
                    </a:cubicBezTo>
                    <a:cubicBezTo>
                      <a:pt x="6547" y="14356"/>
                      <a:pt x="6575" y="14351"/>
                      <a:pt x="6600" y="14343"/>
                    </a:cubicBezTo>
                    <a:cubicBezTo>
                      <a:pt x="6738" y="14300"/>
                      <a:pt x="6815" y="14155"/>
                      <a:pt x="6771" y="14017"/>
                    </a:cubicBezTo>
                    <a:cubicBezTo>
                      <a:pt x="6755" y="13963"/>
                      <a:pt x="6736" y="13909"/>
                      <a:pt x="6718" y="13856"/>
                    </a:cubicBezTo>
                    <a:cubicBezTo>
                      <a:pt x="7065" y="13797"/>
                      <a:pt x="7398" y="13770"/>
                      <a:pt x="7671" y="13770"/>
                    </a:cubicBezTo>
                    <a:cubicBezTo>
                      <a:pt x="7945" y="13770"/>
                      <a:pt x="8278" y="13797"/>
                      <a:pt x="8625" y="13856"/>
                    </a:cubicBezTo>
                    <a:cubicBezTo>
                      <a:pt x="8606" y="13909"/>
                      <a:pt x="8587" y="13963"/>
                      <a:pt x="8571" y="14017"/>
                    </a:cubicBezTo>
                    <a:cubicBezTo>
                      <a:pt x="8528" y="14155"/>
                      <a:pt x="8604" y="14300"/>
                      <a:pt x="8742" y="14343"/>
                    </a:cubicBezTo>
                    <a:cubicBezTo>
                      <a:pt x="8767" y="14351"/>
                      <a:pt x="8794" y="14356"/>
                      <a:pt x="8820" y="14356"/>
                    </a:cubicBezTo>
                    <a:cubicBezTo>
                      <a:pt x="8931" y="14356"/>
                      <a:pt x="9034" y="14284"/>
                      <a:pt x="9068" y="14172"/>
                    </a:cubicBezTo>
                    <a:cubicBezTo>
                      <a:pt x="9091" y="14101"/>
                      <a:pt x="9114" y="14032"/>
                      <a:pt x="9139" y="13963"/>
                    </a:cubicBezTo>
                    <a:cubicBezTo>
                      <a:pt x="9435" y="14037"/>
                      <a:pt x="9726" y="14135"/>
                      <a:pt x="9984" y="14256"/>
                    </a:cubicBezTo>
                    <a:cubicBezTo>
                      <a:pt x="10075" y="14299"/>
                      <a:pt x="10171" y="14327"/>
                      <a:pt x="10267" y="14342"/>
                    </a:cubicBezTo>
                    <a:cubicBezTo>
                      <a:pt x="10430" y="14775"/>
                      <a:pt x="10402" y="15474"/>
                      <a:pt x="10027" y="16100"/>
                    </a:cubicBezTo>
                    <a:cubicBezTo>
                      <a:pt x="9705" y="16639"/>
                      <a:pt x="9028" y="17280"/>
                      <a:pt x="7637" y="17280"/>
                    </a:cubicBezTo>
                    <a:cubicBezTo>
                      <a:pt x="7119" y="17280"/>
                      <a:pt x="6659" y="17190"/>
                      <a:pt x="6269" y="17010"/>
                    </a:cubicBezTo>
                    <a:cubicBezTo>
                      <a:pt x="6233" y="16994"/>
                      <a:pt x="6197" y="16986"/>
                      <a:pt x="6160" y="16986"/>
                    </a:cubicBezTo>
                    <a:cubicBezTo>
                      <a:pt x="6061" y="16986"/>
                      <a:pt x="5967" y="17042"/>
                      <a:pt x="5923" y="17139"/>
                    </a:cubicBezTo>
                    <a:cubicBezTo>
                      <a:pt x="5862" y="17269"/>
                      <a:pt x="5920" y="17424"/>
                      <a:pt x="6051" y="17484"/>
                    </a:cubicBezTo>
                    <a:cubicBezTo>
                      <a:pt x="6510" y="17695"/>
                      <a:pt x="7044" y="17802"/>
                      <a:pt x="7637" y="17802"/>
                    </a:cubicBezTo>
                    <a:cubicBezTo>
                      <a:pt x="8377" y="17802"/>
                      <a:pt x="9728" y="17616"/>
                      <a:pt x="10475" y="16368"/>
                    </a:cubicBezTo>
                    <a:cubicBezTo>
                      <a:pt x="10866" y="15716"/>
                      <a:pt x="10982" y="14908"/>
                      <a:pt x="10798" y="14286"/>
                    </a:cubicBezTo>
                    <a:cubicBezTo>
                      <a:pt x="10955" y="14226"/>
                      <a:pt x="11097" y="14126"/>
                      <a:pt x="11209" y="13989"/>
                    </a:cubicBezTo>
                    <a:cubicBezTo>
                      <a:pt x="11562" y="13565"/>
                      <a:pt x="11908" y="12895"/>
                      <a:pt x="11991" y="12270"/>
                    </a:cubicBezTo>
                    <a:lnTo>
                      <a:pt x="12260" y="12196"/>
                    </a:lnTo>
                    <a:lnTo>
                      <a:pt x="12793" y="13416"/>
                    </a:lnTo>
                    <a:cubicBezTo>
                      <a:pt x="12948" y="13771"/>
                      <a:pt x="13300" y="14002"/>
                      <a:pt x="13689" y="14002"/>
                    </a:cubicBezTo>
                    <a:cubicBezTo>
                      <a:pt x="13824" y="14002"/>
                      <a:pt x="13956" y="13974"/>
                      <a:pt x="14081" y="13920"/>
                    </a:cubicBezTo>
                    <a:cubicBezTo>
                      <a:pt x="14575" y="13704"/>
                      <a:pt x="14802" y="13125"/>
                      <a:pt x="14585" y="12630"/>
                    </a:cubicBezTo>
                    <a:lnTo>
                      <a:pt x="13715" y="10637"/>
                    </a:lnTo>
                    <a:cubicBezTo>
                      <a:pt x="13555" y="10276"/>
                      <a:pt x="13194" y="10052"/>
                      <a:pt x="12813" y="10052"/>
                    </a:cubicBezTo>
                    <a:cubicBezTo>
                      <a:pt x="12729" y="10052"/>
                      <a:pt x="12642" y="10062"/>
                      <a:pt x="12557" y="10086"/>
                    </a:cubicBezTo>
                    <a:lnTo>
                      <a:pt x="11986" y="10243"/>
                    </a:lnTo>
                    <a:cubicBezTo>
                      <a:pt x="12087" y="9829"/>
                      <a:pt x="12177" y="9397"/>
                      <a:pt x="12253" y="8954"/>
                    </a:cubicBezTo>
                    <a:lnTo>
                      <a:pt x="12849" y="8791"/>
                    </a:lnTo>
                    <a:lnTo>
                      <a:pt x="13545" y="9740"/>
                    </a:lnTo>
                    <a:cubicBezTo>
                      <a:pt x="13728" y="9992"/>
                      <a:pt x="14025" y="10142"/>
                      <a:pt x="14335" y="10142"/>
                    </a:cubicBezTo>
                    <a:cubicBezTo>
                      <a:pt x="14544" y="10142"/>
                      <a:pt x="14744" y="10075"/>
                      <a:pt x="14913" y="9952"/>
                    </a:cubicBezTo>
                    <a:cubicBezTo>
                      <a:pt x="15124" y="9798"/>
                      <a:pt x="15262" y="9570"/>
                      <a:pt x="15302" y="9313"/>
                    </a:cubicBezTo>
                    <a:cubicBezTo>
                      <a:pt x="15342" y="9053"/>
                      <a:pt x="15279" y="8795"/>
                      <a:pt x="15124" y="8583"/>
                    </a:cubicBezTo>
                    <a:lnTo>
                      <a:pt x="14030" y="7092"/>
                    </a:lnTo>
                    <a:cubicBezTo>
                      <a:pt x="13843" y="6835"/>
                      <a:pt x="13545" y="6692"/>
                      <a:pt x="13238" y="6692"/>
                    </a:cubicBezTo>
                    <a:cubicBezTo>
                      <a:pt x="13152" y="6692"/>
                      <a:pt x="13065" y="6702"/>
                      <a:pt x="12983" y="6725"/>
                    </a:cubicBezTo>
                    <a:lnTo>
                      <a:pt x="12471" y="6864"/>
                    </a:lnTo>
                    <a:cubicBezTo>
                      <a:pt x="12528" y="5511"/>
                      <a:pt x="12401" y="4175"/>
                      <a:pt x="12008" y="3065"/>
                    </a:cubicBezTo>
                    <a:cubicBezTo>
                      <a:pt x="11970" y="2958"/>
                      <a:pt x="11870" y="2890"/>
                      <a:pt x="11762" y="2890"/>
                    </a:cubicBezTo>
                    <a:cubicBezTo>
                      <a:pt x="11733" y="2890"/>
                      <a:pt x="11705" y="2896"/>
                      <a:pt x="11676" y="2906"/>
                    </a:cubicBezTo>
                    <a:cubicBezTo>
                      <a:pt x="11539" y="2954"/>
                      <a:pt x="11468" y="3104"/>
                      <a:pt x="11516" y="3238"/>
                    </a:cubicBezTo>
                    <a:cubicBezTo>
                      <a:pt x="11846" y="4167"/>
                      <a:pt x="12028" y="5550"/>
                      <a:pt x="11940" y="7150"/>
                    </a:cubicBezTo>
                    <a:cubicBezTo>
                      <a:pt x="11932" y="7179"/>
                      <a:pt x="11931" y="7210"/>
                      <a:pt x="11936" y="7241"/>
                    </a:cubicBezTo>
                    <a:cubicBezTo>
                      <a:pt x="11907" y="7691"/>
                      <a:pt x="11858" y="8158"/>
                      <a:pt x="11785" y="8636"/>
                    </a:cubicBezTo>
                    <a:cubicBezTo>
                      <a:pt x="11764" y="8680"/>
                      <a:pt x="11756" y="8730"/>
                      <a:pt x="11762" y="8781"/>
                    </a:cubicBezTo>
                    <a:cubicBezTo>
                      <a:pt x="11670" y="9345"/>
                      <a:pt x="11545" y="9925"/>
                      <a:pt x="11381" y="10510"/>
                    </a:cubicBezTo>
                    <a:cubicBezTo>
                      <a:pt x="11371" y="10531"/>
                      <a:pt x="11365" y="10553"/>
                      <a:pt x="11361" y="10577"/>
                    </a:cubicBezTo>
                    <a:cubicBezTo>
                      <a:pt x="11342" y="10644"/>
                      <a:pt x="11323" y="10710"/>
                      <a:pt x="11303" y="10778"/>
                    </a:cubicBezTo>
                    <a:cubicBezTo>
                      <a:pt x="11081" y="10620"/>
                      <a:pt x="10826" y="10482"/>
                      <a:pt x="10531" y="10368"/>
                    </a:cubicBezTo>
                    <a:cubicBezTo>
                      <a:pt x="9946" y="9809"/>
                      <a:pt x="9034" y="8210"/>
                      <a:pt x="8138" y="6169"/>
                    </a:cubicBezTo>
                    <a:cubicBezTo>
                      <a:pt x="8055" y="5980"/>
                      <a:pt x="7876" y="5864"/>
                      <a:pt x="7671" y="5864"/>
                    </a:cubicBezTo>
                    <a:cubicBezTo>
                      <a:pt x="7466" y="5864"/>
                      <a:pt x="7287" y="5980"/>
                      <a:pt x="7204" y="6169"/>
                    </a:cubicBezTo>
                    <a:cubicBezTo>
                      <a:pt x="6308" y="8210"/>
                      <a:pt x="5397" y="9809"/>
                      <a:pt x="4813" y="10368"/>
                    </a:cubicBezTo>
                    <a:cubicBezTo>
                      <a:pt x="4519" y="10482"/>
                      <a:pt x="4261" y="10618"/>
                      <a:pt x="4041" y="10777"/>
                    </a:cubicBezTo>
                    <a:cubicBezTo>
                      <a:pt x="3649" y="9447"/>
                      <a:pt x="3405" y="7880"/>
                      <a:pt x="3380" y="6507"/>
                    </a:cubicBezTo>
                    <a:cubicBezTo>
                      <a:pt x="3355" y="5168"/>
                      <a:pt x="3521" y="3303"/>
                      <a:pt x="4451" y="2019"/>
                    </a:cubicBezTo>
                    <a:cubicBezTo>
                      <a:pt x="4574" y="1851"/>
                      <a:pt x="4706" y="1698"/>
                      <a:pt x="4849" y="1557"/>
                    </a:cubicBezTo>
                    <a:cubicBezTo>
                      <a:pt x="5591" y="1770"/>
                      <a:pt x="6579" y="2409"/>
                      <a:pt x="7147" y="3293"/>
                    </a:cubicBezTo>
                    <a:cubicBezTo>
                      <a:pt x="7262" y="3474"/>
                      <a:pt x="7457" y="3581"/>
                      <a:pt x="7671" y="3581"/>
                    </a:cubicBezTo>
                    <a:cubicBezTo>
                      <a:pt x="7884" y="3581"/>
                      <a:pt x="8080" y="3474"/>
                      <a:pt x="8196" y="3293"/>
                    </a:cubicBezTo>
                    <a:cubicBezTo>
                      <a:pt x="8763" y="2409"/>
                      <a:pt x="9751" y="1770"/>
                      <a:pt x="10493" y="1557"/>
                    </a:cubicBezTo>
                    <a:cubicBezTo>
                      <a:pt x="10683" y="1744"/>
                      <a:pt x="10855" y="1956"/>
                      <a:pt x="11009" y="2191"/>
                    </a:cubicBezTo>
                    <a:cubicBezTo>
                      <a:pt x="11059" y="2268"/>
                      <a:pt x="11143" y="2310"/>
                      <a:pt x="11229" y="2310"/>
                    </a:cubicBezTo>
                    <a:cubicBezTo>
                      <a:pt x="11277" y="2310"/>
                      <a:pt x="11325" y="2296"/>
                      <a:pt x="11370" y="2267"/>
                    </a:cubicBezTo>
                    <a:cubicBezTo>
                      <a:pt x="11490" y="2189"/>
                      <a:pt x="11524" y="2028"/>
                      <a:pt x="11446" y="1906"/>
                    </a:cubicBezTo>
                    <a:cubicBezTo>
                      <a:pt x="10624" y="642"/>
                      <a:pt x="9355" y="1"/>
                      <a:pt x="7671" y="1"/>
                    </a:cubicBezTo>
                    <a:close/>
                    <a:moveTo>
                      <a:pt x="7671" y="10474"/>
                    </a:moveTo>
                    <a:cubicBezTo>
                      <a:pt x="8764" y="10474"/>
                      <a:pt x="9629" y="10590"/>
                      <a:pt x="10281" y="10829"/>
                    </a:cubicBezTo>
                    <a:cubicBezTo>
                      <a:pt x="10291" y="10834"/>
                      <a:pt x="10303" y="10839"/>
                      <a:pt x="10314" y="10841"/>
                    </a:cubicBezTo>
                    <a:cubicBezTo>
                      <a:pt x="10754" y="11008"/>
                      <a:pt x="11095" y="11231"/>
                      <a:pt x="11340" y="11510"/>
                    </a:cubicBezTo>
                    <a:cubicBezTo>
                      <a:pt x="11453" y="11641"/>
                      <a:pt x="11498" y="11833"/>
                      <a:pt x="11490" y="12055"/>
                    </a:cubicBezTo>
                    <a:lnTo>
                      <a:pt x="11490" y="12061"/>
                    </a:lnTo>
                    <a:cubicBezTo>
                      <a:pt x="11468" y="12554"/>
                      <a:pt x="11188" y="13198"/>
                      <a:pt x="10807" y="13657"/>
                    </a:cubicBezTo>
                    <a:cubicBezTo>
                      <a:pt x="10720" y="13764"/>
                      <a:pt x="10592" y="13825"/>
                      <a:pt x="10459" y="13833"/>
                    </a:cubicBezTo>
                    <a:cubicBezTo>
                      <a:pt x="10452" y="13832"/>
                      <a:pt x="10444" y="13832"/>
                      <a:pt x="10438" y="13832"/>
                    </a:cubicBezTo>
                    <a:cubicBezTo>
                      <a:pt x="10429" y="13832"/>
                      <a:pt x="10420" y="13833"/>
                      <a:pt x="10411" y="13834"/>
                    </a:cubicBezTo>
                    <a:cubicBezTo>
                      <a:pt x="10341" y="13832"/>
                      <a:pt x="10273" y="13816"/>
                      <a:pt x="10206" y="13784"/>
                    </a:cubicBezTo>
                    <a:cubicBezTo>
                      <a:pt x="9953" y="13665"/>
                      <a:pt x="9660" y="13562"/>
                      <a:pt x="9347" y="13478"/>
                    </a:cubicBezTo>
                    <a:cubicBezTo>
                      <a:pt x="9407" y="13355"/>
                      <a:pt x="9475" y="13233"/>
                      <a:pt x="9552" y="13108"/>
                    </a:cubicBezTo>
                    <a:cubicBezTo>
                      <a:pt x="9729" y="13151"/>
                      <a:pt x="9897" y="13173"/>
                      <a:pt x="10049" y="13173"/>
                    </a:cubicBezTo>
                    <a:cubicBezTo>
                      <a:pt x="10131" y="13173"/>
                      <a:pt x="10207" y="13166"/>
                      <a:pt x="10281" y="13155"/>
                    </a:cubicBezTo>
                    <a:cubicBezTo>
                      <a:pt x="10570" y="13106"/>
                      <a:pt x="10797" y="12961"/>
                      <a:pt x="10920" y="12742"/>
                    </a:cubicBezTo>
                    <a:cubicBezTo>
                      <a:pt x="11120" y="12386"/>
                      <a:pt x="11006" y="11918"/>
                      <a:pt x="10651" y="11629"/>
                    </a:cubicBezTo>
                    <a:cubicBezTo>
                      <a:pt x="10258" y="11308"/>
                      <a:pt x="9082" y="10970"/>
                      <a:pt x="7671" y="10970"/>
                    </a:cubicBezTo>
                    <a:cubicBezTo>
                      <a:pt x="6261" y="10970"/>
                      <a:pt x="5083" y="11308"/>
                      <a:pt x="4692" y="11629"/>
                    </a:cubicBezTo>
                    <a:cubicBezTo>
                      <a:pt x="4336" y="11918"/>
                      <a:pt x="4225" y="12386"/>
                      <a:pt x="4423" y="12742"/>
                    </a:cubicBezTo>
                    <a:cubicBezTo>
                      <a:pt x="4545" y="12961"/>
                      <a:pt x="4773" y="13106"/>
                      <a:pt x="5061" y="13155"/>
                    </a:cubicBezTo>
                    <a:cubicBezTo>
                      <a:pt x="5135" y="13166"/>
                      <a:pt x="5213" y="13173"/>
                      <a:pt x="5294" y="13173"/>
                    </a:cubicBezTo>
                    <a:cubicBezTo>
                      <a:pt x="5446" y="13173"/>
                      <a:pt x="5613" y="13151"/>
                      <a:pt x="5792" y="13108"/>
                    </a:cubicBezTo>
                    <a:cubicBezTo>
                      <a:pt x="5867" y="13233"/>
                      <a:pt x="5935" y="13355"/>
                      <a:pt x="5995" y="13478"/>
                    </a:cubicBezTo>
                    <a:cubicBezTo>
                      <a:pt x="5683" y="13562"/>
                      <a:pt x="5389" y="13665"/>
                      <a:pt x="5136" y="13786"/>
                    </a:cubicBezTo>
                    <a:cubicBezTo>
                      <a:pt x="5066" y="13818"/>
                      <a:pt x="4990" y="13834"/>
                      <a:pt x="4916" y="13834"/>
                    </a:cubicBezTo>
                    <a:lnTo>
                      <a:pt x="4896" y="13834"/>
                    </a:lnTo>
                    <a:cubicBezTo>
                      <a:pt x="4890" y="13833"/>
                      <a:pt x="4885" y="13833"/>
                      <a:pt x="4881" y="13833"/>
                    </a:cubicBezTo>
                    <a:cubicBezTo>
                      <a:pt x="4747" y="13824"/>
                      <a:pt x="4622" y="13763"/>
                      <a:pt x="4535" y="13657"/>
                    </a:cubicBezTo>
                    <a:cubicBezTo>
                      <a:pt x="4154" y="13198"/>
                      <a:pt x="3873" y="12554"/>
                      <a:pt x="3852" y="12061"/>
                    </a:cubicBezTo>
                    <a:lnTo>
                      <a:pt x="3852" y="12055"/>
                    </a:lnTo>
                    <a:cubicBezTo>
                      <a:pt x="3844" y="11833"/>
                      <a:pt x="3890" y="11641"/>
                      <a:pt x="4004" y="11510"/>
                    </a:cubicBezTo>
                    <a:cubicBezTo>
                      <a:pt x="4249" y="11230"/>
                      <a:pt x="4590" y="11007"/>
                      <a:pt x="5030" y="10841"/>
                    </a:cubicBezTo>
                    <a:cubicBezTo>
                      <a:pt x="5043" y="10838"/>
                      <a:pt x="5053" y="10833"/>
                      <a:pt x="5066" y="10828"/>
                    </a:cubicBezTo>
                    <a:cubicBezTo>
                      <a:pt x="5716" y="10590"/>
                      <a:pt x="6579" y="10474"/>
                      <a:pt x="7671" y="10474"/>
                    </a:cubicBezTo>
                    <a:close/>
                    <a:moveTo>
                      <a:pt x="12815" y="10572"/>
                    </a:moveTo>
                    <a:cubicBezTo>
                      <a:pt x="12993" y="10572"/>
                      <a:pt x="13162" y="10677"/>
                      <a:pt x="13235" y="10846"/>
                    </a:cubicBezTo>
                    <a:lnTo>
                      <a:pt x="14108" y="12840"/>
                    </a:lnTo>
                    <a:cubicBezTo>
                      <a:pt x="14209" y="13070"/>
                      <a:pt x="14103" y="13340"/>
                      <a:pt x="13872" y="13442"/>
                    </a:cubicBezTo>
                    <a:cubicBezTo>
                      <a:pt x="13814" y="13467"/>
                      <a:pt x="13753" y="13480"/>
                      <a:pt x="13689" y="13480"/>
                    </a:cubicBezTo>
                    <a:cubicBezTo>
                      <a:pt x="13507" y="13480"/>
                      <a:pt x="13342" y="13373"/>
                      <a:pt x="13270" y="13206"/>
                    </a:cubicBezTo>
                    <a:lnTo>
                      <a:pt x="12647" y="11781"/>
                    </a:lnTo>
                    <a:cubicBezTo>
                      <a:pt x="12605" y="11685"/>
                      <a:pt x="12509" y="11625"/>
                      <a:pt x="12408" y="11625"/>
                    </a:cubicBezTo>
                    <a:cubicBezTo>
                      <a:pt x="12385" y="11625"/>
                      <a:pt x="12362" y="11627"/>
                      <a:pt x="12339" y="11634"/>
                    </a:cubicBezTo>
                    <a:lnTo>
                      <a:pt x="11989" y="11731"/>
                    </a:lnTo>
                    <a:cubicBezTo>
                      <a:pt x="11953" y="11519"/>
                      <a:pt x="11871" y="11329"/>
                      <a:pt x="11732" y="11167"/>
                    </a:cubicBezTo>
                    <a:cubicBezTo>
                      <a:pt x="11731" y="11165"/>
                      <a:pt x="11729" y="11164"/>
                      <a:pt x="11729" y="11164"/>
                    </a:cubicBezTo>
                    <a:cubicBezTo>
                      <a:pt x="11764" y="11053"/>
                      <a:pt x="11798" y="10940"/>
                      <a:pt x="11831" y="10825"/>
                    </a:cubicBezTo>
                    <a:lnTo>
                      <a:pt x="12696" y="10589"/>
                    </a:lnTo>
                    <a:cubicBezTo>
                      <a:pt x="12736" y="10577"/>
                      <a:pt x="12775" y="10572"/>
                      <a:pt x="12815" y="10572"/>
                    </a:cubicBezTo>
                    <a:close/>
                    <a:moveTo>
                      <a:pt x="2528" y="10572"/>
                    </a:moveTo>
                    <a:cubicBezTo>
                      <a:pt x="2566" y="10572"/>
                      <a:pt x="2608" y="10577"/>
                      <a:pt x="2647" y="10589"/>
                    </a:cubicBezTo>
                    <a:lnTo>
                      <a:pt x="3512" y="10825"/>
                    </a:lnTo>
                    <a:cubicBezTo>
                      <a:pt x="3547" y="10944"/>
                      <a:pt x="3581" y="11057"/>
                      <a:pt x="3613" y="11164"/>
                    </a:cubicBezTo>
                    <a:cubicBezTo>
                      <a:pt x="3612" y="11164"/>
                      <a:pt x="3611" y="11165"/>
                      <a:pt x="3611" y="11167"/>
                    </a:cubicBezTo>
                    <a:cubicBezTo>
                      <a:pt x="3470" y="11329"/>
                      <a:pt x="3388" y="11519"/>
                      <a:pt x="3353" y="11731"/>
                    </a:cubicBezTo>
                    <a:lnTo>
                      <a:pt x="3004" y="11634"/>
                    </a:lnTo>
                    <a:cubicBezTo>
                      <a:pt x="2981" y="11627"/>
                      <a:pt x="2958" y="11625"/>
                      <a:pt x="2935" y="11625"/>
                    </a:cubicBezTo>
                    <a:cubicBezTo>
                      <a:pt x="2833" y="11625"/>
                      <a:pt x="2739" y="11685"/>
                      <a:pt x="2695" y="11781"/>
                    </a:cubicBezTo>
                    <a:lnTo>
                      <a:pt x="2073" y="13206"/>
                    </a:lnTo>
                    <a:cubicBezTo>
                      <a:pt x="1999" y="13373"/>
                      <a:pt x="1834" y="13480"/>
                      <a:pt x="1653" y="13480"/>
                    </a:cubicBezTo>
                    <a:cubicBezTo>
                      <a:pt x="1591" y="13480"/>
                      <a:pt x="1529" y="13467"/>
                      <a:pt x="1470" y="13442"/>
                    </a:cubicBezTo>
                    <a:cubicBezTo>
                      <a:pt x="1239" y="13340"/>
                      <a:pt x="1133" y="13070"/>
                      <a:pt x="1234" y="12840"/>
                    </a:cubicBezTo>
                    <a:lnTo>
                      <a:pt x="2107" y="10846"/>
                    </a:lnTo>
                    <a:cubicBezTo>
                      <a:pt x="2181" y="10677"/>
                      <a:pt x="2350" y="10572"/>
                      <a:pt x="2528" y="10572"/>
                    </a:cubicBezTo>
                    <a:close/>
                    <a:moveTo>
                      <a:pt x="7671" y="12748"/>
                    </a:moveTo>
                    <a:cubicBezTo>
                      <a:pt x="8101" y="12748"/>
                      <a:pt x="8618" y="12825"/>
                      <a:pt x="9040" y="12950"/>
                    </a:cubicBezTo>
                    <a:cubicBezTo>
                      <a:pt x="8959" y="13087"/>
                      <a:pt x="8889" y="13224"/>
                      <a:pt x="8826" y="13360"/>
                    </a:cubicBezTo>
                    <a:cubicBezTo>
                      <a:pt x="8438" y="13288"/>
                      <a:pt x="8040" y="13248"/>
                      <a:pt x="7671" y="13248"/>
                    </a:cubicBezTo>
                    <a:cubicBezTo>
                      <a:pt x="7301" y="13248"/>
                      <a:pt x="6905" y="13288"/>
                      <a:pt x="6517" y="13360"/>
                    </a:cubicBezTo>
                    <a:cubicBezTo>
                      <a:pt x="6453" y="13224"/>
                      <a:pt x="6383" y="13087"/>
                      <a:pt x="6302" y="12950"/>
                    </a:cubicBezTo>
                    <a:cubicBezTo>
                      <a:pt x="6725" y="12825"/>
                      <a:pt x="7241" y="12748"/>
                      <a:pt x="7671" y="12748"/>
                    </a:cubicBezTo>
                    <a:close/>
                    <a:moveTo>
                      <a:pt x="7671" y="11492"/>
                    </a:moveTo>
                    <a:cubicBezTo>
                      <a:pt x="8210" y="11492"/>
                      <a:pt x="8788" y="11552"/>
                      <a:pt x="9302" y="11661"/>
                    </a:cubicBezTo>
                    <a:cubicBezTo>
                      <a:pt x="9780" y="11762"/>
                      <a:pt x="10160" y="11902"/>
                      <a:pt x="10321" y="12032"/>
                    </a:cubicBezTo>
                    <a:cubicBezTo>
                      <a:pt x="10477" y="12160"/>
                      <a:pt x="10538" y="12355"/>
                      <a:pt x="10465" y="12487"/>
                    </a:cubicBezTo>
                    <a:cubicBezTo>
                      <a:pt x="10414" y="12578"/>
                      <a:pt x="10279" y="12650"/>
                      <a:pt x="10048" y="12650"/>
                    </a:cubicBezTo>
                    <a:cubicBezTo>
                      <a:pt x="9992" y="12650"/>
                      <a:pt x="9933" y="12647"/>
                      <a:pt x="9868" y="12638"/>
                    </a:cubicBezTo>
                    <a:cubicBezTo>
                      <a:pt x="9907" y="12585"/>
                      <a:pt x="9946" y="12531"/>
                      <a:pt x="9989" y="12476"/>
                    </a:cubicBezTo>
                    <a:cubicBezTo>
                      <a:pt x="10077" y="12361"/>
                      <a:pt x="10056" y="12197"/>
                      <a:pt x="9941" y="12111"/>
                    </a:cubicBezTo>
                    <a:cubicBezTo>
                      <a:pt x="9894" y="12074"/>
                      <a:pt x="9838" y="12056"/>
                      <a:pt x="9783" y="12056"/>
                    </a:cubicBezTo>
                    <a:cubicBezTo>
                      <a:pt x="9705" y="12056"/>
                      <a:pt x="9627" y="12092"/>
                      <a:pt x="9575" y="12160"/>
                    </a:cubicBezTo>
                    <a:cubicBezTo>
                      <a:pt x="9488" y="12274"/>
                      <a:pt x="9406" y="12386"/>
                      <a:pt x="9329" y="12495"/>
                    </a:cubicBezTo>
                    <a:cubicBezTo>
                      <a:pt x="8832" y="12328"/>
                      <a:pt x="8204" y="12226"/>
                      <a:pt x="7671" y="12226"/>
                    </a:cubicBezTo>
                    <a:cubicBezTo>
                      <a:pt x="7138" y="12226"/>
                      <a:pt x="6509" y="12328"/>
                      <a:pt x="6014" y="12495"/>
                    </a:cubicBezTo>
                    <a:cubicBezTo>
                      <a:pt x="5936" y="12386"/>
                      <a:pt x="5856" y="12274"/>
                      <a:pt x="5768" y="12160"/>
                    </a:cubicBezTo>
                    <a:cubicBezTo>
                      <a:pt x="5716" y="12092"/>
                      <a:pt x="5638" y="12056"/>
                      <a:pt x="5560" y="12056"/>
                    </a:cubicBezTo>
                    <a:cubicBezTo>
                      <a:pt x="5505" y="12056"/>
                      <a:pt x="5448" y="12074"/>
                      <a:pt x="5403" y="12111"/>
                    </a:cubicBezTo>
                    <a:cubicBezTo>
                      <a:pt x="5288" y="12197"/>
                      <a:pt x="5266" y="12361"/>
                      <a:pt x="5353" y="12476"/>
                    </a:cubicBezTo>
                    <a:cubicBezTo>
                      <a:pt x="5396" y="12531"/>
                      <a:pt x="5435" y="12585"/>
                      <a:pt x="5475" y="12638"/>
                    </a:cubicBezTo>
                    <a:cubicBezTo>
                      <a:pt x="5411" y="12647"/>
                      <a:pt x="5351" y="12650"/>
                      <a:pt x="5297" y="12650"/>
                    </a:cubicBezTo>
                    <a:cubicBezTo>
                      <a:pt x="5065" y="12650"/>
                      <a:pt x="4929" y="12578"/>
                      <a:pt x="4877" y="12487"/>
                    </a:cubicBezTo>
                    <a:cubicBezTo>
                      <a:pt x="4804" y="12355"/>
                      <a:pt x="4866" y="12160"/>
                      <a:pt x="5021" y="12032"/>
                    </a:cubicBezTo>
                    <a:cubicBezTo>
                      <a:pt x="5182" y="11902"/>
                      <a:pt x="5563" y="11762"/>
                      <a:pt x="6040" y="11661"/>
                    </a:cubicBezTo>
                    <a:cubicBezTo>
                      <a:pt x="6554" y="11552"/>
                      <a:pt x="7133" y="11492"/>
                      <a:pt x="7671" y="11492"/>
                    </a:cubicBezTo>
                    <a:close/>
                    <a:moveTo>
                      <a:pt x="7671" y="6404"/>
                    </a:moveTo>
                    <a:cubicBezTo>
                      <a:pt x="8373" y="7999"/>
                      <a:pt x="9075" y="9308"/>
                      <a:pt x="9652" y="10120"/>
                    </a:cubicBezTo>
                    <a:cubicBezTo>
                      <a:pt x="9086" y="10007"/>
                      <a:pt x="8427" y="9952"/>
                      <a:pt x="7671" y="9952"/>
                    </a:cubicBezTo>
                    <a:cubicBezTo>
                      <a:pt x="6915" y="9952"/>
                      <a:pt x="6258" y="10007"/>
                      <a:pt x="5691" y="10120"/>
                    </a:cubicBezTo>
                    <a:cubicBezTo>
                      <a:pt x="6268" y="9308"/>
                      <a:pt x="6969" y="7999"/>
                      <a:pt x="7671" y="6404"/>
                    </a:cubicBezTo>
                    <a:close/>
                    <a:moveTo>
                      <a:pt x="13239" y="7212"/>
                    </a:moveTo>
                    <a:cubicBezTo>
                      <a:pt x="13383" y="7212"/>
                      <a:pt x="13522" y="7281"/>
                      <a:pt x="13610" y="7398"/>
                    </a:cubicBezTo>
                    <a:lnTo>
                      <a:pt x="14703" y="8892"/>
                    </a:lnTo>
                    <a:cubicBezTo>
                      <a:pt x="14775" y="8991"/>
                      <a:pt x="14805" y="9111"/>
                      <a:pt x="14787" y="9232"/>
                    </a:cubicBezTo>
                    <a:cubicBezTo>
                      <a:pt x="14769" y="9353"/>
                      <a:pt x="14703" y="9460"/>
                      <a:pt x="14605" y="9531"/>
                    </a:cubicBezTo>
                    <a:cubicBezTo>
                      <a:pt x="14526" y="9589"/>
                      <a:pt x="14433" y="9619"/>
                      <a:pt x="14335" y="9619"/>
                    </a:cubicBezTo>
                    <a:cubicBezTo>
                      <a:pt x="14188" y="9619"/>
                      <a:pt x="14053" y="9552"/>
                      <a:pt x="13965" y="9432"/>
                    </a:cubicBezTo>
                    <a:lnTo>
                      <a:pt x="13163" y="8337"/>
                    </a:lnTo>
                    <a:cubicBezTo>
                      <a:pt x="13114" y="8269"/>
                      <a:pt x="13036" y="8230"/>
                      <a:pt x="12954" y="8230"/>
                    </a:cubicBezTo>
                    <a:cubicBezTo>
                      <a:pt x="12931" y="8230"/>
                      <a:pt x="12908" y="8234"/>
                      <a:pt x="12885" y="8240"/>
                    </a:cubicBezTo>
                    <a:lnTo>
                      <a:pt x="12338" y="8390"/>
                    </a:lnTo>
                    <a:cubicBezTo>
                      <a:pt x="12380" y="8067"/>
                      <a:pt x="12415" y="7741"/>
                      <a:pt x="12439" y="7414"/>
                    </a:cubicBezTo>
                    <a:lnTo>
                      <a:pt x="13119" y="7228"/>
                    </a:lnTo>
                    <a:cubicBezTo>
                      <a:pt x="13158" y="7217"/>
                      <a:pt x="13200" y="7212"/>
                      <a:pt x="13239" y="7212"/>
                    </a:cubicBezTo>
                    <a:close/>
                    <a:moveTo>
                      <a:pt x="2103" y="7212"/>
                    </a:moveTo>
                    <a:cubicBezTo>
                      <a:pt x="2143" y="7212"/>
                      <a:pt x="2184" y="7217"/>
                      <a:pt x="2223" y="7228"/>
                    </a:cubicBezTo>
                    <a:lnTo>
                      <a:pt x="2903" y="7414"/>
                    </a:lnTo>
                    <a:cubicBezTo>
                      <a:pt x="2929" y="7747"/>
                      <a:pt x="2965" y="8073"/>
                      <a:pt x="3010" y="8391"/>
                    </a:cubicBezTo>
                    <a:lnTo>
                      <a:pt x="2457" y="8240"/>
                    </a:lnTo>
                    <a:cubicBezTo>
                      <a:pt x="2434" y="8234"/>
                      <a:pt x="2411" y="8230"/>
                      <a:pt x="2389" y="8230"/>
                    </a:cubicBezTo>
                    <a:cubicBezTo>
                      <a:pt x="2308" y="8230"/>
                      <a:pt x="2230" y="8269"/>
                      <a:pt x="2178" y="8337"/>
                    </a:cubicBezTo>
                    <a:lnTo>
                      <a:pt x="1377" y="9432"/>
                    </a:lnTo>
                    <a:cubicBezTo>
                      <a:pt x="1290" y="9552"/>
                      <a:pt x="1155" y="9619"/>
                      <a:pt x="1007" y="9619"/>
                    </a:cubicBezTo>
                    <a:cubicBezTo>
                      <a:pt x="909" y="9619"/>
                      <a:pt x="817" y="9589"/>
                      <a:pt x="737" y="9531"/>
                    </a:cubicBezTo>
                    <a:cubicBezTo>
                      <a:pt x="639" y="9460"/>
                      <a:pt x="574" y="9353"/>
                      <a:pt x="556" y="9232"/>
                    </a:cubicBezTo>
                    <a:cubicBezTo>
                      <a:pt x="537" y="9111"/>
                      <a:pt x="566" y="8991"/>
                      <a:pt x="639" y="8892"/>
                    </a:cubicBezTo>
                    <a:lnTo>
                      <a:pt x="1733" y="7398"/>
                    </a:lnTo>
                    <a:cubicBezTo>
                      <a:pt x="1820" y="7281"/>
                      <a:pt x="1961" y="7212"/>
                      <a:pt x="2103" y="7212"/>
                    </a:cubicBezTo>
                    <a:close/>
                    <a:moveTo>
                      <a:pt x="10464" y="6334"/>
                    </a:moveTo>
                    <a:cubicBezTo>
                      <a:pt x="9981" y="6334"/>
                      <a:pt x="9587" y="6728"/>
                      <a:pt x="9587" y="7211"/>
                    </a:cubicBezTo>
                    <a:cubicBezTo>
                      <a:pt x="9587" y="7695"/>
                      <a:pt x="9981" y="8088"/>
                      <a:pt x="10464" y="8088"/>
                    </a:cubicBezTo>
                    <a:cubicBezTo>
                      <a:pt x="10947" y="8088"/>
                      <a:pt x="11340" y="7695"/>
                      <a:pt x="11340" y="7211"/>
                    </a:cubicBezTo>
                    <a:cubicBezTo>
                      <a:pt x="11340" y="6728"/>
                      <a:pt x="10947" y="6334"/>
                      <a:pt x="10464" y="6334"/>
                    </a:cubicBezTo>
                    <a:close/>
                    <a:moveTo>
                      <a:pt x="4880" y="6334"/>
                    </a:moveTo>
                    <a:cubicBezTo>
                      <a:pt x="4396" y="6334"/>
                      <a:pt x="4002" y="6728"/>
                      <a:pt x="4002" y="7211"/>
                    </a:cubicBezTo>
                    <a:cubicBezTo>
                      <a:pt x="4002" y="7695"/>
                      <a:pt x="4396" y="8088"/>
                      <a:pt x="4880" y="8088"/>
                    </a:cubicBezTo>
                    <a:cubicBezTo>
                      <a:pt x="5362" y="8088"/>
                      <a:pt x="5755" y="7695"/>
                      <a:pt x="5755" y="7211"/>
                    </a:cubicBezTo>
                    <a:cubicBezTo>
                      <a:pt x="5755" y="6728"/>
                      <a:pt x="5362" y="6334"/>
                      <a:pt x="4880" y="6334"/>
                    </a:cubicBezTo>
                    <a:close/>
                    <a:moveTo>
                      <a:pt x="10464" y="6856"/>
                    </a:moveTo>
                    <a:cubicBezTo>
                      <a:pt x="10659" y="6856"/>
                      <a:pt x="10819" y="7015"/>
                      <a:pt x="10819" y="7211"/>
                    </a:cubicBezTo>
                    <a:cubicBezTo>
                      <a:pt x="10819" y="7408"/>
                      <a:pt x="10659" y="7566"/>
                      <a:pt x="10464" y="7566"/>
                    </a:cubicBezTo>
                    <a:cubicBezTo>
                      <a:pt x="10267" y="7566"/>
                      <a:pt x="10108" y="7408"/>
                      <a:pt x="10108" y="7211"/>
                    </a:cubicBezTo>
                    <a:cubicBezTo>
                      <a:pt x="10108" y="7015"/>
                      <a:pt x="10267" y="6856"/>
                      <a:pt x="10464" y="6856"/>
                    </a:cubicBezTo>
                    <a:close/>
                    <a:moveTo>
                      <a:pt x="4880" y="6856"/>
                    </a:moveTo>
                    <a:cubicBezTo>
                      <a:pt x="5075" y="6856"/>
                      <a:pt x="5234" y="7015"/>
                      <a:pt x="5234" y="7211"/>
                    </a:cubicBezTo>
                    <a:cubicBezTo>
                      <a:pt x="5234" y="7408"/>
                      <a:pt x="5075" y="7566"/>
                      <a:pt x="4880" y="7566"/>
                    </a:cubicBezTo>
                    <a:cubicBezTo>
                      <a:pt x="4683" y="7566"/>
                      <a:pt x="4523" y="7408"/>
                      <a:pt x="4523" y="7211"/>
                    </a:cubicBezTo>
                    <a:cubicBezTo>
                      <a:pt x="4523" y="7015"/>
                      <a:pt x="4683" y="6856"/>
                      <a:pt x="4880" y="6856"/>
                    </a:cubicBezTo>
                    <a:close/>
                    <a:moveTo>
                      <a:pt x="9942" y="3285"/>
                    </a:moveTo>
                    <a:cubicBezTo>
                      <a:pt x="9276" y="3285"/>
                      <a:pt x="8734" y="3828"/>
                      <a:pt x="8734" y="4494"/>
                    </a:cubicBezTo>
                    <a:cubicBezTo>
                      <a:pt x="8734" y="5161"/>
                      <a:pt x="9276" y="5702"/>
                      <a:pt x="9942" y="5702"/>
                    </a:cubicBezTo>
                    <a:cubicBezTo>
                      <a:pt x="10608" y="5702"/>
                      <a:pt x="11152" y="5161"/>
                      <a:pt x="11152" y="4494"/>
                    </a:cubicBezTo>
                    <a:cubicBezTo>
                      <a:pt x="11152" y="3828"/>
                      <a:pt x="10608" y="3285"/>
                      <a:pt x="9942" y="3285"/>
                    </a:cubicBezTo>
                    <a:close/>
                    <a:moveTo>
                      <a:pt x="5400" y="3285"/>
                    </a:moveTo>
                    <a:cubicBezTo>
                      <a:pt x="4734" y="3285"/>
                      <a:pt x="4192" y="3828"/>
                      <a:pt x="4192" y="4494"/>
                    </a:cubicBezTo>
                    <a:cubicBezTo>
                      <a:pt x="4192" y="5161"/>
                      <a:pt x="4734" y="5702"/>
                      <a:pt x="5400" y="5702"/>
                    </a:cubicBezTo>
                    <a:cubicBezTo>
                      <a:pt x="6067" y="5702"/>
                      <a:pt x="6609" y="5161"/>
                      <a:pt x="6609" y="4494"/>
                    </a:cubicBezTo>
                    <a:cubicBezTo>
                      <a:pt x="6609" y="3828"/>
                      <a:pt x="6067" y="3285"/>
                      <a:pt x="5400" y="3285"/>
                    </a:cubicBezTo>
                    <a:close/>
                    <a:moveTo>
                      <a:pt x="9942" y="3807"/>
                    </a:moveTo>
                    <a:cubicBezTo>
                      <a:pt x="10321" y="3807"/>
                      <a:pt x="10630" y="4115"/>
                      <a:pt x="10630" y="4494"/>
                    </a:cubicBezTo>
                    <a:cubicBezTo>
                      <a:pt x="10630" y="4874"/>
                      <a:pt x="10321" y="5180"/>
                      <a:pt x="9942" y="5180"/>
                    </a:cubicBezTo>
                    <a:cubicBezTo>
                      <a:pt x="9564" y="5180"/>
                      <a:pt x="9256" y="4874"/>
                      <a:pt x="9256" y="4494"/>
                    </a:cubicBezTo>
                    <a:cubicBezTo>
                      <a:pt x="9256" y="4115"/>
                      <a:pt x="9564" y="3807"/>
                      <a:pt x="9942" y="3807"/>
                    </a:cubicBezTo>
                    <a:close/>
                    <a:moveTo>
                      <a:pt x="5400" y="3807"/>
                    </a:moveTo>
                    <a:cubicBezTo>
                      <a:pt x="5778" y="3807"/>
                      <a:pt x="6087" y="4115"/>
                      <a:pt x="6087" y="4494"/>
                    </a:cubicBezTo>
                    <a:cubicBezTo>
                      <a:pt x="6087" y="4874"/>
                      <a:pt x="5778" y="5180"/>
                      <a:pt x="5400" y="5180"/>
                    </a:cubicBezTo>
                    <a:cubicBezTo>
                      <a:pt x="5021" y="5180"/>
                      <a:pt x="4714" y="4874"/>
                      <a:pt x="4714" y="4494"/>
                    </a:cubicBezTo>
                    <a:cubicBezTo>
                      <a:pt x="4714" y="4115"/>
                      <a:pt x="5021" y="3807"/>
                      <a:pt x="5400" y="3807"/>
                    </a:cubicBezTo>
                    <a:close/>
                    <a:moveTo>
                      <a:pt x="7671" y="524"/>
                    </a:moveTo>
                    <a:cubicBezTo>
                      <a:pt x="8601" y="524"/>
                      <a:pt x="9386" y="740"/>
                      <a:pt x="10020" y="1170"/>
                    </a:cubicBezTo>
                    <a:cubicBezTo>
                      <a:pt x="9251" y="1473"/>
                      <a:pt x="8334" y="2110"/>
                      <a:pt x="7756" y="3013"/>
                    </a:cubicBezTo>
                    <a:cubicBezTo>
                      <a:pt x="7730" y="3054"/>
                      <a:pt x="7692" y="3059"/>
                      <a:pt x="7671" y="3059"/>
                    </a:cubicBezTo>
                    <a:cubicBezTo>
                      <a:pt x="7651" y="3059"/>
                      <a:pt x="7612" y="3054"/>
                      <a:pt x="7586" y="3013"/>
                    </a:cubicBezTo>
                    <a:cubicBezTo>
                      <a:pt x="7008" y="2109"/>
                      <a:pt x="6091" y="1473"/>
                      <a:pt x="5322" y="1170"/>
                    </a:cubicBezTo>
                    <a:cubicBezTo>
                      <a:pt x="5956" y="740"/>
                      <a:pt x="6741" y="524"/>
                      <a:pt x="7671" y="5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1474" name="Google Shape;1474;p42"/>
          <p:cNvGrpSpPr/>
          <p:nvPr/>
        </p:nvGrpSpPr>
        <p:grpSpPr>
          <a:xfrm>
            <a:off x="1544944" y="3687281"/>
            <a:ext cx="2169711" cy="686676"/>
            <a:chOff x="1448346" y="4069712"/>
            <a:chExt cx="2169711" cy="686676"/>
          </a:xfrm>
        </p:grpSpPr>
        <p:grpSp>
          <p:nvGrpSpPr>
            <p:cNvPr id="1475" name="Google Shape;1475;p42"/>
            <p:cNvGrpSpPr/>
            <p:nvPr/>
          </p:nvGrpSpPr>
          <p:grpSpPr>
            <a:xfrm>
              <a:off x="1448346" y="4069712"/>
              <a:ext cx="691768" cy="686676"/>
              <a:chOff x="7594420" y="1574166"/>
              <a:chExt cx="1140027" cy="1131635"/>
            </a:xfrm>
          </p:grpSpPr>
          <p:sp>
            <p:nvSpPr>
              <p:cNvPr id="1476" name="Google Shape;1476;p42"/>
              <p:cNvSpPr/>
              <p:nvPr/>
            </p:nvSpPr>
            <p:spPr>
              <a:xfrm>
                <a:off x="7594420" y="1574166"/>
                <a:ext cx="1140027" cy="1131635"/>
              </a:xfrm>
              <a:custGeom>
                <a:avLst/>
                <a:gdLst/>
                <a:ahLst/>
                <a:cxnLst/>
                <a:rect l="l" t="t" r="r" b="b"/>
                <a:pathLst>
                  <a:path w="17932" h="17800" extrusionOk="0">
                    <a:moveTo>
                      <a:pt x="16465" y="12005"/>
                    </a:moveTo>
                    <a:cubicBezTo>
                      <a:pt x="16126" y="11386"/>
                      <a:pt x="15636" y="10876"/>
                      <a:pt x="15000" y="10488"/>
                    </a:cubicBezTo>
                    <a:cubicBezTo>
                      <a:pt x="14228" y="10017"/>
                      <a:pt x="13242" y="9727"/>
                      <a:pt x="12067" y="9629"/>
                    </a:cubicBezTo>
                    <a:cubicBezTo>
                      <a:pt x="12054" y="9615"/>
                      <a:pt x="12042" y="9600"/>
                      <a:pt x="12030" y="9587"/>
                    </a:cubicBezTo>
                    <a:cubicBezTo>
                      <a:pt x="12087" y="9232"/>
                      <a:pt x="12090" y="8905"/>
                      <a:pt x="12031" y="8609"/>
                    </a:cubicBezTo>
                    <a:cubicBezTo>
                      <a:pt x="12531" y="8787"/>
                      <a:pt x="12929" y="9156"/>
                      <a:pt x="13059" y="9287"/>
                    </a:cubicBezTo>
                    <a:cubicBezTo>
                      <a:pt x="13225" y="9456"/>
                      <a:pt x="13449" y="9548"/>
                      <a:pt x="13688" y="9548"/>
                    </a:cubicBezTo>
                    <a:cubicBezTo>
                      <a:pt x="13921" y="9548"/>
                      <a:pt x="14144" y="9457"/>
                      <a:pt x="14311" y="9292"/>
                    </a:cubicBezTo>
                    <a:cubicBezTo>
                      <a:pt x="14478" y="9124"/>
                      <a:pt x="14570" y="8902"/>
                      <a:pt x="14570" y="8666"/>
                    </a:cubicBezTo>
                    <a:cubicBezTo>
                      <a:pt x="14575" y="8429"/>
                      <a:pt x="14481" y="8207"/>
                      <a:pt x="14314" y="8038"/>
                    </a:cubicBezTo>
                    <a:cubicBezTo>
                      <a:pt x="14007" y="7730"/>
                      <a:pt x="13506" y="7305"/>
                      <a:pt x="12845" y="7022"/>
                    </a:cubicBezTo>
                    <a:cubicBezTo>
                      <a:pt x="12395" y="6830"/>
                      <a:pt x="11941" y="6735"/>
                      <a:pt x="11493" y="6735"/>
                    </a:cubicBezTo>
                    <a:cubicBezTo>
                      <a:pt x="11416" y="6735"/>
                      <a:pt x="11340" y="6738"/>
                      <a:pt x="11263" y="6743"/>
                    </a:cubicBezTo>
                    <a:cubicBezTo>
                      <a:pt x="11177" y="6460"/>
                      <a:pt x="11079" y="6178"/>
                      <a:pt x="10976" y="5901"/>
                    </a:cubicBezTo>
                    <a:cubicBezTo>
                      <a:pt x="10806" y="5451"/>
                      <a:pt x="10491" y="5082"/>
                      <a:pt x="10099" y="4838"/>
                    </a:cubicBezTo>
                    <a:cubicBezTo>
                      <a:pt x="10071" y="3424"/>
                      <a:pt x="9769" y="2297"/>
                      <a:pt x="9202" y="1487"/>
                    </a:cubicBezTo>
                    <a:cubicBezTo>
                      <a:pt x="8522" y="514"/>
                      <a:pt x="7484" y="1"/>
                      <a:pt x="6197" y="1"/>
                    </a:cubicBezTo>
                    <a:cubicBezTo>
                      <a:pt x="4946" y="1"/>
                      <a:pt x="3818" y="598"/>
                      <a:pt x="3021" y="1683"/>
                    </a:cubicBezTo>
                    <a:cubicBezTo>
                      <a:pt x="2713" y="2103"/>
                      <a:pt x="2462" y="2587"/>
                      <a:pt x="2288" y="3097"/>
                    </a:cubicBezTo>
                    <a:cubicBezTo>
                      <a:pt x="1865" y="3160"/>
                      <a:pt x="1457" y="3354"/>
                      <a:pt x="1133" y="3678"/>
                    </a:cubicBezTo>
                    <a:cubicBezTo>
                      <a:pt x="740" y="4070"/>
                      <a:pt x="526" y="4588"/>
                      <a:pt x="526" y="5142"/>
                    </a:cubicBezTo>
                    <a:cubicBezTo>
                      <a:pt x="526" y="5298"/>
                      <a:pt x="527" y="5452"/>
                      <a:pt x="529" y="5598"/>
                    </a:cubicBezTo>
                    <a:cubicBezTo>
                      <a:pt x="537" y="6333"/>
                      <a:pt x="544" y="6967"/>
                      <a:pt x="328" y="7487"/>
                    </a:cubicBezTo>
                    <a:cubicBezTo>
                      <a:pt x="231" y="7718"/>
                      <a:pt x="269" y="7970"/>
                      <a:pt x="426" y="8163"/>
                    </a:cubicBezTo>
                    <a:cubicBezTo>
                      <a:pt x="556" y="8323"/>
                      <a:pt x="751" y="8414"/>
                      <a:pt x="952" y="8414"/>
                    </a:cubicBezTo>
                    <a:cubicBezTo>
                      <a:pt x="997" y="8414"/>
                      <a:pt x="1041" y="8409"/>
                      <a:pt x="1083" y="8402"/>
                    </a:cubicBezTo>
                    <a:cubicBezTo>
                      <a:pt x="1171" y="8384"/>
                      <a:pt x="1257" y="8365"/>
                      <a:pt x="1342" y="8343"/>
                    </a:cubicBezTo>
                    <a:cubicBezTo>
                      <a:pt x="1483" y="8307"/>
                      <a:pt x="1566" y="8165"/>
                      <a:pt x="1529" y="8027"/>
                    </a:cubicBezTo>
                    <a:cubicBezTo>
                      <a:pt x="1529" y="8024"/>
                      <a:pt x="1527" y="8021"/>
                      <a:pt x="1527" y="8019"/>
                    </a:cubicBezTo>
                    <a:cubicBezTo>
                      <a:pt x="1776" y="7938"/>
                      <a:pt x="2008" y="7838"/>
                      <a:pt x="2222" y="7726"/>
                    </a:cubicBezTo>
                    <a:cubicBezTo>
                      <a:pt x="2222" y="7728"/>
                      <a:pt x="2225" y="7730"/>
                      <a:pt x="2227" y="7732"/>
                    </a:cubicBezTo>
                    <a:cubicBezTo>
                      <a:pt x="2274" y="7814"/>
                      <a:pt x="2360" y="7859"/>
                      <a:pt x="2451" y="7859"/>
                    </a:cubicBezTo>
                    <a:cubicBezTo>
                      <a:pt x="2495" y="7859"/>
                      <a:pt x="2541" y="7847"/>
                      <a:pt x="2583" y="7822"/>
                    </a:cubicBezTo>
                    <a:cubicBezTo>
                      <a:pt x="3186" y="7462"/>
                      <a:pt x="3652" y="7019"/>
                      <a:pt x="4038" y="6632"/>
                    </a:cubicBezTo>
                    <a:cubicBezTo>
                      <a:pt x="4434" y="6236"/>
                      <a:pt x="4661" y="5686"/>
                      <a:pt x="4657" y="5123"/>
                    </a:cubicBezTo>
                    <a:cubicBezTo>
                      <a:pt x="4655" y="4741"/>
                      <a:pt x="4552" y="4378"/>
                      <a:pt x="4364" y="4065"/>
                    </a:cubicBezTo>
                    <a:cubicBezTo>
                      <a:pt x="4477" y="3622"/>
                      <a:pt x="4692" y="3193"/>
                      <a:pt x="4963" y="2878"/>
                    </a:cubicBezTo>
                    <a:cubicBezTo>
                      <a:pt x="5312" y="2473"/>
                      <a:pt x="5726" y="2266"/>
                      <a:pt x="6197" y="2266"/>
                    </a:cubicBezTo>
                    <a:cubicBezTo>
                      <a:pt x="6672" y="2266"/>
                      <a:pt x="7773" y="2266"/>
                      <a:pt x="7830" y="4841"/>
                    </a:cubicBezTo>
                    <a:cubicBezTo>
                      <a:pt x="7440" y="5086"/>
                      <a:pt x="7128" y="5454"/>
                      <a:pt x="6959" y="5901"/>
                    </a:cubicBezTo>
                    <a:cubicBezTo>
                      <a:pt x="6856" y="6178"/>
                      <a:pt x="6758" y="6460"/>
                      <a:pt x="6670" y="6743"/>
                    </a:cubicBezTo>
                    <a:cubicBezTo>
                      <a:pt x="6594" y="6738"/>
                      <a:pt x="6517" y="6735"/>
                      <a:pt x="6440" y="6735"/>
                    </a:cubicBezTo>
                    <a:cubicBezTo>
                      <a:pt x="5994" y="6735"/>
                      <a:pt x="5542" y="6830"/>
                      <a:pt x="5092" y="7022"/>
                    </a:cubicBezTo>
                    <a:cubicBezTo>
                      <a:pt x="4428" y="7305"/>
                      <a:pt x="3925" y="7730"/>
                      <a:pt x="3619" y="8038"/>
                    </a:cubicBezTo>
                    <a:cubicBezTo>
                      <a:pt x="3452" y="8207"/>
                      <a:pt x="3360" y="8429"/>
                      <a:pt x="3360" y="8666"/>
                    </a:cubicBezTo>
                    <a:cubicBezTo>
                      <a:pt x="3360" y="8902"/>
                      <a:pt x="3454" y="9124"/>
                      <a:pt x="3623" y="9292"/>
                    </a:cubicBezTo>
                    <a:cubicBezTo>
                      <a:pt x="3791" y="9457"/>
                      <a:pt x="4012" y="9548"/>
                      <a:pt x="4249" y="9548"/>
                    </a:cubicBezTo>
                    <a:cubicBezTo>
                      <a:pt x="4485" y="9548"/>
                      <a:pt x="4707" y="9456"/>
                      <a:pt x="4876" y="9287"/>
                    </a:cubicBezTo>
                    <a:cubicBezTo>
                      <a:pt x="5006" y="9156"/>
                      <a:pt x="5404" y="8787"/>
                      <a:pt x="5902" y="8609"/>
                    </a:cubicBezTo>
                    <a:cubicBezTo>
                      <a:pt x="5847" y="8905"/>
                      <a:pt x="5847" y="9232"/>
                      <a:pt x="5905" y="9587"/>
                    </a:cubicBezTo>
                    <a:cubicBezTo>
                      <a:pt x="5894" y="9600"/>
                      <a:pt x="5879" y="9615"/>
                      <a:pt x="5870" y="9629"/>
                    </a:cubicBezTo>
                    <a:cubicBezTo>
                      <a:pt x="4693" y="9727"/>
                      <a:pt x="3704" y="10017"/>
                      <a:pt x="2934" y="10488"/>
                    </a:cubicBezTo>
                    <a:cubicBezTo>
                      <a:pt x="2299" y="10876"/>
                      <a:pt x="1807" y="11386"/>
                      <a:pt x="1469" y="12005"/>
                    </a:cubicBezTo>
                    <a:cubicBezTo>
                      <a:pt x="673" y="12279"/>
                      <a:pt x="144" y="13027"/>
                      <a:pt x="84" y="14035"/>
                    </a:cubicBezTo>
                    <a:cubicBezTo>
                      <a:pt x="1" y="15416"/>
                      <a:pt x="210" y="16400"/>
                      <a:pt x="805" y="17428"/>
                    </a:cubicBezTo>
                    <a:cubicBezTo>
                      <a:pt x="943" y="17664"/>
                      <a:pt x="1184" y="17799"/>
                      <a:pt x="1447" y="17799"/>
                    </a:cubicBezTo>
                    <a:cubicBezTo>
                      <a:pt x="1495" y="17799"/>
                      <a:pt x="1546" y="17796"/>
                      <a:pt x="1595" y="17787"/>
                    </a:cubicBezTo>
                    <a:cubicBezTo>
                      <a:pt x="1908" y="17725"/>
                      <a:pt x="2141" y="17480"/>
                      <a:pt x="2187" y="17163"/>
                    </a:cubicBezTo>
                    <a:cubicBezTo>
                      <a:pt x="2227" y="16877"/>
                      <a:pt x="2284" y="16625"/>
                      <a:pt x="2354" y="16401"/>
                    </a:cubicBezTo>
                    <a:cubicBezTo>
                      <a:pt x="2380" y="16478"/>
                      <a:pt x="2403" y="16558"/>
                      <a:pt x="2426" y="16643"/>
                    </a:cubicBezTo>
                    <a:cubicBezTo>
                      <a:pt x="2498" y="16944"/>
                      <a:pt x="2744" y="17158"/>
                      <a:pt x="3054" y="17186"/>
                    </a:cubicBezTo>
                    <a:cubicBezTo>
                      <a:pt x="3075" y="17187"/>
                      <a:pt x="3098" y="17187"/>
                      <a:pt x="3119" y="17187"/>
                    </a:cubicBezTo>
                    <a:cubicBezTo>
                      <a:pt x="3400" y="17187"/>
                      <a:pt x="3647" y="17028"/>
                      <a:pt x="3761" y="16766"/>
                    </a:cubicBezTo>
                    <a:cubicBezTo>
                      <a:pt x="4008" y="16200"/>
                      <a:pt x="4094" y="15633"/>
                      <a:pt x="4048" y="14870"/>
                    </a:cubicBezTo>
                    <a:cubicBezTo>
                      <a:pt x="4029" y="14555"/>
                      <a:pt x="3940" y="14267"/>
                      <a:pt x="3793" y="14029"/>
                    </a:cubicBezTo>
                    <a:cubicBezTo>
                      <a:pt x="3843" y="13899"/>
                      <a:pt x="3870" y="13760"/>
                      <a:pt x="3870" y="13606"/>
                    </a:cubicBezTo>
                    <a:cubicBezTo>
                      <a:pt x="3870" y="13120"/>
                      <a:pt x="3696" y="12699"/>
                      <a:pt x="3370" y="12391"/>
                    </a:cubicBezTo>
                    <a:cubicBezTo>
                      <a:pt x="3859" y="11887"/>
                      <a:pt x="4626" y="11564"/>
                      <a:pt x="5657" y="11432"/>
                    </a:cubicBezTo>
                    <a:cubicBezTo>
                      <a:pt x="5699" y="11570"/>
                      <a:pt x="5755" y="11698"/>
                      <a:pt x="5818" y="11819"/>
                    </a:cubicBezTo>
                    <a:cubicBezTo>
                      <a:pt x="5431" y="12291"/>
                      <a:pt x="5220" y="12880"/>
                      <a:pt x="5220" y="13521"/>
                    </a:cubicBezTo>
                    <a:cubicBezTo>
                      <a:pt x="5220" y="14364"/>
                      <a:pt x="5523" y="15007"/>
                      <a:pt x="6117" y="15429"/>
                    </a:cubicBezTo>
                    <a:cubicBezTo>
                      <a:pt x="6733" y="15864"/>
                      <a:pt x="7666" y="16077"/>
                      <a:pt x="8968" y="16077"/>
                    </a:cubicBezTo>
                    <a:cubicBezTo>
                      <a:pt x="10269" y="16077"/>
                      <a:pt x="11200" y="15864"/>
                      <a:pt x="11818" y="15429"/>
                    </a:cubicBezTo>
                    <a:cubicBezTo>
                      <a:pt x="12414" y="15007"/>
                      <a:pt x="12714" y="14364"/>
                      <a:pt x="12714" y="13521"/>
                    </a:cubicBezTo>
                    <a:cubicBezTo>
                      <a:pt x="12714" y="12880"/>
                      <a:pt x="12504" y="12291"/>
                      <a:pt x="12116" y="11819"/>
                    </a:cubicBezTo>
                    <a:cubicBezTo>
                      <a:pt x="12180" y="11698"/>
                      <a:pt x="12234" y="11570"/>
                      <a:pt x="12277" y="11432"/>
                    </a:cubicBezTo>
                    <a:cubicBezTo>
                      <a:pt x="13309" y="11564"/>
                      <a:pt x="14075" y="11887"/>
                      <a:pt x="14563" y="12391"/>
                    </a:cubicBezTo>
                    <a:cubicBezTo>
                      <a:pt x="14239" y="12699"/>
                      <a:pt x="14065" y="13120"/>
                      <a:pt x="14065" y="13606"/>
                    </a:cubicBezTo>
                    <a:cubicBezTo>
                      <a:pt x="14065" y="13760"/>
                      <a:pt x="14093" y="13899"/>
                      <a:pt x="14139" y="14029"/>
                    </a:cubicBezTo>
                    <a:cubicBezTo>
                      <a:pt x="13992" y="14267"/>
                      <a:pt x="13906" y="14555"/>
                      <a:pt x="13885" y="14871"/>
                    </a:cubicBezTo>
                    <a:cubicBezTo>
                      <a:pt x="13860" y="15294"/>
                      <a:pt x="13875" y="15646"/>
                      <a:pt x="13935" y="15976"/>
                    </a:cubicBezTo>
                    <a:cubicBezTo>
                      <a:pt x="13956" y="16102"/>
                      <a:pt x="14067" y="16191"/>
                      <a:pt x="14190" y="16191"/>
                    </a:cubicBezTo>
                    <a:cubicBezTo>
                      <a:pt x="14205" y="16191"/>
                      <a:pt x="14220" y="16189"/>
                      <a:pt x="14236" y="16187"/>
                    </a:cubicBezTo>
                    <a:cubicBezTo>
                      <a:pt x="14239" y="16187"/>
                      <a:pt x="14242" y="16186"/>
                      <a:pt x="14245" y="16185"/>
                    </a:cubicBezTo>
                    <a:cubicBezTo>
                      <a:pt x="14288" y="16343"/>
                      <a:pt x="14341" y="16501"/>
                      <a:pt x="14412" y="16662"/>
                    </a:cubicBezTo>
                    <a:cubicBezTo>
                      <a:pt x="14444" y="16739"/>
                      <a:pt x="14495" y="16798"/>
                      <a:pt x="14553" y="16842"/>
                    </a:cubicBezTo>
                    <a:cubicBezTo>
                      <a:pt x="14544" y="16865"/>
                      <a:pt x="14541" y="16890"/>
                      <a:pt x="14541" y="16917"/>
                    </a:cubicBezTo>
                    <a:cubicBezTo>
                      <a:pt x="14535" y="17061"/>
                      <a:pt x="14645" y="17182"/>
                      <a:pt x="14789" y="17187"/>
                    </a:cubicBezTo>
                    <a:lnTo>
                      <a:pt x="14817" y="17187"/>
                    </a:lnTo>
                    <a:cubicBezTo>
                      <a:pt x="15150" y="17187"/>
                      <a:pt x="15432" y="16967"/>
                      <a:pt x="15509" y="16643"/>
                    </a:cubicBezTo>
                    <a:cubicBezTo>
                      <a:pt x="15530" y="16558"/>
                      <a:pt x="15555" y="16478"/>
                      <a:pt x="15582" y="16401"/>
                    </a:cubicBezTo>
                    <a:cubicBezTo>
                      <a:pt x="15651" y="16625"/>
                      <a:pt x="15708" y="16877"/>
                      <a:pt x="15748" y="17163"/>
                    </a:cubicBezTo>
                    <a:cubicBezTo>
                      <a:pt x="15794" y="17480"/>
                      <a:pt x="16026" y="17725"/>
                      <a:pt x="16340" y="17787"/>
                    </a:cubicBezTo>
                    <a:cubicBezTo>
                      <a:pt x="16391" y="17796"/>
                      <a:pt x="16440" y="17799"/>
                      <a:pt x="16486" y="17799"/>
                    </a:cubicBezTo>
                    <a:cubicBezTo>
                      <a:pt x="16750" y="17799"/>
                      <a:pt x="16992" y="17664"/>
                      <a:pt x="17127" y="17428"/>
                    </a:cubicBezTo>
                    <a:cubicBezTo>
                      <a:pt x="17725" y="16400"/>
                      <a:pt x="17932" y="15416"/>
                      <a:pt x="17850" y="14035"/>
                    </a:cubicBezTo>
                    <a:cubicBezTo>
                      <a:pt x="17790" y="13027"/>
                      <a:pt x="17262" y="12276"/>
                      <a:pt x="16465" y="1200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77" name="Google Shape;1477;p42"/>
              <p:cNvSpPr/>
              <p:nvPr/>
            </p:nvSpPr>
            <p:spPr>
              <a:xfrm>
                <a:off x="7739307" y="1590759"/>
                <a:ext cx="480563" cy="360089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5664" extrusionOk="0">
                    <a:moveTo>
                      <a:pt x="3918" y="0"/>
                    </a:moveTo>
                    <a:cubicBezTo>
                      <a:pt x="2752" y="0"/>
                      <a:pt x="1698" y="559"/>
                      <a:pt x="951" y="1577"/>
                    </a:cubicBezTo>
                    <a:cubicBezTo>
                      <a:pt x="356" y="2385"/>
                      <a:pt x="1" y="3431"/>
                      <a:pt x="1" y="4373"/>
                    </a:cubicBezTo>
                    <a:cubicBezTo>
                      <a:pt x="1" y="4856"/>
                      <a:pt x="394" y="5245"/>
                      <a:pt x="874" y="5245"/>
                    </a:cubicBezTo>
                    <a:cubicBezTo>
                      <a:pt x="1356" y="5245"/>
                      <a:pt x="1746" y="4856"/>
                      <a:pt x="1746" y="4373"/>
                    </a:cubicBezTo>
                    <a:cubicBezTo>
                      <a:pt x="1746" y="3430"/>
                      <a:pt x="2471" y="1744"/>
                      <a:pt x="3918" y="1744"/>
                    </a:cubicBezTo>
                    <a:cubicBezTo>
                      <a:pt x="4439" y="1744"/>
                      <a:pt x="5814" y="1744"/>
                      <a:pt x="5814" y="4793"/>
                    </a:cubicBezTo>
                    <a:cubicBezTo>
                      <a:pt x="5814" y="5274"/>
                      <a:pt x="6206" y="5664"/>
                      <a:pt x="6689" y="5664"/>
                    </a:cubicBezTo>
                    <a:cubicBezTo>
                      <a:pt x="7168" y="5664"/>
                      <a:pt x="7559" y="5274"/>
                      <a:pt x="7559" y="4793"/>
                    </a:cubicBezTo>
                    <a:cubicBezTo>
                      <a:pt x="7559" y="3332"/>
                      <a:pt x="7275" y="2183"/>
                      <a:pt x="6709" y="1375"/>
                    </a:cubicBezTo>
                    <a:cubicBezTo>
                      <a:pt x="6082" y="475"/>
                      <a:pt x="5115" y="0"/>
                      <a:pt x="39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78" name="Google Shape;1478;p42"/>
              <p:cNvSpPr/>
              <p:nvPr/>
            </p:nvSpPr>
            <p:spPr>
              <a:xfrm>
                <a:off x="7623092" y="1786000"/>
                <a:ext cx="262692" cy="306559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4822" extrusionOk="0">
                    <a:moveTo>
                      <a:pt x="2147" y="0"/>
                    </a:moveTo>
                    <a:cubicBezTo>
                      <a:pt x="1684" y="0"/>
                      <a:pt x="1218" y="176"/>
                      <a:pt x="866" y="530"/>
                    </a:cubicBezTo>
                    <a:cubicBezTo>
                      <a:pt x="512" y="884"/>
                      <a:pt x="335" y="1347"/>
                      <a:pt x="335" y="1810"/>
                    </a:cubicBezTo>
                    <a:cubicBezTo>
                      <a:pt x="335" y="2775"/>
                      <a:pt x="400" y="3575"/>
                      <a:pt x="116" y="4256"/>
                    </a:cubicBezTo>
                    <a:cubicBezTo>
                      <a:pt x="0" y="4533"/>
                      <a:pt x="216" y="4821"/>
                      <a:pt x="501" y="4821"/>
                    </a:cubicBezTo>
                    <a:cubicBezTo>
                      <a:pt x="529" y="4821"/>
                      <a:pt x="555" y="4818"/>
                      <a:pt x="584" y="4813"/>
                    </a:cubicBezTo>
                    <a:cubicBezTo>
                      <a:pt x="1914" y="4553"/>
                      <a:pt x="2779" y="3737"/>
                      <a:pt x="3403" y="3114"/>
                    </a:cubicBezTo>
                    <a:cubicBezTo>
                      <a:pt x="4118" y="2403"/>
                      <a:pt x="4132" y="1221"/>
                      <a:pt x="3415" y="516"/>
                    </a:cubicBezTo>
                    <a:cubicBezTo>
                      <a:pt x="3063" y="173"/>
                      <a:pt x="2604" y="0"/>
                      <a:pt x="21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79" name="Google Shape;1479;p42"/>
              <p:cNvSpPr/>
              <p:nvPr/>
            </p:nvSpPr>
            <p:spPr>
              <a:xfrm>
                <a:off x="7675160" y="2200384"/>
                <a:ext cx="393847" cy="246862"/>
              </a:xfrm>
              <a:custGeom>
                <a:avLst/>
                <a:gdLst/>
                <a:ahLst/>
                <a:cxnLst/>
                <a:rect l="l" t="t" r="r" b="b"/>
                <a:pathLst>
                  <a:path w="6195" h="3883" extrusionOk="0">
                    <a:moveTo>
                      <a:pt x="5569" y="0"/>
                    </a:moveTo>
                    <a:cubicBezTo>
                      <a:pt x="1784" y="0"/>
                      <a:pt x="504" y="1676"/>
                      <a:pt x="96" y="3083"/>
                    </a:cubicBezTo>
                    <a:cubicBezTo>
                      <a:pt x="1" y="3416"/>
                      <a:pt x="193" y="3761"/>
                      <a:pt x="524" y="3857"/>
                    </a:cubicBezTo>
                    <a:cubicBezTo>
                      <a:pt x="581" y="3874"/>
                      <a:pt x="638" y="3882"/>
                      <a:pt x="698" y="3882"/>
                    </a:cubicBezTo>
                    <a:cubicBezTo>
                      <a:pt x="968" y="3882"/>
                      <a:pt x="1217" y="3704"/>
                      <a:pt x="1297" y="3431"/>
                    </a:cubicBezTo>
                    <a:cubicBezTo>
                      <a:pt x="1716" y="1984"/>
                      <a:pt x="3155" y="1250"/>
                      <a:pt x="5569" y="1250"/>
                    </a:cubicBezTo>
                    <a:cubicBezTo>
                      <a:pt x="5916" y="1250"/>
                      <a:pt x="6195" y="970"/>
                      <a:pt x="6195" y="626"/>
                    </a:cubicBezTo>
                    <a:cubicBezTo>
                      <a:pt x="6195" y="280"/>
                      <a:pt x="5916" y="0"/>
                      <a:pt x="55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80" name="Google Shape;1480;p42"/>
              <p:cNvSpPr/>
              <p:nvPr/>
            </p:nvSpPr>
            <p:spPr>
              <a:xfrm>
                <a:off x="7698047" y="2441017"/>
                <a:ext cx="139611" cy="209352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3293" extrusionOk="0">
                    <a:moveTo>
                      <a:pt x="1000" y="1"/>
                    </a:moveTo>
                    <a:cubicBezTo>
                      <a:pt x="585" y="1"/>
                      <a:pt x="0" y="272"/>
                      <a:pt x="0" y="958"/>
                    </a:cubicBezTo>
                    <a:cubicBezTo>
                      <a:pt x="0" y="1534"/>
                      <a:pt x="759" y="1753"/>
                      <a:pt x="1048" y="2946"/>
                    </a:cubicBezTo>
                    <a:cubicBezTo>
                      <a:pt x="1102" y="3173"/>
                      <a:pt x="1293" y="3292"/>
                      <a:pt x="1487" y="3292"/>
                    </a:cubicBezTo>
                    <a:cubicBezTo>
                      <a:pt x="1649" y="3292"/>
                      <a:pt x="1815" y="3207"/>
                      <a:pt x="1893" y="3027"/>
                    </a:cubicBezTo>
                    <a:cubicBezTo>
                      <a:pt x="2148" y="2439"/>
                      <a:pt x="2195" y="1879"/>
                      <a:pt x="2157" y="1251"/>
                    </a:cubicBezTo>
                    <a:cubicBezTo>
                      <a:pt x="2121" y="646"/>
                      <a:pt x="1782" y="68"/>
                      <a:pt x="1079" y="3"/>
                    </a:cubicBezTo>
                    <a:cubicBezTo>
                      <a:pt x="1054" y="2"/>
                      <a:pt x="1028" y="1"/>
                      <a:pt x="10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81" name="Google Shape;1481;p42"/>
              <p:cNvSpPr/>
              <p:nvPr/>
            </p:nvSpPr>
            <p:spPr>
              <a:xfrm>
                <a:off x="7611839" y="2347116"/>
                <a:ext cx="211895" cy="342161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5382" extrusionOk="0">
                    <a:moveTo>
                      <a:pt x="1824" y="0"/>
                    </a:moveTo>
                    <a:cubicBezTo>
                      <a:pt x="1782" y="0"/>
                      <a:pt x="1741" y="2"/>
                      <a:pt x="1703" y="6"/>
                    </a:cubicBezTo>
                    <a:cubicBezTo>
                      <a:pt x="638" y="100"/>
                      <a:pt x="127" y="973"/>
                      <a:pt x="69" y="1892"/>
                    </a:cubicBezTo>
                    <a:cubicBezTo>
                      <a:pt x="0" y="3042"/>
                      <a:pt x="120" y="4041"/>
                      <a:pt x="759" y="5140"/>
                    </a:cubicBezTo>
                    <a:cubicBezTo>
                      <a:pt x="855" y="5305"/>
                      <a:pt x="1016" y="5382"/>
                      <a:pt x="1175" y="5382"/>
                    </a:cubicBezTo>
                    <a:cubicBezTo>
                      <a:pt x="1395" y="5382"/>
                      <a:pt x="1615" y="5232"/>
                      <a:pt x="1654" y="4968"/>
                    </a:cubicBezTo>
                    <a:cubicBezTo>
                      <a:pt x="1976" y="2706"/>
                      <a:pt x="3333" y="2394"/>
                      <a:pt x="3333" y="1448"/>
                    </a:cubicBezTo>
                    <a:cubicBezTo>
                      <a:pt x="3333" y="411"/>
                      <a:pt x="2450" y="0"/>
                      <a:pt x="18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82" name="Google Shape;1482;p42"/>
              <p:cNvSpPr/>
              <p:nvPr/>
            </p:nvSpPr>
            <p:spPr>
              <a:xfrm>
                <a:off x="7820683" y="2018813"/>
                <a:ext cx="264027" cy="145841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2294" extrusionOk="0">
                    <a:moveTo>
                      <a:pt x="2877" y="1"/>
                    </a:moveTo>
                    <a:cubicBezTo>
                      <a:pt x="2467" y="1"/>
                      <a:pt x="2052" y="90"/>
                      <a:pt x="1634" y="267"/>
                    </a:cubicBezTo>
                    <a:cubicBezTo>
                      <a:pt x="1012" y="534"/>
                      <a:pt x="535" y="937"/>
                      <a:pt x="246" y="1229"/>
                    </a:cubicBezTo>
                    <a:cubicBezTo>
                      <a:pt x="1" y="1474"/>
                      <a:pt x="2" y="1869"/>
                      <a:pt x="248" y="2112"/>
                    </a:cubicBezTo>
                    <a:cubicBezTo>
                      <a:pt x="370" y="2234"/>
                      <a:pt x="527" y="2293"/>
                      <a:pt x="690" y="2293"/>
                    </a:cubicBezTo>
                    <a:cubicBezTo>
                      <a:pt x="849" y="2293"/>
                      <a:pt x="1010" y="2232"/>
                      <a:pt x="1133" y="2111"/>
                    </a:cubicBezTo>
                    <a:cubicBezTo>
                      <a:pt x="1352" y="1889"/>
                      <a:pt x="2058" y="1253"/>
                      <a:pt x="2887" y="1253"/>
                    </a:cubicBezTo>
                    <a:cubicBezTo>
                      <a:pt x="3021" y="1253"/>
                      <a:pt x="3159" y="1269"/>
                      <a:pt x="3297" y="1306"/>
                    </a:cubicBezTo>
                    <a:cubicBezTo>
                      <a:pt x="3352" y="1321"/>
                      <a:pt x="3406" y="1328"/>
                      <a:pt x="3461" y="1328"/>
                    </a:cubicBezTo>
                    <a:cubicBezTo>
                      <a:pt x="3736" y="1328"/>
                      <a:pt x="3986" y="1145"/>
                      <a:pt x="4061" y="866"/>
                    </a:cubicBezTo>
                    <a:cubicBezTo>
                      <a:pt x="4153" y="533"/>
                      <a:pt x="3954" y="190"/>
                      <a:pt x="3622" y="101"/>
                    </a:cubicBezTo>
                    <a:cubicBezTo>
                      <a:pt x="3377" y="34"/>
                      <a:pt x="3128" y="1"/>
                      <a:pt x="2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83" name="Google Shape;1483;p42"/>
              <p:cNvSpPr/>
              <p:nvPr/>
            </p:nvSpPr>
            <p:spPr>
              <a:xfrm>
                <a:off x="7941093" y="2018876"/>
                <a:ext cx="143616" cy="97015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1526" extrusionOk="0">
                    <a:moveTo>
                      <a:pt x="987" y="1"/>
                    </a:moveTo>
                    <a:cubicBezTo>
                      <a:pt x="754" y="1"/>
                      <a:pt x="520" y="30"/>
                      <a:pt x="285" y="87"/>
                    </a:cubicBezTo>
                    <a:cubicBezTo>
                      <a:pt x="58" y="609"/>
                      <a:pt x="1" y="1058"/>
                      <a:pt x="12" y="1526"/>
                    </a:cubicBezTo>
                    <a:cubicBezTo>
                      <a:pt x="296" y="1372"/>
                      <a:pt x="633" y="1252"/>
                      <a:pt x="993" y="1252"/>
                    </a:cubicBezTo>
                    <a:cubicBezTo>
                      <a:pt x="1125" y="1252"/>
                      <a:pt x="1263" y="1270"/>
                      <a:pt x="1403" y="1306"/>
                    </a:cubicBezTo>
                    <a:cubicBezTo>
                      <a:pt x="1457" y="1321"/>
                      <a:pt x="1512" y="1328"/>
                      <a:pt x="1566" y="1328"/>
                    </a:cubicBezTo>
                    <a:cubicBezTo>
                      <a:pt x="1842" y="1328"/>
                      <a:pt x="2092" y="1144"/>
                      <a:pt x="2167" y="865"/>
                    </a:cubicBezTo>
                    <a:cubicBezTo>
                      <a:pt x="2259" y="532"/>
                      <a:pt x="2060" y="189"/>
                      <a:pt x="1728" y="100"/>
                    </a:cubicBezTo>
                    <a:cubicBezTo>
                      <a:pt x="1483" y="34"/>
                      <a:pt x="1236" y="1"/>
                      <a:pt x="9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84" name="Google Shape;1484;p42"/>
              <p:cNvSpPr/>
              <p:nvPr/>
            </p:nvSpPr>
            <p:spPr>
              <a:xfrm>
                <a:off x="8259858" y="2200384"/>
                <a:ext cx="393847" cy="246862"/>
              </a:xfrm>
              <a:custGeom>
                <a:avLst/>
                <a:gdLst/>
                <a:ahLst/>
                <a:cxnLst/>
                <a:rect l="l" t="t" r="r" b="b"/>
                <a:pathLst>
                  <a:path w="6195" h="3883" extrusionOk="0">
                    <a:moveTo>
                      <a:pt x="627" y="0"/>
                    </a:moveTo>
                    <a:cubicBezTo>
                      <a:pt x="282" y="0"/>
                      <a:pt x="1" y="280"/>
                      <a:pt x="1" y="626"/>
                    </a:cubicBezTo>
                    <a:cubicBezTo>
                      <a:pt x="1" y="970"/>
                      <a:pt x="282" y="1250"/>
                      <a:pt x="627" y="1250"/>
                    </a:cubicBezTo>
                    <a:cubicBezTo>
                      <a:pt x="3040" y="1250"/>
                      <a:pt x="4481" y="1984"/>
                      <a:pt x="4899" y="3431"/>
                    </a:cubicBezTo>
                    <a:cubicBezTo>
                      <a:pt x="4977" y="3704"/>
                      <a:pt x="5228" y="3882"/>
                      <a:pt x="5500" y="3882"/>
                    </a:cubicBezTo>
                    <a:cubicBezTo>
                      <a:pt x="5556" y="3882"/>
                      <a:pt x="5615" y="3874"/>
                      <a:pt x="5674" y="3857"/>
                    </a:cubicBezTo>
                    <a:cubicBezTo>
                      <a:pt x="6004" y="3761"/>
                      <a:pt x="6195" y="3416"/>
                      <a:pt x="6100" y="3083"/>
                    </a:cubicBezTo>
                    <a:cubicBezTo>
                      <a:pt x="5694" y="1677"/>
                      <a:pt x="4414" y="0"/>
                      <a:pt x="6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85" name="Google Shape;1485;p42"/>
              <p:cNvSpPr/>
              <p:nvPr/>
            </p:nvSpPr>
            <p:spPr>
              <a:xfrm>
                <a:off x="8491398" y="2441017"/>
                <a:ext cx="139611" cy="209352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3293" extrusionOk="0">
                    <a:moveTo>
                      <a:pt x="1197" y="1"/>
                    </a:moveTo>
                    <a:cubicBezTo>
                      <a:pt x="1168" y="1"/>
                      <a:pt x="1142" y="2"/>
                      <a:pt x="1116" y="3"/>
                    </a:cubicBezTo>
                    <a:cubicBezTo>
                      <a:pt x="414" y="68"/>
                      <a:pt x="75" y="646"/>
                      <a:pt x="36" y="1251"/>
                    </a:cubicBezTo>
                    <a:cubicBezTo>
                      <a:pt x="1" y="1879"/>
                      <a:pt x="47" y="2439"/>
                      <a:pt x="303" y="3027"/>
                    </a:cubicBezTo>
                    <a:cubicBezTo>
                      <a:pt x="381" y="3207"/>
                      <a:pt x="544" y="3292"/>
                      <a:pt x="707" y="3292"/>
                    </a:cubicBezTo>
                    <a:cubicBezTo>
                      <a:pt x="900" y="3292"/>
                      <a:pt x="1092" y="3173"/>
                      <a:pt x="1147" y="2946"/>
                    </a:cubicBezTo>
                    <a:cubicBezTo>
                      <a:pt x="1435" y="1753"/>
                      <a:pt x="2196" y="1534"/>
                      <a:pt x="2196" y="958"/>
                    </a:cubicBezTo>
                    <a:cubicBezTo>
                      <a:pt x="2196" y="272"/>
                      <a:pt x="1611" y="1"/>
                      <a:pt x="11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86" name="Google Shape;1486;p42"/>
              <p:cNvSpPr/>
              <p:nvPr/>
            </p:nvSpPr>
            <p:spPr>
              <a:xfrm>
                <a:off x="8505130" y="2347116"/>
                <a:ext cx="212086" cy="342224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5383" extrusionOk="0">
                    <a:moveTo>
                      <a:pt x="1512" y="0"/>
                    </a:moveTo>
                    <a:cubicBezTo>
                      <a:pt x="885" y="0"/>
                      <a:pt x="1" y="411"/>
                      <a:pt x="1" y="1448"/>
                    </a:cubicBezTo>
                    <a:cubicBezTo>
                      <a:pt x="1" y="2394"/>
                      <a:pt x="1360" y="2706"/>
                      <a:pt x="1682" y="4968"/>
                    </a:cubicBezTo>
                    <a:cubicBezTo>
                      <a:pt x="1719" y="5231"/>
                      <a:pt x="1940" y="5383"/>
                      <a:pt x="2165" y="5383"/>
                    </a:cubicBezTo>
                    <a:cubicBezTo>
                      <a:pt x="2320" y="5383"/>
                      <a:pt x="2477" y="5309"/>
                      <a:pt x="2571" y="5147"/>
                    </a:cubicBezTo>
                    <a:cubicBezTo>
                      <a:pt x="3215" y="4045"/>
                      <a:pt x="3336" y="3043"/>
                      <a:pt x="3264" y="1892"/>
                    </a:cubicBezTo>
                    <a:cubicBezTo>
                      <a:pt x="3209" y="973"/>
                      <a:pt x="2693" y="101"/>
                      <a:pt x="1632" y="6"/>
                    </a:cubicBezTo>
                    <a:cubicBezTo>
                      <a:pt x="1595" y="2"/>
                      <a:pt x="1554" y="0"/>
                      <a:pt x="1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87" name="Google Shape;1487;p42"/>
              <p:cNvSpPr/>
              <p:nvPr/>
            </p:nvSpPr>
            <p:spPr>
              <a:xfrm>
                <a:off x="8244282" y="2018813"/>
                <a:ext cx="263963" cy="145841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294" extrusionOk="0">
                    <a:moveTo>
                      <a:pt x="1277" y="1"/>
                    </a:moveTo>
                    <a:cubicBezTo>
                      <a:pt x="1026" y="1"/>
                      <a:pt x="777" y="34"/>
                      <a:pt x="530" y="101"/>
                    </a:cubicBezTo>
                    <a:cubicBezTo>
                      <a:pt x="199" y="190"/>
                      <a:pt x="1" y="533"/>
                      <a:pt x="89" y="866"/>
                    </a:cubicBezTo>
                    <a:cubicBezTo>
                      <a:pt x="165" y="1145"/>
                      <a:pt x="417" y="1328"/>
                      <a:pt x="693" y="1328"/>
                    </a:cubicBezTo>
                    <a:cubicBezTo>
                      <a:pt x="748" y="1328"/>
                      <a:pt x="803" y="1321"/>
                      <a:pt x="857" y="1306"/>
                    </a:cubicBezTo>
                    <a:cubicBezTo>
                      <a:pt x="997" y="1269"/>
                      <a:pt x="1133" y="1253"/>
                      <a:pt x="1267" y="1253"/>
                    </a:cubicBezTo>
                    <a:cubicBezTo>
                      <a:pt x="2096" y="1253"/>
                      <a:pt x="2803" y="1889"/>
                      <a:pt x="3020" y="2111"/>
                    </a:cubicBezTo>
                    <a:cubicBezTo>
                      <a:pt x="3144" y="2232"/>
                      <a:pt x="3303" y="2293"/>
                      <a:pt x="3466" y="2293"/>
                    </a:cubicBezTo>
                    <a:cubicBezTo>
                      <a:pt x="3623" y="2293"/>
                      <a:pt x="3782" y="2234"/>
                      <a:pt x="3905" y="2112"/>
                    </a:cubicBezTo>
                    <a:cubicBezTo>
                      <a:pt x="4150" y="1869"/>
                      <a:pt x="4152" y="1474"/>
                      <a:pt x="3906" y="1229"/>
                    </a:cubicBezTo>
                    <a:cubicBezTo>
                      <a:pt x="3619" y="937"/>
                      <a:pt x="3142" y="534"/>
                      <a:pt x="2520" y="267"/>
                    </a:cubicBezTo>
                    <a:cubicBezTo>
                      <a:pt x="2102" y="90"/>
                      <a:pt x="1687" y="1"/>
                      <a:pt x="12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88" name="Google Shape;1488;p42"/>
              <p:cNvSpPr/>
              <p:nvPr/>
            </p:nvSpPr>
            <p:spPr>
              <a:xfrm>
                <a:off x="8244282" y="2018876"/>
                <a:ext cx="143489" cy="97015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1526" extrusionOk="0">
                    <a:moveTo>
                      <a:pt x="1274" y="1"/>
                    </a:moveTo>
                    <a:cubicBezTo>
                      <a:pt x="1024" y="1"/>
                      <a:pt x="777" y="34"/>
                      <a:pt x="530" y="100"/>
                    </a:cubicBezTo>
                    <a:cubicBezTo>
                      <a:pt x="199" y="189"/>
                      <a:pt x="1" y="532"/>
                      <a:pt x="89" y="865"/>
                    </a:cubicBezTo>
                    <a:cubicBezTo>
                      <a:pt x="165" y="1144"/>
                      <a:pt x="418" y="1328"/>
                      <a:pt x="694" y="1328"/>
                    </a:cubicBezTo>
                    <a:cubicBezTo>
                      <a:pt x="750" y="1328"/>
                      <a:pt x="803" y="1321"/>
                      <a:pt x="857" y="1306"/>
                    </a:cubicBezTo>
                    <a:cubicBezTo>
                      <a:pt x="997" y="1270"/>
                      <a:pt x="1135" y="1252"/>
                      <a:pt x="1267" y="1252"/>
                    </a:cubicBezTo>
                    <a:cubicBezTo>
                      <a:pt x="1627" y="1252"/>
                      <a:pt x="1963" y="1372"/>
                      <a:pt x="2248" y="1526"/>
                    </a:cubicBezTo>
                    <a:cubicBezTo>
                      <a:pt x="2257" y="1058"/>
                      <a:pt x="2202" y="609"/>
                      <a:pt x="1975" y="87"/>
                    </a:cubicBezTo>
                    <a:cubicBezTo>
                      <a:pt x="1740" y="30"/>
                      <a:pt x="1506" y="1"/>
                      <a:pt x="1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89" name="Google Shape;1489;p42"/>
              <p:cNvSpPr/>
              <p:nvPr/>
            </p:nvSpPr>
            <p:spPr>
              <a:xfrm>
                <a:off x="7985914" y="1877675"/>
                <a:ext cx="357291" cy="508981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8006" extrusionOk="0">
                    <a:moveTo>
                      <a:pt x="2810" y="0"/>
                    </a:moveTo>
                    <a:cubicBezTo>
                      <a:pt x="2025" y="0"/>
                      <a:pt x="1322" y="485"/>
                      <a:pt x="1046" y="1219"/>
                    </a:cubicBezTo>
                    <a:cubicBezTo>
                      <a:pt x="270" y="3268"/>
                      <a:pt x="0" y="5474"/>
                      <a:pt x="258" y="7647"/>
                    </a:cubicBezTo>
                    <a:lnTo>
                      <a:pt x="299" y="8006"/>
                    </a:lnTo>
                    <a:lnTo>
                      <a:pt x="5320" y="8006"/>
                    </a:lnTo>
                    <a:lnTo>
                      <a:pt x="5360" y="7647"/>
                    </a:lnTo>
                    <a:cubicBezTo>
                      <a:pt x="5620" y="5474"/>
                      <a:pt x="5349" y="3268"/>
                      <a:pt x="4574" y="1219"/>
                    </a:cubicBezTo>
                    <a:cubicBezTo>
                      <a:pt x="4297" y="485"/>
                      <a:pt x="3596" y="0"/>
                      <a:pt x="28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90" name="Google Shape;1490;p42"/>
              <p:cNvSpPr/>
              <p:nvPr/>
            </p:nvSpPr>
            <p:spPr>
              <a:xfrm>
                <a:off x="7956606" y="2020021"/>
                <a:ext cx="415844" cy="169364"/>
              </a:xfrm>
              <a:custGeom>
                <a:avLst/>
                <a:gdLst/>
                <a:ahLst/>
                <a:cxnLst/>
                <a:rect l="l" t="t" r="r" b="b"/>
                <a:pathLst>
                  <a:path w="6541" h="2664" extrusionOk="0">
                    <a:moveTo>
                      <a:pt x="3271" y="0"/>
                    </a:moveTo>
                    <a:cubicBezTo>
                      <a:pt x="2325" y="0"/>
                      <a:pt x="0" y="321"/>
                      <a:pt x="492" y="2664"/>
                    </a:cubicBezTo>
                    <a:lnTo>
                      <a:pt x="6049" y="2664"/>
                    </a:lnTo>
                    <a:cubicBezTo>
                      <a:pt x="6541" y="321"/>
                      <a:pt x="4216" y="0"/>
                      <a:pt x="32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91" name="Google Shape;1491;p42"/>
              <p:cNvSpPr/>
              <p:nvPr/>
            </p:nvSpPr>
            <p:spPr>
              <a:xfrm>
                <a:off x="8259858" y="2200384"/>
                <a:ext cx="147558" cy="88051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1385" extrusionOk="0">
                    <a:moveTo>
                      <a:pt x="627" y="0"/>
                    </a:moveTo>
                    <a:cubicBezTo>
                      <a:pt x="282" y="0"/>
                      <a:pt x="1" y="280"/>
                      <a:pt x="1" y="626"/>
                    </a:cubicBezTo>
                    <a:cubicBezTo>
                      <a:pt x="1" y="970"/>
                      <a:pt x="282" y="1250"/>
                      <a:pt x="627" y="1250"/>
                    </a:cubicBezTo>
                    <a:cubicBezTo>
                      <a:pt x="1223" y="1250"/>
                      <a:pt x="1759" y="1294"/>
                      <a:pt x="2235" y="1384"/>
                    </a:cubicBezTo>
                    <a:cubicBezTo>
                      <a:pt x="2321" y="934"/>
                      <a:pt x="2299" y="481"/>
                      <a:pt x="2184" y="108"/>
                    </a:cubicBezTo>
                    <a:cubicBezTo>
                      <a:pt x="1719" y="39"/>
                      <a:pt x="1204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92" name="Google Shape;1492;p42"/>
              <p:cNvSpPr/>
              <p:nvPr/>
            </p:nvSpPr>
            <p:spPr>
              <a:xfrm>
                <a:off x="7921576" y="2200384"/>
                <a:ext cx="147430" cy="88051"/>
              </a:xfrm>
              <a:custGeom>
                <a:avLst/>
                <a:gdLst/>
                <a:ahLst/>
                <a:cxnLst/>
                <a:rect l="l" t="t" r="r" b="b"/>
                <a:pathLst>
                  <a:path w="2319" h="1385" extrusionOk="0">
                    <a:moveTo>
                      <a:pt x="1693" y="0"/>
                    </a:moveTo>
                    <a:cubicBezTo>
                      <a:pt x="1118" y="0"/>
                      <a:pt x="603" y="39"/>
                      <a:pt x="138" y="108"/>
                    </a:cubicBezTo>
                    <a:cubicBezTo>
                      <a:pt x="23" y="481"/>
                      <a:pt x="1" y="934"/>
                      <a:pt x="87" y="1384"/>
                    </a:cubicBezTo>
                    <a:cubicBezTo>
                      <a:pt x="563" y="1294"/>
                      <a:pt x="1098" y="1250"/>
                      <a:pt x="1693" y="1250"/>
                    </a:cubicBezTo>
                    <a:cubicBezTo>
                      <a:pt x="2040" y="1250"/>
                      <a:pt x="2319" y="970"/>
                      <a:pt x="2319" y="626"/>
                    </a:cubicBezTo>
                    <a:cubicBezTo>
                      <a:pt x="2319" y="280"/>
                      <a:pt x="2040" y="0"/>
                      <a:pt x="16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93" name="Google Shape;1493;p42"/>
              <p:cNvSpPr/>
              <p:nvPr/>
            </p:nvSpPr>
            <p:spPr>
              <a:xfrm>
                <a:off x="7954635" y="2147553"/>
                <a:ext cx="419659" cy="210179"/>
              </a:xfrm>
              <a:custGeom>
                <a:avLst/>
                <a:gdLst/>
                <a:ahLst/>
                <a:cxnLst/>
                <a:rect l="l" t="t" r="r" b="b"/>
                <a:pathLst>
                  <a:path w="6601" h="3306" extrusionOk="0">
                    <a:moveTo>
                      <a:pt x="3302" y="1"/>
                    </a:moveTo>
                    <a:cubicBezTo>
                      <a:pt x="2255" y="1"/>
                      <a:pt x="883" y="151"/>
                      <a:pt x="353" y="838"/>
                    </a:cubicBezTo>
                    <a:cubicBezTo>
                      <a:pt x="4" y="1288"/>
                      <a:pt x="0" y="2761"/>
                      <a:pt x="994" y="3306"/>
                    </a:cubicBezTo>
                    <a:lnTo>
                      <a:pt x="5608" y="3306"/>
                    </a:lnTo>
                    <a:cubicBezTo>
                      <a:pt x="6600" y="2761"/>
                      <a:pt x="6600" y="1288"/>
                      <a:pt x="6252" y="838"/>
                    </a:cubicBezTo>
                    <a:cubicBezTo>
                      <a:pt x="5720" y="151"/>
                      <a:pt x="4348" y="1"/>
                      <a:pt x="33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94" name="Google Shape;1494;p42"/>
              <p:cNvSpPr/>
              <p:nvPr/>
            </p:nvSpPr>
            <p:spPr>
              <a:xfrm>
                <a:off x="7942810" y="2265676"/>
                <a:ext cx="443436" cy="313997"/>
              </a:xfrm>
              <a:custGeom>
                <a:avLst/>
                <a:gdLst/>
                <a:ahLst/>
                <a:cxnLst/>
                <a:rect l="l" t="t" r="r" b="b"/>
                <a:pathLst>
                  <a:path w="6975" h="4939" extrusionOk="0">
                    <a:moveTo>
                      <a:pt x="3488" y="1"/>
                    </a:moveTo>
                    <a:cubicBezTo>
                      <a:pt x="1167" y="1"/>
                      <a:pt x="0" y="1184"/>
                      <a:pt x="0" y="2644"/>
                    </a:cubicBezTo>
                    <a:cubicBezTo>
                      <a:pt x="0" y="4103"/>
                      <a:pt x="937" y="4939"/>
                      <a:pt x="3488" y="4939"/>
                    </a:cubicBezTo>
                    <a:cubicBezTo>
                      <a:pt x="6038" y="4939"/>
                      <a:pt x="6975" y="4103"/>
                      <a:pt x="6975" y="2644"/>
                    </a:cubicBezTo>
                    <a:cubicBezTo>
                      <a:pt x="6975" y="1184"/>
                      <a:pt x="5808" y="1"/>
                      <a:pt x="34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95" name="Google Shape;1495;p42"/>
              <p:cNvSpPr/>
              <p:nvPr/>
            </p:nvSpPr>
            <p:spPr>
              <a:xfrm>
                <a:off x="7942810" y="2275022"/>
                <a:ext cx="190852" cy="303952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4781" extrusionOk="0">
                    <a:moveTo>
                      <a:pt x="2192" y="1"/>
                    </a:moveTo>
                    <a:cubicBezTo>
                      <a:pt x="735" y="359"/>
                      <a:pt x="0" y="1341"/>
                      <a:pt x="0" y="2497"/>
                    </a:cubicBezTo>
                    <a:cubicBezTo>
                      <a:pt x="0" y="3860"/>
                      <a:pt x="818" y="4677"/>
                      <a:pt x="3002" y="4780"/>
                    </a:cubicBezTo>
                    <a:cubicBezTo>
                      <a:pt x="1477" y="4082"/>
                      <a:pt x="327" y="1824"/>
                      <a:pt x="21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96" name="Google Shape;1496;p42"/>
              <p:cNvSpPr/>
              <p:nvPr/>
            </p:nvSpPr>
            <p:spPr>
              <a:xfrm>
                <a:off x="7963535" y="2433134"/>
                <a:ext cx="108395" cy="86335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1358" extrusionOk="0">
                    <a:moveTo>
                      <a:pt x="854" y="1"/>
                    </a:moveTo>
                    <a:cubicBezTo>
                      <a:pt x="383" y="1"/>
                      <a:pt x="1" y="305"/>
                      <a:pt x="1" y="680"/>
                    </a:cubicBezTo>
                    <a:cubicBezTo>
                      <a:pt x="1" y="1053"/>
                      <a:pt x="383" y="1358"/>
                      <a:pt x="854" y="1358"/>
                    </a:cubicBezTo>
                    <a:cubicBezTo>
                      <a:pt x="1323" y="1358"/>
                      <a:pt x="1705" y="1053"/>
                      <a:pt x="1705" y="680"/>
                    </a:cubicBezTo>
                    <a:cubicBezTo>
                      <a:pt x="1705" y="305"/>
                      <a:pt x="1323" y="1"/>
                      <a:pt x="8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97" name="Google Shape;1497;p42"/>
              <p:cNvSpPr/>
              <p:nvPr/>
            </p:nvSpPr>
            <p:spPr>
              <a:xfrm>
                <a:off x="8257124" y="2433134"/>
                <a:ext cx="108332" cy="86335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358" extrusionOk="0">
                    <a:moveTo>
                      <a:pt x="850" y="1"/>
                    </a:moveTo>
                    <a:cubicBezTo>
                      <a:pt x="382" y="1"/>
                      <a:pt x="0" y="305"/>
                      <a:pt x="0" y="680"/>
                    </a:cubicBezTo>
                    <a:cubicBezTo>
                      <a:pt x="0" y="1053"/>
                      <a:pt x="382" y="1358"/>
                      <a:pt x="850" y="1358"/>
                    </a:cubicBezTo>
                    <a:cubicBezTo>
                      <a:pt x="1322" y="1358"/>
                      <a:pt x="1703" y="1053"/>
                      <a:pt x="1703" y="680"/>
                    </a:cubicBezTo>
                    <a:cubicBezTo>
                      <a:pt x="1703" y="305"/>
                      <a:pt x="1322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98" name="Google Shape;1498;p42"/>
              <p:cNvSpPr/>
              <p:nvPr/>
            </p:nvSpPr>
            <p:spPr>
              <a:xfrm>
                <a:off x="7805234" y="1650711"/>
                <a:ext cx="119012" cy="96189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1513" extrusionOk="0">
                    <a:moveTo>
                      <a:pt x="483" y="1"/>
                    </a:moveTo>
                    <a:cubicBezTo>
                      <a:pt x="311" y="157"/>
                      <a:pt x="150" y="330"/>
                      <a:pt x="0" y="520"/>
                    </a:cubicBezTo>
                    <a:cubicBezTo>
                      <a:pt x="77" y="501"/>
                      <a:pt x="158" y="491"/>
                      <a:pt x="242" y="491"/>
                    </a:cubicBezTo>
                    <a:cubicBezTo>
                      <a:pt x="439" y="491"/>
                      <a:pt x="652" y="547"/>
                      <a:pt x="848" y="657"/>
                    </a:cubicBezTo>
                    <a:cubicBezTo>
                      <a:pt x="1190" y="850"/>
                      <a:pt x="1406" y="1165"/>
                      <a:pt x="1440" y="1512"/>
                    </a:cubicBezTo>
                    <a:cubicBezTo>
                      <a:pt x="1567" y="1364"/>
                      <a:pt x="1713" y="1229"/>
                      <a:pt x="1871" y="1120"/>
                    </a:cubicBezTo>
                    <a:cubicBezTo>
                      <a:pt x="1745" y="749"/>
                      <a:pt x="1474" y="427"/>
                      <a:pt x="1094" y="216"/>
                    </a:cubicBezTo>
                    <a:cubicBezTo>
                      <a:pt x="897" y="104"/>
                      <a:pt x="687" y="32"/>
                      <a:pt x="4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499" name="Google Shape;1499;p42"/>
              <p:cNvSpPr/>
              <p:nvPr/>
            </p:nvSpPr>
            <p:spPr>
              <a:xfrm>
                <a:off x="8021834" y="1594828"/>
                <a:ext cx="52195" cy="12314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1937" extrusionOk="0">
                    <a:moveTo>
                      <a:pt x="210" y="1"/>
                    </a:moveTo>
                    <a:cubicBezTo>
                      <a:pt x="330" y="833"/>
                      <a:pt x="179" y="1358"/>
                      <a:pt x="1" y="1732"/>
                    </a:cubicBezTo>
                    <a:cubicBezTo>
                      <a:pt x="150" y="1766"/>
                      <a:pt x="309" y="1829"/>
                      <a:pt x="464" y="1936"/>
                    </a:cubicBezTo>
                    <a:cubicBezTo>
                      <a:pt x="652" y="1540"/>
                      <a:pt x="820" y="978"/>
                      <a:pt x="736" y="140"/>
                    </a:cubicBezTo>
                    <a:cubicBezTo>
                      <a:pt x="567" y="81"/>
                      <a:pt x="391" y="34"/>
                      <a:pt x="2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500" name="Google Shape;1500;p42"/>
              <p:cNvSpPr/>
              <p:nvPr/>
            </p:nvSpPr>
            <p:spPr>
              <a:xfrm>
                <a:off x="8093800" y="1752940"/>
                <a:ext cx="116724" cy="62621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985" extrusionOk="0">
                    <a:moveTo>
                      <a:pt x="1342" y="1"/>
                    </a:moveTo>
                    <a:cubicBezTo>
                      <a:pt x="831" y="1"/>
                      <a:pt x="357" y="168"/>
                      <a:pt x="1" y="435"/>
                    </a:cubicBezTo>
                    <a:cubicBezTo>
                      <a:pt x="56" y="596"/>
                      <a:pt x="104" y="779"/>
                      <a:pt x="141" y="984"/>
                    </a:cubicBezTo>
                    <a:cubicBezTo>
                      <a:pt x="409" y="701"/>
                      <a:pt x="854" y="510"/>
                      <a:pt x="1342" y="510"/>
                    </a:cubicBezTo>
                    <a:cubicBezTo>
                      <a:pt x="1504" y="510"/>
                      <a:pt x="1670" y="530"/>
                      <a:pt x="1836" y="576"/>
                    </a:cubicBezTo>
                    <a:cubicBezTo>
                      <a:pt x="1797" y="386"/>
                      <a:pt x="1751" y="203"/>
                      <a:pt x="1699" y="28"/>
                    </a:cubicBezTo>
                    <a:cubicBezTo>
                      <a:pt x="1578" y="10"/>
                      <a:pt x="1458" y="1"/>
                      <a:pt x="13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501" name="Google Shape;1501;p42"/>
              <p:cNvSpPr/>
              <p:nvPr/>
            </p:nvSpPr>
            <p:spPr>
              <a:xfrm>
                <a:off x="7594420" y="1574166"/>
                <a:ext cx="1140027" cy="1131635"/>
              </a:xfrm>
              <a:custGeom>
                <a:avLst/>
                <a:gdLst/>
                <a:ahLst/>
                <a:cxnLst/>
                <a:rect l="l" t="t" r="r" b="b"/>
                <a:pathLst>
                  <a:path w="17932" h="17800" extrusionOk="0">
                    <a:moveTo>
                      <a:pt x="6197" y="1"/>
                    </a:moveTo>
                    <a:cubicBezTo>
                      <a:pt x="4946" y="1"/>
                      <a:pt x="3818" y="598"/>
                      <a:pt x="3021" y="1683"/>
                    </a:cubicBezTo>
                    <a:cubicBezTo>
                      <a:pt x="2713" y="2103"/>
                      <a:pt x="2462" y="2587"/>
                      <a:pt x="2288" y="3097"/>
                    </a:cubicBezTo>
                    <a:cubicBezTo>
                      <a:pt x="1865" y="3160"/>
                      <a:pt x="1457" y="3354"/>
                      <a:pt x="1133" y="3678"/>
                    </a:cubicBezTo>
                    <a:cubicBezTo>
                      <a:pt x="740" y="4070"/>
                      <a:pt x="526" y="4588"/>
                      <a:pt x="526" y="5142"/>
                    </a:cubicBezTo>
                    <a:cubicBezTo>
                      <a:pt x="526" y="5298"/>
                      <a:pt x="527" y="5452"/>
                      <a:pt x="529" y="5598"/>
                    </a:cubicBezTo>
                    <a:cubicBezTo>
                      <a:pt x="537" y="6333"/>
                      <a:pt x="544" y="6967"/>
                      <a:pt x="328" y="7487"/>
                    </a:cubicBezTo>
                    <a:cubicBezTo>
                      <a:pt x="231" y="7718"/>
                      <a:pt x="269" y="7970"/>
                      <a:pt x="426" y="8163"/>
                    </a:cubicBezTo>
                    <a:cubicBezTo>
                      <a:pt x="556" y="8323"/>
                      <a:pt x="751" y="8414"/>
                      <a:pt x="952" y="8414"/>
                    </a:cubicBezTo>
                    <a:cubicBezTo>
                      <a:pt x="997" y="8414"/>
                      <a:pt x="1041" y="8409"/>
                      <a:pt x="1083" y="8402"/>
                    </a:cubicBezTo>
                    <a:cubicBezTo>
                      <a:pt x="1171" y="8384"/>
                      <a:pt x="1257" y="8365"/>
                      <a:pt x="1342" y="8343"/>
                    </a:cubicBezTo>
                    <a:cubicBezTo>
                      <a:pt x="1483" y="8307"/>
                      <a:pt x="1566" y="8165"/>
                      <a:pt x="1529" y="8027"/>
                    </a:cubicBezTo>
                    <a:cubicBezTo>
                      <a:pt x="1501" y="7908"/>
                      <a:pt x="1394" y="7829"/>
                      <a:pt x="1279" y="7829"/>
                    </a:cubicBezTo>
                    <a:cubicBezTo>
                      <a:pt x="1257" y="7829"/>
                      <a:pt x="1234" y="7832"/>
                      <a:pt x="1211" y="7837"/>
                    </a:cubicBezTo>
                    <a:cubicBezTo>
                      <a:pt x="1139" y="7858"/>
                      <a:pt x="1062" y="7874"/>
                      <a:pt x="983" y="7889"/>
                    </a:cubicBezTo>
                    <a:cubicBezTo>
                      <a:pt x="974" y="7891"/>
                      <a:pt x="963" y="7892"/>
                      <a:pt x="952" y="7892"/>
                    </a:cubicBezTo>
                    <a:cubicBezTo>
                      <a:pt x="886" y="7892"/>
                      <a:pt x="842" y="7849"/>
                      <a:pt x="831" y="7834"/>
                    </a:cubicBezTo>
                    <a:cubicBezTo>
                      <a:pt x="809" y="7808"/>
                      <a:pt x="780" y="7755"/>
                      <a:pt x="808" y="7688"/>
                    </a:cubicBezTo>
                    <a:cubicBezTo>
                      <a:pt x="1066" y="7067"/>
                      <a:pt x="1058" y="6384"/>
                      <a:pt x="1050" y="5594"/>
                    </a:cubicBezTo>
                    <a:cubicBezTo>
                      <a:pt x="1050" y="5448"/>
                      <a:pt x="1049" y="5297"/>
                      <a:pt x="1049" y="5142"/>
                    </a:cubicBezTo>
                    <a:cubicBezTo>
                      <a:pt x="1049" y="4728"/>
                      <a:pt x="1210" y="4340"/>
                      <a:pt x="1501" y="4047"/>
                    </a:cubicBezTo>
                    <a:cubicBezTo>
                      <a:pt x="1803" y="3746"/>
                      <a:pt x="2199" y="3595"/>
                      <a:pt x="2598" y="3595"/>
                    </a:cubicBezTo>
                    <a:cubicBezTo>
                      <a:pt x="2989" y="3595"/>
                      <a:pt x="3382" y="3741"/>
                      <a:pt x="3682" y="4035"/>
                    </a:cubicBezTo>
                    <a:cubicBezTo>
                      <a:pt x="3751" y="4102"/>
                      <a:pt x="3813" y="4177"/>
                      <a:pt x="3866" y="4253"/>
                    </a:cubicBezTo>
                    <a:cubicBezTo>
                      <a:pt x="3870" y="4260"/>
                      <a:pt x="3871" y="4263"/>
                      <a:pt x="3877" y="4269"/>
                    </a:cubicBezTo>
                    <a:cubicBezTo>
                      <a:pt x="4044" y="4518"/>
                      <a:pt x="4134" y="4812"/>
                      <a:pt x="4134" y="5125"/>
                    </a:cubicBezTo>
                    <a:cubicBezTo>
                      <a:pt x="4138" y="5550"/>
                      <a:pt x="3969" y="5965"/>
                      <a:pt x="3670" y="6260"/>
                    </a:cubicBezTo>
                    <a:cubicBezTo>
                      <a:pt x="3305" y="6627"/>
                      <a:pt x="2868" y="7045"/>
                      <a:pt x="2316" y="7374"/>
                    </a:cubicBezTo>
                    <a:cubicBezTo>
                      <a:pt x="2192" y="7449"/>
                      <a:pt x="2152" y="7608"/>
                      <a:pt x="2227" y="7732"/>
                    </a:cubicBezTo>
                    <a:cubicBezTo>
                      <a:pt x="2274" y="7814"/>
                      <a:pt x="2360" y="7859"/>
                      <a:pt x="2451" y="7859"/>
                    </a:cubicBezTo>
                    <a:cubicBezTo>
                      <a:pt x="2495" y="7859"/>
                      <a:pt x="2541" y="7847"/>
                      <a:pt x="2583" y="7822"/>
                    </a:cubicBezTo>
                    <a:cubicBezTo>
                      <a:pt x="3186" y="7462"/>
                      <a:pt x="3652" y="7019"/>
                      <a:pt x="4038" y="6632"/>
                    </a:cubicBezTo>
                    <a:cubicBezTo>
                      <a:pt x="4434" y="6236"/>
                      <a:pt x="4661" y="5686"/>
                      <a:pt x="4657" y="5123"/>
                    </a:cubicBezTo>
                    <a:cubicBezTo>
                      <a:pt x="4655" y="4741"/>
                      <a:pt x="4552" y="4378"/>
                      <a:pt x="4364" y="4065"/>
                    </a:cubicBezTo>
                    <a:cubicBezTo>
                      <a:pt x="4477" y="3622"/>
                      <a:pt x="4692" y="3193"/>
                      <a:pt x="4963" y="2878"/>
                    </a:cubicBezTo>
                    <a:cubicBezTo>
                      <a:pt x="5312" y="2473"/>
                      <a:pt x="5726" y="2266"/>
                      <a:pt x="6197" y="2266"/>
                    </a:cubicBezTo>
                    <a:cubicBezTo>
                      <a:pt x="6672" y="2266"/>
                      <a:pt x="7773" y="2266"/>
                      <a:pt x="7830" y="4841"/>
                    </a:cubicBezTo>
                    <a:cubicBezTo>
                      <a:pt x="7440" y="5086"/>
                      <a:pt x="7128" y="5454"/>
                      <a:pt x="6959" y="5901"/>
                    </a:cubicBezTo>
                    <a:cubicBezTo>
                      <a:pt x="6856" y="6178"/>
                      <a:pt x="6758" y="6460"/>
                      <a:pt x="6670" y="6743"/>
                    </a:cubicBezTo>
                    <a:cubicBezTo>
                      <a:pt x="6594" y="6738"/>
                      <a:pt x="6517" y="6735"/>
                      <a:pt x="6440" y="6735"/>
                    </a:cubicBezTo>
                    <a:cubicBezTo>
                      <a:pt x="5994" y="6735"/>
                      <a:pt x="5542" y="6830"/>
                      <a:pt x="5092" y="7022"/>
                    </a:cubicBezTo>
                    <a:cubicBezTo>
                      <a:pt x="4428" y="7305"/>
                      <a:pt x="3925" y="7730"/>
                      <a:pt x="3619" y="8038"/>
                    </a:cubicBezTo>
                    <a:cubicBezTo>
                      <a:pt x="3452" y="8207"/>
                      <a:pt x="3360" y="8429"/>
                      <a:pt x="3360" y="8666"/>
                    </a:cubicBezTo>
                    <a:cubicBezTo>
                      <a:pt x="3360" y="8902"/>
                      <a:pt x="3454" y="9124"/>
                      <a:pt x="3623" y="9292"/>
                    </a:cubicBezTo>
                    <a:cubicBezTo>
                      <a:pt x="3791" y="9457"/>
                      <a:pt x="4012" y="9548"/>
                      <a:pt x="4249" y="9548"/>
                    </a:cubicBezTo>
                    <a:cubicBezTo>
                      <a:pt x="4485" y="9548"/>
                      <a:pt x="4707" y="9456"/>
                      <a:pt x="4876" y="9287"/>
                    </a:cubicBezTo>
                    <a:cubicBezTo>
                      <a:pt x="5006" y="9156"/>
                      <a:pt x="5404" y="8787"/>
                      <a:pt x="5902" y="8609"/>
                    </a:cubicBezTo>
                    <a:lnTo>
                      <a:pt x="5902" y="8609"/>
                    </a:lnTo>
                    <a:cubicBezTo>
                      <a:pt x="5847" y="8905"/>
                      <a:pt x="5847" y="9232"/>
                      <a:pt x="5905" y="9587"/>
                    </a:cubicBezTo>
                    <a:cubicBezTo>
                      <a:pt x="5894" y="9600"/>
                      <a:pt x="5879" y="9615"/>
                      <a:pt x="5870" y="9629"/>
                    </a:cubicBezTo>
                    <a:cubicBezTo>
                      <a:pt x="4693" y="9727"/>
                      <a:pt x="3704" y="10017"/>
                      <a:pt x="2934" y="10488"/>
                    </a:cubicBezTo>
                    <a:cubicBezTo>
                      <a:pt x="2299" y="10876"/>
                      <a:pt x="1807" y="11386"/>
                      <a:pt x="1469" y="12005"/>
                    </a:cubicBezTo>
                    <a:cubicBezTo>
                      <a:pt x="673" y="12279"/>
                      <a:pt x="144" y="13027"/>
                      <a:pt x="84" y="14035"/>
                    </a:cubicBezTo>
                    <a:cubicBezTo>
                      <a:pt x="1" y="15416"/>
                      <a:pt x="210" y="16400"/>
                      <a:pt x="805" y="17428"/>
                    </a:cubicBezTo>
                    <a:cubicBezTo>
                      <a:pt x="943" y="17664"/>
                      <a:pt x="1184" y="17799"/>
                      <a:pt x="1447" y="17799"/>
                    </a:cubicBezTo>
                    <a:cubicBezTo>
                      <a:pt x="1495" y="17799"/>
                      <a:pt x="1546" y="17796"/>
                      <a:pt x="1595" y="17787"/>
                    </a:cubicBezTo>
                    <a:cubicBezTo>
                      <a:pt x="1908" y="17725"/>
                      <a:pt x="2141" y="17480"/>
                      <a:pt x="2187" y="17163"/>
                    </a:cubicBezTo>
                    <a:cubicBezTo>
                      <a:pt x="2227" y="16877"/>
                      <a:pt x="2284" y="16625"/>
                      <a:pt x="2354" y="16401"/>
                    </a:cubicBezTo>
                    <a:cubicBezTo>
                      <a:pt x="2380" y="16478"/>
                      <a:pt x="2403" y="16558"/>
                      <a:pt x="2426" y="16643"/>
                    </a:cubicBezTo>
                    <a:cubicBezTo>
                      <a:pt x="2498" y="16944"/>
                      <a:pt x="2744" y="17158"/>
                      <a:pt x="3054" y="17186"/>
                    </a:cubicBezTo>
                    <a:cubicBezTo>
                      <a:pt x="3075" y="17187"/>
                      <a:pt x="3098" y="17187"/>
                      <a:pt x="3119" y="17187"/>
                    </a:cubicBezTo>
                    <a:cubicBezTo>
                      <a:pt x="3400" y="17187"/>
                      <a:pt x="3647" y="17028"/>
                      <a:pt x="3761" y="16766"/>
                    </a:cubicBezTo>
                    <a:cubicBezTo>
                      <a:pt x="4008" y="16200"/>
                      <a:pt x="4094" y="15633"/>
                      <a:pt x="4048" y="14870"/>
                    </a:cubicBezTo>
                    <a:cubicBezTo>
                      <a:pt x="4029" y="14555"/>
                      <a:pt x="3940" y="14267"/>
                      <a:pt x="3793" y="14029"/>
                    </a:cubicBezTo>
                    <a:cubicBezTo>
                      <a:pt x="3843" y="13899"/>
                      <a:pt x="3870" y="13760"/>
                      <a:pt x="3870" y="13606"/>
                    </a:cubicBezTo>
                    <a:cubicBezTo>
                      <a:pt x="3870" y="13120"/>
                      <a:pt x="3696" y="12699"/>
                      <a:pt x="3370" y="12391"/>
                    </a:cubicBezTo>
                    <a:cubicBezTo>
                      <a:pt x="3859" y="11887"/>
                      <a:pt x="4626" y="11564"/>
                      <a:pt x="5657" y="11432"/>
                    </a:cubicBezTo>
                    <a:cubicBezTo>
                      <a:pt x="5699" y="11570"/>
                      <a:pt x="5755" y="11698"/>
                      <a:pt x="5818" y="11819"/>
                    </a:cubicBezTo>
                    <a:cubicBezTo>
                      <a:pt x="5431" y="12291"/>
                      <a:pt x="5220" y="12880"/>
                      <a:pt x="5220" y="13521"/>
                    </a:cubicBezTo>
                    <a:cubicBezTo>
                      <a:pt x="5220" y="14364"/>
                      <a:pt x="5523" y="15007"/>
                      <a:pt x="6117" y="15429"/>
                    </a:cubicBezTo>
                    <a:cubicBezTo>
                      <a:pt x="6733" y="15864"/>
                      <a:pt x="7666" y="16077"/>
                      <a:pt x="8968" y="16077"/>
                    </a:cubicBezTo>
                    <a:cubicBezTo>
                      <a:pt x="10269" y="16077"/>
                      <a:pt x="11200" y="15864"/>
                      <a:pt x="11818" y="15429"/>
                    </a:cubicBezTo>
                    <a:cubicBezTo>
                      <a:pt x="12414" y="15007"/>
                      <a:pt x="12714" y="14364"/>
                      <a:pt x="12714" y="13521"/>
                    </a:cubicBezTo>
                    <a:cubicBezTo>
                      <a:pt x="12714" y="12880"/>
                      <a:pt x="12504" y="12291"/>
                      <a:pt x="12116" y="11819"/>
                    </a:cubicBezTo>
                    <a:cubicBezTo>
                      <a:pt x="12180" y="11698"/>
                      <a:pt x="12234" y="11570"/>
                      <a:pt x="12277" y="11432"/>
                    </a:cubicBezTo>
                    <a:cubicBezTo>
                      <a:pt x="13309" y="11564"/>
                      <a:pt x="14075" y="11887"/>
                      <a:pt x="14563" y="12391"/>
                    </a:cubicBezTo>
                    <a:cubicBezTo>
                      <a:pt x="14239" y="12699"/>
                      <a:pt x="14065" y="13120"/>
                      <a:pt x="14065" y="13606"/>
                    </a:cubicBezTo>
                    <a:cubicBezTo>
                      <a:pt x="14065" y="13760"/>
                      <a:pt x="14093" y="13899"/>
                      <a:pt x="14139" y="14029"/>
                    </a:cubicBezTo>
                    <a:cubicBezTo>
                      <a:pt x="13992" y="14267"/>
                      <a:pt x="13906" y="14555"/>
                      <a:pt x="13885" y="14871"/>
                    </a:cubicBezTo>
                    <a:cubicBezTo>
                      <a:pt x="13860" y="15294"/>
                      <a:pt x="13875" y="15646"/>
                      <a:pt x="13935" y="15976"/>
                    </a:cubicBezTo>
                    <a:cubicBezTo>
                      <a:pt x="13956" y="16102"/>
                      <a:pt x="14067" y="16191"/>
                      <a:pt x="14190" y="16191"/>
                    </a:cubicBezTo>
                    <a:cubicBezTo>
                      <a:pt x="14205" y="16191"/>
                      <a:pt x="14220" y="16189"/>
                      <a:pt x="14236" y="16187"/>
                    </a:cubicBezTo>
                    <a:cubicBezTo>
                      <a:pt x="14375" y="16163"/>
                      <a:pt x="14472" y="16026"/>
                      <a:pt x="14446" y="15885"/>
                    </a:cubicBezTo>
                    <a:cubicBezTo>
                      <a:pt x="14397" y="15595"/>
                      <a:pt x="14385" y="15284"/>
                      <a:pt x="14408" y="14901"/>
                    </a:cubicBezTo>
                    <a:cubicBezTo>
                      <a:pt x="14415" y="14786"/>
                      <a:pt x="14432" y="14676"/>
                      <a:pt x="14466" y="14572"/>
                    </a:cubicBezTo>
                    <a:cubicBezTo>
                      <a:pt x="14527" y="14649"/>
                      <a:pt x="14592" y="14729"/>
                      <a:pt x="14657" y="14809"/>
                    </a:cubicBezTo>
                    <a:cubicBezTo>
                      <a:pt x="14866" y="15062"/>
                      <a:pt x="15101" y="15348"/>
                      <a:pt x="15306" y="15735"/>
                    </a:cubicBezTo>
                    <a:cubicBezTo>
                      <a:pt x="15170" y="15977"/>
                      <a:pt x="15070" y="16237"/>
                      <a:pt x="15001" y="16522"/>
                    </a:cubicBezTo>
                    <a:cubicBezTo>
                      <a:pt x="14977" y="16628"/>
                      <a:pt x="14889" y="16666"/>
                      <a:pt x="14820" y="16666"/>
                    </a:cubicBezTo>
                    <a:cubicBezTo>
                      <a:pt x="14816" y="16666"/>
                      <a:pt x="14814" y="16665"/>
                      <a:pt x="14811" y="16665"/>
                    </a:cubicBezTo>
                    <a:lnTo>
                      <a:pt x="14799" y="16665"/>
                    </a:lnTo>
                    <a:cubicBezTo>
                      <a:pt x="14661" y="16665"/>
                      <a:pt x="14544" y="16776"/>
                      <a:pt x="14541" y="16917"/>
                    </a:cubicBezTo>
                    <a:cubicBezTo>
                      <a:pt x="14535" y="17061"/>
                      <a:pt x="14645" y="17182"/>
                      <a:pt x="14789" y="17187"/>
                    </a:cubicBezTo>
                    <a:lnTo>
                      <a:pt x="14817" y="17187"/>
                    </a:lnTo>
                    <a:cubicBezTo>
                      <a:pt x="15150" y="17187"/>
                      <a:pt x="15432" y="16967"/>
                      <a:pt x="15509" y="16643"/>
                    </a:cubicBezTo>
                    <a:cubicBezTo>
                      <a:pt x="15530" y="16558"/>
                      <a:pt x="15555" y="16478"/>
                      <a:pt x="15582" y="16401"/>
                    </a:cubicBezTo>
                    <a:cubicBezTo>
                      <a:pt x="15651" y="16625"/>
                      <a:pt x="15708" y="16877"/>
                      <a:pt x="15748" y="17163"/>
                    </a:cubicBezTo>
                    <a:cubicBezTo>
                      <a:pt x="15794" y="17480"/>
                      <a:pt x="16026" y="17725"/>
                      <a:pt x="16340" y="17787"/>
                    </a:cubicBezTo>
                    <a:cubicBezTo>
                      <a:pt x="16391" y="17796"/>
                      <a:pt x="16440" y="17799"/>
                      <a:pt x="16486" y="17799"/>
                    </a:cubicBezTo>
                    <a:cubicBezTo>
                      <a:pt x="16750" y="17799"/>
                      <a:pt x="16992" y="17664"/>
                      <a:pt x="17127" y="17428"/>
                    </a:cubicBezTo>
                    <a:cubicBezTo>
                      <a:pt x="17725" y="16400"/>
                      <a:pt x="17932" y="15416"/>
                      <a:pt x="17850" y="14035"/>
                    </a:cubicBezTo>
                    <a:cubicBezTo>
                      <a:pt x="17790" y="13027"/>
                      <a:pt x="17262" y="12276"/>
                      <a:pt x="16465" y="12005"/>
                    </a:cubicBezTo>
                    <a:cubicBezTo>
                      <a:pt x="16126" y="11386"/>
                      <a:pt x="15636" y="10876"/>
                      <a:pt x="15000" y="10488"/>
                    </a:cubicBezTo>
                    <a:cubicBezTo>
                      <a:pt x="14228" y="10017"/>
                      <a:pt x="13242" y="9727"/>
                      <a:pt x="12067" y="9629"/>
                    </a:cubicBezTo>
                    <a:cubicBezTo>
                      <a:pt x="12054" y="9615"/>
                      <a:pt x="12042" y="9600"/>
                      <a:pt x="12030" y="9587"/>
                    </a:cubicBezTo>
                    <a:cubicBezTo>
                      <a:pt x="12087" y="9232"/>
                      <a:pt x="12090" y="8905"/>
                      <a:pt x="12031" y="8609"/>
                    </a:cubicBezTo>
                    <a:lnTo>
                      <a:pt x="12031" y="8609"/>
                    </a:lnTo>
                    <a:cubicBezTo>
                      <a:pt x="12531" y="8787"/>
                      <a:pt x="12929" y="9156"/>
                      <a:pt x="13059" y="9287"/>
                    </a:cubicBezTo>
                    <a:cubicBezTo>
                      <a:pt x="13225" y="9456"/>
                      <a:pt x="13449" y="9548"/>
                      <a:pt x="13688" y="9548"/>
                    </a:cubicBezTo>
                    <a:cubicBezTo>
                      <a:pt x="13921" y="9548"/>
                      <a:pt x="14144" y="9457"/>
                      <a:pt x="14311" y="9292"/>
                    </a:cubicBezTo>
                    <a:cubicBezTo>
                      <a:pt x="14478" y="9124"/>
                      <a:pt x="14570" y="8902"/>
                      <a:pt x="14570" y="8666"/>
                    </a:cubicBezTo>
                    <a:cubicBezTo>
                      <a:pt x="14575" y="8429"/>
                      <a:pt x="14481" y="8207"/>
                      <a:pt x="14314" y="8038"/>
                    </a:cubicBezTo>
                    <a:cubicBezTo>
                      <a:pt x="14007" y="7730"/>
                      <a:pt x="13506" y="7305"/>
                      <a:pt x="12845" y="7022"/>
                    </a:cubicBezTo>
                    <a:cubicBezTo>
                      <a:pt x="12395" y="6830"/>
                      <a:pt x="11941" y="6735"/>
                      <a:pt x="11493" y="6735"/>
                    </a:cubicBezTo>
                    <a:cubicBezTo>
                      <a:pt x="11416" y="6735"/>
                      <a:pt x="11340" y="6738"/>
                      <a:pt x="11263" y="6743"/>
                    </a:cubicBezTo>
                    <a:cubicBezTo>
                      <a:pt x="11177" y="6460"/>
                      <a:pt x="11079" y="6178"/>
                      <a:pt x="10976" y="5901"/>
                    </a:cubicBezTo>
                    <a:cubicBezTo>
                      <a:pt x="10806" y="5451"/>
                      <a:pt x="10491" y="5082"/>
                      <a:pt x="10099" y="4838"/>
                    </a:cubicBezTo>
                    <a:cubicBezTo>
                      <a:pt x="10071" y="3424"/>
                      <a:pt x="9769" y="2297"/>
                      <a:pt x="9202" y="1487"/>
                    </a:cubicBezTo>
                    <a:cubicBezTo>
                      <a:pt x="8522" y="514"/>
                      <a:pt x="7484" y="1"/>
                      <a:pt x="6197" y="1"/>
                    </a:cubicBezTo>
                    <a:close/>
                    <a:moveTo>
                      <a:pt x="2096" y="12419"/>
                    </a:moveTo>
                    <a:cubicBezTo>
                      <a:pt x="2374" y="12419"/>
                      <a:pt x="2736" y="12519"/>
                      <a:pt x="2998" y="12758"/>
                    </a:cubicBezTo>
                    <a:cubicBezTo>
                      <a:pt x="3230" y="12969"/>
                      <a:pt x="3347" y="13254"/>
                      <a:pt x="3347" y="13606"/>
                    </a:cubicBezTo>
                    <a:cubicBezTo>
                      <a:pt x="3347" y="13906"/>
                      <a:pt x="3152" y="14145"/>
                      <a:pt x="2876" y="14476"/>
                    </a:cubicBezTo>
                    <a:cubicBezTo>
                      <a:pt x="2635" y="14768"/>
                      <a:pt x="2339" y="15122"/>
                      <a:pt x="2096" y="15627"/>
                    </a:cubicBezTo>
                    <a:cubicBezTo>
                      <a:pt x="2096" y="15632"/>
                      <a:pt x="2092" y="15637"/>
                      <a:pt x="2090" y="15642"/>
                    </a:cubicBezTo>
                    <a:cubicBezTo>
                      <a:pt x="1908" y="16025"/>
                      <a:pt x="1753" y="16493"/>
                      <a:pt x="1669" y="17089"/>
                    </a:cubicBezTo>
                    <a:cubicBezTo>
                      <a:pt x="1650" y="17233"/>
                      <a:pt x="1529" y="17267"/>
                      <a:pt x="1495" y="17274"/>
                    </a:cubicBezTo>
                    <a:cubicBezTo>
                      <a:pt x="1486" y="17275"/>
                      <a:pt x="1468" y="17279"/>
                      <a:pt x="1449" y="17279"/>
                    </a:cubicBezTo>
                    <a:cubicBezTo>
                      <a:pt x="1394" y="17279"/>
                      <a:pt x="1313" y="17260"/>
                      <a:pt x="1257" y="17166"/>
                    </a:cubicBezTo>
                    <a:cubicBezTo>
                      <a:pt x="717" y="16234"/>
                      <a:pt x="527" y="15336"/>
                      <a:pt x="606" y="14066"/>
                    </a:cubicBezTo>
                    <a:cubicBezTo>
                      <a:pt x="650" y="13328"/>
                      <a:pt x="1041" y="12510"/>
                      <a:pt x="2000" y="12422"/>
                    </a:cubicBezTo>
                    <a:cubicBezTo>
                      <a:pt x="2031" y="12420"/>
                      <a:pt x="2061" y="12419"/>
                      <a:pt x="2096" y="12419"/>
                    </a:cubicBezTo>
                    <a:close/>
                    <a:moveTo>
                      <a:pt x="15840" y="12419"/>
                    </a:moveTo>
                    <a:cubicBezTo>
                      <a:pt x="15874" y="12419"/>
                      <a:pt x="15906" y="12420"/>
                      <a:pt x="15934" y="12422"/>
                    </a:cubicBezTo>
                    <a:cubicBezTo>
                      <a:pt x="16894" y="12510"/>
                      <a:pt x="17285" y="13328"/>
                      <a:pt x="17331" y="14066"/>
                    </a:cubicBezTo>
                    <a:cubicBezTo>
                      <a:pt x="17408" y="15336"/>
                      <a:pt x="17218" y="16234"/>
                      <a:pt x="16676" y="17166"/>
                    </a:cubicBezTo>
                    <a:cubicBezTo>
                      <a:pt x="16622" y="17260"/>
                      <a:pt x="16540" y="17278"/>
                      <a:pt x="16486" y="17278"/>
                    </a:cubicBezTo>
                    <a:cubicBezTo>
                      <a:pt x="16467" y="17278"/>
                      <a:pt x="16449" y="17275"/>
                      <a:pt x="16440" y="17274"/>
                    </a:cubicBezTo>
                    <a:cubicBezTo>
                      <a:pt x="16406" y="17267"/>
                      <a:pt x="16287" y="17233"/>
                      <a:pt x="16265" y="17089"/>
                    </a:cubicBezTo>
                    <a:cubicBezTo>
                      <a:pt x="16179" y="16493"/>
                      <a:pt x="16026" y="16025"/>
                      <a:pt x="15845" y="15642"/>
                    </a:cubicBezTo>
                    <a:cubicBezTo>
                      <a:pt x="15843" y="15637"/>
                      <a:pt x="15839" y="15632"/>
                      <a:pt x="15837" y="15627"/>
                    </a:cubicBezTo>
                    <a:cubicBezTo>
                      <a:pt x="15592" y="15122"/>
                      <a:pt x="15300" y="14768"/>
                      <a:pt x="15059" y="14476"/>
                    </a:cubicBezTo>
                    <a:cubicBezTo>
                      <a:pt x="14785" y="14145"/>
                      <a:pt x="14586" y="13906"/>
                      <a:pt x="14586" y="13606"/>
                    </a:cubicBezTo>
                    <a:cubicBezTo>
                      <a:pt x="14586" y="13254"/>
                      <a:pt x="14705" y="12969"/>
                      <a:pt x="14937" y="12758"/>
                    </a:cubicBezTo>
                    <a:cubicBezTo>
                      <a:pt x="15197" y="12519"/>
                      <a:pt x="15561" y="12419"/>
                      <a:pt x="15840" y="12419"/>
                    </a:cubicBezTo>
                    <a:close/>
                    <a:moveTo>
                      <a:pt x="3469" y="14572"/>
                    </a:moveTo>
                    <a:cubicBezTo>
                      <a:pt x="3500" y="14676"/>
                      <a:pt x="3521" y="14786"/>
                      <a:pt x="3529" y="14901"/>
                    </a:cubicBezTo>
                    <a:cubicBezTo>
                      <a:pt x="3569" y="15577"/>
                      <a:pt x="3497" y="16071"/>
                      <a:pt x="3284" y="16557"/>
                    </a:cubicBezTo>
                    <a:cubicBezTo>
                      <a:pt x="3242" y="16651"/>
                      <a:pt x="3163" y="16666"/>
                      <a:pt x="3117" y="16666"/>
                    </a:cubicBezTo>
                    <a:cubicBezTo>
                      <a:pt x="3112" y="16666"/>
                      <a:pt x="3104" y="16666"/>
                      <a:pt x="3100" y="16665"/>
                    </a:cubicBezTo>
                    <a:cubicBezTo>
                      <a:pt x="3067" y="16663"/>
                      <a:pt x="2960" y="16644"/>
                      <a:pt x="2931" y="16522"/>
                    </a:cubicBezTo>
                    <a:cubicBezTo>
                      <a:pt x="2862" y="16237"/>
                      <a:pt x="2762" y="15977"/>
                      <a:pt x="2627" y="15735"/>
                    </a:cubicBezTo>
                    <a:cubicBezTo>
                      <a:pt x="2830" y="15348"/>
                      <a:pt x="3067" y="15062"/>
                      <a:pt x="3276" y="14809"/>
                    </a:cubicBezTo>
                    <a:cubicBezTo>
                      <a:pt x="3343" y="14729"/>
                      <a:pt x="3406" y="14649"/>
                      <a:pt x="3469" y="14572"/>
                    </a:cubicBezTo>
                    <a:close/>
                    <a:moveTo>
                      <a:pt x="8968" y="11139"/>
                    </a:moveTo>
                    <a:cubicBezTo>
                      <a:pt x="10001" y="11139"/>
                      <a:pt x="10846" y="11386"/>
                      <a:pt x="11415" y="11853"/>
                    </a:cubicBezTo>
                    <a:cubicBezTo>
                      <a:pt x="11484" y="11911"/>
                      <a:pt x="11545" y="11968"/>
                      <a:pt x="11605" y="12029"/>
                    </a:cubicBezTo>
                    <a:cubicBezTo>
                      <a:pt x="11605" y="12030"/>
                      <a:pt x="11608" y="12032"/>
                      <a:pt x="11608" y="12032"/>
                    </a:cubicBezTo>
                    <a:cubicBezTo>
                      <a:pt x="11990" y="12429"/>
                      <a:pt x="12194" y="12939"/>
                      <a:pt x="12194" y="13521"/>
                    </a:cubicBezTo>
                    <a:cubicBezTo>
                      <a:pt x="12194" y="14468"/>
                      <a:pt x="11826" y="15555"/>
                      <a:pt x="8968" y="15555"/>
                    </a:cubicBezTo>
                    <a:cubicBezTo>
                      <a:pt x="6109" y="15555"/>
                      <a:pt x="5743" y="14468"/>
                      <a:pt x="5743" y="13521"/>
                    </a:cubicBezTo>
                    <a:cubicBezTo>
                      <a:pt x="5743" y="12939"/>
                      <a:pt x="5942" y="12429"/>
                      <a:pt x="6327" y="12032"/>
                    </a:cubicBezTo>
                    <a:cubicBezTo>
                      <a:pt x="6327" y="12032"/>
                      <a:pt x="6327" y="12030"/>
                      <a:pt x="6329" y="12029"/>
                    </a:cubicBezTo>
                    <a:cubicBezTo>
                      <a:pt x="6390" y="11968"/>
                      <a:pt x="6451" y="11911"/>
                      <a:pt x="6520" y="11853"/>
                    </a:cubicBezTo>
                    <a:cubicBezTo>
                      <a:pt x="7088" y="11386"/>
                      <a:pt x="7936" y="11139"/>
                      <a:pt x="8968" y="11139"/>
                    </a:cubicBezTo>
                    <a:close/>
                    <a:moveTo>
                      <a:pt x="8490" y="13266"/>
                    </a:moveTo>
                    <a:cubicBezTo>
                      <a:pt x="8428" y="13266"/>
                      <a:pt x="8367" y="13288"/>
                      <a:pt x="8318" y="13331"/>
                    </a:cubicBezTo>
                    <a:cubicBezTo>
                      <a:pt x="8210" y="13424"/>
                      <a:pt x="8198" y="13589"/>
                      <a:pt x="8292" y="13698"/>
                    </a:cubicBezTo>
                    <a:cubicBezTo>
                      <a:pt x="8462" y="13893"/>
                      <a:pt x="8709" y="14005"/>
                      <a:pt x="8968" y="14005"/>
                    </a:cubicBezTo>
                    <a:cubicBezTo>
                      <a:pt x="9225" y="14005"/>
                      <a:pt x="9470" y="13893"/>
                      <a:pt x="9640" y="13698"/>
                    </a:cubicBezTo>
                    <a:cubicBezTo>
                      <a:pt x="9737" y="13589"/>
                      <a:pt x="9725" y="13424"/>
                      <a:pt x="9616" y="13331"/>
                    </a:cubicBezTo>
                    <a:cubicBezTo>
                      <a:pt x="9568" y="13288"/>
                      <a:pt x="9507" y="13266"/>
                      <a:pt x="9445" y="13266"/>
                    </a:cubicBezTo>
                    <a:cubicBezTo>
                      <a:pt x="9370" y="13266"/>
                      <a:pt x="9300" y="13296"/>
                      <a:pt x="9248" y="13355"/>
                    </a:cubicBezTo>
                    <a:cubicBezTo>
                      <a:pt x="9177" y="13437"/>
                      <a:pt x="9076" y="13483"/>
                      <a:pt x="8968" y="13483"/>
                    </a:cubicBezTo>
                    <a:cubicBezTo>
                      <a:pt x="8859" y="13483"/>
                      <a:pt x="8758" y="13437"/>
                      <a:pt x="8686" y="13355"/>
                    </a:cubicBezTo>
                    <a:cubicBezTo>
                      <a:pt x="8635" y="13296"/>
                      <a:pt x="8562" y="13266"/>
                      <a:pt x="8490" y="13266"/>
                    </a:cubicBezTo>
                    <a:close/>
                    <a:moveTo>
                      <a:pt x="10780" y="12952"/>
                    </a:moveTo>
                    <a:cubicBezTo>
                      <a:pt x="10634" y="12952"/>
                      <a:pt x="10519" y="13068"/>
                      <a:pt x="10519" y="13213"/>
                    </a:cubicBezTo>
                    <a:lnTo>
                      <a:pt x="10519" y="13513"/>
                    </a:lnTo>
                    <a:cubicBezTo>
                      <a:pt x="10519" y="13658"/>
                      <a:pt x="10634" y="13774"/>
                      <a:pt x="10780" y="13774"/>
                    </a:cubicBezTo>
                    <a:cubicBezTo>
                      <a:pt x="10922" y="13774"/>
                      <a:pt x="11041" y="13658"/>
                      <a:pt x="11041" y="13513"/>
                    </a:cubicBezTo>
                    <a:lnTo>
                      <a:pt x="11041" y="13213"/>
                    </a:lnTo>
                    <a:cubicBezTo>
                      <a:pt x="11041" y="13068"/>
                      <a:pt x="10922" y="12952"/>
                      <a:pt x="10780" y="12952"/>
                    </a:cubicBezTo>
                    <a:close/>
                    <a:moveTo>
                      <a:pt x="7155" y="12952"/>
                    </a:moveTo>
                    <a:cubicBezTo>
                      <a:pt x="7011" y="12952"/>
                      <a:pt x="6896" y="13068"/>
                      <a:pt x="6896" y="13213"/>
                    </a:cubicBezTo>
                    <a:lnTo>
                      <a:pt x="6896" y="13513"/>
                    </a:lnTo>
                    <a:cubicBezTo>
                      <a:pt x="6896" y="13658"/>
                      <a:pt x="7011" y="13774"/>
                      <a:pt x="7155" y="13774"/>
                    </a:cubicBezTo>
                    <a:cubicBezTo>
                      <a:pt x="7301" y="13774"/>
                      <a:pt x="7415" y="13658"/>
                      <a:pt x="7415" y="13513"/>
                    </a:cubicBezTo>
                    <a:lnTo>
                      <a:pt x="7415" y="13213"/>
                    </a:lnTo>
                    <a:cubicBezTo>
                      <a:pt x="7415" y="13068"/>
                      <a:pt x="7301" y="12952"/>
                      <a:pt x="7155" y="12952"/>
                    </a:cubicBezTo>
                    <a:close/>
                    <a:moveTo>
                      <a:pt x="12334" y="10179"/>
                    </a:moveTo>
                    <a:lnTo>
                      <a:pt x="12334" y="10179"/>
                    </a:lnTo>
                    <a:cubicBezTo>
                      <a:pt x="13943" y="10369"/>
                      <a:pt x="15099" y="10946"/>
                      <a:pt x="15783" y="11898"/>
                    </a:cubicBezTo>
                    <a:cubicBezTo>
                      <a:pt x="15550" y="11906"/>
                      <a:pt x="15270" y="11964"/>
                      <a:pt x="15000" y="12093"/>
                    </a:cubicBezTo>
                    <a:cubicBezTo>
                      <a:pt x="14432" y="11471"/>
                      <a:pt x="13553" y="11077"/>
                      <a:pt x="12380" y="10919"/>
                    </a:cubicBezTo>
                    <a:cubicBezTo>
                      <a:pt x="12383" y="10861"/>
                      <a:pt x="12386" y="10800"/>
                      <a:pt x="12389" y="10739"/>
                    </a:cubicBezTo>
                    <a:cubicBezTo>
                      <a:pt x="12392" y="10540"/>
                      <a:pt x="12374" y="10349"/>
                      <a:pt x="12334" y="10179"/>
                    </a:cubicBezTo>
                    <a:close/>
                    <a:moveTo>
                      <a:pt x="5601" y="10179"/>
                    </a:moveTo>
                    <a:lnTo>
                      <a:pt x="5601" y="10179"/>
                    </a:lnTo>
                    <a:cubicBezTo>
                      <a:pt x="5561" y="10349"/>
                      <a:pt x="5542" y="10540"/>
                      <a:pt x="5546" y="10739"/>
                    </a:cubicBezTo>
                    <a:cubicBezTo>
                      <a:pt x="5548" y="10800"/>
                      <a:pt x="5551" y="10861"/>
                      <a:pt x="5555" y="10919"/>
                    </a:cubicBezTo>
                    <a:cubicBezTo>
                      <a:pt x="4382" y="11077"/>
                      <a:pt x="3500" y="11471"/>
                      <a:pt x="2935" y="12093"/>
                    </a:cubicBezTo>
                    <a:cubicBezTo>
                      <a:pt x="2665" y="11964"/>
                      <a:pt x="2385" y="11906"/>
                      <a:pt x="2150" y="11898"/>
                    </a:cubicBezTo>
                    <a:cubicBezTo>
                      <a:pt x="2834" y="10946"/>
                      <a:pt x="3992" y="10369"/>
                      <a:pt x="5601" y="10179"/>
                    </a:cubicBezTo>
                    <a:close/>
                    <a:moveTo>
                      <a:pt x="8968" y="9280"/>
                    </a:moveTo>
                    <a:cubicBezTo>
                      <a:pt x="10369" y="9280"/>
                      <a:pt x="11346" y="9541"/>
                      <a:pt x="11711" y="10016"/>
                    </a:cubicBezTo>
                    <a:cubicBezTo>
                      <a:pt x="11711" y="10018"/>
                      <a:pt x="11713" y="10022"/>
                      <a:pt x="11715" y="10024"/>
                    </a:cubicBezTo>
                    <a:cubicBezTo>
                      <a:pt x="11719" y="10029"/>
                      <a:pt x="11720" y="10032"/>
                      <a:pt x="11725" y="10037"/>
                    </a:cubicBezTo>
                    <a:cubicBezTo>
                      <a:pt x="11841" y="10211"/>
                      <a:pt x="11916" y="10639"/>
                      <a:pt x="11830" y="11078"/>
                    </a:cubicBezTo>
                    <a:cubicBezTo>
                      <a:pt x="11828" y="11088"/>
                      <a:pt x="11824" y="11100"/>
                      <a:pt x="11824" y="11111"/>
                    </a:cubicBezTo>
                    <a:cubicBezTo>
                      <a:pt x="11801" y="11219"/>
                      <a:pt x="11769" y="11328"/>
                      <a:pt x="11723" y="11434"/>
                    </a:cubicBezTo>
                    <a:cubicBezTo>
                      <a:pt x="11060" y="10900"/>
                      <a:pt x="10110" y="10618"/>
                      <a:pt x="8968" y="10618"/>
                    </a:cubicBezTo>
                    <a:cubicBezTo>
                      <a:pt x="7825" y="10618"/>
                      <a:pt x="6873" y="10900"/>
                      <a:pt x="6212" y="11434"/>
                    </a:cubicBezTo>
                    <a:cubicBezTo>
                      <a:pt x="6166" y="11328"/>
                      <a:pt x="6134" y="11219"/>
                      <a:pt x="6111" y="11111"/>
                    </a:cubicBezTo>
                    <a:cubicBezTo>
                      <a:pt x="6109" y="11100"/>
                      <a:pt x="6107" y="11088"/>
                      <a:pt x="6103" y="11078"/>
                    </a:cubicBezTo>
                    <a:cubicBezTo>
                      <a:pt x="6019" y="10639"/>
                      <a:pt x="6092" y="10211"/>
                      <a:pt x="6209" y="10037"/>
                    </a:cubicBezTo>
                    <a:cubicBezTo>
                      <a:pt x="6215" y="10032"/>
                      <a:pt x="6216" y="10029"/>
                      <a:pt x="6220" y="10024"/>
                    </a:cubicBezTo>
                    <a:cubicBezTo>
                      <a:pt x="6220" y="10022"/>
                      <a:pt x="6221" y="10018"/>
                      <a:pt x="6224" y="10016"/>
                    </a:cubicBezTo>
                    <a:cubicBezTo>
                      <a:pt x="6591" y="9541"/>
                      <a:pt x="7565" y="9280"/>
                      <a:pt x="8968" y="9280"/>
                    </a:cubicBezTo>
                    <a:close/>
                    <a:moveTo>
                      <a:pt x="8968" y="7274"/>
                    </a:moveTo>
                    <a:cubicBezTo>
                      <a:pt x="9198" y="7274"/>
                      <a:pt x="9652" y="7295"/>
                      <a:pt x="10129" y="7429"/>
                    </a:cubicBezTo>
                    <a:cubicBezTo>
                      <a:pt x="10622" y="7568"/>
                      <a:pt x="10989" y="7786"/>
                      <a:pt x="11229" y="8081"/>
                    </a:cubicBezTo>
                    <a:cubicBezTo>
                      <a:pt x="11472" y="8381"/>
                      <a:pt x="11579" y="8767"/>
                      <a:pt x="11545" y="9232"/>
                    </a:cubicBezTo>
                    <a:cubicBezTo>
                      <a:pt x="11053" y="8969"/>
                      <a:pt x="10255" y="8759"/>
                      <a:pt x="8968" y="8759"/>
                    </a:cubicBezTo>
                    <a:cubicBezTo>
                      <a:pt x="7681" y="8759"/>
                      <a:pt x="6882" y="8969"/>
                      <a:pt x="6390" y="9232"/>
                    </a:cubicBezTo>
                    <a:cubicBezTo>
                      <a:pt x="6356" y="8767"/>
                      <a:pt x="6463" y="8381"/>
                      <a:pt x="6704" y="8081"/>
                    </a:cubicBezTo>
                    <a:cubicBezTo>
                      <a:pt x="6747" y="8028"/>
                      <a:pt x="6795" y="7978"/>
                      <a:pt x="6847" y="7930"/>
                    </a:cubicBezTo>
                    <a:cubicBezTo>
                      <a:pt x="6850" y="7926"/>
                      <a:pt x="6856" y="7923"/>
                      <a:pt x="6856" y="7921"/>
                    </a:cubicBezTo>
                    <a:cubicBezTo>
                      <a:pt x="7089" y="7706"/>
                      <a:pt x="7407" y="7542"/>
                      <a:pt x="7806" y="7429"/>
                    </a:cubicBezTo>
                    <a:cubicBezTo>
                      <a:pt x="8284" y="7295"/>
                      <a:pt x="8738" y="7274"/>
                      <a:pt x="8968" y="7274"/>
                    </a:cubicBezTo>
                    <a:close/>
                    <a:moveTo>
                      <a:pt x="11496" y="7257"/>
                    </a:moveTo>
                    <a:cubicBezTo>
                      <a:pt x="11874" y="7257"/>
                      <a:pt x="12257" y="7338"/>
                      <a:pt x="12640" y="7501"/>
                    </a:cubicBezTo>
                    <a:cubicBezTo>
                      <a:pt x="13225" y="7752"/>
                      <a:pt x="13673" y="8131"/>
                      <a:pt x="13946" y="8406"/>
                    </a:cubicBezTo>
                    <a:cubicBezTo>
                      <a:pt x="14013" y="8476"/>
                      <a:pt x="14052" y="8568"/>
                      <a:pt x="14052" y="8664"/>
                    </a:cubicBezTo>
                    <a:cubicBezTo>
                      <a:pt x="14050" y="8762"/>
                      <a:pt x="14013" y="8853"/>
                      <a:pt x="13944" y="8921"/>
                    </a:cubicBezTo>
                    <a:cubicBezTo>
                      <a:pt x="13874" y="8990"/>
                      <a:pt x="13783" y="9028"/>
                      <a:pt x="13688" y="9028"/>
                    </a:cubicBezTo>
                    <a:cubicBezTo>
                      <a:pt x="13588" y="9028"/>
                      <a:pt x="13498" y="8990"/>
                      <a:pt x="13427" y="8920"/>
                    </a:cubicBezTo>
                    <a:cubicBezTo>
                      <a:pt x="13191" y="8682"/>
                      <a:pt x="12581" y="8142"/>
                      <a:pt x="11811" y="8014"/>
                    </a:cubicBezTo>
                    <a:cubicBezTo>
                      <a:pt x="11761" y="7923"/>
                      <a:pt x="11702" y="7836"/>
                      <a:pt x="11633" y="7752"/>
                    </a:cubicBezTo>
                    <a:cubicBezTo>
                      <a:pt x="11593" y="7699"/>
                      <a:pt x="11545" y="7649"/>
                      <a:pt x="11495" y="7599"/>
                    </a:cubicBezTo>
                    <a:cubicBezTo>
                      <a:pt x="11470" y="7485"/>
                      <a:pt x="11441" y="7372"/>
                      <a:pt x="11410" y="7258"/>
                    </a:cubicBezTo>
                    <a:cubicBezTo>
                      <a:pt x="11439" y="7257"/>
                      <a:pt x="11468" y="7257"/>
                      <a:pt x="11496" y="7257"/>
                    </a:cubicBezTo>
                    <a:close/>
                    <a:moveTo>
                      <a:pt x="6436" y="7257"/>
                    </a:moveTo>
                    <a:cubicBezTo>
                      <a:pt x="6465" y="7257"/>
                      <a:pt x="6494" y="7257"/>
                      <a:pt x="6523" y="7258"/>
                    </a:cubicBezTo>
                    <a:cubicBezTo>
                      <a:pt x="6494" y="7372"/>
                      <a:pt x="6467" y="7485"/>
                      <a:pt x="6439" y="7599"/>
                    </a:cubicBezTo>
                    <a:cubicBezTo>
                      <a:pt x="6390" y="7649"/>
                      <a:pt x="6344" y="7699"/>
                      <a:pt x="6301" y="7752"/>
                    </a:cubicBezTo>
                    <a:cubicBezTo>
                      <a:pt x="6232" y="7836"/>
                      <a:pt x="6174" y="7923"/>
                      <a:pt x="6123" y="8014"/>
                    </a:cubicBezTo>
                    <a:cubicBezTo>
                      <a:pt x="5353" y="8142"/>
                      <a:pt x="4744" y="8682"/>
                      <a:pt x="4506" y="8920"/>
                    </a:cubicBezTo>
                    <a:cubicBezTo>
                      <a:pt x="4439" y="8990"/>
                      <a:pt x="4345" y="9028"/>
                      <a:pt x="4249" y="9028"/>
                    </a:cubicBezTo>
                    <a:cubicBezTo>
                      <a:pt x="4149" y="9028"/>
                      <a:pt x="4060" y="8990"/>
                      <a:pt x="3992" y="8921"/>
                    </a:cubicBezTo>
                    <a:cubicBezTo>
                      <a:pt x="3922" y="8853"/>
                      <a:pt x="3883" y="8762"/>
                      <a:pt x="3883" y="8664"/>
                    </a:cubicBezTo>
                    <a:cubicBezTo>
                      <a:pt x="3883" y="8568"/>
                      <a:pt x="3920" y="8476"/>
                      <a:pt x="3991" y="8406"/>
                    </a:cubicBezTo>
                    <a:cubicBezTo>
                      <a:pt x="4262" y="8131"/>
                      <a:pt x="4710" y="7752"/>
                      <a:pt x="5295" y="7501"/>
                    </a:cubicBezTo>
                    <a:cubicBezTo>
                      <a:pt x="5678" y="7338"/>
                      <a:pt x="6061" y="7257"/>
                      <a:pt x="6436" y="7257"/>
                    </a:cubicBezTo>
                    <a:close/>
                    <a:moveTo>
                      <a:pt x="8968" y="5035"/>
                    </a:moveTo>
                    <a:cubicBezTo>
                      <a:pt x="9639" y="5035"/>
                      <a:pt x="10249" y="5457"/>
                      <a:pt x="10487" y="6086"/>
                    </a:cubicBezTo>
                    <a:cubicBezTo>
                      <a:pt x="10619" y="6430"/>
                      <a:pt x="10734" y="6783"/>
                      <a:pt x="10838" y="7141"/>
                    </a:cubicBezTo>
                    <a:cubicBezTo>
                      <a:pt x="10665" y="7057"/>
                      <a:pt x="10476" y="6985"/>
                      <a:pt x="10271" y="6927"/>
                    </a:cubicBezTo>
                    <a:cubicBezTo>
                      <a:pt x="9732" y="6775"/>
                      <a:pt x="9223" y="6752"/>
                      <a:pt x="8968" y="6752"/>
                    </a:cubicBezTo>
                    <a:cubicBezTo>
                      <a:pt x="8709" y="6752"/>
                      <a:pt x="8203" y="6775"/>
                      <a:pt x="7664" y="6927"/>
                    </a:cubicBezTo>
                    <a:cubicBezTo>
                      <a:pt x="7457" y="6985"/>
                      <a:pt x="7270" y="7057"/>
                      <a:pt x="7097" y="7141"/>
                    </a:cubicBezTo>
                    <a:cubicBezTo>
                      <a:pt x="7201" y="6783"/>
                      <a:pt x="7315" y="6430"/>
                      <a:pt x="7448" y="6086"/>
                    </a:cubicBezTo>
                    <a:cubicBezTo>
                      <a:pt x="7683" y="5457"/>
                      <a:pt x="8295" y="5035"/>
                      <a:pt x="8968" y="5035"/>
                    </a:cubicBezTo>
                    <a:close/>
                    <a:moveTo>
                      <a:pt x="6197" y="521"/>
                    </a:moveTo>
                    <a:cubicBezTo>
                      <a:pt x="7306" y="521"/>
                      <a:pt x="8198" y="959"/>
                      <a:pt x="8775" y="1786"/>
                    </a:cubicBezTo>
                    <a:cubicBezTo>
                      <a:pt x="9250" y="2463"/>
                      <a:pt x="9514" y="3410"/>
                      <a:pt x="9566" y="4601"/>
                    </a:cubicBezTo>
                    <a:cubicBezTo>
                      <a:pt x="9376" y="4543"/>
                      <a:pt x="9175" y="4514"/>
                      <a:pt x="8968" y="4514"/>
                    </a:cubicBezTo>
                    <a:cubicBezTo>
                      <a:pt x="8752" y="4514"/>
                      <a:pt x="8545" y="4546"/>
                      <a:pt x="8344" y="4607"/>
                    </a:cubicBezTo>
                    <a:cubicBezTo>
                      <a:pt x="8204" y="1745"/>
                      <a:pt x="6704" y="1744"/>
                      <a:pt x="6197" y="1744"/>
                    </a:cubicBezTo>
                    <a:cubicBezTo>
                      <a:pt x="5578" y="1744"/>
                      <a:pt x="5014" y="2019"/>
                      <a:pt x="4567" y="2538"/>
                    </a:cubicBezTo>
                    <a:cubicBezTo>
                      <a:pt x="4318" y="2829"/>
                      <a:pt x="4109" y="3197"/>
                      <a:pt x="3968" y="3588"/>
                    </a:cubicBezTo>
                    <a:cubicBezTo>
                      <a:pt x="3644" y="3303"/>
                      <a:pt x="3251" y="3137"/>
                      <a:pt x="2845" y="3089"/>
                    </a:cubicBezTo>
                    <a:cubicBezTo>
                      <a:pt x="2998" y="2694"/>
                      <a:pt x="3199" y="2320"/>
                      <a:pt x="3440" y="1992"/>
                    </a:cubicBezTo>
                    <a:cubicBezTo>
                      <a:pt x="4138" y="1044"/>
                      <a:pt x="5117" y="521"/>
                      <a:pt x="6197" y="5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502" name="Google Shape;1502;p42"/>
            <p:cNvGrpSpPr/>
            <p:nvPr/>
          </p:nvGrpSpPr>
          <p:grpSpPr>
            <a:xfrm>
              <a:off x="2777390" y="4124260"/>
              <a:ext cx="840667" cy="577580"/>
              <a:chOff x="4184843" y="3330925"/>
              <a:chExt cx="1547905" cy="1063488"/>
            </a:xfrm>
          </p:grpSpPr>
          <p:sp>
            <p:nvSpPr>
              <p:cNvPr id="1503" name="Google Shape;1503;p42"/>
              <p:cNvSpPr/>
              <p:nvPr/>
            </p:nvSpPr>
            <p:spPr>
              <a:xfrm>
                <a:off x="4191454" y="3330925"/>
                <a:ext cx="1534463" cy="1063467"/>
              </a:xfrm>
              <a:custGeom>
                <a:avLst/>
                <a:gdLst/>
                <a:ahLst/>
                <a:cxnLst/>
                <a:rect l="l" t="t" r="r" b="b"/>
                <a:pathLst>
                  <a:path w="18217" h="12625" extrusionOk="0">
                    <a:moveTo>
                      <a:pt x="17935" y="8124"/>
                    </a:moveTo>
                    <a:cubicBezTo>
                      <a:pt x="18216" y="7086"/>
                      <a:pt x="17668" y="5707"/>
                      <a:pt x="16763" y="5170"/>
                    </a:cubicBezTo>
                    <a:cubicBezTo>
                      <a:pt x="16546" y="5043"/>
                      <a:pt x="16149" y="4951"/>
                      <a:pt x="15692" y="4891"/>
                    </a:cubicBezTo>
                    <a:cubicBezTo>
                      <a:pt x="15899" y="4783"/>
                      <a:pt x="16054" y="4693"/>
                      <a:pt x="16149" y="4621"/>
                    </a:cubicBezTo>
                    <a:cubicBezTo>
                      <a:pt x="16479" y="4382"/>
                      <a:pt x="16592" y="3869"/>
                      <a:pt x="16431" y="3344"/>
                    </a:cubicBezTo>
                    <a:cubicBezTo>
                      <a:pt x="16320" y="2971"/>
                      <a:pt x="15792" y="1755"/>
                      <a:pt x="13690" y="1665"/>
                    </a:cubicBezTo>
                    <a:cubicBezTo>
                      <a:pt x="13669" y="1663"/>
                      <a:pt x="13648" y="1662"/>
                      <a:pt x="13627" y="1662"/>
                    </a:cubicBezTo>
                    <a:cubicBezTo>
                      <a:pt x="12980" y="1662"/>
                      <a:pt x="12379" y="2120"/>
                      <a:pt x="11835" y="3023"/>
                    </a:cubicBezTo>
                    <a:cubicBezTo>
                      <a:pt x="11573" y="2269"/>
                      <a:pt x="11204" y="1583"/>
                      <a:pt x="10767" y="1045"/>
                    </a:cubicBezTo>
                    <a:cubicBezTo>
                      <a:pt x="10220" y="372"/>
                      <a:pt x="9632" y="0"/>
                      <a:pt x="9109" y="0"/>
                    </a:cubicBezTo>
                    <a:cubicBezTo>
                      <a:pt x="8586" y="0"/>
                      <a:pt x="7998" y="372"/>
                      <a:pt x="7451" y="1045"/>
                    </a:cubicBezTo>
                    <a:cubicBezTo>
                      <a:pt x="7014" y="1583"/>
                      <a:pt x="6646" y="2269"/>
                      <a:pt x="6383" y="3023"/>
                    </a:cubicBezTo>
                    <a:cubicBezTo>
                      <a:pt x="5855" y="2144"/>
                      <a:pt x="5270" y="1688"/>
                      <a:pt x="4639" y="1665"/>
                    </a:cubicBezTo>
                    <a:cubicBezTo>
                      <a:pt x="4634" y="1665"/>
                      <a:pt x="4631" y="1663"/>
                      <a:pt x="4626" y="1663"/>
                    </a:cubicBezTo>
                    <a:cubicBezTo>
                      <a:pt x="4488" y="1663"/>
                      <a:pt x="4373" y="1775"/>
                      <a:pt x="4367" y="1914"/>
                    </a:cubicBezTo>
                    <a:cubicBezTo>
                      <a:pt x="4367" y="1921"/>
                      <a:pt x="4367" y="1928"/>
                      <a:pt x="4367" y="1935"/>
                    </a:cubicBezTo>
                    <a:cubicBezTo>
                      <a:pt x="4118" y="1955"/>
                      <a:pt x="3891" y="1992"/>
                      <a:pt x="3685" y="2045"/>
                    </a:cubicBezTo>
                    <a:cubicBezTo>
                      <a:pt x="3684" y="2041"/>
                      <a:pt x="3684" y="2038"/>
                      <a:pt x="3683" y="2035"/>
                    </a:cubicBezTo>
                    <a:cubicBezTo>
                      <a:pt x="3646" y="1927"/>
                      <a:pt x="3543" y="1858"/>
                      <a:pt x="3434" y="1858"/>
                    </a:cubicBezTo>
                    <a:cubicBezTo>
                      <a:pt x="3407" y="1858"/>
                      <a:pt x="3378" y="1862"/>
                      <a:pt x="3350" y="1871"/>
                    </a:cubicBezTo>
                    <a:cubicBezTo>
                      <a:pt x="2021" y="2324"/>
                      <a:pt x="1776" y="3293"/>
                      <a:pt x="1732" y="3578"/>
                    </a:cubicBezTo>
                    <a:cubicBezTo>
                      <a:pt x="1666" y="4023"/>
                      <a:pt x="1792" y="4421"/>
                      <a:pt x="2066" y="4621"/>
                    </a:cubicBezTo>
                    <a:cubicBezTo>
                      <a:pt x="2164" y="4693"/>
                      <a:pt x="2318" y="4783"/>
                      <a:pt x="2526" y="4891"/>
                    </a:cubicBezTo>
                    <a:cubicBezTo>
                      <a:pt x="2067" y="4952"/>
                      <a:pt x="1671" y="5043"/>
                      <a:pt x="1455" y="5170"/>
                    </a:cubicBezTo>
                    <a:cubicBezTo>
                      <a:pt x="548" y="5707"/>
                      <a:pt x="0" y="7086"/>
                      <a:pt x="283" y="8124"/>
                    </a:cubicBezTo>
                    <a:cubicBezTo>
                      <a:pt x="465" y="8788"/>
                      <a:pt x="966" y="9170"/>
                      <a:pt x="1658" y="9170"/>
                    </a:cubicBezTo>
                    <a:cubicBezTo>
                      <a:pt x="2464" y="9170"/>
                      <a:pt x="3657" y="8888"/>
                      <a:pt x="4758" y="8472"/>
                    </a:cubicBezTo>
                    <a:cubicBezTo>
                      <a:pt x="4720" y="8552"/>
                      <a:pt x="4685" y="8632"/>
                      <a:pt x="4652" y="8714"/>
                    </a:cubicBezTo>
                    <a:cubicBezTo>
                      <a:pt x="4574" y="8901"/>
                      <a:pt x="4577" y="9106"/>
                      <a:pt x="4654" y="9292"/>
                    </a:cubicBezTo>
                    <a:cubicBezTo>
                      <a:pt x="4732" y="9478"/>
                      <a:pt x="4877" y="9624"/>
                      <a:pt x="5064" y="9701"/>
                    </a:cubicBezTo>
                    <a:cubicBezTo>
                      <a:pt x="5156" y="9739"/>
                      <a:pt x="5253" y="9759"/>
                      <a:pt x="5352" y="9759"/>
                    </a:cubicBezTo>
                    <a:cubicBezTo>
                      <a:pt x="5626" y="9759"/>
                      <a:pt x="5874" y="9612"/>
                      <a:pt x="6007" y="9379"/>
                    </a:cubicBezTo>
                    <a:cubicBezTo>
                      <a:pt x="6059" y="9471"/>
                      <a:pt x="6118" y="9558"/>
                      <a:pt x="6181" y="9646"/>
                    </a:cubicBezTo>
                    <a:cubicBezTo>
                      <a:pt x="6177" y="9707"/>
                      <a:pt x="6174" y="9768"/>
                      <a:pt x="6174" y="9831"/>
                    </a:cubicBezTo>
                    <a:cubicBezTo>
                      <a:pt x="6174" y="10610"/>
                      <a:pt x="6482" y="11325"/>
                      <a:pt x="7042" y="11842"/>
                    </a:cubicBezTo>
                    <a:cubicBezTo>
                      <a:pt x="7584" y="12346"/>
                      <a:pt x="8320" y="12624"/>
                      <a:pt x="9109" y="12624"/>
                    </a:cubicBezTo>
                    <a:cubicBezTo>
                      <a:pt x="9731" y="12624"/>
                      <a:pt x="10319" y="12453"/>
                      <a:pt x="10813" y="12128"/>
                    </a:cubicBezTo>
                    <a:cubicBezTo>
                      <a:pt x="10933" y="12050"/>
                      <a:pt x="10966" y="11888"/>
                      <a:pt x="10887" y="11767"/>
                    </a:cubicBezTo>
                    <a:cubicBezTo>
                      <a:pt x="10885" y="11763"/>
                      <a:pt x="10881" y="11760"/>
                      <a:pt x="10879" y="11757"/>
                    </a:cubicBezTo>
                    <a:cubicBezTo>
                      <a:pt x="11058" y="11611"/>
                      <a:pt x="11216" y="11442"/>
                      <a:pt x="11347" y="11252"/>
                    </a:cubicBezTo>
                    <a:cubicBezTo>
                      <a:pt x="11351" y="11255"/>
                      <a:pt x="11355" y="11258"/>
                      <a:pt x="11359" y="11260"/>
                    </a:cubicBezTo>
                    <a:cubicBezTo>
                      <a:pt x="11398" y="11281"/>
                      <a:pt x="11442" y="11291"/>
                      <a:pt x="11483" y="11291"/>
                    </a:cubicBezTo>
                    <a:cubicBezTo>
                      <a:pt x="11576" y="11291"/>
                      <a:pt x="11665" y="11243"/>
                      <a:pt x="11712" y="11156"/>
                    </a:cubicBezTo>
                    <a:cubicBezTo>
                      <a:pt x="11934" y="10752"/>
                      <a:pt x="12045" y="10307"/>
                      <a:pt x="12045" y="9831"/>
                    </a:cubicBezTo>
                    <a:cubicBezTo>
                      <a:pt x="12045" y="9768"/>
                      <a:pt x="12041" y="9707"/>
                      <a:pt x="12038" y="9647"/>
                    </a:cubicBezTo>
                    <a:cubicBezTo>
                      <a:pt x="12100" y="9558"/>
                      <a:pt x="12159" y="9471"/>
                      <a:pt x="12210" y="9379"/>
                    </a:cubicBezTo>
                    <a:cubicBezTo>
                      <a:pt x="12345" y="9612"/>
                      <a:pt x="12592" y="9759"/>
                      <a:pt x="12867" y="9759"/>
                    </a:cubicBezTo>
                    <a:cubicBezTo>
                      <a:pt x="12966" y="9759"/>
                      <a:pt x="13062" y="9739"/>
                      <a:pt x="13155" y="9701"/>
                    </a:cubicBezTo>
                    <a:cubicBezTo>
                      <a:pt x="13342" y="9624"/>
                      <a:pt x="13488" y="9478"/>
                      <a:pt x="13563" y="9292"/>
                    </a:cubicBezTo>
                    <a:cubicBezTo>
                      <a:pt x="13643" y="9106"/>
                      <a:pt x="13643" y="8901"/>
                      <a:pt x="13563" y="8714"/>
                    </a:cubicBezTo>
                    <a:cubicBezTo>
                      <a:pt x="13531" y="8632"/>
                      <a:pt x="13497" y="8552"/>
                      <a:pt x="13462" y="8472"/>
                    </a:cubicBezTo>
                    <a:cubicBezTo>
                      <a:pt x="14562" y="8888"/>
                      <a:pt x="15755" y="9170"/>
                      <a:pt x="16559" y="9170"/>
                    </a:cubicBezTo>
                    <a:cubicBezTo>
                      <a:pt x="17251" y="9170"/>
                      <a:pt x="17752" y="8788"/>
                      <a:pt x="17935" y="8124"/>
                    </a:cubicBezTo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grpSp>
            <p:nvGrpSpPr>
              <p:cNvPr id="1504" name="Google Shape;1504;p42"/>
              <p:cNvGrpSpPr/>
              <p:nvPr/>
            </p:nvGrpSpPr>
            <p:grpSpPr>
              <a:xfrm>
                <a:off x="4184843" y="3330930"/>
                <a:ext cx="1547905" cy="1063484"/>
                <a:chOff x="5563524" y="2512812"/>
                <a:chExt cx="533117" cy="366251"/>
              </a:xfrm>
            </p:grpSpPr>
            <p:sp>
              <p:nvSpPr>
                <p:cNvPr id="1505" name="Google Shape;1505;p42"/>
                <p:cNvSpPr/>
                <p:nvPr/>
              </p:nvSpPr>
              <p:spPr>
                <a:xfrm>
                  <a:off x="5704773" y="2698273"/>
                  <a:ext cx="80909" cy="90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9" h="3106" extrusionOk="0">
                      <a:moveTo>
                        <a:pt x="2222" y="0"/>
                      </a:moveTo>
                      <a:cubicBezTo>
                        <a:pt x="2138" y="0"/>
                        <a:pt x="2053" y="21"/>
                        <a:pt x="1975" y="67"/>
                      </a:cubicBezTo>
                      <a:cubicBezTo>
                        <a:pt x="1234" y="492"/>
                        <a:pt x="536" y="1371"/>
                        <a:pt x="105" y="2418"/>
                      </a:cubicBezTo>
                      <a:cubicBezTo>
                        <a:pt x="0" y="2672"/>
                        <a:pt x="120" y="2963"/>
                        <a:pt x="375" y="3068"/>
                      </a:cubicBezTo>
                      <a:cubicBezTo>
                        <a:pt x="436" y="3092"/>
                        <a:pt x="500" y="3106"/>
                        <a:pt x="563" y="3106"/>
                      </a:cubicBezTo>
                      <a:cubicBezTo>
                        <a:pt x="759" y="3106"/>
                        <a:pt x="943" y="2990"/>
                        <a:pt x="1023" y="2798"/>
                      </a:cubicBezTo>
                      <a:cubicBezTo>
                        <a:pt x="1367" y="1959"/>
                        <a:pt x="1922" y="1243"/>
                        <a:pt x="2470" y="927"/>
                      </a:cubicBezTo>
                      <a:cubicBezTo>
                        <a:pt x="2707" y="790"/>
                        <a:pt x="2788" y="487"/>
                        <a:pt x="2653" y="250"/>
                      </a:cubicBezTo>
                      <a:cubicBezTo>
                        <a:pt x="2561" y="89"/>
                        <a:pt x="2394" y="0"/>
                        <a:pt x="2222" y="0"/>
                      </a:cubicBezTo>
                    </a:path>
                  </a:pathLst>
                </a:custGeom>
                <a:solidFill>
                  <a:srgbClr val="CA89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506" name="Google Shape;1506;p42"/>
                <p:cNvSpPr/>
                <p:nvPr/>
              </p:nvSpPr>
              <p:spPr>
                <a:xfrm>
                  <a:off x="5874511" y="2698273"/>
                  <a:ext cx="80880" cy="90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8" h="3106" extrusionOk="0">
                      <a:moveTo>
                        <a:pt x="567" y="0"/>
                      </a:moveTo>
                      <a:cubicBezTo>
                        <a:pt x="396" y="0"/>
                        <a:pt x="230" y="89"/>
                        <a:pt x="137" y="250"/>
                      </a:cubicBezTo>
                      <a:cubicBezTo>
                        <a:pt x="1" y="487"/>
                        <a:pt x="83" y="790"/>
                        <a:pt x="320" y="927"/>
                      </a:cubicBezTo>
                      <a:cubicBezTo>
                        <a:pt x="866" y="1243"/>
                        <a:pt x="1422" y="1959"/>
                        <a:pt x="1766" y="2798"/>
                      </a:cubicBezTo>
                      <a:cubicBezTo>
                        <a:pt x="1847" y="2990"/>
                        <a:pt x="2032" y="3106"/>
                        <a:pt x="2227" y="3106"/>
                      </a:cubicBezTo>
                      <a:cubicBezTo>
                        <a:pt x="2289" y="3106"/>
                        <a:pt x="2352" y="3092"/>
                        <a:pt x="2415" y="3068"/>
                      </a:cubicBezTo>
                      <a:cubicBezTo>
                        <a:pt x="2667" y="2963"/>
                        <a:pt x="2788" y="2672"/>
                        <a:pt x="2684" y="2418"/>
                      </a:cubicBezTo>
                      <a:cubicBezTo>
                        <a:pt x="2255" y="1371"/>
                        <a:pt x="1555" y="492"/>
                        <a:pt x="816" y="67"/>
                      </a:cubicBezTo>
                      <a:cubicBezTo>
                        <a:pt x="736" y="21"/>
                        <a:pt x="651" y="0"/>
                        <a:pt x="567" y="0"/>
                      </a:cubicBezTo>
                    </a:path>
                  </a:pathLst>
                </a:custGeom>
                <a:solidFill>
                  <a:srgbClr val="CA89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507" name="Google Shape;1507;p42"/>
                <p:cNvSpPr/>
                <p:nvPr/>
              </p:nvSpPr>
              <p:spPr>
                <a:xfrm>
                  <a:off x="5725631" y="2520384"/>
                  <a:ext cx="208988" cy="21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4" h="7258" extrusionOk="0">
                      <a:moveTo>
                        <a:pt x="3601" y="0"/>
                      </a:moveTo>
                      <a:cubicBezTo>
                        <a:pt x="2255" y="0"/>
                        <a:pt x="1" y="3294"/>
                        <a:pt x="888" y="7258"/>
                      </a:cubicBezTo>
                      <a:lnTo>
                        <a:pt x="6315" y="7258"/>
                      </a:lnTo>
                      <a:cubicBezTo>
                        <a:pt x="7204" y="3294"/>
                        <a:pt x="4947" y="0"/>
                        <a:pt x="360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508" name="Google Shape;1508;p42"/>
                <p:cNvSpPr/>
                <p:nvPr/>
              </p:nvSpPr>
              <p:spPr>
                <a:xfrm>
                  <a:off x="5730795" y="2531350"/>
                  <a:ext cx="99330" cy="199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" h="6880" extrusionOk="0">
                      <a:moveTo>
                        <a:pt x="2535" y="0"/>
                      </a:moveTo>
                      <a:lnTo>
                        <a:pt x="2535" y="0"/>
                      </a:lnTo>
                      <a:cubicBezTo>
                        <a:pt x="1298" y="974"/>
                        <a:pt x="1" y="3712"/>
                        <a:pt x="710" y="6880"/>
                      </a:cubicBezTo>
                      <a:lnTo>
                        <a:pt x="3423" y="6880"/>
                      </a:lnTo>
                      <a:cubicBezTo>
                        <a:pt x="1463" y="5700"/>
                        <a:pt x="1560" y="2038"/>
                        <a:pt x="2535" y="0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509" name="Google Shape;1509;p42"/>
                <p:cNvSpPr/>
                <p:nvPr/>
              </p:nvSpPr>
              <p:spPr>
                <a:xfrm>
                  <a:off x="5749391" y="2613158"/>
                  <a:ext cx="161412" cy="22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4" h="786" extrusionOk="0">
                      <a:moveTo>
                        <a:pt x="2782" y="1"/>
                      </a:moveTo>
                      <a:cubicBezTo>
                        <a:pt x="1729" y="1"/>
                        <a:pt x="856" y="78"/>
                        <a:pt x="124" y="237"/>
                      </a:cubicBezTo>
                      <a:cubicBezTo>
                        <a:pt x="78" y="417"/>
                        <a:pt x="37" y="598"/>
                        <a:pt x="1" y="785"/>
                      </a:cubicBezTo>
                      <a:cubicBezTo>
                        <a:pt x="739" y="597"/>
                        <a:pt x="1648" y="507"/>
                        <a:pt x="2782" y="507"/>
                      </a:cubicBezTo>
                      <a:cubicBezTo>
                        <a:pt x="3916" y="507"/>
                        <a:pt x="4826" y="597"/>
                        <a:pt x="5563" y="785"/>
                      </a:cubicBezTo>
                      <a:cubicBezTo>
                        <a:pt x="5527" y="598"/>
                        <a:pt x="5488" y="417"/>
                        <a:pt x="5440" y="237"/>
                      </a:cubicBezTo>
                      <a:cubicBezTo>
                        <a:pt x="4708" y="78"/>
                        <a:pt x="3835" y="1"/>
                        <a:pt x="27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510" name="Google Shape;1510;p42"/>
                <p:cNvSpPr/>
                <p:nvPr/>
              </p:nvSpPr>
              <p:spPr>
                <a:xfrm>
                  <a:off x="5765433" y="2565378"/>
                  <a:ext cx="129327" cy="19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8" h="668" extrusionOk="0">
                      <a:moveTo>
                        <a:pt x="2229" y="1"/>
                      </a:moveTo>
                      <a:cubicBezTo>
                        <a:pt x="1500" y="1"/>
                        <a:pt x="856" y="36"/>
                        <a:pt x="286" y="113"/>
                      </a:cubicBezTo>
                      <a:cubicBezTo>
                        <a:pt x="186" y="286"/>
                        <a:pt x="89" y="472"/>
                        <a:pt x="1" y="667"/>
                      </a:cubicBezTo>
                      <a:cubicBezTo>
                        <a:pt x="627" y="558"/>
                        <a:pt x="1364" y="506"/>
                        <a:pt x="2229" y="506"/>
                      </a:cubicBezTo>
                      <a:cubicBezTo>
                        <a:pt x="3096" y="506"/>
                        <a:pt x="3830" y="558"/>
                        <a:pt x="4457" y="667"/>
                      </a:cubicBezTo>
                      <a:cubicBezTo>
                        <a:pt x="4369" y="472"/>
                        <a:pt x="4273" y="286"/>
                        <a:pt x="4172" y="113"/>
                      </a:cubicBezTo>
                      <a:cubicBezTo>
                        <a:pt x="3602" y="36"/>
                        <a:pt x="2960" y="1"/>
                        <a:pt x="22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511" name="Google Shape;1511;p42"/>
                <p:cNvSpPr/>
                <p:nvPr/>
              </p:nvSpPr>
              <p:spPr>
                <a:xfrm>
                  <a:off x="5737613" y="2670076"/>
                  <a:ext cx="184968" cy="155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6" h="5349" extrusionOk="0">
                      <a:moveTo>
                        <a:pt x="3188" y="0"/>
                      </a:moveTo>
                      <a:cubicBezTo>
                        <a:pt x="1427" y="0"/>
                        <a:pt x="0" y="1197"/>
                        <a:pt x="0" y="2673"/>
                      </a:cubicBezTo>
                      <a:cubicBezTo>
                        <a:pt x="0" y="4151"/>
                        <a:pt x="1427" y="5349"/>
                        <a:pt x="3188" y="5349"/>
                      </a:cubicBezTo>
                      <a:cubicBezTo>
                        <a:pt x="4949" y="5349"/>
                        <a:pt x="6376" y="4151"/>
                        <a:pt x="6376" y="2673"/>
                      </a:cubicBezTo>
                      <a:cubicBezTo>
                        <a:pt x="6376" y="1197"/>
                        <a:pt x="4949" y="0"/>
                        <a:pt x="318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512" name="Google Shape;1512;p42"/>
                <p:cNvSpPr/>
                <p:nvPr/>
              </p:nvSpPr>
              <p:spPr>
                <a:xfrm>
                  <a:off x="5752495" y="2740193"/>
                  <a:ext cx="155233" cy="131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1" h="4526" extrusionOk="0">
                      <a:moveTo>
                        <a:pt x="2675" y="0"/>
                      </a:moveTo>
                      <a:cubicBezTo>
                        <a:pt x="1198" y="0"/>
                        <a:pt x="1" y="516"/>
                        <a:pt x="1" y="1993"/>
                      </a:cubicBezTo>
                      <a:cubicBezTo>
                        <a:pt x="1" y="3469"/>
                        <a:pt x="1198" y="4526"/>
                        <a:pt x="2675" y="4526"/>
                      </a:cubicBezTo>
                      <a:cubicBezTo>
                        <a:pt x="4152" y="4526"/>
                        <a:pt x="5350" y="3469"/>
                        <a:pt x="5350" y="1993"/>
                      </a:cubicBezTo>
                      <a:cubicBezTo>
                        <a:pt x="5350" y="516"/>
                        <a:pt x="4152" y="0"/>
                        <a:pt x="26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513" name="Google Shape;1513;p42"/>
                <p:cNvSpPr/>
                <p:nvPr/>
              </p:nvSpPr>
              <p:spPr>
                <a:xfrm>
                  <a:off x="5752495" y="2745037"/>
                  <a:ext cx="121349" cy="126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3" h="4359" extrusionOk="0">
                      <a:moveTo>
                        <a:pt x="1388" y="1"/>
                      </a:moveTo>
                      <a:lnTo>
                        <a:pt x="1388" y="1"/>
                      </a:lnTo>
                      <a:cubicBezTo>
                        <a:pt x="562" y="255"/>
                        <a:pt x="1" y="816"/>
                        <a:pt x="1" y="1826"/>
                      </a:cubicBezTo>
                      <a:cubicBezTo>
                        <a:pt x="1" y="3302"/>
                        <a:pt x="1198" y="4359"/>
                        <a:pt x="2675" y="4359"/>
                      </a:cubicBezTo>
                      <a:cubicBezTo>
                        <a:pt x="3235" y="4359"/>
                        <a:pt x="3754" y="4206"/>
                        <a:pt x="4183" y="3939"/>
                      </a:cubicBezTo>
                      <a:lnTo>
                        <a:pt x="4183" y="3939"/>
                      </a:lnTo>
                      <a:lnTo>
                        <a:pt x="4098" y="3939"/>
                      </a:lnTo>
                      <a:cubicBezTo>
                        <a:pt x="797" y="3939"/>
                        <a:pt x="356" y="1378"/>
                        <a:pt x="1388" y="1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514" name="Google Shape;1514;p42"/>
                <p:cNvSpPr/>
                <p:nvPr/>
              </p:nvSpPr>
              <p:spPr>
                <a:xfrm>
                  <a:off x="5884345" y="2568599"/>
                  <a:ext cx="162456" cy="127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4400" extrusionOk="0">
                      <a:moveTo>
                        <a:pt x="2650" y="0"/>
                      </a:moveTo>
                      <a:cubicBezTo>
                        <a:pt x="1097" y="0"/>
                        <a:pt x="172" y="3339"/>
                        <a:pt x="96" y="3686"/>
                      </a:cubicBezTo>
                      <a:cubicBezTo>
                        <a:pt x="1" y="4129"/>
                        <a:pt x="120" y="4399"/>
                        <a:pt x="470" y="4399"/>
                      </a:cubicBezTo>
                      <a:cubicBezTo>
                        <a:pt x="563" y="4399"/>
                        <a:pt x="673" y="4379"/>
                        <a:pt x="802" y="4338"/>
                      </a:cubicBezTo>
                      <a:cubicBezTo>
                        <a:pt x="1616" y="4076"/>
                        <a:pt x="4439" y="2911"/>
                        <a:pt x="5017" y="2487"/>
                      </a:cubicBezTo>
                      <a:cubicBezTo>
                        <a:pt x="5600" y="2064"/>
                        <a:pt x="5268" y="115"/>
                        <a:pt x="2698" y="1"/>
                      </a:cubicBezTo>
                      <a:cubicBezTo>
                        <a:pt x="2682" y="0"/>
                        <a:pt x="2667" y="0"/>
                        <a:pt x="2650" y="0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515" name="Google Shape;1515;p42"/>
                <p:cNvSpPr/>
                <p:nvPr/>
              </p:nvSpPr>
              <p:spPr>
                <a:xfrm>
                  <a:off x="5924524" y="2568599"/>
                  <a:ext cx="122277" cy="78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2723" extrusionOk="0">
                      <a:moveTo>
                        <a:pt x="1267" y="0"/>
                      </a:moveTo>
                      <a:cubicBezTo>
                        <a:pt x="781" y="0"/>
                        <a:pt x="358" y="324"/>
                        <a:pt x="1" y="784"/>
                      </a:cubicBezTo>
                      <a:cubicBezTo>
                        <a:pt x="628" y="1183"/>
                        <a:pt x="1607" y="945"/>
                        <a:pt x="2469" y="1523"/>
                      </a:cubicBezTo>
                      <a:cubicBezTo>
                        <a:pt x="3173" y="1996"/>
                        <a:pt x="3129" y="2467"/>
                        <a:pt x="3236" y="2723"/>
                      </a:cubicBezTo>
                      <a:cubicBezTo>
                        <a:pt x="3408" y="2632"/>
                        <a:pt x="3548" y="2550"/>
                        <a:pt x="3632" y="2487"/>
                      </a:cubicBezTo>
                      <a:cubicBezTo>
                        <a:pt x="4215" y="2064"/>
                        <a:pt x="3883" y="115"/>
                        <a:pt x="1313" y="1"/>
                      </a:cubicBezTo>
                      <a:cubicBezTo>
                        <a:pt x="1297" y="0"/>
                        <a:pt x="1282" y="0"/>
                        <a:pt x="126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516" name="Google Shape;1516;p42"/>
                <p:cNvSpPr/>
                <p:nvPr/>
              </p:nvSpPr>
              <p:spPr>
                <a:xfrm>
                  <a:off x="5881821" y="2659806"/>
                  <a:ext cx="214819" cy="111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5" h="3844" extrusionOk="0">
                      <a:moveTo>
                        <a:pt x="3371" y="0"/>
                      </a:moveTo>
                      <a:cubicBezTo>
                        <a:pt x="1776" y="0"/>
                        <a:pt x="1" y="307"/>
                        <a:pt x="1" y="1192"/>
                      </a:cubicBezTo>
                      <a:cubicBezTo>
                        <a:pt x="1" y="2394"/>
                        <a:pt x="3932" y="3843"/>
                        <a:pt x="5667" y="3843"/>
                      </a:cubicBezTo>
                      <a:cubicBezTo>
                        <a:pt x="7405" y="3843"/>
                        <a:pt x="7067" y="1114"/>
                        <a:pt x="5739" y="328"/>
                      </a:cubicBezTo>
                      <a:cubicBezTo>
                        <a:pt x="5412" y="137"/>
                        <a:pt x="4432" y="0"/>
                        <a:pt x="33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517" name="Google Shape;1517;p42"/>
                <p:cNvSpPr/>
                <p:nvPr/>
              </p:nvSpPr>
              <p:spPr>
                <a:xfrm>
                  <a:off x="6006448" y="2669727"/>
                  <a:ext cx="84883" cy="92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6" h="3201" extrusionOk="0">
                      <a:moveTo>
                        <a:pt x="1466" y="1"/>
                      </a:moveTo>
                      <a:cubicBezTo>
                        <a:pt x="1266" y="665"/>
                        <a:pt x="136" y="527"/>
                        <a:pt x="182" y="856"/>
                      </a:cubicBezTo>
                      <a:cubicBezTo>
                        <a:pt x="236" y="1233"/>
                        <a:pt x="1391" y="1340"/>
                        <a:pt x="1455" y="1684"/>
                      </a:cubicBezTo>
                      <a:cubicBezTo>
                        <a:pt x="1521" y="2028"/>
                        <a:pt x="0" y="1641"/>
                        <a:pt x="0" y="2110"/>
                      </a:cubicBezTo>
                      <a:cubicBezTo>
                        <a:pt x="0" y="2507"/>
                        <a:pt x="1460" y="2912"/>
                        <a:pt x="2185" y="3200"/>
                      </a:cubicBezTo>
                      <a:cubicBezTo>
                        <a:pt x="2925" y="2475"/>
                        <a:pt x="2506" y="639"/>
                        <a:pt x="146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518" name="Google Shape;1518;p42"/>
                <p:cNvSpPr/>
                <p:nvPr/>
              </p:nvSpPr>
              <p:spPr>
                <a:xfrm>
                  <a:off x="5613392" y="2568599"/>
                  <a:ext cx="162456" cy="127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4400" extrusionOk="0">
                      <a:moveTo>
                        <a:pt x="2948" y="0"/>
                      </a:moveTo>
                      <a:cubicBezTo>
                        <a:pt x="2933" y="0"/>
                        <a:pt x="2917" y="0"/>
                        <a:pt x="2901" y="1"/>
                      </a:cubicBezTo>
                      <a:cubicBezTo>
                        <a:pt x="332" y="115"/>
                        <a:pt x="0" y="2064"/>
                        <a:pt x="581" y="2487"/>
                      </a:cubicBezTo>
                      <a:cubicBezTo>
                        <a:pt x="1161" y="2911"/>
                        <a:pt x="3985" y="4076"/>
                        <a:pt x="4799" y="4338"/>
                      </a:cubicBezTo>
                      <a:cubicBezTo>
                        <a:pt x="4927" y="4379"/>
                        <a:pt x="5037" y="4399"/>
                        <a:pt x="5130" y="4399"/>
                      </a:cubicBezTo>
                      <a:cubicBezTo>
                        <a:pt x="5480" y="4399"/>
                        <a:pt x="5599" y="4129"/>
                        <a:pt x="5504" y="3686"/>
                      </a:cubicBezTo>
                      <a:cubicBezTo>
                        <a:pt x="5429" y="3339"/>
                        <a:pt x="4504" y="0"/>
                        <a:pt x="2948" y="0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519" name="Google Shape;1519;p42"/>
                <p:cNvSpPr/>
                <p:nvPr/>
              </p:nvSpPr>
              <p:spPr>
                <a:xfrm>
                  <a:off x="5613392" y="2568599"/>
                  <a:ext cx="122277" cy="78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5" h="2723" extrusionOk="0">
                      <a:moveTo>
                        <a:pt x="2948" y="0"/>
                      </a:moveTo>
                      <a:cubicBezTo>
                        <a:pt x="2932" y="0"/>
                        <a:pt x="2917" y="0"/>
                        <a:pt x="2901" y="1"/>
                      </a:cubicBezTo>
                      <a:cubicBezTo>
                        <a:pt x="332" y="115"/>
                        <a:pt x="0" y="2064"/>
                        <a:pt x="581" y="2487"/>
                      </a:cubicBezTo>
                      <a:cubicBezTo>
                        <a:pt x="667" y="2550"/>
                        <a:pt x="805" y="2632"/>
                        <a:pt x="979" y="2723"/>
                      </a:cubicBezTo>
                      <a:cubicBezTo>
                        <a:pt x="1086" y="2467"/>
                        <a:pt x="1041" y="1996"/>
                        <a:pt x="1746" y="1523"/>
                      </a:cubicBezTo>
                      <a:cubicBezTo>
                        <a:pt x="2607" y="945"/>
                        <a:pt x="3586" y="1183"/>
                        <a:pt x="4214" y="784"/>
                      </a:cubicBezTo>
                      <a:cubicBezTo>
                        <a:pt x="3858" y="324"/>
                        <a:pt x="3433" y="0"/>
                        <a:pt x="294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520" name="Google Shape;1520;p42"/>
                <p:cNvSpPr/>
                <p:nvPr/>
              </p:nvSpPr>
              <p:spPr>
                <a:xfrm>
                  <a:off x="5563524" y="2659806"/>
                  <a:ext cx="214877" cy="111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7" h="3844" extrusionOk="0">
                      <a:moveTo>
                        <a:pt x="4035" y="0"/>
                      </a:moveTo>
                      <a:cubicBezTo>
                        <a:pt x="2973" y="0"/>
                        <a:pt x="1994" y="137"/>
                        <a:pt x="1668" y="328"/>
                      </a:cubicBezTo>
                      <a:cubicBezTo>
                        <a:pt x="340" y="1114"/>
                        <a:pt x="0" y="3843"/>
                        <a:pt x="1738" y="3843"/>
                      </a:cubicBezTo>
                      <a:cubicBezTo>
                        <a:pt x="3474" y="3843"/>
                        <a:pt x="7407" y="2394"/>
                        <a:pt x="7407" y="1192"/>
                      </a:cubicBezTo>
                      <a:cubicBezTo>
                        <a:pt x="7407" y="307"/>
                        <a:pt x="5630" y="0"/>
                        <a:pt x="403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521" name="Google Shape;1521;p42"/>
                <p:cNvSpPr/>
                <p:nvPr/>
              </p:nvSpPr>
              <p:spPr>
                <a:xfrm>
                  <a:off x="5568919" y="2669727"/>
                  <a:ext cx="84825" cy="92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" h="3201" extrusionOk="0">
                      <a:moveTo>
                        <a:pt x="1461" y="1"/>
                      </a:moveTo>
                      <a:cubicBezTo>
                        <a:pt x="419" y="639"/>
                        <a:pt x="0" y="2475"/>
                        <a:pt x="739" y="3200"/>
                      </a:cubicBezTo>
                      <a:cubicBezTo>
                        <a:pt x="1464" y="2912"/>
                        <a:pt x="2924" y="2507"/>
                        <a:pt x="2924" y="2110"/>
                      </a:cubicBezTo>
                      <a:cubicBezTo>
                        <a:pt x="2924" y="1641"/>
                        <a:pt x="1403" y="2028"/>
                        <a:pt x="1469" y="1684"/>
                      </a:cubicBezTo>
                      <a:cubicBezTo>
                        <a:pt x="1534" y="1340"/>
                        <a:pt x="2689" y="1233"/>
                        <a:pt x="2742" y="856"/>
                      </a:cubicBezTo>
                      <a:cubicBezTo>
                        <a:pt x="2787" y="527"/>
                        <a:pt x="1659" y="665"/>
                        <a:pt x="146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522" name="Google Shape;1522;p42"/>
                <p:cNvSpPr/>
                <p:nvPr/>
              </p:nvSpPr>
              <p:spPr>
                <a:xfrm>
                  <a:off x="5718611" y="2686205"/>
                  <a:ext cx="100810" cy="85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5" h="2942" extrusionOk="0">
                      <a:moveTo>
                        <a:pt x="525" y="0"/>
                      </a:moveTo>
                      <a:cubicBezTo>
                        <a:pt x="455" y="0"/>
                        <a:pt x="383" y="18"/>
                        <a:pt x="315" y="52"/>
                      </a:cubicBezTo>
                      <a:cubicBezTo>
                        <a:pt x="90" y="168"/>
                        <a:pt x="0" y="446"/>
                        <a:pt x="116" y="674"/>
                      </a:cubicBezTo>
                      <a:cubicBezTo>
                        <a:pt x="546" y="1505"/>
                        <a:pt x="1183" y="1859"/>
                        <a:pt x="1746" y="2170"/>
                      </a:cubicBezTo>
                      <a:cubicBezTo>
                        <a:pt x="2092" y="2363"/>
                        <a:pt x="2390" y="2528"/>
                        <a:pt x="2612" y="2783"/>
                      </a:cubicBezTo>
                      <a:cubicBezTo>
                        <a:pt x="2703" y="2887"/>
                        <a:pt x="2831" y="2941"/>
                        <a:pt x="2959" y="2941"/>
                      </a:cubicBezTo>
                      <a:cubicBezTo>
                        <a:pt x="3067" y="2941"/>
                        <a:pt x="3174" y="2903"/>
                        <a:pt x="3263" y="2828"/>
                      </a:cubicBezTo>
                      <a:cubicBezTo>
                        <a:pt x="3453" y="2660"/>
                        <a:pt x="3474" y="2369"/>
                        <a:pt x="3306" y="2177"/>
                      </a:cubicBezTo>
                      <a:cubicBezTo>
                        <a:pt x="2979" y="1800"/>
                        <a:pt x="2579" y="1579"/>
                        <a:pt x="2194" y="1365"/>
                      </a:cubicBezTo>
                      <a:cubicBezTo>
                        <a:pt x="1680" y="1080"/>
                        <a:pt x="1238" y="834"/>
                        <a:pt x="937" y="250"/>
                      </a:cubicBezTo>
                      <a:cubicBezTo>
                        <a:pt x="855" y="92"/>
                        <a:pt x="694" y="0"/>
                        <a:pt x="525" y="0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523" name="Google Shape;1523;p42"/>
                <p:cNvSpPr/>
                <p:nvPr/>
              </p:nvSpPr>
              <p:spPr>
                <a:xfrm>
                  <a:off x="5840772" y="2686205"/>
                  <a:ext cx="100810" cy="85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5" h="2942" extrusionOk="0">
                      <a:moveTo>
                        <a:pt x="2950" y="0"/>
                      </a:moveTo>
                      <a:cubicBezTo>
                        <a:pt x="2782" y="0"/>
                        <a:pt x="2621" y="92"/>
                        <a:pt x="2538" y="250"/>
                      </a:cubicBezTo>
                      <a:cubicBezTo>
                        <a:pt x="2237" y="834"/>
                        <a:pt x="1795" y="1080"/>
                        <a:pt x="1281" y="1365"/>
                      </a:cubicBezTo>
                      <a:cubicBezTo>
                        <a:pt x="896" y="1579"/>
                        <a:pt x="496" y="1800"/>
                        <a:pt x="169" y="2177"/>
                      </a:cubicBezTo>
                      <a:cubicBezTo>
                        <a:pt x="1" y="2369"/>
                        <a:pt x="22" y="2660"/>
                        <a:pt x="212" y="2828"/>
                      </a:cubicBezTo>
                      <a:cubicBezTo>
                        <a:pt x="300" y="2903"/>
                        <a:pt x="408" y="2941"/>
                        <a:pt x="516" y="2941"/>
                      </a:cubicBezTo>
                      <a:cubicBezTo>
                        <a:pt x="643" y="2941"/>
                        <a:pt x="772" y="2887"/>
                        <a:pt x="863" y="2783"/>
                      </a:cubicBezTo>
                      <a:cubicBezTo>
                        <a:pt x="1085" y="2528"/>
                        <a:pt x="1385" y="2363"/>
                        <a:pt x="1728" y="2170"/>
                      </a:cubicBezTo>
                      <a:cubicBezTo>
                        <a:pt x="2292" y="1859"/>
                        <a:pt x="2929" y="1505"/>
                        <a:pt x="3359" y="674"/>
                      </a:cubicBezTo>
                      <a:cubicBezTo>
                        <a:pt x="3475" y="446"/>
                        <a:pt x="3386" y="168"/>
                        <a:pt x="3160" y="52"/>
                      </a:cubicBezTo>
                      <a:cubicBezTo>
                        <a:pt x="3092" y="18"/>
                        <a:pt x="3020" y="0"/>
                        <a:pt x="2950" y="0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524" name="Google Shape;1524;p42"/>
                <p:cNvSpPr/>
                <p:nvPr/>
              </p:nvSpPr>
              <p:spPr>
                <a:xfrm>
                  <a:off x="5764766" y="2807467"/>
                  <a:ext cx="35247" cy="28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967" extrusionOk="0">
                      <a:moveTo>
                        <a:pt x="608" y="0"/>
                      </a:moveTo>
                      <a:cubicBezTo>
                        <a:pt x="273" y="0"/>
                        <a:pt x="1" y="216"/>
                        <a:pt x="1" y="484"/>
                      </a:cubicBezTo>
                      <a:cubicBezTo>
                        <a:pt x="1" y="752"/>
                        <a:pt x="273" y="967"/>
                        <a:pt x="608" y="967"/>
                      </a:cubicBezTo>
                      <a:cubicBezTo>
                        <a:pt x="943" y="967"/>
                        <a:pt x="1214" y="752"/>
                        <a:pt x="1214" y="484"/>
                      </a:cubicBezTo>
                      <a:cubicBezTo>
                        <a:pt x="1214" y="216"/>
                        <a:pt x="943" y="0"/>
                        <a:pt x="6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525" name="Google Shape;1525;p42"/>
                <p:cNvSpPr/>
                <p:nvPr/>
              </p:nvSpPr>
              <p:spPr>
                <a:xfrm>
                  <a:off x="5860180" y="2807467"/>
                  <a:ext cx="35247" cy="28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967" extrusionOk="0">
                      <a:moveTo>
                        <a:pt x="609" y="0"/>
                      </a:moveTo>
                      <a:cubicBezTo>
                        <a:pt x="273" y="0"/>
                        <a:pt x="1" y="216"/>
                        <a:pt x="1" y="484"/>
                      </a:cubicBezTo>
                      <a:cubicBezTo>
                        <a:pt x="1" y="752"/>
                        <a:pt x="273" y="967"/>
                        <a:pt x="609" y="967"/>
                      </a:cubicBezTo>
                      <a:cubicBezTo>
                        <a:pt x="943" y="967"/>
                        <a:pt x="1214" y="752"/>
                        <a:pt x="1214" y="484"/>
                      </a:cubicBezTo>
                      <a:cubicBezTo>
                        <a:pt x="1214" y="216"/>
                        <a:pt x="943" y="0"/>
                        <a:pt x="6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526" name="Google Shape;1526;p42"/>
                <p:cNvSpPr/>
                <p:nvPr/>
              </p:nvSpPr>
              <p:spPr>
                <a:xfrm>
                  <a:off x="5565844" y="2512812"/>
                  <a:ext cx="528475" cy="366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7" h="12625" extrusionOk="0">
                      <a:moveTo>
                        <a:pt x="9109" y="0"/>
                      </a:moveTo>
                      <a:cubicBezTo>
                        <a:pt x="8586" y="0"/>
                        <a:pt x="7998" y="372"/>
                        <a:pt x="7451" y="1045"/>
                      </a:cubicBezTo>
                      <a:cubicBezTo>
                        <a:pt x="7014" y="1583"/>
                        <a:pt x="6646" y="2269"/>
                        <a:pt x="6383" y="3023"/>
                      </a:cubicBezTo>
                      <a:cubicBezTo>
                        <a:pt x="5855" y="2144"/>
                        <a:pt x="5270" y="1688"/>
                        <a:pt x="4639" y="1665"/>
                      </a:cubicBezTo>
                      <a:cubicBezTo>
                        <a:pt x="4634" y="1665"/>
                        <a:pt x="4631" y="1663"/>
                        <a:pt x="4626" y="1663"/>
                      </a:cubicBezTo>
                      <a:cubicBezTo>
                        <a:pt x="4488" y="1663"/>
                        <a:pt x="4373" y="1775"/>
                        <a:pt x="4367" y="1914"/>
                      </a:cubicBezTo>
                      <a:cubicBezTo>
                        <a:pt x="4363" y="2059"/>
                        <a:pt x="4475" y="2179"/>
                        <a:pt x="4619" y="2185"/>
                      </a:cubicBezTo>
                      <a:cubicBezTo>
                        <a:pt x="5290" y="2209"/>
                        <a:pt x="5849" y="3062"/>
                        <a:pt x="6198" y="3773"/>
                      </a:cubicBezTo>
                      <a:cubicBezTo>
                        <a:pt x="6466" y="4318"/>
                        <a:pt x="6660" y="4878"/>
                        <a:pt x="6775" y="5250"/>
                      </a:cubicBezTo>
                      <a:cubicBezTo>
                        <a:pt x="6372" y="5071"/>
                        <a:pt x="5522" y="4809"/>
                        <a:pt x="3982" y="4806"/>
                      </a:cubicBezTo>
                      <a:cubicBezTo>
                        <a:pt x="3846" y="4806"/>
                        <a:pt x="3706" y="4809"/>
                        <a:pt x="3563" y="4813"/>
                      </a:cubicBezTo>
                      <a:cubicBezTo>
                        <a:pt x="2754" y="4444"/>
                        <a:pt x="2471" y="4271"/>
                        <a:pt x="2374" y="4201"/>
                      </a:cubicBezTo>
                      <a:cubicBezTo>
                        <a:pt x="2282" y="4135"/>
                        <a:pt x="2205" y="3935"/>
                        <a:pt x="2248" y="3657"/>
                      </a:cubicBezTo>
                      <a:cubicBezTo>
                        <a:pt x="2279" y="3445"/>
                        <a:pt x="2467" y="2722"/>
                        <a:pt x="3519" y="2366"/>
                      </a:cubicBezTo>
                      <a:cubicBezTo>
                        <a:pt x="3655" y="2318"/>
                        <a:pt x="3728" y="2171"/>
                        <a:pt x="3683" y="2035"/>
                      </a:cubicBezTo>
                      <a:cubicBezTo>
                        <a:pt x="3646" y="1927"/>
                        <a:pt x="3543" y="1858"/>
                        <a:pt x="3434" y="1858"/>
                      </a:cubicBezTo>
                      <a:cubicBezTo>
                        <a:pt x="3407" y="1858"/>
                        <a:pt x="3378" y="1862"/>
                        <a:pt x="3350" y="1871"/>
                      </a:cubicBezTo>
                      <a:cubicBezTo>
                        <a:pt x="2021" y="2324"/>
                        <a:pt x="1776" y="3293"/>
                        <a:pt x="1732" y="3578"/>
                      </a:cubicBezTo>
                      <a:cubicBezTo>
                        <a:pt x="1666" y="4023"/>
                        <a:pt x="1792" y="4421"/>
                        <a:pt x="2066" y="4621"/>
                      </a:cubicBezTo>
                      <a:cubicBezTo>
                        <a:pt x="2164" y="4693"/>
                        <a:pt x="2318" y="4783"/>
                        <a:pt x="2526" y="4891"/>
                      </a:cubicBezTo>
                      <a:cubicBezTo>
                        <a:pt x="2067" y="4952"/>
                        <a:pt x="1671" y="5043"/>
                        <a:pt x="1455" y="5170"/>
                      </a:cubicBezTo>
                      <a:cubicBezTo>
                        <a:pt x="548" y="5707"/>
                        <a:pt x="0" y="7086"/>
                        <a:pt x="283" y="8124"/>
                      </a:cubicBezTo>
                      <a:cubicBezTo>
                        <a:pt x="465" y="8788"/>
                        <a:pt x="966" y="9170"/>
                        <a:pt x="1658" y="9170"/>
                      </a:cubicBezTo>
                      <a:cubicBezTo>
                        <a:pt x="2464" y="9170"/>
                        <a:pt x="3657" y="8888"/>
                        <a:pt x="4758" y="8472"/>
                      </a:cubicBezTo>
                      <a:lnTo>
                        <a:pt x="4758" y="8472"/>
                      </a:lnTo>
                      <a:cubicBezTo>
                        <a:pt x="4720" y="8552"/>
                        <a:pt x="4685" y="8632"/>
                        <a:pt x="4652" y="8714"/>
                      </a:cubicBezTo>
                      <a:cubicBezTo>
                        <a:pt x="4574" y="8901"/>
                        <a:pt x="4577" y="9106"/>
                        <a:pt x="4654" y="9292"/>
                      </a:cubicBezTo>
                      <a:cubicBezTo>
                        <a:pt x="4732" y="9478"/>
                        <a:pt x="4877" y="9624"/>
                        <a:pt x="5064" y="9701"/>
                      </a:cubicBezTo>
                      <a:cubicBezTo>
                        <a:pt x="5156" y="9739"/>
                        <a:pt x="5253" y="9759"/>
                        <a:pt x="5352" y="9759"/>
                      </a:cubicBezTo>
                      <a:cubicBezTo>
                        <a:pt x="5626" y="9759"/>
                        <a:pt x="5874" y="9612"/>
                        <a:pt x="6007" y="9379"/>
                      </a:cubicBezTo>
                      <a:cubicBezTo>
                        <a:pt x="6059" y="9471"/>
                        <a:pt x="6118" y="9558"/>
                        <a:pt x="6181" y="9646"/>
                      </a:cubicBezTo>
                      <a:cubicBezTo>
                        <a:pt x="6177" y="9707"/>
                        <a:pt x="6174" y="9768"/>
                        <a:pt x="6174" y="9831"/>
                      </a:cubicBezTo>
                      <a:cubicBezTo>
                        <a:pt x="6174" y="10610"/>
                        <a:pt x="6482" y="11325"/>
                        <a:pt x="7042" y="11842"/>
                      </a:cubicBezTo>
                      <a:cubicBezTo>
                        <a:pt x="7584" y="12346"/>
                        <a:pt x="8320" y="12624"/>
                        <a:pt x="9109" y="12624"/>
                      </a:cubicBezTo>
                      <a:cubicBezTo>
                        <a:pt x="9731" y="12624"/>
                        <a:pt x="10319" y="12453"/>
                        <a:pt x="10813" y="12128"/>
                      </a:cubicBezTo>
                      <a:cubicBezTo>
                        <a:pt x="10933" y="12050"/>
                        <a:pt x="10966" y="11888"/>
                        <a:pt x="10887" y="11767"/>
                      </a:cubicBezTo>
                      <a:cubicBezTo>
                        <a:pt x="10837" y="11691"/>
                        <a:pt x="10754" y="11649"/>
                        <a:pt x="10669" y="11649"/>
                      </a:cubicBezTo>
                      <a:cubicBezTo>
                        <a:pt x="10619" y="11649"/>
                        <a:pt x="10569" y="11664"/>
                        <a:pt x="10525" y="11694"/>
                      </a:cubicBezTo>
                      <a:cubicBezTo>
                        <a:pt x="10118" y="11961"/>
                        <a:pt x="9628" y="12103"/>
                        <a:pt x="9109" y="12103"/>
                      </a:cubicBezTo>
                      <a:cubicBezTo>
                        <a:pt x="7732" y="12103"/>
                        <a:pt x="6695" y="11126"/>
                        <a:pt x="6695" y="9831"/>
                      </a:cubicBezTo>
                      <a:cubicBezTo>
                        <a:pt x="6695" y="9280"/>
                        <a:pt x="6877" y="8871"/>
                        <a:pt x="7245" y="8583"/>
                      </a:cubicBezTo>
                      <a:cubicBezTo>
                        <a:pt x="7417" y="8688"/>
                        <a:pt x="7566" y="8798"/>
                        <a:pt x="7682" y="8931"/>
                      </a:cubicBezTo>
                      <a:cubicBezTo>
                        <a:pt x="7732" y="8991"/>
                        <a:pt x="7806" y="9021"/>
                        <a:pt x="7878" y="9021"/>
                      </a:cubicBezTo>
                      <a:cubicBezTo>
                        <a:pt x="7940" y="9021"/>
                        <a:pt x="8000" y="9000"/>
                        <a:pt x="8049" y="8957"/>
                      </a:cubicBezTo>
                      <a:cubicBezTo>
                        <a:pt x="8159" y="8862"/>
                        <a:pt x="8169" y="8698"/>
                        <a:pt x="8075" y="8588"/>
                      </a:cubicBezTo>
                      <a:cubicBezTo>
                        <a:pt x="7876" y="8362"/>
                        <a:pt x="7629" y="8199"/>
                        <a:pt x="7361" y="8045"/>
                      </a:cubicBezTo>
                      <a:cubicBezTo>
                        <a:pt x="7360" y="8045"/>
                        <a:pt x="7359" y="8044"/>
                        <a:pt x="7358" y="8044"/>
                      </a:cubicBezTo>
                      <a:cubicBezTo>
                        <a:pt x="7286" y="8001"/>
                        <a:pt x="7213" y="7960"/>
                        <a:pt x="7139" y="7920"/>
                      </a:cubicBezTo>
                      <a:cubicBezTo>
                        <a:pt x="6850" y="7760"/>
                        <a:pt x="6557" y="7597"/>
                        <a:pt x="6287" y="7371"/>
                      </a:cubicBezTo>
                      <a:cubicBezTo>
                        <a:pt x="6279" y="7363"/>
                        <a:pt x="6271" y="7358"/>
                        <a:pt x="6262" y="7351"/>
                      </a:cubicBezTo>
                      <a:cubicBezTo>
                        <a:pt x="6021" y="7144"/>
                        <a:pt x="5797" y="6885"/>
                        <a:pt x="5615" y="6530"/>
                      </a:cubicBezTo>
                      <a:cubicBezTo>
                        <a:pt x="5565" y="6433"/>
                        <a:pt x="5603" y="6311"/>
                        <a:pt x="5701" y="6261"/>
                      </a:cubicBezTo>
                      <a:cubicBezTo>
                        <a:pt x="5730" y="6246"/>
                        <a:pt x="5761" y="6239"/>
                        <a:pt x="5792" y="6239"/>
                      </a:cubicBezTo>
                      <a:cubicBezTo>
                        <a:pt x="5865" y="6239"/>
                        <a:pt x="5936" y="6279"/>
                        <a:pt x="5972" y="6348"/>
                      </a:cubicBezTo>
                      <a:cubicBezTo>
                        <a:pt x="6177" y="6749"/>
                        <a:pt x="6445" y="7007"/>
                        <a:pt x="6742" y="7214"/>
                      </a:cubicBezTo>
                      <a:cubicBezTo>
                        <a:pt x="6744" y="7215"/>
                        <a:pt x="6745" y="7216"/>
                        <a:pt x="6746" y="7217"/>
                      </a:cubicBezTo>
                      <a:cubicBezTo>
                        <a:pt x="6931" y="7347"/>
                        <a:pt x="7131" y="7458"/>
                        <a:pt x="7332" y="7570"/>
                      </a:cubicBezTo>
                      <a:cubicBezTo>
                        <a:pt x="7699" y="7774"/>
                        <a:pt x="8078" y="7983"/>
                        <a:pt x="8376" y="8325"/>
                      </a:cubicBezTo>
                      <a:cubicBezTo>
                        <a:pt x="8400" y="8354"/>
                        <a:pt x="8417" y="8386"/>
                        <a:pt x="8423" y="8422"/>
                      </a:cubicBezTo>
                      <a:cubicBezTo>
                        <a:pt x="8445" y="8548"/>
                        <a:pt x="8555" y="8638"/>
                        <a:pt x="8679" y="8638"/>
                      </a:cubicBezTo>
                      <a:cubicBezTo>
                        <a:pt x="8694" y="8638"/>
                        <a:pt x="8709" y="8637"/>
                        <a:pt x="8724" y="8633"/>
                      </a:cubicBezTo>
                      <a:cubicBezTo>
                        <a:pt x="8865" y="8609"/>
                        <a:pt x="8962" y="8474"/>
                        <a:pt x="8937" y="8332"/>
                      </a:cubicBezTo>
                      <a:cubicBezTo>
                        <a:pt x="8923" y="8252"/>
                        <a:pt x="8895" y="8176"/>
                        <a:pt x="8855" y="8105"/>
                      </a:cubicBezTo>
                      <a:cubicBezTo>
                        <a:pt x="8938" y="8101"/>
                        <a:pt x="9023" y="8099"/>
                        <a:pt x="9109" y="8099"/>
                      </a:cubicBezTo>
                      <a:cubicBezTo>
                        <a:pt x="9195" y="8099"/>
                        <a:pt x="9280" y="8101"/>
                        <a:pt x="9363" y="8105"/>
                      </a:cubicBezTo>
                      <a:cubicBezTo>
                        <a:pt x="9323" y="8176"/>
                        <a:pt x="9296" y="8252"/>
                        <a:pt x="9281" y="8332"/>
                      </a:cubicBezTo>
                      <a:cubicBezTo>
                        <a:pt x="9257" y="8474"/>
                        <a:pt x="9352" y="8609"/>
                        <a:pt x="9493" y="8633"/>
                      </a:cubicBezTo>
                      <a:cubicBezTo>
                        <a:pt x="9509" y="8637"/>
                        <a:pt x="9524" y="8638"/>
                        <a:pt x="9539" y="8638"/>
                      </a:cubicBezTo>
                      <a:cubicBezTo>
                        <a:pt x="9663" y="8638"/>
                        <a:pt x="9773" y="8548"/>
                        <a:pt x="9795" y="8422"/>
                      </a:cubicBezTo>
                      <a:cubicBezTo>
                        <a:pt x="9802" y="8386"/>
                        <a:pt x="9818" y="8354"/>
                        <a:pt x="9842" y="8325"/>
                      </a:cubicBezTo>
                      <a:cubicBezTo>
                        <a:pt x="10140" y="7983"/>
                        <a:pt x="10519" y="7774"/>
                        <a:pt x="10887" y="7570"/>
                      </a:cubicBezTo>
                      <a:cubicBezTo>
                        <a:pt x="11089" y="7458"/>
                        <a:pt x="11287" y="7347"/>
                        <a:pt x="11472" y="7217"/>
                      </a:cubicBezTo>
                      <a:cubicBezTo>
                        <a:pt x="11474" y="7216"/>
                        <a:pt x="11476" y="7215"/>
                        <a:pt x="11476" y="7214"/>
                      </a:cubicBezTo>
                      <a:cubicBezTo>
                        <a:pt x="11775" y="7007"/>
                        <a:pt x="12041" y="6749"/>
                        <a:pt x="12249" y="6348"/>
                      </a:cubicBezTo>
                      <a:cubicBezTo>
                        <a:pt x="12284" y="6279"/>
                        <a:pt x="12353" y="6238"/>
                        <a:pt x="12428" y="6238"/>
                      </a:cubicBezTo>
                      <a:cubicBezTo>
                        <a:pt x="12458" y="6238"/>
                        <a:pt x="12489" y="6245"/>
                        <a:pt x="12518" y="6260"/>
                      </a:cubicBezTo>
                      <a:cubicBezTo>
                        <a:pt x="12616" y="6311"/>
                        <a:pt x="12654" y="6433"/>
                        <a:pt x="12603" y="6530"/>
                      </a:cubicBezTo>
                      <a:cubicBezTo>
                        <a:pt x="12421" y="6885"/>
                        <a:pt x="12198" y="7144"/>
                        <a:pt x="11957" y="7351"/>
                      </a:cubicBezTo>
                      <a:cubicBezTo>
                        <a:pt x="11948" y="7358"/>
                        <a:pt x="11940" y="7363"/>
                        <a:pt x="11931" y="7370"/>
                      </a:cubicBezTo>
                      <a:cubicBezTo>
                        <a:pt x="11661" y="7597"/>
                        <a:pt x="11368" y="7760"/>
                        <a:pt x="11080" y="7920"/>
                      </a:cubicBezTo>
                      <a:cubicBezTo>
                        <a:pt x="11006" y="7960"/>
                        <a:pt x="10934" y="8001"/>
                        <a:pt x="10862" y="8044"/>
                      </a:cubicBezTo>
                      <a:cubicBezTo>
                        <a:pt x="10859" y="8044"/>
                        <a:pt x="10858" y="8045"/>
                        <a:pt x="10856" y="8046"/>
                      </a:cubicBezTo>
                      <a:cubicBezTo>
                        <a:pt x="10590" y="8199"/>
                        <a:pt x="10342" y="8362"/>
                        <a:pt x="10143" y="8588"/>
                      </a:cubicBezTo>
                      <a:cubicBezTo>
                        <a:pt x="10049" y="8698"/>
                        <a:pt x="10061" y="8862"/>
                        <a:pt x="10169" y="8957"/>
                      </a:cubicBezTo>
                      <a:cubicBezTo>
                        <a:pt x="10218" y="9000"/>
                        <a:pt x="10280" y="9021"/>
                        <a:pt x="10340" y="9021"/>
                      </a:cubicBezTo>
                      <a:cubicBezTo>
                        <a:pt x="10413" y="9021"/>
                        <a:pt x="10486" y="8991"/>
                        <a:pt x="10538" y="8931"/>
                      </a:cubicBezTo>
                      <a:cubicBezTo>
                        <a:pt x="10652" y="8798"/>
                        <a:pt x="10803" y="8688"/>
                        <a:pt x="10973" y="8583"/>
                      </a:cubicBezTo>
                      <a:cubicBezTo>
                        <a:pt x="11342" y="8870"/>
                        <a:pt x="11524" y="9280"/>
                        <a:pt x="11524" y="9831"/>
                      </a:cubicBezTo>
                      <a:cubicBezTo>
                        <a:pt x="11524" y="10219"/>
                        <a:pt x="11433" y="10581"/>
                        <a:pt x="11256" y="10905"/>
                      </a:cubicBezTo>
                      <a:cubicBezTo>
                        <a:pt x="11188" y="11033"/>
                        <a:pt x="11233" y="11190"/>
                        <a:pt x="11359" y="11260"/>
                      </a:cubicBezTo>
                      <a:cubicBezTo>
                        <a:pt x="11398" y="11281"/>
                        <a:pt x="11442" y="11291"/>
                        <a:pt x="11483" y="11291"/>
                      </a:cubicBezTo>
                      <a:cubicBezTo>
                        <a:pt x="11576" y="11291"/>
                        <a:pt x="11665" y="11243"/>
                        <a:pt x="11712" y="11156"/>
                      </a:cubicBezTo>
                      <a:cubicBezTo>
                        <a:pt x="11934" y="10752"/>
                        <a:pt x="12045" y="10307"/>
                        <a:pt x="12045" y="9831"/>
                      </a:cubicBezTo>
                      <a:cubicBezTo>
                        <a:pt x="12045" y="9768"/>
                        <a:pt x="12041" y="9707"/>
                        <a:pt x="12038" y="9647"/>
                      </a:cubicBezTo>
                      <a:cubicBezTo>
                        <a:pt x="12100" y="9558"/>
                        <a:pt x="12159" y="9471"/>
                        <a:pt x="12210" y="9379"/>
                      </a:cubicBezTo>
                      <a:cubicBezTo>
                        <a:pt x="12345" y="9612"/>
                        <a:pt x="12592" y="9759"/>
                        <a:pt x="12867" y="9759"/>
                      </a:cubicBezTo>
                      <a:cubicBezTo>
                        <a:pt x="12966" y="9759"/>
                        <a:pt x="13062" y="9739"/>
                        <a:pt x="13155" y="9701"/>
                      </a:cubicBezTo>
                      <a:cubicBezTo>
                        <a:pt x="13342" y="9624"/>
                        <a:pt x="13488" y="9478"/>
                        <a:pt x="13563" y="9292"/>
                      </a:cubicBezTo>
                      <a:cubicBezTo>
                        <a:pt x="13643" y="9106"/>
                        <a:pt x="13643" y="8901"/>
                        <a:pt x="13563" y="8714"/>
                      </a:cubicBezTo>
                      <a:cubicBezTo>
                        <a:pt x="13531" y="8632"/>
                        <a:pt x="13497" y="8552"/>
                        <a:pt x="13462" y="8472"/>
                      </a:cubicBezTo>
                      <a:lnTo>
                        <a:pt x="13462" y="8472"/>
                      </a:lnTo>
                      <a:cubicBezTo>
                        <a:pt x="14562" y="8888"/>
                        <a:pt x="15755" y="9170"/>
                        <a:pt x="16559" y="9170"/>
                      </a:cubicBezTo>
                      <a:cubicBezTo>
                        <a:pt x="17251" y="9170"/>
                        <a:pt x="17752" y="8788"/>
                        <a:pt x="17935" y="8124"/>
                      </a:cubicBezTo>
                      <a:cubicBezTo>
                        <a:pt x="18216" y="7086"/>
                        <a:pt x="17668" y="5707"/>
                        <a:pt x="16763" y="5170"/>
                      </a:cubicBezTo>
                      <a:cubicBezTo>
                        <a:pt x="16546" y="5043"/>
                        <a:pt x="16149" y="4951"/>
                        <a:pt x="15692" y="4891"/>
                      </a:cubicBezTo>
                      <a:cubicBezTo>
                        <a:pt x="15899" y="4783"/>
                        <a:pt x="16054" y="4693"/>
                        <a:pt x="16149" y="4621"/>
                      </a:cubicBezTo>
                      <a:cubicBezTo>
                        <a:pt x="16479" y="4382"/>
                        <a:pt x="16592" y="3869"/>
                        <a:pt x="16431" y="3344"/>
                      </a:cubicBezTo>
                      <a:cubicBezTo>
                        <a:pt x="16320" y="2971"/>
                        <a:pt x="15792" y="1755"/>
                        <a:pt x="13690" y="1665"/>
                      </a:cubicBezTo>
                      <a:cubicBezTo>
                        <a:pt x="13669" y="1663"/>
                        <a:pt x="13648" y="1662"/>
                        <a:pt x="13627" y="1662"/>
                      </a:cubicBezTo>
                      <a:cubicBezTo>
                        <a:pt x="12980" y="1662"/>
                        <a:pt x="12379" y="2120"/>
                        <a:pt x="11835" y="3023"/>
                      </a:cubicBezTo>
                      <a:cubicBezTo>
                        <a:pt x="11573" y="2269"/>
                        <a:pt x="11204" y="1583"/>
                        <a:pt x="10767" y="1045"/>
                      </a:cubicBezTo>
                      <a:cubicBezTo>
                        <a:pt x="10220" y="372"/>
                        <a:pt x="9632" y="0"/>
                        <a:pt x="9109" y="0"/>
                      </a:cubicBezTo>
                      <a:close/>
                      <a:moveTo>
                        <a:pt x="8769" y="9908"/>
                      </a:moveTo>
                      <a:cubicBezTo>
                        <a:pt x="8709" y="9908"/>
                        <a:pt x="8647" y="9928"/>
                        <a:pt x="8597" y="9972"/>
                      </a:cubicBezTo>
                      <a:cubicBezTo>
                        <a:pt x="8488" y="10065"/>
                        <a:pt x="8478" y="10231"/>
                        <a:pt x="8572" y="10340"/>
                      </a:cubicBezTo>
                      <a:cubicBezTo>
                        <a:pt x="8708" y="10495"/>
                        <a:pt x="8903" y="10583"/>
                        <a:pt x="9109" y="10583"/>
                      </a:cubicBezTo>
                      <a:cubicBezTo>
                        <a:pt x="9314" y="10583"/>
                        <a:pt x="9510" y="10495"/>
                        <a:pt x="9646" y="10340"/>
                      </a:cubicBezTo>
                      <a:cubicBezTo>
                        <a:pt x="9741" y="10231"/>
                        <a:pt x="9730" y="10065"/>
                        <a:pt x="9620" y="9972"/>
                      </a:cubicBezTo>
                      <a:cubicBezTo>
                        <a:pt x="9571" y="9928"/>
                        <a:pt x="9510" y="9908"/>
                        <a:pt x="9449" y="9908"/>
                      </a:cubicBezTo>
                      <a:cubicBezTo>
                        <a:pt x="9377" y="9908"/>
                        <a:pt x="9304" y="9938"/>
                        <a:pt x="9254" y="9997"/>
                      </a:cubicBezTo>
                      <a:cubicBezTo>
                        <a:pt x="9216" y="10039"/>
                        <a:pt x="9164" y="10063"/>
                        <a:pt x="9109" y="10063"/>
                      </a:cubicBezTo>
                      <a:cubicBezTo>
                        <a:pt x="9053" y="10063"/>
                        <a:pt x="9002" y="10039"/>
                        <a:pt x="8964" y="9997"/>
                      </a:cubicBezTo>
                      <a:cubicBezTo>
                        <a:pt x="8914" y="9938"/>
                        <a:pt x="8842" y="9908"/>
                        <a:pt x="8769" y="9908"/>
                      </a:cubicBezTo>
                      <a:close/>
                      <a:moveTo>
                        <a:pt x="10400" y="9685"/>
                      </a:moveTo>
                      <a:cubicBezTo>
                        <a:pt x="10256" y="9685"/>
                        <a:pt x="10139" y="9801"/>
                        <a:pt x="10139" y="9943"/>
                      </a:cubicBezTo>
                      <a:lnTo>
                        <a:pt x="10139" y="10159"/>
                      </a:lnTo>
                      <a:cubicBezTo>
                        <a:pt x="10139" y="10302"/>
                        <a:pt x="10256" y="10419"/>
                        <a:pt x="10400" y="10419"/>
                      </a:cubicBezTo>
                      <a:cubicBezTo>
                        <a:pt x="10544" y="10419"/>
                        <a:pt x="10660" y="10302"/>
                        <a:pt x="10660" y="10159"/>
                      </a:cubicBezTo>
                      <a:lnTo>
                        <a:pt x="10660" y="9943"/>
                      </a:lnTo>
                      <a:cubicBezTo>
                        <a:pt x="10660" y="9801"/>
                        <a:pt x="10544" y="9685"/>
                        <a:pt x="10400" y="9685"/>
                      </a:cubicBezTo>
                      <a:close/>
                      <a:moveTo>
                        <a:pt x="7818" y="9685"/>
                      </a:moveTo>
                      <a:cubicBezTo>
                        <a:pt x="7674" y="9685"/>
                        <a:pt x="7558" y="9801"/>
                        <a:pt x="7558" y="9943"/>
                      </a:cubicBezTo>
                      <a:lnTo>
                        <a:pt x="7558" y="10159"/>
                      </a:lnTo>
                      <a:cubicBezTo>
                        <a:pt x="7558" y="10302"/>
                        <a:pt x="7674" y="10419"/>
                        <a:pt x="7818" y="10419"/>
                      </a:cubicBezTo>
                      <a:cubicBezTo>
                        <a:pt x="7962" y="10419"/>
                        <a:pt x="8079" y="10302"/>
                        <a:pt x="8079" y="10159"/>
                      </a:cubicBezTo>
                      <a:lnTo>
                        <a:pt x="8079" y="9943"/>
                      </a:lnTo>
                      <a:cubicBezTo>
                        <a:pt x="8079" y="9801"/>
                        <a:pt x="7962" y="9685"/>
                        <a:pt x="7818" y="9685"/>
                      </a:cubicBezTo>
                      <a:close/>
                      <a:moveTo>
                        <a:pt x="12558" y="8087"/>
                      </a:moveTo>
                      <a:cubicBezTo>
                        <a:pt x="12607" y="8112"/>
                        <a:pt x="12658" y="8136"/>
                        <a:pt x="12708" y="8159"/>
                      </a:cubicBezTo>
                      <a:cubicBezTo>
                        <a:pt x="12851" y="8398"/>
                        <a:pt x="12977" y="8651"/>
                        <a:pt x="13083" y="8911"/>
                      </a:cubicBezTo>
                      <a:cubicBezTo>
                        <a:pt x="13134" y="9032"/>
                        <a:pt x="13076" y="9170"/>
                        <a:pt x="12958" y="9219"/>
                      </a:cubicBezTo>
                      <a:cubicBezTo>
                        <a:pt x="12927" y="9231"/>
                        <a:pt x="12896" y="9237"/>
                        <a:pt x="12867" y="9237"/>
                      </a:cubicBezTo>
                      <a:cubicBezTo>
                        <a:pt x="12770" y="9237"/>
                        <a:pt x="12684" y="9179"/>
                        <a:pt x="12649" y="9091"/>
                      </a:cubicBezTo>
                      <a:cubicBezTo>
                        <a:pt x="12598" y="8967"/>
                        <a:pt x="12541" y="8841"/>
                        <a:pt x="12479" y="8722"/>
                      </a:cubicBezTo>
                      <a:cubicBezTo>
                        <a:pt x="12533" y="8517"/>
                        <a:pt x="12558" y="8307"/>
                        <a:pt x="12558" y="8094"/>
                      </a:cubicBezTo>
                      <a:close/>
                      <a:moveTo>
                        <a:pt x="5663" y="8087"/>
                      </a:moveTo>
                      <a:cubicBezTo>
                        <a:pt x="5663" y="8090"/>
                        <a:pt x="5660" y="8093"/>
                        <a:pt x="5660" y="8094"/>
                      </a:cubicBezTo>
                      <a:cubicBezTo>
                        <a:pt x="5660" y="8307"/>
                        <a:pt x="5688" y="8517"/>
                        <a:pt x="5740" y="8722"/>
                      </a:cubicBezTo>
                      <a:cubicBezTo>
                        <a:pt x="5679" y="8841"/>
                        <a:pt x="5622" y="8967"/>
                        <a:pt x="5571" y="9091"/>
                      </a:cubicBezTo>
                      <a:cubicBezTo>
                        <a:pt x="5534" y="9179"/>
                        <a:pt x="5448" y="9237"/>
                        <a:pt x="5352" y="9237"/>
                      </a:cubicBezTo>
                      <a:cubicBezTo>
                        <a:pt x="5321" y="9237"/>
                        <a:pt x="5291" y="9231"/>
                        <a:pt x="5263" y="9219"/>
                      </a:cubicBezTo>
                      <a:cubicBezTo>
                        <a:pt x="5142" y="9170"/>
                        <a:pt x="5085" y="9032"/>
                        <a:pt x="5134" y="8911"/>
                      </a:cubicBezTo>
                      <a:cubicBezTo>
                        <a:pt x="5242" y="8651"/>
                        <a:pt x="5368" y="8398"/>
                        <a:pt x="5510" y="8159"/>
                      </a:cubicBezTo>
                      <a:cubicBezTo>
                        <a:pt x="5560" y="8136"/>
                        <a:pt x="5610" y="8112"/>
                        <a:pt x="5663" y="8087"/>
                      </a:cubicBezTo>
                      <a:close/>
                      <a:moveTo>
                        <a:pt x="12030" y="7952"/>
                      </a:moveTo>
                      <a:cubicBezTo>
                        <a:pt x="12034" y="7999"/>
                        <a:pt x="12036" y="8047"/>
                        <a:pt x="12036" y="8094"/>
                      </a:cubicBezTo>
                      <a:cubicBezTo>
                        <a:pt x="12036" y="8374"/>
                        <a:pt x="11977" y="8648"/>
                        <a:pt x="11866" y="8907"/>
                      </a:cubicBezTo>
                      <a:cubicBezTo>
                        <a:pt x="11767" y="8682"/>
                        <a:pt x="11628" y="8480"/>
                        <a:pt x="11451" y="8309"/>
                      </a:cubicBezTo>
                      <a:cubicBezTo>
                        <a:pt x="11636" y="8206"/>
                        <a:pt x="11834" y="8091"/>
                        <a:pt x="12030" y="7952"/>
                      </a:cubicBezTo>
                      <a:close/>
                      <a:moveTo>
                        <a:pt x="6188" y="7952"/>
                      </a:moveTo>
                      <a:cubicBezTo>
                        <a:pt x="6383" y="8090"/>
                        <a:pt x="6580" y="8205"/>
                        <a:pt x="6766" y="8309"/>
                      </a:cubicBezTo>
                      <a:cubicBezTo>
                        <a:pt x="6588" y="8479"/>
                        <a:pt x="6449" y="8677"/>
                        <a:pt x="6351" y="8902"/>
                      </a:cubicBezTo>
                      <a:cubicBezTo>
                        <a:pt x="6241" y="8645"/>
                        <a:pt x="6182" y="8371"/>
                        <a:pt x="6182" y="8094"/>
                      </a:cubicBezTo>
                      <a:cubicBezTo>
                        <a:pt x="6182" y="8047"/>
                        <a:pt x="6185" y="7999"/>
                        <a:pt x="6188" y="7952"/>
                      </a:cubicBezTo>
                      <a:close/>
                      <a:moveTo>
                        <a:pt x="14263" y="5328"/>
                      </a:moveTo>
                      <a:cubicBezTo>
                        <a:pt x="15353" y="5328"/>
                        <a:pt x="16252" y="5475"/>
                        <a:pt x="16496" y="5620"/>
                      </a:cubicBezTo>
                      <a:cubicBezTo>
                        <a:pt x="17263" y="6073"/>
                        <a:pt x="17630" y="7265"/>
                        <a:pt x="17430" y="7987"/>
                      </a:cubicBezTo>
                      <a:cubicBezTo>
                        <a:pt x="17310" y="8425"/>
                        <a:pt x="17017" y="8649"/>
                        <a:pt x="16559" y="8649"/>
                      </a:cubicBezTo>
                      <a:cubicBezTo>
                        <a:pt x="15663" y="8649"/>
                        <a:pt x="14184" y="8251"/>
                        <a:pt x="12998" y="7719"/>
                      </a:cubicBezTo>
                      <a:lnTo>
                        <a:pt x="12998" y="7717"/>
                      </a:lnTo>
                      <a:cubicBezTo>
                        <a:pt x="12844" y="7647"/>
                        <a:pt x="12693" y="7576"/>
                        <a:pt x="12550" y="7502"/>
                      </a:cubicBezTo>
                      <a:cubicBezTo>
                        <a:pt x="12739" y="7303"/>
                        <a:pt x="12918" y="7063"/>
                        <a:pt x="13068" y="6770"/>
                      </a:cubicBezTo>
                      <a:cubicBezTo>
                        <a:pt x="13250" y="6415"/>
                        <a:pt x="13109" y="5981"/>
                        <a:pt x="12757" y="5797"/>
                      </a:cubicBezTo>
                      <a:cubicBezTo>
                        <a:pt x="12651" y="5743"/>
                        <a:pt x="12538" y="5718"/>
                        <a:pt x="12427" y="5718"/>
                      </a:cubicBezTo>
                      <a:cubicBezTo>
                        <a:pt x="12165" y="5718"/>
                        <a:pt x="11912" y="5860"/>
                        <a:pt x="11784" y="6107"/>
                      </a:cubicBezTo>
                      <a:cubicBezTo>
                        <a:pt x="11664" y="6341"/>
                        <a:pt x="11517" y="6512"/>
                        <a:pt x="11347" y="6657"/>
                      </a:cubicBezTo>
                      <a:cubicBezTo>
                        <a:pt x="11219" y="6510"/>
                        <a:pt x="11153" y="6374"/>
                        <a:pt x="11153" y="6259"/>
                      </a:cubicBezTo>
                      <a:cubicBezTo>
                        <a:pt x="11153" y="6227"/>
                        <a:pt x="11153" y="6161"/>
                        <a:pt x="11203" y="6077"/>
                      </a:cubicBezTo>
                      <a:cubicBezTo>
                        <a:pt x="11204" y="6074"/>
                        <a:pt x="11205" y="6072"/>
                        <a:pt x="11207" y="6069"/>
                      </a:cubicBezTo>
                      <a:cubicBezTo>
                        <a:pt x="11211" y="6065"/>
                        <a:pt x="11211" y="6061"/>
                        <a:pt x="11213" y="6057"/>
                      </a:cubicBezTo>
                      <a:cubicBezTo>
                        <a:pt x="11221" y="6046"/>
                        <a:pt x="11228" y="6034"/>
                        <a:pt x="11239" y="6023"/>
                      </a:cubicBezTo>
                      <a:cubicBezTo>
                        <a:pt x="11244" y="6015"/>
                        <a:pt x="11251" y="6007"/>
                        <a:pt x="11256" y="5999"/>
                      </a:cubicBezTo>
                      <a:cubicBezTo>
                        <a:pt x="11310" y="5936"/>
                        <a:pt x="11391" y="5869"/>
                        <a:pt x="11514" y="5799"/>
                      </a:cubicBezTo>
                      <a:cubicBezTo>
                        <a:pt x="12027" y="5506"/>
                        <a:pt x="13046" y="5330"/>
                        <a:pt x="14238" y="5328"/>
                      </a:cubicBezTo>
                      <a:close/>
                      <a:moveTo>
                        <a:pt x="3981" y="5328"/>
                      </a:moveTo>
                      <a:cubicBezTo>
                        <a:pt x="5174" y="5330"/>
                        <a:pt x="6192" y="5506"/>
                        <a:pt x="6704" y="5799"/>
                      </a:cubicBezTo>
                      <a:cubicBezTo>
                        <a:pt x="6827" y="5869"/>
                        <a:pt x="6908" y="5936"/>
                        <a:pt x="6961" y="5999"/>
                      </a:cubicBezTo>
                      <a:cubicBezTo>
                        <a:pt x="6968" y="6007"/>
                        <a:pt x="6974" y="6015"/>
                        <a:pt x="6981" y="6023"/>
                      </a:cubicBezTo>
                      <a:cubicBezTo>
                        <a:pt x="6990" y="6034"/>
                        <a:pt x="6998" y="6046"/>
                        <a:pt x="7005" y="6057"/>
                      </a:cubicBezTo>
                      <a:cubicBezTo>
                        <a:pt x="7006" y="6063"/>
                        <a:pt x="7009" y="6065"/>
                        <a:pt x="7012" y="6069"/>
                      </a:cubicBezTo>
                      <a:cubicBezTo>
                        <a:pt x="7013" y="6071"/>
                        <a:pt x="7014" y="6073"/>
                        <a:pt x="7016" y="6075"/>
                      </a:cubicBezTo>
                      <a:cubicBezTo>
                        <a:pt x="7066" y="6160"/>
                        <a:pt x="7066" y="6227"/>
                        <a:pt x="7066" y="6259"/>
                      </a:cubicBezTo>
                      <a:cubicBezTo>
                        <a:pt x="7066" y="6374"/>
                        <a:pt x="6999" y="6510"/>
                        <a:pt x="6872" y="6657"/>
                      </a:cubicBezTo>
                      <a:cubicBezTo>
                        <a:pt x="6700" y="6512"/>
                        <a:pt x="6554" y="6341"/>
                        <a:pt x="6434" y="6107"/>
                      </a:cubicBezTo>
                      <a:cubicBezTo>
                        <a:pt x="6306" y="5860"/>
                        <a:pt x="6053" y="5718"/>
                        <a:pt x="5791" y="5718"/>
                      </a:cubicBezTo>
                      <a:cubicBezTo>
                        <a:pt x="5680" y="5718"/>
                        <a:pt x="5567" y="5743"/>
                        <a:pt x="5461" y="5797"/>
                      </a:cubicBezTo>
                      <a:cubicBezTo>
                        <a:pt x="5109" y="5981"/>
                        <a:pt x="4968" y="6415"/>
                        <a:pt x="5151" y="6770"/>
                      </a:cubicBezTo>
                      <a:cubicBezTo>
                        <a:pt x="5303" y="7063"/>
                        <a:pt x="5479" y="7303"/>
                        <a:pt x="5668" y="7502"/>
                      </a:cubicBezTo>
                      <a:cubicBezTo>
                        <a:pt x="4428" y="8139"/>
                        <a:pt x="2671" y="8649"/>
                        <a:pt x="1658" y="8649"/>
                      </a:cubicBezTo>
                      <a:cubicBezTo>
                        <a:pt x="1200" y="8649"/>
                        <a:pt x="906" y="8425"/>
                        <a:pt x="787" y="7986"/>
                      </a:cubicBezTo>
                      <a:cubicBezTo>
                        <a:pt x="589" y="7265"/>
                        <a:pt x="954" y="6073"/>
                        <a:pt x="1721" y="5620"/>
                      </a:cubicBezTo>
                      <a:cubicBezTo>
                        <a:pt x="1966" y="5475"/>
                        <a:pt x="2865" y="5328"/>
                        <a:pt x="3956" y="5328"/>
                      </a:cubicBezTo>
                      <a:close/>
                      <a:moveTo>
                        <a:pt x="9109" y="5681"/>
                      </a:moveTo>
                      <a:cubicBezTo>
                        <a:pt x="9663" y="5681"/>
                        <a:pt x="10194" y="5809"/>
                        <a:pt x="10658" y="6048"/>
                      </a:cubicBezTo>
                      <a:cubicBezTo>
                        <a:pt x="10639" y="6122"/>
                        <a:pt x="10632" y="6195"/>
                        <a:pt x="10632" y="6259"/>
                      </a:cubicBezTo>
                      <a:cubicBezTo>
                        <a:pt x="10632" y="6488"/>
                        <a:pt x="10728" y="6720"/>
                        <a:pt x="10917" y="6953"/>
                      </a:cubicBezTo>
                      <a:cubicBezTo>
                        <a:pt x="10825" y="7005"/>
                        <a:pt x="10732" y="7059"/>
                        <a:pt x="10633" y="7114"/>
                      </a:cubicBezTo>
                      <a:cubicBezTo>
                        <a:pt x="10364" y="7263"/>
                        <a:pt x="10088" y="7416"/>
                        <a:pt x="9830" y="7622"/>
                      </a:cubicBezTo>
                      <a:cubicBezTo>
                        <a:pt x="9604" y="7592"/>
                        <a:pt x="9362" y="7577"/>
                        <a:pt x="9109" y="7577"/>
                      </a:cubicBezTo>
                      <a:cubicBezTo>
                        <a:pt x="8856" y="7577"/>
                        <a:pt x="8614" y="7592"/>
                        <a:pt x="8389" y="7622"/>
                      </a:cubicBezTo>
                      <a:cubicBezTo>
                        <a:pt x="8130" y="7416"/>
                        <a:pt x="7854" y="7263"/>
                        <a:pt x="7585" y="7114"/>
                      </a:cubicBezTo>
                      <a:cubicBezTo>
                        <a:pt x="7486" y="7059"/>
                        <a:pt x="7393" y="7005"/>
                        <a:pt x="7303" y="6953"/>
                      </a:cubicBezTo>
                      <a:cubicBezTo>
                        <a:pt x="7491" y="6720"/>
                        <a:pt x="7588" y="6488"/>
                        <a:pt x="7588" y="6259"/>
                      </a:cubicBezTo>
                      <a:cubicBezTo>
                        <a:pt x="7588" y="6195"/>
                        <a:pt x="7581" y="6122"/>
                        <a:pt x="7560" y="6048"/>
                      </a:cubicBezTo>
                      <a:cubicBezTo>
                        <a:pt x="8024" y="5809"/>
                        <a:pt x="8555" y="5681"/>
                        <a:pt x="9109" y="5681"/>
                      </a:cubicBezTo>
                      <a:close/>
                      <a:moveTo>
                        <a:pt x="9109" y="522"/>
                      </a:moveTo>
                      <a:cubicBezTo>
                        <a:pt x="9461" y="522"/>
                        <a:pt x="9931" y="842"/>
                        <a:pt x="10363" y="1374"/>
                      </a:cubicBezTo>
                      <a:cubicBezTo>
                        <a:pt x="10851" y="1975"/>
                        <a:pt x="11249" y="2788"/>
                        <a:pt x="11491" y="3672"/>
                      </a:cubicBezTo>
                      <a:cubicBezTo>
                        <a:pt x="11098" y="4509"/>
                        <a:pt x="10865" y="5353"/>
                        <a:pt x="10823" y="5548"/>
                      </a:cubicBezTo>
                      <a:cubicBezTo>
                        <a:pt x="10302" y="5293"/>
                        <a:pt x="9717" y="5159"/>
                        <a:pt x="9109" y="5159"/>
                      </a:cubicBezTo>
                      <a:cubicBezTo>
                        <a:pt x="8501" y="5159"/>
                        <a:pt x="7916" y="5293"/>
                        <a:pt x="7396" y="5548"/>
                      </a:cubicBezTo>
                      <a:cubicBezTo>
                        <a:pt x="7354" y="5356"/>
                        <a:pt x="7122" y="4510"/>
                        <a:pt x="6727" y="3672"/>
                      </a:cubicBezTo>
                      <a:cubicBezTo>
                        <a:pt x="7237" y="1812"/>
                        <a:pt x="8380" y="522"/>
                        <a:pt x="9109" y="522"/>
                      </a:cubicBezTo>
                      <a:close/>
                      <a:moveTo>
                        <a:pt x="13629" y="2184"/>
                      </a:moveTo>
                      <a:cubicBezTo>
                        <a:pt x="13643" y="2184"/>
                        <a:pt x="13654" y="2184"/>
                        <a:pt x="13667" y="2185"/>
                      </a:cubicBezTo>
                      <a:cubicBezTo>
                        <a:pt x="15424" y="2262"/>
                        <a:pt x="15847" y="3206"/>
                        <a:pt x="15931" y="3494"/>
                      </a:cubicBezTo>
                      <a:cubicBezTo>
                        <a:pt x="16036" y="3835"/>
                        <a:pt x="15964" y="4113"/>
                        <a:pt x="15845" y="4201"/>
                      </a:cubicBezTo>
                      <a:cubicBezTo>
                        <a:pt x="15747" y="4271"/>
                        <a:pt x="15464" y="4444"/>
                        <a:pt x="14654" y="4813"/>
                      </a:cubicBezTo>
                      <a:cubicBezTo>
                        <a:pt x="14511" y="4809"/>
                        <a:pt x="14372" y="4806"/>
                        <a:pt x="14236" y="4806"/>
                      </a:cubicBezTo>
                      <a:cubicBezTo>
                        <a:pt x="12697" y="4809"/>
                        <a:pt x="11846" y="5071"/>
                        <a:pt x="11443" y="5250"/>
                      </a:cubicBezTo>
                      <a:cubicBezTo>
                        <a:pt x="11556" y="4886"/>
                        <a:pt x="11744" y="4341"/>
                        <a:pt x="12004" y="3807"/>
                      </a:cubicBezTo>
                      <a:cubicBezTo>
                        <a:pt x="12017" y="3779"/>
                        <a:pt x="12030" y="3753"/>
                        <a:pt x="12044" y="3726"/>
                      </a:cubicBezTo>
                      <a:cubicBezTo>
                        <a:pt x="12398" y="3018"/>
                        <a:pt x="12958" y="2184"/>
                        <a:pt x="13629" y="2184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</p:grpSp>
        </p:grpSp>
      </p:grpSp>
      <p:sp>
        <p:nvSpPr>
          <p:cNvPr id="1527" name="Google Shape;1527;p42"/>
          <p:cNvSpPr/>
          <p:nvPr/>
        </p:nvSpPr>
        <p:spPr>
          <a:xfrm>
            <a:off x="1384950" y="2089400"/>
            <a:ext cx="1290300" cy="9774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همه چیز درباره اینفوگرافیک حشرات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533" name="Google Shape;1533;p43"/>
          <p:cNvSpPr txBox="1"/>
          <p:nvPr/>
        </p:nvSpPr>
        <p:spPr>
          <a:xfrm>
            <a:off x="1929250" y="1277675"/>
            <a:ext cx="5286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rPr>
              <a:t>سفارشات</a:t>
            </a:r>
            <a:endParaRPr sz="2300" b="1" dirty="0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sp>
        <p:nvSpPr>
          <p:cNvPr id="1534" name="Google Shape;1534;p43"/>
          <p:cNvSpPr txBox="1"/>
          <p:nvPr/>
        </p:nvSpPr>
        <p:spPr>
          <a:xfrm>
            <a:off x="1303138" y="3791900"/>
            <a:ext cx="12522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rPr>
              <a:t>سنجاقک ها</a:t>
            </a:r>
            <a:endParaRPr sz="1500" dirty="0">
              <a:solidFill>
                <a:schemeClr val="dk1"/>
              </a:solidFill>
              <a:latin typeface="Actor"/>
              <a:ea typeface="Actor"/>
              <a:cs typeface="B Nazanin" panose="00000400000000000000" pitchFamily="2" charset="-78"/>
              <a:sym typeface="Actor"/>
            </a:endParaRPr>
          </a:p>
        </p:txBody>
      </p:sp>
      <p:grpSp>
        <p:nvGrpSpPr>
          <p:cNvPr id="1535" name="Google Shape;1535;p43"/>
          <p:cNvGrpSpPr/>
          <p:nvPr/>
        </p:nvGrpSpPr>
        <p:grpSpPr>
          <a:xfrm>
            <a:off x="921688" y="2185500"/>
            <a:ext cx="2015100" cy="1108675"/>
            <a:chOff x="921688" y="2185500"/>
            <a:chExt cx="2015100" cy="1108675"/>
          </a:xfrm>
        </p:grpSpPr>
        <p:sp>
          <p:nvSpPr>
            <p:cNvPr id="1536" name="Google Shape;1536;p43"/>
            <p:cNvSpPr txBox="1"/>
            <p:nvPr/>
          </p:nvSpPr>
          <p:spPr>
            <a:xfrm flipH="1">
              <a:off x="921688" y="2185500"/>
              <a:ext cx="2015100" cy="37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0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اودوناتا</a:t>
              </a:r>
              <a:endParaRPr lang="en-US"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1537" name="Google Shape;1537;p43"/>
            <p:cNvSpPr txBox="1"/>
            <p:nvPr/>
          </p:nvSpPr>
          <p:spPr>
            <a:xfrm>
              <a:off x="921688" y="2626375"/>
              <a:ext cx="2015100" cy="66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</p:grpSp>
      <p:grpSp>
        <p:nvGrpSpPr>
          <p:cNvPr id="1538" name="Google Shape;1538;p43"/>
          <p:cNvGrpSpPr/>
          <p:nvPr/>
        </p:nvGrpSpPr>
        <p:grpSpPr>
          <a:xfrm>
            <a:off x="3564450" y="2185500"/>
            <a:ext cx="2015100" cy="1108675"/>
            <a:chOff x="3766050" y="2185500"/>
            <a:chExt cx="2015100" cy="1108675"/>
          </a:xfrm>
        </p:grpSpPr>
        <p:sp>
          <p:nvSpPr>
            <p:cNvPr id="1539" name="Google Shape;1539;p43"/>
            <p:cNvSpPr txBox="1"/>
            <p:nvPr/>
          </p:nvSpPr>
          <p:spPr>
            <a:xfrm flipH="1">
              <a:off x="3766050" y="2185500"/>
              <a:ext cx="2015100" cy="37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0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Lepidoptera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1540" name="Google Shape;1540;p43"/>
            <p:cNvSpPr txBox="1"/>
            <p:nvPr/>
          </p:nvSpPr>
          <p:spPr>
            <a:xfrm>
              <a:off x="3766050" y="2626375"/>
              <a:ext cx="2015100" cy="66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</p:grpSp>
      <p:grpSp>
        <p:nvGrpSpPr>
          <p:cNvPr id="1541" name="Google Shape;1541;p43"/>
          <p:cNvGrpSpPr/>
          <p:nvPr/>
        </p:nvGrpSpPr>
        <p:grpSpPr>
          <a:xfrm>
            <a:off x="6207213" y="2185500"/>
            <a:ext cx="2015100" cy="1108675"/>
            <a:chOff x="6207213" y="2185500"/>
            <a:chExt cx="2015100" cy="1108675"/>
          </a:xfrm>
        </p:grpSpPr>
        <p:sp>
          <p:nvSpPr>
            <p:cNvPr id="1542" name="Google Shape;1542;p43"/>
            <p:cNvSpPr txBox="1"/>
            <p:nvPr/>
          </p:nvSpPr>
          <p:spPr>
            <a:xfrm flipH="1">
              <a:off x="6207213" y="2185500"/>
              <a:ext cx="2015100" cy="37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0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کولئوپترا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1543" name="Google Shape;1543;p43"/>
            <p:cNvSpPr txBox="1"/>
            <p:nvPr/>
          </p:nvSpPr>
          <p:spPr>
            <a:xfrm>
              <a:off x="6207213" y="2626375"/>
              <a:ext cx="2015100" cy="66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</p:grpSp>
      <p:sp>
        <p:nvSpPr>
          <p:cNvPr id="1544" name="Google Shape;1544;p43"/>
          <p:cNvSpPr txBox="1"/>
          <p:nvPr/>
        </p:nvSpPr>
        <p:spPr>
          <a:xfrm>
            <a:off x="3227412" y="3791900"/>
            <a:ext cx="12522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rPr>
              <a:t>پروانه</a:t>
            </a:r>
            <a:endParaRPr sz="1500" dirty="0">
              <a:solidFill>
                <a:schemeClr val="dk1"/>
              </a:solidFill>
              <a:latin typeface="Actor"/>
              <a:ea typeface="Actor"/>
              <a:cs typeface="B Nazanin" panose="00000400000000000000" pitchFamily="2" charset="-78"/>
              <a:sym typeface="Actor"/>
            </a:endParaRPr>
          </a:p>
        </p:txBody>
      </p:sp>
      <p:sp>
        <p:nvSpPr>
          <p:cNvPr id="1545" name="Google Shape;1545;p43"/>
          <p:cNvSpPr txBox="1"/>
          <p:nvPr/>
        </p:nvSpPr>
        <p:spPr>
          <a:xfrm>
            <a:off x="4664412" y="3791900"/>
            <a:ext cx="12522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rPr>
              <a:t>پروانه</a:t>
            </a:r>
            <a:endParaRPr sz="1500" dirty="0">
              <a:solidFill>
                <a:schemeClr val="dk1"/>
              </a:solidFill>
              <a:latin typeface="Actor"/>
              <a:ea typeface="Actor"/>
              <a:cs typeface="B Nazanin" panose="00000400000000000000" pitchFamily="2" charset="-78"/>
              <a:sym typeface="Actor"/>
            </a:endParaRPr>
          </a:p>
        </p:txBody>
      </p:sp>
      <p:sp>
        <p:nvSpPr>
          <p:cNvPr id="1546" name="Google Shape;1546;p43"/>
          <p:cNvSpPr txBox="1"/>
          <p:nvPr/>
        </p:nvSpPr>
        <p:spPr>
          <a:xfrm>
            <a:off x="6588663" y="3791900"/>
            <a:ext cx="1252200" cy="4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rPr>
              <a:t>سوسک ها</a:t>
            </a:r>
            <a:endParaRPr sz="1500" dirty="0">
              <a:solidFill>
                <a:schemeClr val="dk1"/>
              </a:solidFill>
              <a:latin typeface="Actor"/>
              <a:ea typeface="Actor"/>
              <a:cs typeface="B Nazanin" panose="00000400000000000000" pitchFamily="2" charset="-78"/>
              <a:sym typeface="Actor"/>
            </a:endParaRPr>
          </a:p>
        </p:txBody>
      </p:sp>
      <p:cxnSp>
        <p:nvCxnSpPr>
          <p:cNvPr id="1547" name="Google Shape;1547;p43"/>
          <p:cNvCxnSpPr>
            <a:stCxn id="1533" idx="2"/>
            <a:endCxn id="1536" idx="0"/>
          </p:cNvCxnSpPr>
          <p:nvPr/>
        </p:nvCxnSpPr>
        <p:spPr>
          <a:xfrm rot="5400000">
            <a:off x="3051850" y="665075"/>
            <a:ext cx="397800" cy="26430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548" name="Google Shape;1548;p43"/>
          <p:cNvCxnSpPr>
            <a:stCxn id="1533" idx="2"/>
            <a:endCxn id="1542" idx="0"/>
          </p:cNvCxnSpPr>
          <p:nvPr/>
        </p:nvCxnSpPr>
        <p:spPr>
          <a:xfrm rot="-5400000" flipH="1">
            <a:off x="5694550" y="665375"/>
            <a:ext cx="397800" cy="26424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549" name="Google Shape;1549;p43"/>
          <p:cNvCxnSpPr>
            <a:stCxn id="1533" idx="2"/>
            <a:endCxn id="1539" idx="0"/>
          </p:cNvCxnSpPr>
          <p:nvPr/>
        </p:nvCxnSpPr>
        <p:spPr>
          <a:xfrm rot="-5400000" flipH="1">
            <a:off x="4373650" y="1986275"/>
            <a:ext cx="397800" cy="6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550" name="Google Shape;1550;p43"/>
          <p:cNvCxnSpPr>
            <a:stCxn id="1537" idx="2"/>
            <a:endCxn id="1534" idx="0"/>
          </p:cNvCxnSpPr>
          <p:nvPr/>
        </p:nvCxnSpPr>
        <p:spPr>
          <a:xfrm rot="-5400000" flipH="1">
            <a:off x="1680688" y="3542725"/>
            <a:ext cx="497700" cy="6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551" name="Google Shape;1551;p43"/>
          <p:cNvCxnSpPr>
            <a:stCxn id="1540" idx="2"/>
            <a:endCxn id="1544" idx="0"/>
          </p:cNvCxnSpPr>
          <p:nvPr/>
        </p:nvCxnSpPr>
        <p:spPr>
          <a:xfrm rot="5400000">
            <a:off x="3963900" y="3183775"/>
            <a:ext cx="497700" cy="7185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552" name="Google Shape;1552;p43"/>
          <p:cNvCxnSpPr>
            <a:stCxn id="1540" idx="2"/>
            <a:endCxn id="1545" idx="0"/>
          </p:cNvCxnSpPr>
          <p:nvPr/>
        </p:nvCxnSpPr>
        <p:spPr>
          <a:xfrm rot="-5400000" flipH="1">
            <a:off x="4682400" y="3183775"/>
            <a:ext cx="497700" cy="7185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553" name="Google Shape;1553;p43"/>
          <p:cNvCxnSpPr>
            <a:stCxn id="1543" idx="2"/>
            <a:endCxn id="1546" idx="0"/>
          </p:cNvCxnSpPr>
          <p:nvPr/>
        </p:nvCxnSpPr>
        <p:spPr>
          <a:xfrm rot="-5400000" flipH="1">
            <a:off x="6966213" y="3542725"/>
            <a:ext cx="497700" cy="600"/>
          </a:xfrm>
          <a:prstGeom prst="bentConnector3">
            <a:avLst>
              <a:gd name="adj1" fmla="val 50003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4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همه چیز درباره اینفوگرافیک حشرات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1559" name="Google Shape;1559;p44"/>
          <p:cNvGrpSpPr/>
          <p:nvPr/>
        </p:nvGrpSpPr>
        <p:grpSpPr>
          <a:xfrm>
            <a:off x="570600" y="1227953"/>
            <a:ext cx="7351237" cy="684193"/>
            <a:chOff x="570600" y="1227953"/>
            <a:chExt cx="7351237" cy="684193"/>
          </a:xfrm>
        </p:grpSpPr>
        <p:cxnSp>
          <p:nvCxnSpPr>
            <p:cNvPr id="1560" name="Google Shape;1560;p44"/>
            <p:cNvCxnSpPr>
              <a:cxnSpLocks/>
              <a:stCxn id="1561" idx="3"/>
              <a:endCxn id="1562" idx="1"/>
            </p:cNvCxnSpPr>
            <p:nvPr/>
          </p:nvCxnSpPr>
          <p:spPr>
            <a:xfrm>
              <a:off x="2457300" y="1570049"/>
              <a:ext cx="1384500" cy="195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grpSp>
          <p:nvGrpSpPr>
            <p:cNvPr id="1563" name="Google Shape;1563;p44"/>
            <p:cNvGrpSpPr/>
            <p:nvPr/>
          </p:nvGrpSpPr>
          <p:grpSpPr>
            <a:xfrm>
              <a:off x="570600" y="1227953"/>
              <a:ext cx="7351237" cy="684193"/>
              <a:chOff x="570600" y="1227953"/>
              <a:chExt cx="7351237" cy="684193"/>
            </a:xfrm>
          </p:grpSpPr>
          <p:sp>
            <p:nvSpPr>
              <p:cNvPr id="1562" name="Google Shape;1562;p44"/>
              <p:cNvSpPr txBox="1"/>
              <p:nvPr/>
            </p:nvSpPr>
            <p:spPr>
              <a:xfrm>
                <a:off x="3841800" y="1338899"/>
                <a:ext cx="1460400" cy="46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sz="2300" b="1" dirty="0">
                    <a:solidFill>
                      <a:schemeClr val="dk1"/>
                    </a:solidFill>
                    <a:latin typeface="Barlow"/>
                    <a:ea typeface="Barlow"/>
                    <a:cs typeface="B Nazanin" panose="00000400000000000000" pitchFamily="2" charset="-78"/>
                    <a:sym typeface="Barlow"/>
                  </a:rPr>
                  <a:t>مورچه</a:t>
                </a:r>
                <a:endParaRPr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endParaRPr>
              </a:p>
            </p:txBody>
          </p:sp>
          <p:sp>
            <p:nvSpPr>
              <p:cNvPr id="1561" name="Google Shape;1561;p44"/>
              <p:cNvSpPr txBox="1"/>
              <p:nvPr/>
            </p:nvSpPr>
            <p:spPr>
              <a:xfrm>
                <a:off x="570600" y="1293149"/>
                <a:ext cx="1886700" cy="55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sz="1500" dirty="0">
                    <a:solidFill>
                      <a:schemeClr val="dk1"/>
                    </a:solidFill>
                    <a:latin typeface="Actor"/>
                    <a:ea typeface="Actor"/>
                    <a:cs typeface="B Nazanin" panose="00000400000000000000" pitchFamily="2" charset="-78"/>
                    <a:sym typeface="Actor"/>
                  </a:rPr>
                  <a:t>قالب پاورپوینت حیوانات قابل ویرایش می باشد</a:t>
                </a:r>
                <a:endParaRPr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endParaRPr>
              </a:p>
            </p:txBody>
          </p:sp>
          <p:grpSp>
            <p:nvGrpSpPr>
              <p:cNvPr id="1564" name="Google Shape;1564;p44"/>
              <p:cNvGrpSpPr/>
              <p:nvPr/>
            </p:nvGrpSpPr>
            <p:grpSpPr>
              <a:xfrm>
                <a:off x="7188863" y="1227953"/>
                <a:ext cx="732974" cy="684193"/>
                <a:chOff x="7184975" y="1227953"/>
                <a:chExt cx="732974" cy="684193"/>
              </a:xfrm>
            </p:grpSpPr>
            <p:sp>
              <p:nvSpPr>
                <p:cNvPr id="1565" name="Google Shape;1565;p44"/>
                <p:cNvSpPr/>
                <p:nvPr/>
              </p:nvSpPr>
              <p:spPr>
                <a:xfrm>
                  <a:off x="7185026" y="1227953"/>
                  <a:ext cx="732923" cy="684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87" h="22394" extrusionOk="0">
                      <a:moveTo>
                        <a:pt x="16266" y="1"/>
                      </a:moveTo>
                      <a:cubicBezTo>
                        <a:pt x="14110" y="1"/>
                        <a:pt x="11689" y="746"/>
                        <a:pt x="9881" y="1276"/>
                      </a:cubicBezTo>
                      <a:cubicBezTo>
                        <a:pt x="7699" y="1909"/>
                        <a:pt x="5117" y="2606"/>
                        <a:pt x="3458" y="4202"/>
                      </a:cubicBezTo>
                      <a:cubicBezTo>
                        <a:pt x="1941" y="5665"/>
                        <a:pt x="1205" y="7745"/>
                        <a:pt x="767" y="9615"/>
                      </a:cubicBezTo>
                      <a:cubicBezTo>
                        <a:pt x="1" y="12956"/>
                        <a:pt x="423" y="16453"/>
                        <a:pt x="1995" y="19402"/>
                      </a:cubicBezTo>
                      <a:cubicBezTo>
                        <a:pt x="2504" y="20356"/>
                        <a:pt x="3161" y="21287"/>
                        <a:pt x="4162" y="21819"/>
                      </a:cubicBezTo>
                      <a:cubicBezTo>
                        <a:pt x="4989" y="22261"/>
                        <a:pt x="5947" y="22393"/>
                        <a:pt x="6941" y="22393"/>
                      </a:cubicBezTo>
                      <a:cubicBezTo>
                        <a:pt x="7744" y="22393"/>
                        <a:pt x="8572" y="22307"/>
                        <a:pt x="9373" y="22226"/>
                      </a:cubicBezTo>
                      <a:cubicBezTo>
                        <a:pt x="11399" y="22023"/>
                        <a:pt x="13433" y="21898"/>
                        <a:pt x="15436" y="21467"/>
                      </a:cubicBezTo>
                      <a:cubicBezTo>
                        <a:pt x="17548" y="21013"/>
                        <a:pt x="19605" y="20192"/>
                        <a:pt x="21162" y="18713"/>
                      </a:cubicBezTo>
                      <a:cubicBezTo>
                        <a:pt x="22453" y="17485"/>
                        <a:pt x="23134" y="16155"/>
                        <a:pt x="23431" y="14786"/>
                      </a:cubicBezTo>
                      <a:cubicBezTo>
                        <a:pt x="23986" y="12189"/>
                        <a:pt x="23149" y="9427"/>
                        <a:pt x="22445" y="6815"/>
                      </a:cubicBezTo>
                      <a:cubicBezTo>
                        <a:pt x="21921" y="4867"/>
                        <a:pt x="21452" y="2700"/>
                        <a:pt x="19910" y="1221"/>
                      </a:cubicBezTo>
                      <a:cubicBezTo>
                        <a:pt x="18971" y="319"/>
                        <a:pt x="17675" y="1"/>
                        <a:pt x="1626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566" name="Google Shape;1566;p44"/>
                <p:cNvSpPr txBox="1"/>
                <p:nvPr/>
              </p:nvSpPr>
              <p:spPr>
                <a:xfrm>
                  <a:off x="7184975" y="1440599"/>
                  <a:ext cx="732900" cy="258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3000" b="1">
                      <a:solidFill>
                        <a:schemeClr val="dk1"/>
                      </a:solidFill>
                      <a:latin typeface="Barlow"/>
                      <a:ea typeface="Barlow"/>
                      <a:cs typeface="B Nazanin" panose="00000400000000000000" pitchFamily="2" charset="-78"/>
                      <a:sym typeface="Barlow"/>
                    </a:rPr>
                    <a:t>01</a:t>
                  </a:r>
                  <a:endParaRPr sz="3000" b="1">
                    <a:solidFill>
                      <a:schemeClr val="dk1"/>
                    </a:solidFill>
                    <a:latin typeface="Barlow"/>
                    <a:ea typeface="Barlow"/>
                    <a:cs typeface="B Nazanin" panose="00000400000000000000" pitchFamily="2" charset="-78"/>
                    <a:sym typeface="Barlow"/>
                  </a:endParaRPr>
                </a:p>
              </p:txBody>
            </p:sp>
          </p:grpSp>
        </p:grpSp>
        <p:cxnSp>
          <p:nvCxnSpPr>
            <p:cNvPr id="1567" name="Google Shape;1567;p44"/>
            <p:cNvCxnSpPr>
              <a:stCxn id="1562" idx="3"/>
              <a:endCxn id="1566" idx="1"/>
            </p:cNvCxnSpPr>
            <p:nvPr/>
          </p:nvCxnSpPr>
          <p:spPr>
            <a:xfrm rot="10800000" flipH="1">
              <a:off x="5302200" y="1569899"/>
              <a:ext cx="1886700" cy="2100"/>
            </a:xfrm>
            <a:prstGeom prst="bentConnector3">
              <a:avLst>
                <a:gd name="adj1" fmla="val 49999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568" name="Google Shape;1568;p44"/>
          <p:cNvGrpSpPr/>
          <p:nvPr/>
        </p:nvGrpSpPr>
        <p:grpSpPr>
          <a:xfrm>
            <a:off x="1222163" y="2126273"/>
            <a:ext cx="7679465" cy="684193"/>
            <a:chOff x="1222163" y="2117039"/>
            <a:chExt cx="7679465" cy="684193"/>
          </a:xfrm>
        </p:grpSpPr>
        <p:sp>
          <p:nvSpPr>
            <p:cNvPr id="1569" name="Google Shape;1569;p44"/>
            <p:cNvSpPr txBox="1"/>
            <p:nvPr/>
          </p:nvSpPr>
          <p:spPr>
            <a:xfrm>
              <a:off x="3841800" y="2226035"/>
              <a:ext cx="14604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زنبور عسل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1570" name="Google Shape;1570;p44"/>
            <p:cNvSpPr txBox="1"/>
            <p:nvPr/>
          </p:nvSpPr>
          <p:spPr>
            <a:xfrm>
              <a:off x="6686699" y="2182235"/>
              <a:ext cx="2214929" cy="5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</a:p>
          </p:txBody>
        </p:sp>
        <p:grpSp>
          <p:nvGrpSpPr>
            <p:cNvPr id="1571" name="Google Shape;1571;p44"/>
            <p:cNvGrpSpPr/>
            <p:nvPr/>
          </p:nvGrpSpPr>
          <p:grpSpPr>
            <a:xfrm>
              <a:off x="1222163" y="2117039"/>
              <a:ext cx="732974" cy="684193"/>
              <a:chOff x="1625250" y="2117039"/>
              <a:chExt cx="732974" cy="684193"/>
            </a:xfrm>
          </p:grpSpPr>
          <p:sp>
            <p:nvSpPr>
              <p:cNvPr id="1572" name="Google Shape;1572;p44"/>
              <p:cNvSpPr/>
              <p:nvPr/>
            </p:nvSpPr>
            <p:spPr>
              <a:xfrm>
                <a:off x="1625301" y="2117039"/>
                <a:ext cx="732923" cy="684193"/>
              </a:xfrm>
              <a:custGeom>
                <a:avLst/>
                <a:gdLst/>
                <a:ahLst/>
                <a:cxnLst/>
                <a:rect l="l" t="t" r="r" b="b"/>
                <a:pathLst>
                  <a:path w="23987" h="22394" extrusionOk="0">
                    <a:moveTo>
                      <a:pt x="16266" y="1"/>
                    </a:moveTo>
                    <a:cubicBezTo>
                      <a:pt x="14110" y="1"/>
                      <a:pt x="11689" y="746"/>
                      <a:pt x="9881" y="1276"/>
                    </a:cubicBezTo>
                    <a:cubicBezTo>
                      <a:pt x="7699" y="1909"/>
                      <a:pt x="5117" y="2606"/>
                      <a:pt x="3458" y="4202"/>
                    </a:cubicBezTo>
                    <a:cubicBezTo>
                      <a:pt x="1941" y="5665"/>
                      <a:pt x="1205" y="7745"/>
                      <a:pt x="767" y="9615"/>
                    </a:cubicBezTo>
                    <a:cubicBezTo>
                      <a:pt x="1" y="12956"/>
                      <a:pt x="423" y="16453"/>
                      <a:pt x="1995" y="19402"/>
                    </a:cubicBezTo>
                    <a:cubicBezTo>
                      <a:pt x="2504" y="20356"/>
                      <a:pt x="3161" y="21287"/>
                      <a:pt x="4162" y="21819"/>
                    </a:cubicBezTo>
                    <a:cubicBezTo>
                      <a:pt x="4989" y="22261"/>
                      <a:pt x="5947" y="22393"/>
                      <a:pt x="6941" y="22393"/>
                    </a:cubicBezTo>
                    <a:cubicBezTo>
                      <a:pt x="7744" y="22393"/>
                      <a:pt x="8572" y="22307"/>
                      <a:pt x="9373" y="22226"/>
                    </a:cubicBezTo>
                    <a:cubicBezTo>
                      <a:pt x="11399" y="22023"/>
                      <a:pt x="13433" y="21898"/>
                      <a:pt x="15436" y="21467"/>
                    </a:cubicBezTo>
                    <a:cubicBezTo>
                      <a:pt x="17548" y="21013"/>
                      <a:pt x="19605" y="20192"/>
                      <a:pt x="21162" y="18713"/>
                    </a:cubicBezTo>
                    <a:cubicBezTo>
                      <a:pt x="22453" y="17485"/>
                      <a:pt x="23134" y="16155"/>
                      <a:pt x="23431" y="14786"/>
                    </a:cubicBezTo>
                    <a:cubicBezTo>
                      <a:pt x="23986" y="12189"/>
                      <a:pt x="23149" y="9427"/>
                      <a:pt x="22445" y="6815"/>
                    </a:cubicBezTo>
                    <a:cubicBezTo>
                      <a:pt x="21921" y="4867"/>
                      <a:pt x="21452" y="2700"/>
                      <a:pt x="19910" y="1221"/>
                    </a:cubicBezTo>
                    <a:cubicBezTo>
                      <a:pt x="18971" y="319"/>
                      <a:pt x="17675" y="1"/>
                      <a:pt x="162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573" name="Google Shape;1573;p44"/>
              <p:cNvSpPr txBox="1"/>
              <p:nvPr/>
            </p:nvSpPr>
            <p:spPr>
              <a:xfrm>
                <a:off x="1625250" y="2329685"/>
                <a:ext cx="732900" cy="25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 b="1">
                    <a:solidFill>
                      <a:schemeClr val="dk1"/>
                    </a:solidFill>
                    <a:latin typeface="Barlow"/>
                    <a:ea typeface="Barlow"/>
                    <a:cs typeface="B Nazanin" panose="00000400000000000000" pitchFamily="2" charset="-78"/>
                    <a:sym typeface="Barlow"/>
                  </a:rPr>
                  <a:t>02</a:t>
                </a:r>
                <a:endParaRPr sz="3000" b="1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endParaRPr>
              </a:p>
            </p:txBody>
          </p:sp>
        </p:grpSp>
        <p:cxnSp>
          <p:nvCxnSpPr>
            <p:cNvPr id="1574" name="Google Shape;1574;p44"/>
            <p:cNvCxnSpPr>
              <a:stCxn id="1569" idx="1"/>
              <a:endCxn id="1573" idx="3"/>
            </p:cNvCxnSpPr>
            <p:nvPr/>
          </p:nvCxnSpPr>
          <p:spPr>
            <a:xfrm flipH="1">
              <a:off x="1955100" y="2459135"/>
              <a:ext cx="1886700" cy="600"/>
            </a:xfrm>
            <a:prstGeom prst="bentConnector3">
              <a:avLst>
                <a:gd name="adj1" fmla="val 50001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575" name="Google Shape;1575;p44"/>
            <p:cNvCxnSpPr>
              <a:cxnSpLocks/>
              <a:stCxn id="1569" idx="3"/>
              <a:endCxn id="1570" idx="1"/>
            </p:cNvCxnSpPr>
            <p:nvPr/>
          </p:nvCxnSpPr>
          <p:spPr>
            <a:xfrm>
              <a:off x="5302200" y="2459135"/>
              <a:ext cx="1384499" cy="127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576" name="Google Shape;1576;p44"/>
          <p:cNvGrpSpPr/>
          <p:nvPr/>
        </p:nvGrpSpPr>
        <p:grpSpPr>
          <a:xfrm>
            <a:off x="473725" y="3024594"/>
            <a:ext cx="7448112" cy="684193"/>
            <a:chOff x="473725" y="2940926"/>
            <a:chExt cx="7448112" cy="684193"/>
          </a:xfrm>
        </p:grpSpPr>
        <p:sp>
          <p:nvSpPr>
            <p:cNvPr id="1577" name="Google Shape;1577;p44"/>
            <p:cNvSpPr txBox="1"/>
            <p:nvPr/>
          </p:nvSpPr>
          <p:spPr>
            <a:xfrm>
              <a:off x="3841800" y="3049923"/>
              <a:ext cx="14604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پروانه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1578" name="Google Shape;1578;p44"/>
            <p:cNvSpPr txBox="1"/>
            <p:nvPr/>
          </p:nvSpPr>
          <p:spPr>
            <a:xfrm>
              <a:off x="473725" y="3006123"/>
              <a:ext cx="1983575" cy="5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  <p:grpSp>
          <p:nvGrpSpPr>
            <p:cNvPr id="1579" name="Google Shape;1579;p44"/>
            <p:cNvGrpSpPr/>
            <p:nvPr/>
          </p:nvGrpSpPr>
          <p:grpSpPr>
            <a:xfrm>
              <a:off x="7188863" y="2940926"/>
              <a:ext cx="732974" cy="684193"/>
              <a:chOff x="7184975" y="2940926"/>
              <a:chExt cx="732974" cy="684193"/>
            </a:xfrm>
          </p:grpSpPr>
          <p:sp>
            <p:nvSpPr>
              <p:cNvPr id="1580" name="Google Shape;1580;p44"/>
              <p:cNvSpPr/>
              <p:nvPr/>
            </p:nvSpPr>
            <p:spPr>
              <a:xfrm>
                <a:off x="7185026" y="2940926"/>
                <a:ext cx="732923" cy="684193"/>
              </a:xfrm>
              <a:custGeom>
                <a:avLst/>
                <a:gdLst/>
                <a:ahLst/>
                <a:cxnLst/>
                <a:rect l="l" t="t" r="r" b="b"/>
                <a:pathLst>
                  <a:path w="23987" h="22394" extrusionOk="0">
                    <a:moveTo>
                      <a:pt x="16266" y="1"/>
                    </a:moveTo>
                    <a:cubicBezTo>
                      <a:pt x="14110" y="1"/>
                      <a:pt x="11689" y="746"/>
                      <a:pt x="9881" y="1276"/>
                    </a:cubicBezTo>
                    <a:cubicBezTo>
                      <a:pt x="7699" y="1909"/>
                      <a:pt x="5117" y="2606"/>
                      <a:pt x="3458" y="4202"/>
                    </a:cubicBezTo>
                    <a:cubicBezTo>
                      <a:pt x="1941" y="5665"/>
                      <a:pt x="1205" y="7745"/>
                      <a:pt x="767" y="9615"/>
                    </a:cubicBezTo>
                    <a:cubicBezTo>
                      <a:pt x="1" y="12956"/>
                      <a:pt x="423" y="16453"/>
                      <a:pt x="1995" y="19402"/>
                    </a:cubicBezTo>
                    <a:cubicBezTo>
                      <a:pt x="2504" y="20356"/>
                      <a:pt x="3161" y="21287"/>
                      <a:pt x="4162" y="21819"/>
                    </a:cubicBezTo>
                    <a:cubicBezTo>
                      <a:pt x="4989" y="22261"/>
                      <a:pt x="5947" y="22393"/>
                      <a:pt x="6941" y="22393"/>
                    </a:cubicBezTo>
                    <a:cubicBezTo>
                      <a:pt x="7744" y="22393"/>
                      <a:pt x="8572" y="22307"/>
                      <a:pt x="9373" y="22226"/>
                    </a:cubicBezTo>
                    <a:cubicBezTo>
                      <a:pt x="11399" y="22023"/>
                      <a:pt x="13433" y="21898"/>
                      <a:pt x="15436" y="21467"/>
                    </a:cubicBezTo>
                    <a:cubicBezTo>
                      <a:pt x="17548" y="21013"/>
                      <a:pt x="19605" y="20192"/>
                      <a:pt x="21162" y="18713"/>
                    </a:cubicBezTo>
                    <a:cubicBezTo>
                      <a:pt x="22453" y="17485"/>
                      <a:pt x="23134" y="16155"/>
                      <a:pt x="23431" y="14786"/>
                    </a:cubicBezTo>
                    <a:cubicBezTo>
                      <a:pt x="23986" y="12189"/>
                      <a:pt x="23149" y="9427"/>
                      <a:pt x="22445" y="6815"/>
                    </a:cubicBezTo>
                    <a:cubicBezTo>
                      <a:pt x="21921" y="4867"/>
                      <a:pt x="21452" y="2700"/>
                      <a:pt x="19910" y="1221"/>
                    </a:cubicBezTo>
                    <a:cubicBezTo>
                      <a:pt x="18971" y="319"/>
                      <a:pt x="17675" y="1"/>
                      <a:pt x="162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581" name="Google Shape;1581;p44"/>
              <p:cNvSpPr txBox="1"/>
              <p:nvPr/>
            </p:nvSpPr>
            <p:spPr>
              <a:xfrm>
                <a:off x="7184975" y="3153573"/>
                <a:ext cx="732900" cy="25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 b="1">
                    <a:solidFill>
                      <a:schemeClr val="dk1"/>
                    </a:solidFill>
                    <a:latin typeface="Barlow"/>
                    <a:ea typeface="Barlow"/>
                    <a:cs typeface="B Nazanin" panose="00000400000000000000" pitchFamily="2" charset="-78"/>
                    <a:sym typeface="Barlow"/>
                  </a:rPr>
                  <a:t>03</a:t>
                </a:r>
                <a:endParaRPr sz="3000" b="1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endParaRPr>
              </a:p>
            </p:txBody>
          </p:sp>
        </p:grpSp>
        <p:cxnSp>
          <p:nvCxnSpPr>
            <p:cNvPr id="1582" name="Google Shape;1582;p44"/>
            <p:cNvCxnSpPr>
              <a:cxnSpLocks/>
              <a:stCxn id="1577" idx="1"/>
              <a:endCxn id="1578" idx="3"/>
            </p:cNvCxnSpPr>
            <p:nvPr/>
          </p:nvCxnSpPr>
          <p:spPr>
            <a:xfrm rot="10800000">
              <a:off x="2457300" y="3283023"/>
              <a:ext cx="1384500" cy="127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583" name="Google Shape;1583;p44"/>
            <p:cNvCxnSpPr>
              <a:stCxn id="1577" idx="3"/>
              <a:endCxn id="1581" idx="1"/>
            </p:cNvCxnSpPr>
            <p:nvPr/>
          </p:nvCxnSpPr>
          <p:spPr>
            <a:xfrm>
              <a:off x="5302200" y="3283023"/>
              <a:ext cx="1886700" cy="600"/>
            </a:xfrm>
            <a:prstGeom prst="bentConnector3">
              <a:avLst>
                <a:gd name="adj1" fmla="val 49999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584" name="Google Shape;1584;p44"/>
          <p:cNvGrpSpPr/>
          <p:nvPr/>
        </p:nvGrpSpPr>
        <p:grpSpPr>
          <a:xfrm>
            <a:off x="1222163" y="3922914"/>
            <a:ext cx="7591331" cy="684193"/>
            <a:chOff x="1222163" y="3922914"/>
            <a:chExt cx="7591331" cy="684193"/>
          </a:xfrm>
        </p:grpSpPr>
        <p:sp>
          <p:nvSpPr>
            <p:cNvPr id="1585" name="Google Shape;1585;p44"/>
            <p:cNvSpPr txBox="1"/>
            <p:nvPr/>
          </p:nvSpPr>
          <p:spPr>
            <a:xfrm>
              <a:off x="3841800" y="4031910"/>
              <a:ext cx="14604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سنجاقک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1586" name="Google Shape;1586;p44"/>
            <p:cNvSpPr txBox="1"/>
            <p:nvPr/>
          </p:nvSpPr>
          <p:spPr>
            <a:xfrm>
              <a:off x="6686700" y="3988110"/>
              <a:ext cx="2126794" cy="5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</a:p>
          </p:txBody>
        </p:sp>
        <p:grpSp>
          <p:nvGrpSpPr>
            <p:cNvPr id="1587" name="Google Shape;1587;p44"/>
            <p:cNvGrpSpPr/>
            <p:nvPr/>
          </p:nvGrpSpPr>
          <p:grpSpPr>
            <a:xfrm>
              <a:off x="1222163" y="3922914"/>
              <a:ext cx="732974" cy="684193"/>
              <a:chOff x="1625250" y="3922914"/>
              <a:chExt cx="732974" cy="684193"/>
            </a:xfrm>
          </p:grpSpPr>
          <p:sp>
            <p:nvSpPr>
              <p:cNvPr id="1588" name="Google Shape;1588;p44"/>
              <p:cNvSpPr/>
              <p:nvPr/>
            </p:nvSpPr>
            <p:spPr>
              <a:xfrm>
                <a:off x="1625301" y="3922914"/>
                <a:ext cx="732923" cy="684193"/>
              </a:xfrm>
              <a:custGeom>
                <a:avLst/>
                <a:gdLst/>
                <a:ahLst/>
                <a:cxnLst/>
                <a:rect l="l" t="t" r="r" b="b"/>
                <a:pathLst>
                  <a:path w="23987" h="22394" extrusionOk="0">
                    <a:moveTo>
                      <a:pt x="16266" y="1"/>
                    </a:moveTo>
                    <a:cubicBezTo>
                      <a:pt x="14110" y="1"/>
                      <a:pt x="11689" y="746"/>
                      <a:pt x="9881" y="1276"/>
                    </a:cubicBezTo>
                    <a:cubicBezTo>
                      <a:pt x="7699" y="1909"/>
                      <a:pt x="5117" y="2606"/>
                      <a:pt x="3458" y="4202"/>
                    </a:cubicBezTo>
                    <a:cubicBezTo>
                      <a:pt x="1941" y="5665"/>
                      <a:pt x="1205" y="7745"/>
                      <a:pt x="767" y="9615"/>
                    </a:cubicBezTo>
                    <a:cubicBezTo>
                      <a:pt x="1" y="12956"/>
                      <a:pt x="423" y="16453"/>
                      <a:pt x="1995" y="19402"/>
                    </a:cubicBezTo>
                    <a:cubicBezTo>
                      <a:pt x="2504" y="20356"/>
                      <a:pt x="3161" y="21287"/>
                      <a:pt x="4162" y="21819"/>
                    </a:cubicBezTo>
                    <a:cubicBezTo>
                      <a:pt x="4989" y="22261"/>
                      <a:pt x="5947" y="22393"/>
                      <a:pt x="6941" y="22393"/>
                    </a:cubicBezTo>
                    <a:cubicBezTo>
                      <a:pt x="7744" y="22393"/>
                      <a:pt x="8572" y="22307"/>
                      <a:pt x="9373" y="22226"/>
                    </a:cubicBezTo>
                    <a:cubicBezTo>
                      <a:pt x="11399" y="22023"/>
                      <a:pt x="13433" y="21898"/>
                      <a:pt x="15436" y="21467"/>
                    </a:cubicBezTo>
                    <a:cubicBezTo>
                      <a:pt x="17548" y="21013"/>
                      <a:pt x="19605" y="20192"/>
                      <a:pt x="21162" y="18713"/>
                    </a:cubicBezTo>
                    <a:cubicBezTo>
                      <a:pt x="22453" y="17485"/>
                      <a:pt x="23134" y="16155"/>
                      <a:pt x="23431" y="14786"/>
                    </a:cubicBezTo>
                    <a:cubicBezTo>
                      <a:pt x="23986" y="12189"/>
                      <a:pt x="23149" y="9427"/>
                      <a:pt x="22445" y="6815"/>
                    </a:cubicBezTo>
                    <a:cubicBezTo>
                      <a:pt x="21921" y="4867"/>
                      <a:pt x="21452" y="2700"/>
                      <a:pt x="19910" y="1221"/>
                    </a:cubicBezTo>
                    <a:cubicBezTo>
                      <a:pt x="18971" y="319"/>
                      <a:pt x="17675" y="1"/>
                      <a:pt x="162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589" name="Google Shape;1589;p44"/>
              <p:cNvSpPr txBox="1"/>
              <p:nvPr/>
            </p:nvSpPr>
            <p:spPr>
              <a:xfrm>
                <a:off x="1625250" y="4135560"/>
                <a:ext cx="732900" cy="25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 b="1">
                    <a:solidFill>
                      <a:schemeClr val="dk1"/>
                    </a:solidFill>
                    <a:latin typeface="Barlow"/>
                    <a:ea typeface="Barlow"/>
                    <a:cs typeface="B Nazanin" panose="00000400000000000000" pitchFamily="2" charset="-78"/>
                    <a:sym typeface="Barlow"/>
                  </a:rPr>
                  <a:t>04</a:t>
                </a:r>
                <a:endParaRPr sz="3000" b="1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endParaRPr>
              </a:p>
            </p:txBody>
          </p:sp>
        </p:grpSp>
        <p:cxnSp>
          <p:nvCxnSpPr>
            <p:cNvPr id="1590" name="Google Shape;1590;p44"/>
            <p:cNvCxnSpPr>
              <a:stCxn id="1585" idx="1"/>
              <a:endCxn id="1589" idx="3"/>
            </p:cNvCxnSpPr>
            <p:nvPr/>
          </p:nvCxnSpPr>
          <p:spPr>
            <a:xfrm flipH="1">
              <a:off x="1955100" y="4265010"/>
              <a:ext cx="1886700" cy="600"/>
            </a:xfrm>
            <a:prstGeom prst="bentConnector3">
              <a:avLst>
                <a:gd name="adj1" fmla="val 50001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1591" name="Google Shape;1591;p44"/>
            <p:cNvCxnSpPr>
              <a:cxnSpLocks/>
              <a:stCxn id="1585" idx="3"/>
              <a:endCxn id="1586" idx="1"/>
            </p:cNvCxnSpPr>
            <p:nvPr/>
          </p:nvCxnSpPr>
          <p:spPr>
            <a:xfrm>
              <a:off x="5302200" y="4265010"/>
              <a:ext cx="1384500" cy="127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6" name="Google Shape;1596;p45"/>
          <p:cNvCxnSpPr>
            <a:stCxn id="1597" idx="2"/>
            <a:endCxn id="1598" idx="1"/>
          </p:cNvCxnSpPr>
          <p:nvPr/>
        </p:nvCxnSpPr>
        <p:spPr>
          <a:xfrm rot="-5400000" flipH="1">
            <a:off x="3557662" y="2077431"/>
            <a:ext cx="641400" cy="327300"/>
          </a:xfrm>
          <a:prstGeom prst="bentConnector2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599" name="Google Shape;1599;p45"/>
          <p:cNvCxnSpPr>
            <a:stCxn id="1598" idx="2"/>
            <a:endCxn id="1600" idx="1"/>
          </p:cNvCxnSpPr>
          <p:nvPr/>
        </p:nvCxnSpPr>
        <p:spPr>
          <a:xfrm rot="-5400000" flipH="1">
            <a:off x="4212337" y="2861706"/>
            <a:ext cx="641400" cy="327300"/>
          </a:xfrm>
          <a:prstGeom prst="bentConnector2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601" name="Google Shape;1601;p45"/>
          <p:cNvCxnSpPr>
            <a:cxnSpLocks/>
            <a:stCxn id="1600" idx="2"/>
            <a:endCxn id="1602" idx="1"/>
          </p:cNvCxnSpPr>
          <p:nvPr/>
        </p:nvCxnSpPr>
        <p:spPr>
          <a:xfrm rot="-5400000" flipH="1">
            <a:off x="4867012" y="3645981"/>
            <a:ext cx="641400" cy="327300"/>
          </a:xfrm>
          <a:prstGeom prst="bentConnector2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603" name="Google Shape;1603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همه چیز درباره اینفوگرافیک حشرات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1604" name="Google Shape;1604;p45"/>
          <p:cNvGrpSpPr/>
          <p:nvPr/>
        </p:nvGrpSpPr>
        <p:grpSpPr>
          <a:xfrm>
            <a:off x="3387383" y="1470850"/>
            <a:ext cx="3108149" cy="613450"/>
            <a:chOff x="3387383" y="1470850"/>
            <a:chExt cx="3108149" cy="613450"/>
          </a:xfrm>
        </p:grpSpPr>
        <p:sp>
          <p:nvSpPr>
            <p:cNvPr id="1605" name="Google Shape;1605;p45"/>
            <p:cNvSpPr/>
            <p:nvPr/>
          </p:nvSpPr>
          <p:spPr>
            <a:xfrm>
              <a:off x="3387383" y="1471987"/>
              <a:ext cx="654665" cy="611188"/>
            </a:xfrm>
            <a:custGeom>
              <a:avLst/>
              <a:gdLst/>
              <a:ahLst/>
              <a:cxnLst/>
              <a:rect l="l" t="t" r="r" b="b"/>
              <a:pathLst>
                <a:path w="23987" h="22394" extrusionOk="0">
                  <a:moveTo>
                    <a:pt x="16266" y="1"/>
                  </a:moveTo>
                  <a:cubicBezTo>
                    <a:pt x="14110" y="1"/>
                    <a:pt x="11689" y="746"/>
                    <a:pt x="9881" y="1276"/>
                  </a:cubicBezTo>
                  <a:cubicBezTo>
                    <a:pt x="7699" y="1909"/>
                    <a:pt x="5117" y="2606"/>
                    <a:pt x="3458" y="4202"/>
                  </a:cubicBezTo>
                  <a:cubicBezTo>
                    <a:pt x="1941" y="5665"/>
                    <a:pt x="1205" y="7745"/>
                    <a:pt x="767" y="9615"/>
                  </a:cubicBezTo>
                  <a:cubicBezTo>
                    <a:pt x="1" y="12956"/>
                    <a:pt x="423" y="16453"/>
                    <a:pt x="1995" y="19402"/>
                  </a:cubicBezTo>
                  <a:cubicBezTo>
                    <a:pt x="2504" y="20356"/>
                    <a:pt x="3161" y="21287"/>
                    <a:pt x="4162" y="21819"/>
                  </a:cubicBezTo>
                  <a:cubicBezTo>
                    <a:pt x="4989" y="22261"/>
                    <a:pt x="5947" y="22393"/>
                    <a:pt x="6941" y="22393"/>
                  </a:cubicBezTo>
                  <a:cubicBezTo>
                    <a:pt x="7744" y="22393"/>
                    <a:pt x="8572" y="22307"/>
                    <a:pt x="9373" y="22226"/>
                  </a:cubicBezTo>
                  <a:cubicBezTo>
                    <a:pt x="11399" y="22023"/>
                    <a:pt x="13433" y="21898"/>
                    <a:pt x="15436" y="21467"/>
                  </a:cubicBezTo>
                  <a:cubicBezTo>
                    <a:pt x="17548" y="21013"/>
                    <a:pt x="19605" y="20192"/>
                    <a:pt x="21162" y="18713"/>
                  </a:cubicBezTo>
                  <a:cubicBezTo>
                    <a:pt x="22453" y="17485"/>
                    <a:pt x="23134" y="16155"/>
                    <a:pt x="23431" y="14786"/>
                  </a:cubicBezTo>
                  <a:cubicBezTo>
                    <a:pt x="23986" y="12189"/>
                    <a:pt x="23149" y="9427"/>
                    <a:pt x="22445" y="6815"/>
                  </a:cubicBezTo>
                  <a:cubicBezTo>
                    <a:pt x="21921" y="4867"/>
                    <a:pt x="21452" y="2700"/>
                    <a:pt x="19910" y="1221"/>
                  </a:cubicBezTo>
                  <a:cubicBezTo>
                    <a:pt x="18971" y="319"/>
                    <a:pt x="17675" y="1"/>
                    <a:pt x="16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1606" name="Google Shape;1606;p45"/>
            <p:cNvGrpSpPr/>
            <p:nvPr/>
          </p:nvGrpSpPr>
          <p:grpSpPr>
            <a:xfrm>
              <a:off x="4230486" y="1470850"/>
              <a:ext cx="2265046" cy="613450"/>
              <a:chOff x="5113340" y="1337719"/>
              <a:chExt cx="2265046" cy="613450"/>
            </a:xfrm>
          </p:grpSpPr>
          <p:sp>
            <p:nvSpPr>
              <p:cNvPr id="1607" name="Google Shape;1607;p45"/>
              <p:cNvSpPr txBox="1"/>
              <p:nvPr/>
            </p:nvSpPr>
            <p:spPr>
              <a:xfrm>
                <a:off x="5113340" y="1337719"/>
                <a:ext cx="2264400" cy="46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sz="2300" b="1" dirty="0">
                    <a:solidFill>
                      <a:schemeClr val="dk1"/>
                    </a:solidFill>
                    <a:latin typeface="Barlow"/>
                    <a:ea typeface="Barlow"/>
                    <a:cs typeface="B Nazanin" panose="00000400000000000000" pitchFamily="2" charset="-78"/>
                    <a:sym typeface="Barlow"/>
                  </a:rPr>
                  <a:t>علوفه جویی</a:t>
                </a:r>
                <a:endParaRPr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endParaRPr>
              </a:p>
            </p:txBody>
          </p:sp>
          <p:sp>
            <p:nvSpPr>
              <p:cNvPr id="1608" name="Google Shape;1608;p45"/>
              <p:cNvSpPr txBox="1"/>
              <p:nvPr/>
            </p:nvSpPr>
            <p:spPr>
              <a:xfrm>
                <a:off x="5113987" y="1620869"/>
                <a:ext cx="2264400" cy="33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sz="1500" dirty="0">
                    <a:solidFill>
                      <a:schemeClr val="dk1"/>
                    </a:solidFill>
                    <a:latin typeface="Actor"/>
                    <a:ea typeface="Actor"/>
                    <a:cs typeface="B Nazanin" panose="00000400000000000000" pitchFamily="2" charset="-78"/>
                    <a:sym typeface="Actor"/>
                  </a:rPr>
                  <a:t>عنوان در اینجا</a:t>
                </a:r>
              </a:p>
            </p:txBody>
          </p:sp>
        </p:grpSp>
        <p:sp>
          <p:nvSpPr>
            <p:cNvPr id="1597" name="Google Shape;1597;p45"/>
            <p:cNvSpPr txBox="1"/>
            <p:nvPr/>
          </p:nvSpPr>
          <p:spPr>
            <a:xfrm>
              <a:off x="3387412" y="1634781"/>
              <a:ext cx="654600" cy="28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01</a:t>
              </a:r>
              <a:endParaRPr sz="30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</p:grpSp>
      <p:grpSp>
        <p:nvGrpSpPr>
          <p:cNvPr id="1609" name="Google Shape;1609;p45"/>
          <p:cNvGrpSpPr/>
          <p:nvPr/>
        </p:nvGrpSpPr>
        <p:grpSpPr>
          <a:xfrm>
            <a:off x="4042058" y="2255125"/>
            <a:ext cx="3108312" cy="613450"/>
            <a:chOff x="4042058" y="2255125"/>
            <a:chExt cx="3108312" cy="613450"/>
          </a:xfrm>
        </p:grpSpPr>
        <p:sp>
          <p:nvSpPr>
            <p:cNvPr id="1610" name="Google Shape;1610;p45"/>
            <p:cNvSpPr/>
            <p:nvPr/>
          </p:nvSpPr>
          <p:spPr>
            <a:xfrm>
              <a:off x="4042058" y="2256262"/>
              <a:ext cx="654665" cy="611188"/>
            </a:xfrm>
            <a:custGeom>
              <a:avLst/>
              <a:gdLst/>
              <a:ahLst/>
              <a:cxnLst/>
              <a:rect l="l" t="t" r="r" b="b"/>
              <a:pathLst>
                <a:path w="23987" h="22394" extrusionOk="0">
                  <a:moveTo>
                    <a:pt x="16266" y="1"/>
                  </a:moveTo>
                  <a:cubicBezTo>
                    <a:pt x="14110" y="1"/>
                    <a:pt x="11689" y="746"/>
                    <a:pt x="9881" y="1276"/>
                  </a:cubicBezTo>
                  <a:cubicBezTo>
                    <a:pt x="7699" y="1909"/>
                    <a:pt x="5117" y="2606"/>
                    <a:pt x="3458" y="4202"/>
                  </a:cubicBezTo>
                  <a:cubicBezTo>
                    <a:pt x="1941" y="5665"/>
                    <a:pt x="1205" y="7745"/>
                    <a:pt x="767" y="9615"/>
                  </a:cubicBezTo>
                  <a:cubicBezTo>
                    <a:pt x="1" y="12956"/>
                    <a:pt x="423" y="16453"/>
                    <a:pt x="1995" y="19402"/>
                  </a:cubicBezTo>
                  <a:cubicBezTo>
                    <a:pt x="2504" y="20356"/>
                    <a:pt x="3161" y="21287"/>
                    <a:pt x="4162" y="21819"/>
                  </a:cubicBezTo>
                  <a:cubicBezTo>
                    <a:pt x="4989" y="22261"/>
                    <a:pt x="5947" y="22393"/>
                    <a:pt x="6941" y="22393"/>
                  </a:cubicBezTo>
                  <a:cubicBezTo>
                    <a:pt x="7744" y="22393"/>
                    <a:pt x="8572" y="22307"/>
                    <a:pt x="9373" y="22226"/>
                  </a:cubicBezTo>
                  <a:cubicBezTo>
                    <a:pt x="11399" y="22023"/>
                    <a:pt x="13433" y="21898"/>
                    <a:pt x="15436" y="21467"/>
                  </a:cubicBezTo>
                  <a:cubicBezTo>
                    <a:pt x="17548" y="21013"/>
                    <a:pt x="19605" y="20192"/>
                    <a:pt x="21162" y="18713"/>
                  </a:cubicBezTo>
                  <a:cubicBezTo>
                    <a:pt x="22453" y="17485"/>
                    <a:pt x="23134" y="16155"/>
                    <a:pt x="23431" y="14786"/>
                  </a:cubicBezTo>
                  <a:cubicBezTo>
                    <a:pt x="23986" y="12189"/>
                    <a:pt x="23149" y="9427"/>
                    <a:pt x="22445" y="6815"/>
                  </a:cubicBezTo>
                  <a:cubicBezTo>
                    <a:pt x="21921" y="4867"/>
                    <a:pt x="21452" y="2700"/>
                    <a:pt x="19910" y="1221"/>
                  </a:cubicBezTo>
                  <a:cubicBezTo>
                    <a:pt x="18971" y="319"/>
                    <a:pt x="17675" y="1"/>
                    <a:pt x="16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1611" name="Google Shape;1611;p45"/>
            <p:cNvGrpSpPr/>
            <p:nvPr/>
          </p:nvGrpSpPr>
          <p:grpSpPr>
            <a:xfrm>
              <a:off x="4885262" y="2255125"/>
              <a:ext cx="2265107" cy="613450"/>
              <a:chOff x="5113320" y="1337724"/>
              <a:chExt cx="2580437" cy="613450"/>
            </a:xfrm>
          </p:grpSpPr>
          <p:sp>
            <p:nvSpPr>
              <p:cNvPr id="1612" name="Google Shape;1612;p45"/>
              <p:cNvSpPr txBox="1"/>
              <p:nvPr/>
            </p:nvSpPr>
            <p:spPr>
              <a:xfrm>
                <a:off x="5113320" y="1337724"/>
                <a:ext cx="2579700" cy="46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sz="2300" b="1" dirty="0">
                    <a:solidFill>
                      <a:schemeClr val="dk1"/>
                    </a:solidFill>
                    <a:latin typeface="Barlow"/>
                    <a:ea typeface="Barlow"/>
                    <a:cs typeface="B Nazanin" panose="00000400000000000000" pitchFamily="2" charset="-78"/>
                    <a:sym typeface="Barlow"/>
                  </a:rPr>
                  <a:t>تشخیص</a:t>
                </a:r>
                <a:endParaRPr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endParaRPr>
              </a:p>
            </p:txBody>
          </p:sp>
          <p:sp>
            <p:nvSpPr>
              <p:cNvPr id="1613" name="Google Shape;1613;p45"/>
              <p:cNvSpPr txBox="1"/>
              <p:nvPr/>
            </p:nvSpPr>
            <p:spPr>
              <a:xfrm>
                <a:off x="5114056" y="1620874"/>
                <a:ext cx="2579700" cy="33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sz="1500" dirty="0">
                    <a:solidFill>
                      <a:schemeClr val="dk1"/>
                    </a:solidFill>
                    <a:latin typeface="Actor"/>
                    <a:ea typeface="Actor"/>
                    <a:cs typeface="B Nazanin" panose="00000400000000000000" pitchFamily="2" charset="-78"/>
                    <a:sym typeface="Actor"/>
                  </a:rPr>
                  <a:t>عنوان در اینجا</a:t>
                </a:r>
              </a:p>
            </p:txBody>
          </p:sp>
        </p:grpSp>
        <p:sp>
          <p:nvSpPr>
            <p:cNvPr id="1598" name="Google Shape;1598;p45"/>
            <p:cNvSpPr txBox="1"/>
            <p:nvPr/>
          </p:nvSpPr>
          <p:spPr>
            <a:xfrm>
              <a:off x="4042087" y="2419056"/>
              <a:ext cx="654600" cy="28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02</a:t>
              </a:r>
              <a:endParaRPr sz="30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</p:grpSp>
      <p:grpSp>
        <p:nvGrpSpPr>
          <p:cNvPr id="1614" name="Google Shape;1614;p45"/>
          <p:cNvGrpSpPr/>
          <p:nvPr/>
        </p:nvGrpSpPr>
        <p:grpSpPr>
          <a:xfrm>
            <a:off x="4696733" y="3039400"/>
            <a:ext cx="3108150" cy="613450"/>
            <a:chOff x="4696733" y="3039400"/>
            <a:chExt cx="3108150" cy="613450"/>
          </a:xfrm>
        </p:grpSpPr>
        <p:sp>
          <p:nvSpPr>
            <p:cNvPr id="1615" name="Google Shape;1615;p45"/>
            <p:cNvSpPr/>
            <p:nvPr/>
          </p:nvSpPr>
          <p:spPr>
            <a:xfrm>
              <a:off x="4696733" y="3040537"/>
              <a:ext cx="654665" cy="611188"/>
            </a:xfrm>
            <a:custGeom>
              <a:avLst/>
              <a:gdLst/>
              <a:ahLst/>
              <a:cxnLst/>
              <a:rect l="l" t="t" r="r" b="b"/>
              <a:pathLst>
                <a:path w="23987" h="22394" extrusionOk="0">
                  <a:moveTo>
                    <a:pt x="16266" y="1"/>
                  </a:moveTo>
                  <a:cubicBezTo>
                    <a:pt x="14110" y="1"/>
                    <a:pt x="11689" y="746"/>
                    <a:pt x="9881" y="1276"/>
                  </a:cubicBezTo>
                  <a:cubicBezTo>
                    <a:pt x="7699" y="1909"/>
                    <a:pt x="5117" y="2606"/>
                    <a:pt x="3458" y="4202"/>
                  </a:cubicBezTo>
                  <a:cubicBezTo>
                    <a:pt x="1941" y="5665"/>
                    <a:pt x="1205" y="7745"/>
                    <a:pt x="767" y="9615"/>
                  </a:cubicBezTo>
                  <a:cubicBezTo>
                    <a:pt x="1" y="12956"/>
                    <a:pt x="423" y="16453"/>
                    <a:pt x="1995" y="19402"/>
                  </a:cubicBezTo>
                  <a:cubicBezTo>
                    <a:pt x="2504" y="20356"/>
                    <a:pt x="3161" y="21287"/>
                    <a:pt x="4162" y="21819"/>
                  </a:cubicBezTo>
                  <a:cubicBezTo>
                    <a:pt x="4989" y="22261"/>
                    <a:pt x="5947" y="22393"/>
                    <a:pt x="6941" y="22393"/>
                  </a:cubicBezTo>
                  <a:cubicBezTo>
                    <a:pt x="7744" y="22393"/>
                    <a:pt x="8572" y="22307"/>
                    <a:pt x="9373" y="22226"/>
                  </a:cubicBezTo>
                  <a:cubicBezTo>
                    <a:pt x="11399" y="22023"/>
                    <a:pt x="13433" y="21898"/>
                    <a:pt x="15436" y="21467"/>
                  </a:cubicBezTo>
                  <a:cubicBezTo>
                    <a:pt x="17548" y="21013"/>
                    <a:pt x="19605" y="20192"/>
                    <a:pt x="21162" y="18713"/>
                  </a:cubicBezTo>
                  <a:cubicBezTo>
                    <a:pt x="22453" y="17485"/>
                    <a:pt x="23134" y="16155"/>
                    <a:pt x="23431" y="14786"/>
                  </a:cubicBezTo>
                  <a:cubicBezTo>
                    <a:pt x="23986" y="12189"/>
                    <a:pt x="23149" y="9427"/>
                    <a:pt x="22445" y="6815"/>
                  </a:cubicBezTo>
                  <a:cubicBezTo>
                    <a:pt x="21921" y="4867"/>
                    <a:pt x="21452" y="2700"/>
                    <a:pt x="19910" y="1221"/>
                  </a:cubicBezTo>
                  <a:cubicBezTo>
                    <a:pt x="18971" y="319"/>
                    <a:pt x="17675" y="1"/>
                    <a:pt x="16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1616" name="Google Shape;1616;p45"/>
            <p:cNvGrpSpPr/>
            <p:nvPr/>
          </p:nvGrpSpPr>
          <p:grpSpPr>
            <a:xfrm>
              <a:off x="5539836" y="3039400"/>
              <a:ext cx="2265047" cy="613450"/>
              <a:chOff x="5113340" y="1337719"/>
              <a:chExt cx="2265047" cy="613450"/>
            </a:xfrm>
          </p:grpSpPr>
          <p:sp>
            <p:nvSpPr>
              <p:cNvPr id="1617" name="Google Shape;1617;p45"/>
              <p:cNvSpPr txBox="1"/>
              <p:nvPr/>
            </p:nvSpPr>
            <p:spPr>
              <a:xfrm>
                <a:off x="5113340" y="1337719"/>
                <a:ext cx="2264400" cy="46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sz="2300" b="1" dirty="0">
                    <a:solidFill>
                      <a:schemeClr val="dk1"/>
                    </a:solidFill>
                    <a:latin typeface="Barlow"/>
                    <a:ea typeface="Barlow"/>
                    <a:cs typeface="B Nazanin" panose="00000400000000000000" pitchFamily="2" charset="-78"/>
                    <a:sym typeface="Barlow"/>
                  </a:rPr>
                  <a:t>تشکیل مسیر</a:t>
                </a:r>
                <a:endParaRPr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endParaRPr>
              </a:p>
            </p:txBody>
          </p:sp>
          <p:sp>
            <p:nvSpPr>
              <p:cNvPr id="1618" name="Google Shape;1618;p45"/>
              <p:cNvSpPr txBox="1"/>
              <p:nvPr/>
            </p:nvSpPr>
            <p:spPr>
              <a:xfrm>
                <a:off x="5113987" y="1620869"/>
                <a:ext cx="2264400" cy="33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sz="1500" dirty="0">
                    <a:solidFill>
                      <a:schemeClr val="dk1"/>
                    </a:solidFill>
                    <a:latin typeface="Actor"/>
                    <a:ea typeface="Actor"/>
                    <a:cs typeface="B Nazanin" panose="00000400000000000000" pitchFamily="2" charset="-78"/>
                    <a:sym typeface="Actor"/>
                  </a:rPr>
                  <a:t>عنوان در اینجا</a:t>
                </a:r>
              </a:p>
            </p:txBody>
          </p:sp>
        </p:grpSp>
        <p:sp>
          <p:nvSpPr>
            <p:cNvPr id="1600" name="Google Shape;1600;p45"/>
            <p:cNvSpPr txBox="1"/>
            <p:nvPr/>
          </p:nvSpPr>
          <p:spPr>
            <a:xfrm>
              <a:off x="4696762" y="3203331"/>
              <a:ext cx="654600" cy="28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03</a:t>
              </a:r>
              <a:endParaRPr sz="3000" b="1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</p:grpSp>
      <p:grpSp>
        <p:nvGrpSpPr>
          <p:cNvPr id="1619" name="Google Shape;1619;p45"/>
          <p:cNvGrpSpPr/>
          <p:nvPr/>
        </p:nvGrpSpPr>
        <p:grpSpPr>
          <a:xfrm>
            <a:off x="5351408" y="3823675"/>
            <a:ext cx="3108150" cy="613450"/>
            <a:chOff x="5351408" y="3823675"/>
            <a:chExt cx="3108150" cy="613450"/>
          </a:xfrm>
        </p:grpSpPr>
        <p:sp>
          <p:nvSpPr>
            <p:cNvPr id="1620" name="Google Shape;1620;p45"/>
            <p:cNvSpPr/>
            <p:nvPr/>
          </p:nvSpPr>
          <p:spPr>
            <a:xfrm>
              <a:off x="5351408" y="3824812"/>
              <a:ext cx="654665" cy="611188"/>
            </a:xfrm>
            <a:custGeom>
              <a:avLst/>
              <a:gdLst/>
              <a:ahLst/>
              <a:cxnLst/>
              <a:rect l="l" t="t" r="r" b="b"/>
              <a:pathLst>
                <a:path w="23987" h="22394" extrusionOk="0">
                  <a:moveTo>
                    <a:pt x="16266" y="1"/>
                  </a:moveTo>
                  <a:cubicBezTo>
                    <a:pt x="14110" y="1"/>
                    <a:pt x="11689" y="746"/>
                    <a:pt x="9881" y="1276"/>
                  </a:cubicBezTo>
                  <a:cubicBezTo>
                    <a:pt x="7699" y="1909"/>
                    <a:pt x="5117" y="2606"/>
                    <a:pt x="3458" y="4202"/>
                  </a:cubicBezTo>
                  <a:cubicBezTo>
                    <a:pt x="1941" y="5665"/>
                    <a:pt x="1205" y="7745"/>
                    <a:pt x="767" y="9615"/>
                  </a:cubicBezTo>
                  <a:cubicBezTo>
                    <a:pt x="1" y="12956"/>
                    <a:pt x="423" y="16453"/>
                    <a:pt x="1995" y="19402"/>
                  </a:cubicBezTo>
                  <a:cubicBezTo>
                    <a:pt x="2504" y="20356"/>
                    <a:pt x="3161" y="21287"/>
                    <a:pt x="4162" y="21819"/>
                  </a:cubicBezTo>
                  <a:cubicBezTo>
                    <a:pt x="4989" y="22261"/>
                    <a:pt x="5947" y="22393"/>
                    <a:pt x="6941" y="22393"/>
                  </a:cubicBezTo>
                  <a:cubicBezTo>
                    <a:pt x="7744" y="22393"/>
                    <a:pt x="8572" y="22307"/>
                    <a:pt x="9373" y="22226"/>
                  </a:cubicBezTo>
                  <a:cubicBezTo>
                    <a:pt x="11399" y="22023"/>
                    <a:pt x="13433" y="21898"/>
                    <a:pt x="15436" y="21467"/>
                  </a:cubicBezTo>
                  <a:cubicBezTo>
                    <a:pt x="17548" y="21013"/>
                    <a:pt x="19605" y="20192"/>
                    <a:pt x="21162" y="18713"/>
                  </a:cubicBezTo>
                  <a:cubicBezTo>
                    <a:pt x="22453" y="17485"/>
                    <a:pt x="23134" y="16155"/>
                    <a:pt x="23431" y="14786"/>
                  </a:cubicBezTo>
                  <a:cubicBezTo>
                    <a:pt x="23986" y="12189"/>
                    <a:pt x="23149" y="9427"/>
                    <a:pt x="22445" y="6815"/>
                  </a:cubicBezTo>
                  <a:cubicBezTo>
                    <a:pt x="21921" y="4867"/>
                    <a:pt x="21452" y="2700"/>
                    <a:pt x="19910" y="1221"/>
                  </a:cubicBezTo>
                  <a:cubicBezTo>
                    <a:pt x="18971" y="319"/>
                    <a:pt x="17675" y="1"/>
                    <a:pt x="16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1621" name="Google Shape;1621;p45"/>
            <p:cNvGrpSpPr/>
            <p:nvPr/>
          </p:nvGrpSpPr>
          <p:grpSpPr>
            <a:xfrm>
              <a:off x="6194511" y="3823675"/>
              <a:ext cx="2265047" cy="613450"/>
              <a:chOff x="5113340" y="1337719"/>
              <a:chExt cx="2265047" cy="613450"/>
            </a:xfrm>
          </p:grpSpPr>
          <p:sp>
            <p:nvSpPr>
              <p:cNvPr id="1622" name="Google Shape;1622;p45"/>
              <p:cNvSpPr txBox="1"/>
              <p:nvPr/>
            </p:nvSpPr>
            <p:spPr>
              <a:xfrm>
                <a:off x="5113340" y="1337719"/>
                <a:ext cx="2264400" cy="46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sz="2300" b="1" dirty="0">
                    <a:solidFill>
                      <a:schemeClr val="dk1"/>
                    </a:solidFill>
                    <a:latin typeface="Barlow"/>
                    <a:ea typeface="Barlow"/>
                    <a:cs typeface="B Nazanin" panose="00000400000000000000" pitchFamily="2" charset="-78"/>
                    <a:sym typeface="Barlow"/>
                  </a:rPr>
                  <a:t>تغذیه</a:t>
                </a:r>
                <a:endParaRPr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endParaRPr>
              </a:p>
            </p:txBody>
          </p:sp>
          <p:sp>
            <p:nvSpPr>
              <p:cNvPr id="1623" name="Google Shape;1623;p45"/>
              <p:cNvSpPr txBox="1"/>
              <p:nvPr/>
            </p:nvSpPr>
            <p:spPr>
              <a:xfrm>
                <a:off x="5113987" y="1620869"/>
                <a:ext cx="2264400" cy="33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a-IR" sz="1500" dirty="0">
                    <a:solidFill>
                      <a:schemeClr val="dk1"/>
                    </a:solidFill>
                    <a:latin typeface="Actor"/>
                    <a:ea typeface="Actor"/>
                    <a:cs typeface="B Nazanin" panose="00000400000000000000" pitchFamily="2" charset="-78"/>
                    <a:sym typeface="Actor"/>
                  </a:rPr>
                  <a:t>عنوان در اینجا</a:t>
                </a:r>
              </a:p>
            </p:txBody>
          </p:sp>
        </p:grpSp>
        <p:sp>
          <p:nvSpPr>
            <p:cNvPr id="1602" name="Google Shape;1602;p45"/>
            <p:cNvSpPr txBox="1"/>
            <p:nvPr/>
          </p:nvSpPr>
          <p:spPr>
            <a:xfrm>
              <a:off x="5351437" y="3987606"/>
              <a:ext cx="654600" cy="28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04</a:t>
              </a:r>
              <a:endParaRPr sz="30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</p:grpSp>
      <p:grpSp>
        <p:nvGrpSpPr>
          <p:cNvPr id="1624" name="Google Shape;1624;p45"/>
          <p:cNvGrpSpPr/>
          <p:nvPr/>
        </p:nvGrpSpPr>
        <p:grpSpPr>
          <a:xfrm rot="-900075" flipH="1">
            <a:off x="1187452" y="2806937"/>
            <a:ext cx="1574400" cy="1472016"/>
            <a:chOff x="308654" y="2338345"/>
            <a:chExt cx="1312458" cy="1227108"/>
          </a:xfrm>
        </p:grpSpPr>
        <p:sp>
          <p:nvSpPr>
            <p:cNvPr id="1625" name="Google Shape;1625;p45"/>
            <p:cNvSpPr/>
            <p:nvPr/>
          </p:nvSpPr>
          <p:spPr>
            <a:xfrm rot="-1799913">
              <a:off x="442859" y="2545165"/>
              <a:ext cx="1044845" cy="813585"/>
            </a:xfrm>
            <a:custGeom>
              <a:avLst/>
              <a:gdLst/>
              <a:ahLst/>
              <a:cxnLst/>
              <a:rect l="l" t="t" r="r" b="b"/>
              <a:pathLst>
                <a:path w="17802" h="13861" extrusionOk="0">
                  <a:moveTo>
                    <a:pt x="1069" y="8487"/>
                  </a:moveTo>
                  <a:cubicBezTo>
                    <a:pt x="1641" y="9025"/>
                    <a:pt x="2419" y="9431"/>
                    <a:pt x="3270" y="9647"/>
                  </a:cubicBezTo>
                  <a:lnTo>
                    <a:pt x="2762" y="12035"/>
                  </a:lnTo>
                  <a:cubicBezTo>
                    <a:pt x="2720" y="12237"/>
                    <a:pt x="2756" y="12443"/>
                    <a:pt x="2867" y="12615"/>
                  </a:cubicBezTo>
                  <a:cubicBezTo>
                    <a:pt x="2980" y="12787"/>
                    <a:pt x="3152" y="12907"/>
                    <a:pt x="3356" y="12949"/>
                  </a:cubicBezTo>
                  <a:cubicBezTo>
                    <a:pt x="3410" y="12961"/>
                    <a:pt x="3461" y="12967"/>
                    <a:pt x="3517" y="12967"/>
                  </a:cubicBezTo>
                  <a:cubicBezTo>
                    <a:pt x="3876" y="12967"/>
                    <a:pt x="4195" y="12709"/>
                    <a:pt x="4272" y="12355"/>
                  </a:cubicBezTo>
                  <a:lnTo>
                    <a:pt x="4809" y="9820"/>
                  </a:lnTo>
                  <a:cubicBezTo>
                    <a:pt x="5319" y="9806"/>
                    <a:pt x="5806" y="9722"/>
                    <a:pt x="6267" y="9571"/>
                  </a:cubicBezTo>
                  <a:cubicBezTo>
                    <a:pt x="6447" y="9699"/>
                    <a:pt x="6645" y="9816"/>
                    <a:pt x="6852" y="9914"/>
                  </a:cubicBezTo>
                  <a:lnTo>
                    <a:pt x="6478" y="12997"/>
                  </a:lnTo>
                  <a:cubicBezTo>
                    <a:pt x="6424" y="13418"/>
                    <a:pt x="6726" y="13804"/>
                    <a:pt x="7148" y="13855"/>
                  </a:cubicBezTo>
                  <a:cubicBezTo>
                    <a:pt x="7180" y="13857"/>
                    <a:pt x="7214" y="13861"/>
                    <a:pt x="7243" y="13861"/>
                  </a:cubicBezTo>
                  <a:cubicBezTo>
                    <a:pt x="7633" y="13861"/>
                    <a:pt x="7962" y="13569"/>
                    <a:pt x="8008" y="13183"/>
                  </a:cubicBezTo>
                  <a:lnTo>
                    <a:pt x="8357" y="10311"/>
                  </a:lnTo>
                  <a:cubicBezTo>
                    <a:pt x="8495" y="10323"/>
                    <a:pt x="8634" y="10330"/>
                    <a:pt x="8774" y="10330"/>
                  </a:cubicBezTo>
                  <a:cubicBezTo>
                    <a:pt x="9546" y="10330"/>
                    <a:pt x="10274" y="10150"/>
                    <a:pt x="10885" y="9818"/>
                  </a:cubicBezTo>
                  <a:lnTo>
                    <a:pt x="11205" y="12433"/>
                  </a:lnTo>
                  <a:cubicBezTo>
                    <a:pt x="11251" y="12820"/>
                    <a:pt x="11578" y="13111"/>
                    <a:pt x="11969" y="13111"/>
                  </a:cubicBezTo>
                  <a:cubicBezTo>
                    <a:pt x="12000" y="13111"/>
                    <a:pt x="12030" y="13110"/>
                    <a:pt x="12061" y="13106"/>
                  </a:cubicBezTo>
                  <a:cubicBezTo>
                    <a:pt x="12379" y="13068"/>
                    <a:pt x="12644" y="12834"/>
                    <a:pt x="12719" y="12523"/>
                  </a:cubicBezTo>
                  <a:cubicBezTo>
                    <a:pt x="12753" y="12384"/>
                    <a:pt x="12668" y="12244"/>
                    <a:pt x="12526" y="12207"/>
                  </a:cubicBezTo>
                  <a:cubicBezTo>
                    <a:pt x="12507" y="12202"/>
                    <a:pt x="12486" y="12200"/>
                    <a:pt x="12467" y="12200"/>
                  </a:cubicBezTo>
                  <a:lnTo>
                    <a:pt x="12385" y="11526"/>
                  </a:lnTo>
                  <a:lnTo>
                    <a:pt x="12385" y="11526"/>
                  </a:lnTo>
                  <a:cubicBezTo>
                    <a:pt x="12526" y="11506"/>
                    <a:pt x="12630" y="11377"/>
                    <a:pt x="12610" y="11235"/>
                  </a:cubicBezTo>
                  <a:lnTo>
                    <a:pt x="12397" y="9459"/>
                  </a:lnTo>
                  <a:cubicBezTo>
                    <a:pt x="12770" y="9549"/>
                    <a:pt x="13168" y="9595"/>
                    <a:pt x="13586" y="9595"/>
                  </a:cubicBezTo>
                  <a:cubicBezTo>
                    <a:pt x="15989" y="9595"/>
                    <a:pt x="17801" y="8040"/>
                    <a:pt x="17801" y="5977"/>
                  </a:cubicBezTo>
                  <a:cubicBezTo>
                    <a:pt x="17801" y="4349"/>
                    <a:pt x="16686" y="2955"/>
                    <a:pt x="15116" y="2395"/>
                  </a:cubicBezTo>
                  <a:cubicBezTo>
                    <a:pt x="15213" y="1633"/>
                    <a:pt x="15546" y="855"/>
                    <a:pt x="15994" y="455"/>
                  </a:cubicBezTo>
                  <a:cubicBezTo>
                    <a:pt x="16100" y="359"/>
                    <a:pt x="16110" y="194"/>
                    <a:pt x="16014" y="88"/>
                  </a:cubicBezTo>
                  <a:cubicBezTo>
                    <a:pt x="15962" y="29"/>
                    <a:pt x="15891" y="0"/>
                    <a:pt x="15819" y="0"/>
                  </a:cubicBezTo>
                  <a:cubicBezTo>
                    <a:pt x="15758" y="0"/>
                    <a:pt x="15695" y="22"/>
                    <a:pt x="15644" y="66"/>
                  </a:cubicBezTo>
                  <a:cubicBezTo>
                    <a:pt x="15116" y="543"/>
                    <a:pt x="14733" y="1391"/>
                    <a:pt x="14609" y="2246"/>
                  </a:cubicBezTo>
                  <a:cubicBezTo>
                    <a:pt x="14279" y="2171"/>
                    <a:pt x="13938" y="2132"/>
                    <a:pt x="13586" y="2132"/>
                  </a:cubicBezTo>
                  <a:cubicBezTo>
                    <a:pt x="13202" y="2132"/>
                    <a:pt x="12833" y="2179"/>
                    <a:pt x="12478" y="2268"/>
                  </a:cubicBezTo>
                  <a:cubicBezTo>
                    <a:pt x="12621" y="1623"/>
                    <a:pt x="12917" y="1007"/>
                    <a:pt x="13299" y="667"/>
                  </a:cubicBezTo>
                  <a:cubicBezTo>
                    <a:pt x="13406" y="570"/>
                    <a:pt x="13415" y="405"/>
                    <a:pt x="13317" y="298"/>
                  </a:cubicBezTo>
                  <a:cubicBezTo>
                    <a:pt x="13265" y="240"/>
                    <a:pt x="13195" y="211"/>
                    <a:pt x="13124" y="211"/>
                  </a:cubicBezTo>
                  <a:cubicBezTo>
                    <a:pt x="13061" y="211"/>
                    <a:pt x="13000" y="232"/>
                    <a:pt x="12949" y="277"/>
                  </a:cubicBezTo>
                  <a:cubicBezTo>
                    <a:pt x="12421" y="751"/>
                    <a:pt x="12038" y="1595"/>
                    <a:pt x="11912" y="2448"/>
                  </a:cubicBezTo>
                  <a:cubicBezTo>
                    <a:pt x="11207" y="2727"/>
                    <a:pt x="10601" y="3177"/>
                    <a:pt x="10159" y="3741"/>
                  </a:cubicBezTo>
                  <a:cubicBezTo>
                    <a:pt x="9719" y="3586"/>
                    <a:pt x="9253" y="3508"/>
                    <a:pt x="8774" y="3508"/>
                  </a:cubicBezTo>
                  <a:cubicBezTo>
                    <a:pt x="8464" y="3508"/>
                    <a:pt x="8162" y="3541"/>
                    <a:pt x="7870" y="3604"/>
                  </a:cubicBezTo>
                  <a:cubicBezTo>
                    <a:pt x="7060" y="2758"/>
                    <a:pt x="5899" y="2276"/>
                    <a:pt x="4660" y="2276"/>
                  </a:cubicBezTo>
                  <a:cubicBezTo>
                    <a:pt x="3741" y="2276"/>
                    <a:pt x="2787" y="2546"/>
                    <a:pt x="1979" y="3038"/>
                  </a:cubicBezTo>
                  <a:cubicBezTo>
                    <a:pt x="1856" y="3113"/>
                    <a:pt x="1818" y="3273"/>
                    <a:pt x="1893" y="3396"/>
                  </a:cubicBezTo>
                  <a:cubicBezTo>
                    <a:pt x="1894" y="3398"/>
                    <a:pt x="1894" y="3401"/>
                    <a:pt x="1896" y="3402"/>
                  </a:cubicBezTo>
                  <a:cubicBezTo>
                    <a:pt x="1695" y="3541"/>
                    <a:pt x="1508" y="3693"/>
                    <a:pt x="1335" y="3857"/>
                  </a:cubicBezTo>
                  <a:cubicBezTo>
                    <a:pt x="1333" y="3856"/>
                    <a:pt x="1331" y="3853"/>
                    <a:pt x="1330" y="3851"/>
                  </a:cubicBezTo>
                  <a:cubicBezTo>
                    <a:pt x="1279" y="3806"/>
                    <a:pt x="1215" y="3783"/>
                    <a:pt x="1153" y="3783"/>
                  </a:cubicBezTo>
                  <a:cubicBezTo>
                    <a:pt x="1083" y="3783"/>
                    <a:pt x="1011" y="3811"/>
                    <a:pt x="962" y="3866"/>
                  </a:cubicBezTo>
                  <a:cubicBezTo>
                    <a:pt x="333" y="4549"/>
                    <a:pt x="0" y="5343"/>
                    <a:pt x="0" y="6162"/>
                  </a:cubicBezTo>
                  <a:cubicBezTo>
                    <a:pt x="0" y="7028"/>
                    <a:pt x="370" y="7831"/>
                    <a:pt x="1069" y="8487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1626" name="Google Shape;1626;p45"/>
            <p:cNvGrpSpPr/>
            <p:nvPr/>
          </p:nvGrpSpPr>
          <p:grpSpPr>
            <a:xfrm rot="-1800036">
              <a:off x="442047" y="2545060"/>
              <a:ext cx="1044834" cy="813529"/>
              <a:chOff x="8132707" y="2494884"/>
              <a:chExt cx="516436" cy="402108"/>
            </a:xfrm>
          </p:grpSpPr>
          <p:sp>
            <p:nvSpPr>
              <p:cNvPr id="1627" name="Google Shape;1627;p45"/>
              <p:cNvSpPr/>
              <p:nvPr/>
            </p:nvSpPr>
            <p:spPr>
              <a:xfrm>
                <a:off x="8400063" y="2705700"/>
                <a:ext cx="95559" cy="161992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5584" extrusionOk="0">
                    <a:moveTo>
                      <a:pt x="2198" y="1"/>
                    </a:moveTo>
                    <a:cubicBezTo>
                      <a:pt x="2159" y="1"/>
                      <a:pt x="2119" y="4"/>
                      <a:pt x="2081" y="13"/>
                    </a:cubicBezTo>
                    <a:lnTo>
                      <a:pt x="445" y="400"/>
                    </a:lnTo>
                    <a:cubicBezTo>
                      <a:pt x="171" y="465"/>
                      <a:pt x="1" y="740"/>
                      <a:pt x="66" y="1014"/>
                    </a:cubicBezTo>
                    <a:cubicBezTo>
                      <a:pt x="121" y="1250"/>
                      <a:pt x="332" y="1407"/>
                      <a:pt x="561" y="1407"/>
                    </a:cubicBezTo>
                    <a:cubicBezTo>
                      <a:pt x="601" y="1407"/>
                      <a:pt x="641" y="1404"/>
                      <a:pt x="681" y="1395"/>
                    </a:cubicBezTo>
                    <a:lnTo>
                      <a:pt x="1759" y="1138"/>
                    </a:lnTo>
                    <a:lnTo>
                      <a:pt x="2244" y="5134"/>
                    </a:lnTo>
                    <a:cubicBezTo>
                      <a:pt x="2278" y="5394"/>
                      <a:pt x="2500" y="5584"/>
                      <a:pt x="2753" y="5584"/>
                    </a:cubicBezTo>
                    <a:cubicBezTo>
                      <a:pt x="2773" y="5584"/>
                      <a:pt x="2793" y="5582"/>
                      <a:pt x="2814" y="5581"/>
                    </a:cubicBezTo>
                    <a:cubicBezTo>
                      <a:pt x="3094" y="5546"/>
                      <a:pt x="3293" y="5291"/>
                      <a:pt x="3261" y="5011"/>
                    </a:cubicBezTo>
                    <a:lnTo>
                      <a:pt x="2705" y="450"/>
                    </a:lnTo>
                    <a:cubicBezTo>
                      <a:pt x="2688" y="305"/>
                      <a:pt x="2609" y="175"/>
                      <a:pt x="2491" y="93"/>
                    </a:cubicBezTo>
                    <a:cubicBezTo>
                      <a:pt x="2405" y="33"/>
                      <a:pt x="2301" y="1"/>
                      <a:pt x="2198" y="1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628" name="Google Shape;1628;p45"/>
              <p:cNvSpPr/>
              <p:nvPr/>
            </p:nvSpPr>
            <p:spPr>
              <a:xfrm>
                <a:off x="8140250" y="2568454"/>
                <a:ext cx="243858" cy="203824"/>
              </a:xfrm>
              <a:custGeom>
                <a:avLst/>
                <a:gdLst/>
                <a:ahLst/>
                <a:cxnLst/>
                <a:rect l="l" t="t" r="r" b="b"/>
                <a:pathLst>
                  <a:path w="8406" h="7026" extrusionOk="0">
                    <a:moveTo>
                      <a:pt x="4400" y="1"/>
                    </a:moveTo>
                    <a:cubicBezTo>
                      <a:pt x="2190" y="1"/>
                      <a:pt x="1" y="1624"/>
                      <a:pt x="1" y="3626"/>
                    </a:cubicBezTo>
                    <a:cubicBezTo>
                      <a:pt x="1" y="5630"/>
                      <a:pt x="2190" y="7026"/>
                      <a:pt x="4400" y="7026"/>
                    </a:cubicBezTo>
                    <a:cubicBezTo>
                      <a:pt x="6612" y="7026"/>
                      <a:pt x="8405" y="5630"/>
                      <a:pt x="8405" y="3626"/>
                    </a:cubicBezTo>
                    <a:cubicBezTo>
                      <a:pt x="8405" y="1623"/>
                      <a:pt x="6610" y="1"/>
                      <a:pt x="44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629" name="Google Shape;1629;p45"/>
              <p:cNvSpPr/>
              <p:nvPr/>
            </p:nvSpPr>
            <p:spPr>
              <a:xfrm>
                <a:off x="8140250" y="2574807"/>
                <a:ext cx="130081" cy="197471"/>
              </a:xfrm>
              <a:custGeom>
                <a:avLst/>
                <a:gdLst/>
                <a:ahLst/>
                <a:cxnLst/>
                <a:rect l="l" t="t" r="r" b="b"/>
                <a:pathLst>
                  <a:path w="4484" h="6807" extrusionOk="0">
                    <a:moveTo>
                      <a:pt x="2975" y="1"/>
                    </a:moveTo>
                    <a:lnTo>
                      <a:pt x="2975" y="1"/>
                    </a:lnTo>
                    <a:cubicBezTo>
                      <a:pt x="1335" y="510"/>
                      <a:pt x="1" y="1843"/>
                      <a:pt x="1" y="3407"/>
                    </a:cubicBezTo>
                    <a:cubicBezTo>
                      <a:pt x="1" y="5411"/>
                      <a:pt x="2190" y="6807"/>
                      <a:pt x="4400" y="6807"/>
                    </a:cubicBezTo>
                    <a:lnTo>
                      <a:pt x="4484" y="6807"/>
                    </a:lnTo>
                    <a:cubicBezTo>
                      <a:pt x="950" y="4939"/>
                      <a:pt x="1479" y="1504"/>
                      <a:pt x="29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630" name="Google Shape;1630;p45"/>
              <p:cNvSpPr/>
              <p:nvPr/>
            </p:nvSpPr>
            <p:spPr>
              <a:xfrm>
                <a:off x="8283124" y="2604194"/>
                <a:ext cx="208321" cy="182821"/>
              </a:xfrm>
              <a:custGeom>
                <a:avLst/>
                <a:gdLst/>
                <a:ahLst/>
                <a:cxnLst/>
                <a:rect l="l" t="t" r="r" b="b"/>
                <a:pathLst>
                  <a:path w="7181" h="6302" extrusionOk="0">
                    <a:moveTo>
                      <a:pt x="3589" y="0"/>
                    </a:moveTo>
                    <a:cubicBezTo>
                      <a:pt x="1607" y="0"/>
                      <a:pt x="0" y="1456"/>
                      <a:pt x="0" y="3254"/>
                    </a:cubicBezTo>
                    <a:cubicBezTo>
                      <a:pt x="0" y="5050"/>
                      <a:pt x="1607" y="6302"/>
                      <a:pt x="3589" y="6302"/>
                    </a:cubicBezTo>
                    <a:cubicBezTo>
                      <a:pt x="5572" y="6302"/>
                      <a:pt x="7180" y="5050"/>
                      <a:pt x="7180" y="3254"/>
                    </a:cubicBezTo>
                    <a:cubicBezTo>
                      <a:pt x="7180" y="1456"/>
                      <a:pt x="5572" y="0"/>
                      <a:pt x="35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631" name="Google Shape;1631;p45"/>
              <p:cNvSpPr/>
              <p:nvPr/>
            </p:nvSpPr>
            <p:spPr>
              <a:xfrm>
                <a:off x="8412015" y="2564276"/>
                <a:ext cx="229527" cy="201416"/>
              </a:xfrm>
              <a:custGeom>
                <a:avLst/>
                <a:gdLst/>
                <a:ahLst/>
                <a:cxnLst/>
                <a:rect l="l" t="t" r="r" b="b"/>
                <a:pathLst>
                  <a:path w="7912" h="6943" extrusionOk="0">
                    <a:moveTo>
                      <a:pt x="3958" y="1"/>
                    </a:moveTo>
                    <a:cubicBezTo>
                      <a:pt x="1772" y="1"/>
                      <a:pt x="0" y="1605"/>
                      <a:pt x="0" y="3585"/>
                    </a:cubicBezTo>
                    <a:cubicBezTo>
                      <a:pt x="0" y="5564"/>
                      <a:pt x="1772" y="6942"/>
                      <a:pt x="3958" y="6942"/>
                    </a:cubicBezTo>
                    <a:cubicBezTo>
                      <a:pt x="6143" y="6942"/>
                      <a:pt x="7911" y="5564"/>
                      <a:pt x="7911" y="3585"/>
                    </a:cubicBezTo>
                    <a:cubicBezTo>
                      <a:pt x="7911" y="1605"/>
                      <a:pt x="6143" y="1"/>
                      <a:pt x="39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632" name="Google Shape;1632;p45"/>
              <p:cNvSpPr/>
              <p:nvPr/>
            </p:nvSpPr>
            <p:spPr>
              <a:xfrm>
                <a:off x="8412015" y="2573153"/>
                <a:ext cx="185200" cy="192539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6637" extrusionOk="0">
                    <a:moveTo>
                      <a:pt x="2358" y="1"/>
                    </a:moveTo>
                    <a:lnTo>
                      <a:pt x="2358" y="1"/>
                    </a:lnTo>
                    <a:cubicBezTo>
                      <a:pt x="971" y="557"/>
                      <a:pt x="0" y="1815"/>
                      <a:pt x="0" y="3279"/>
                    </a:cubicBezTo>
                    <a:cubicBezTo>
                      <a:pt x="0" y="5258"/>
                      <a:pt x="1772" y="6636"/>
                      <a:pt x="3958" y="6636"/>
                    </a:cubicBezTo>
                    <a:cubicBezTo>
                      <a:pt x="4872" y="6636"/>
                      <a:pt x="5714" y="6395"/>
                      <a:pt x="6384" y="5968"/>
                    </a:cubicBezTo>
                    <a:cubicBezTo>
                      <a:pt x="1103" y="5828"/>
                      <a:pt x="896" y="2055"/>
                      <a:pt x="23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633" name="Google Shape;1633;p45"/>
              <p:cNvSpPr/>
              <p:nvPr/>
            </p:nvSpPr>
            <p:spPr>
              <a:xfrm>
                <a:off x="8327045" y="2727457"/>
                <a:ext cx="95617" cy="161963"/>
              </a:xfrm>
              <a:custGeom>
                <a:avLst/>
                <a:gdLst/>
                <a:ahLst/>
                <a:cxnLst/>
                <a:rect l="l" t="t" r="r" b="b"/>
                <a:pathLst>
                  <a:path w="3296" h="5583" extrusionOk="0">
                    <a:moveTo>
                      <a:pt x="1098" y="0"/>
                    </a:moveTo>
                    <a:cubicBezTo>
                      <a:pt x="995" y="0"/>
                      <a:pt x="892" y="31"/>
                      <a:pt x="805" y="91"/>
                    </a:cubicBezTo>
                    <a:cubicBezTo>
                      <a:pt x="687" y="174"/>
                      <a:pt x="608" y="305"/>
                      <a:pt x="590" y="448"/>
                    </a:cubicBezTo>
                    <a:lnTo>
                      <a:pt x="35" y="5012"/>
                    </a:lnTo>
                    <a:cubicBezTo>
                      <a:pt x="1" y="5290"/>
                      <a:pt x="202" y="5545"/>
                      <a:pt x="481" y="5579"/>
                    </a:cubicBezTo>
                    <a:cubicBezTo>
                      <a:pt x="501" y="5582"/>
                      <a:pt x="524" y="5583"/>
                      <a:pt x="544" y="5583"/>
                    </a:cubicBezTo>
                    <a:cubicBezTo>
                      <a:pt x="797" y="5583"/>
                      <a:pt x="1018" y="5393"/>
                      <a:pt x="1050" y="5134"/>
                    </a:cubicBezTo>
                    <a:lnTo>
                      <a:pt x="1537" y="1138"/>
                    </a:lnTo>
                    <a:lnTo>
                      <a:pt x="2618" y="1393"/>
                    </a:lnTo>
                    <a:cubicBezTo>
                      <a:pt x="2656" y="1403"/>
                      <a:pt x="2694" y="1407"/>
                      <a:pt x="2734" y="1407"/>
                    </a:cubicBezTo>
                    <a:cubicBezTo>
                      <a:pt x="2964" y="1407"/>
                      <a:pt x="3176" y="1248"/>
                      <a:pt x="3230" y="1014"/>
                    </a:cubicBezTo>
                    <a:cubicBezTo>
                      <a:pt x="3296" y="739"/>
                      <a:pt x="3124" y="464"/>
                      <a:pt x="2851" y="398"/>
                    </a:cubicBezTo>
                    <a:lnTo>
                      <a:pt x="1216" y="13"/>
                    </a:lnTo>
                    <a:cubicBezTo>
                      <a:pt x="1177" y="3"/>
                      <a:pt x="1139" y="0"/>
                      <a:pt x="10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634" name="Google Shape;1634;p45"/>
              <p:cNvSpPr/>
              <p:nvPr/>
            </p:nvSpPr>
            <p:spPr>
              <a:xfrm>
                <a:off x="8218461" y="2701464"/>
                <a:ext cx="112617" cy="162021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5585" extrusionOk="0">
                    <a:moveTo>
                      <a:pt x="1529" y="1"/>
                    </a:moveTo>
                    <a:cubicBezTo>
                      <a:pt x="1449" y="1"/>
                      <a:pt x="1367" y="20"/>
                      <a:pt x="1294" y="59"/>
                    </a:cubicBezTo>
                    <a:cubicBezTo>
                      <a:pt x="1158" y="131"/>
                      <a:pt x="1063" y="256"/>
                      <a:pt x="1032" y="404"/>
                    </a:cubicBezTo>
                    <a:lnTo>
                      <a:pt x="58" y="4968"/>
                    </a:lnTo>
                    <a:cubicBezTo>
                      <a:pt x="1" y="5242"/>
                      <a:pt x="178" y="5515"/>
                      <a:pt x="454" y="5573"/>
                    </a:cubicBezTo>
                    <a:cubicBezTo>
                      <a:pt x="489" y="5581"/>
                      <a:pt x="524" y="5585"/>
                      <a:pt x="561" y="5585"/>
                    </a:cubicBezTo>
                    <a:cubicBezTo>
                      <a:pt x="796" y="5585"/>
                      <a:pt x="1009" y="5420"/>
                      <a:pt x="1061" y="5180"/>
                    </a:cubicBezTo>
                    <a:lnTo>
                      <a:pt x="1902" y="1219"/>
                    </a:lnTo>
                    <a:lnTo>
                      <a:pt x="3104" y="1722"/>
                    </a:lnTo>
                    <a:cubicBezTo>
                      <a:pt x="3167" y="1749"/>
                      <a:pt x="3235" y="1761"/>
                      <a:pt x="3299" y="1761"/>
                    </a:cubicBezTo>
                    <a:cubicBezTo>
                      <a:pt x="3500" y="1761"/>
                      <a:pt x="3690" y="1643"/>
                      <a:pt x="3770" y="1448"/>
                    </a:cubicBezTo>
                    <a:cubicBezTo>
                      <a:pt x="3882" y="1187"/>
                      <a:pt x="3758" y="889"/>
                      <a:pt x="3497" y="779"/>
                    </a:cubicBezTo>
                    <a:lnTo>
                      <a:pt x="1727" y="41"/>
                    </a:lnTo>
                    <a:cubicBezTo>
                      <a:pt x="1664" y="15"/>
                      <a:pt x="1597" y="1"/>
                      <a:pt x="1529" y="1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635" name="Google Shape;1635;p45"/>
              <p:cNvSpPr/>
              <p:nvPr/>
            </p:nvSpPr>
            <p:spPr>
              <a:xfrm>
                <a:off x="8448133" y="2666043"/>
                <a:ext cx="47721" cy="38003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310" extrusionOk="0">
                    <a:moveTo>
                      <a:pt x="820" y="0"/>
                    </a:moveTo>
                    <a:cubicBezTo>
                      <a:pt x="370" y="0"/>
                      <a:pt x="1" y="294"/>
                      <a:pt x="1" y="654"/>
                    </a:cubicBezTo>
                    <a:cubicBezTo>
                      <a:pt x="1" y="1016"/>
                      <a:pt x="370" y="1309"/>
                      <a:pt x="820" y="1309"/>
                    </a:cubicBezTo>
                    <a:cubicBezTo>
                      <a:pt x="1274" y="1309"/>
                      <a:pt x="1644" y="1016"/>
                      <a:pt x="1644" y="654"/>
                    </a:cubicBezTo>
                    <a:cubicBezTo>
                      <a:pt x="1644" y="294"/>
                      <a:pt x="1274" y="0"/>
                      <a:pt x="8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636" name="Google Shape;1636;p45"/>
              <p:cNvSpPr/>
              <p:nvPr/>
            </p:nvSpPr>
            <p:spPr>
              <a:xfrm>
                <a:off x="8577198" y="2666043"/>
                <a:ext cx="47663" cy="38003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310" extrusionOk="0">
                    <a:moveTo>
                      <a:pt x="822" y="0"/>
                    </a:moveTo>
                    <a:cubicBezTo>
                      <a:pt x="368" y="0"/>
                      <a:pt x="0" y="294"/>
                      <a:pt x="0" y="654"/>
                    </a:cubicBezTo>
                    <a:cubicBezTo>
                      <a:pt x="0" y="1016"/>
                      <a:pt x="368" y="1309"/>
                      <a:pt x="822" y="1309"/>
                    </a:cubicBezTo>
                    <a:cubicBezTo>
                      <a:pt x="1276" y="1309"/>
                      <a:pt x="1643" y="1016"/>
                      <a:pt x="1643" y="654"/>
                    </a:cubicBezTo>
                    <a:cubicBezTo>
                      <a:pt x="1643" y="294"/>
                      <a:pt x="1276" y="0"/>
                      <a:pt x="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637" name="Google Shape;1637;p45"/>
              <p:cNvSpPr/>
              <p:nvPr/>
            </p:nvSpPr>
            <p:spPr>
              <a:xfrm>
                <a:off x="8132707" y="2494884"/>
                <a:ext cx="516436" cy="402108"/>
              </a:xfrm>
              <a:custGeom>
                <a:avLst/>
                <a:gdLst/>
                <a:ahLst/>
                <a:cxnLst/>
                <a:rect l="l" t="t" r="r" b="b"/>
                <a:pathLst>
                  <a:path w="17802" h="13861" extrusionOk="0">
                    <a:moveTo>
                      <a:pt x="15819" y="0"/>
                    </a:moveTo>
                    <a:cubicBezTo>
                      <a:pt x="15758" y="0"/>
                      <a:pt x="15695" y="22"/>
                      <a:pt x="15644" y="66"/>
                    </a:cubicBezTo>
                    <a:cubicBezTo>
                      <a:pt x="15116" y="543"/>
                      <a:pt x="14733" y="1391"/>
                      <a:pt x="14609" y="2246"/>
                    </a:cubicBezTo>
                    <a:cubicBezTo>
                      <a:pt x="14279" y="2171"/>
                      <a:pt x="13938" y="2132"/>
                      <a:pt x="13586" y="2132"/>
                    </a:cubicBezTo>
                    <a:cubicBezTo>
                      <a:pt x="13202" y="2132"/>
                      <a:pt x="12833" y="2179"/>
                      <a:pt x="12478" y="2268"/>
                    </a:cubicBezTo>
                    <a:cubicBezTo>
                      <a:pt x="12621" y="1623"/>
                      <a:pt x="12917" y="1007"/>
                      <a:pt x="13299" y="667"/>
                    </a:cubicBezTo>
                    <a:cubicBezTo>
                      <a:pt x="13406" y="570"/>
                      <a:pt x="13415" y="405"/>
                      <a:pt x="13317" y="298"/>
                    </a:cubicBezTo>
                    <a:cubicBezTo>
                      <a:pt x="13265" y="240"/>
                      <a:pt x="13195" y="211"/>
                      <a:pt x="13124" y="211"/>
                    </a:cubicBezTo>
                    <a:cubicBezTo>
                      <a:pt x="13061" y="211"/>
                      <a:pt x="13000" y="232"/>
                      <a:pt x="12949" y="277"/>
                    </a:cubicBezTo>
                    <a:cubicBezTo>
                      <a:pt x="12421" y="751"/>
                      <a:pt x="12038" y="1595"/>
                      <a:pt x="11912" y="2448"/>
                    </a:cubicBezTo>
                    <a:cubicBezTo>
                      <a:pt x="11207" y="2727"/>
                      <a:pt x="10601" y="3177"/>
                      <a:pt x="10159" y="3741"/>
                    </a:cubicBezTo>
                    <a:cubicBezTo>
                      <a:pt x="9719" y="3586"/>
                      <a:pt x="9253" y="3508"/>
                      <a:pt x="8774" y="3508"/>
                    </a:cubicBezTo>
                    <a:cubicBezTo>
                      <a:pt x="8464" y="3508"/>
                      <a:pt x="8162" y="3541"/>
                      <a:pt x="7870" y="3604"/>
                    </a:cubicBezTo>
                    <a:cubicBezTo>
                      <a:pt x="7060" y="2758"/>
                      <a:pt x="5899" y="2276"/>
                      <a:pt x="4660" y="2276"/>
                    </a:cubicBezTo>
                    <a:cubicBezTo>
                      <a:pt x="3741" y="2276"/>
                      <a:pt x="2787" y="2546"/>
                      <a:pt x="1979" y="3038"/>
                    </a:cubicBezTo>
                    <a:cubicBezTo>
                      <a:pt x="1856" y="3113"/>
                      <a:pt x="1818" y="3273"/>
                      <a:pt x="1893" y="3396"/>
                    </a:cubicBezTo>
                    <a:cubicBezTo>
                      <a:pt x="1940" y="3478"/>
                      <a:pt x="2026" y="3521"/>
                      <a:pt x="2112" y="3521"/>
                    </a:cubicBezTo>
                    <a:cubicBezTo>
                      <a:pt x="2161" y="3521"/>
                      <a:pt x="2207" y="3509"/>
                      <a:pt x="2250" y="3483"/>
                    </a:cubicBezTo>
                    <a:cubicBezTo>
                      <a:pt x="2979" y="3041"/>
                      <a:pt x="3835" y="2797"/>
                      <a:pt x="4660" y="2797"/>
                    </a:cubicBezTo>
                    <a:cubicBezTo>
                      <a:pt x="5662" y="2797"/>
                      <a:pt x="6600" y="3149"/>
                      <a:pt x="7298" y="3776"/>
                    </a:cubicBezTo>
                    <a:cubicBezTo>
                      <a:pt x="5918" y="4299"/>
                      <a:pt x="4944" y="5537"/>
                      <a:pt x="4922" y="6979"/>
                    </a:cubicBezTo>
                    <a:lnTo>
                      <a:pt x="4783" y="6920"/>
                    </a:lnTo>
                    <a:cubicBezTo>
                      <a:pt x="4689" y="6880"/>
                      <a:pt x="4589" y="6861"/>
                      <a:pt x="4488" y="6861"/>
                    </a:cubicBezTo>
                    <a:cubicBezTo>
                      <a:pt x="4365" y="6861"/>
                      <a:pt x="4241" y="6891"/>
                      <a:pt x="4129" y="6949"/>
                    </a:cubicBezTo>
                    <a:cubicBezTo>
                      <a:pt x="3925" y="7056"/>
                      <a:pt x="3779" y="7247"/>
                      <a:pt x="3732" y="7472"/>
                    </a:cubicBezTo>
                    <a:lnTo>
                      <a:pt x="3379" y="9138"/>
                    </a:lnTo>
                    <a:cubicBezTo>
                      <a:pt x="2618" y="8941"/>
                      <a:pt x="1933" y="8581"/>
                      <a:pt x="1427" y="8108"/>
                    </a:cubicBezTo>
                    <a:cubicBezTo>
                      <a:pt x="833" y="7553"/>
                      <a:pt x="521" y="6880"/>
                      <a:pt x="521" y="6162"/>
                    </a:cubicBezTo>
                    <a:cubicBezTo>
                      <a:pt x="521" y="5475"/>
                      <a:pt x="807" y="4804"/>
                      <a:pt x="1345" y="4220"/>
                    </a:cubicBezTo>
                    <a:cubicBezTo>
                      <a:pt x="1440" y="4114"/>
                      <a:pt x="1434" y="3949"/>
                      <a:pt x="1330" y="3851"/>
                    </a:cubicBezTo>
                    <a:cubicBezTo>
                      <a:pt x="1279" y="3806"/>
                      <a:pt x="1215" y="3783"/>
                      <a:pt x="1153" y="3783"/>
                    </a:cubicBezTo>
                    <a:cubicBezTo>
                      <a:pt x="1083" y="3783"/>
                      <a:pt x="1011" y="3811"/>
                      <a:pt x="962" y="3866"/>
                    </a:cubicBezTo>
                    <a:cubicBezTo>
                      <a:pt x="333" y="4549"/>
                      <a:pt x="0" y="5343"/>
                      <a:pt x="0" y="6162"/>
                    </a:cubicBezTo>
                    <a:cubicBezTo>
                      <a:pt x="0" y="7028"/>
                      <a:pt x="370" y="7831"/>
                      <a:pt x="1069" y="8487"/>
                    </a:cubicBezTo>
                    <a:cubicBezTo>
                      <a:pt x="1641" y="9025"/>
                      <a:pt x="2419" y="9431"/>
                      <a:pt x="3270" y="9647"/>
                    </a:cubicBezTo>
                    <a:lnTo>
                      <a:pt x="2762" y="12035"/>
                    </a:lnTo>
                    <a:cubicBezTo>
                      <a:pt x="2720" y="12237"/>
                      <a:pt x="2756" y="12443"/>
                      <a:pt x="2867" y="12615"/>
                    </a:cubicBezTo>
                    <a:cubicBezTo>
                      <a:pt x="2980" y="12787"/>
                      <a:pt x="3152" y="12907"/>
                      <a:pt x="3356" y="12949"/>
                    </a:cubicBezTo>
                    <a:cubicBezTo>
                      <a:pt x="3410" y="12961"/>
                      <a:pt x="3461" y="12967"/>
                      <a:pt x="3517" y="12967"/>
                    </a:cubicBezTo>
                    <a:cubicBezTo>
                      <a:pt x="3876" y="12967"/>
                      <a:pt x="4195" y="12709"/>
                      <a:pt x="4272" y="12355"/>
                    </a:cubicBezTo>
                    <a:lnTo>
                      <a:pt x="4809" y="9820"/>
                    </a:lnTo>
                    <a:cubicBezTo>
                      <a:pt x="5319" y="9806"/>
                      <a:pt x="5806" y="9722"/>
                      <a:pt x="6267" y="9571"/>
                    </a:cubicBezTo>
                    <a:cubicBezTo>
                      <a:pt x="6447" y="9699"/>
                      <a:pt x="6645" y="9816"/>
                      <a:pt x="6852" y="9914"/>
                    </a:cubicBezTo>
                    <a:lnTo>
                      <a:pt x="6478" y="12997"/>
                    </a:lnTo>
                    <a:cubicBezTo>
                      <a:pt x="6424" y="13418"/>
                      <a:pt x="6726" y="13804"/>
                      <a:pt x="7148" y="13855"/>
                    </a:cubicBezTo>
                    <a:cubicBezTo>
                      <a:pt x="7180" y="13857"/>
                      <a:pt x="7214" y="13861"/>
                      <a:pt x="7243" y="13861"/>
                    </a:cubicBezTo>
                    <a:cubicBezTo>
                      <a:pt x="7633" y="13861"/>
                      <a:pt x="7962" y="13569"/>
                      <a:pt x="8008" y="13183"/>
                    </a:cubicBezTo>
                    <a:lnTo>
                      <a:pt x="8357" y="10311"/>
                    </a:lnTo>
                    <a:cubicBezTo>
                      <a:pt x="8495" y="10323"/>
                      <a:pt x="8634" y="10330"/>
                      <a:pt x="8774" y="10330"/>
                    </a:cubicBezTo>
                    <a:cubicBezTo>
                      <a:pt x="9546" y="10330"/>
                      <a:pt x="10274" y="10150"/>
                      <a:pt x="10885" y="9818"/>
                    </a:cubicBezTo>
                    <a:lnTo>
                      <a:pt x="11205" y="12433"/>
                    </a:lnTo>
                    <a:cubicBezTo>
                      <a:pt x="11251" y="12820"/>
                      <a:pt x="11578" y="13111"/>
                      <a:pt x="11969" y="13111"/>
                    </a:cubicBezTo>
                    <a:cubicBezTo>
                      <a:pt x="12000" y="13111"/>
                      <a:pt x="12030" y="13110"/>
                      <a:pt x="12061" y="13106"/>
                    </a:cubicBezTo>
                    <a:cubicBezTo>
                      <a:pt x="12379" y="13068"/>
                      <a:pt x="12644" y="12834"/>
                      <a:pt x="12719" y="12523"/>
                    </a:cubicBezTo>
                    <a:cubicBezTo>
                      <a:pt x="12753" y="12384"/>
                      <a:pt x="12668" y="12244"/>
                      <a:pt x="12526" y="12207"/>
                    </a:cubicBezTo>
                    <a:cubicBezTo>
                      <a:pt x="12506" y="12202"/>
                      <a:pt x="12486" y="12200"/>
                      <a:pt x="12465" y="12200"/>
                    </a:cubicBezTo>
                    <a:cubicBezTo>
                      <a:pt x="12348" y="12200"/>
                      <a:pt x="12241" y="12281"/>
                      <a:pt x="12210" y="12400"/>
                    </a:cubicBezTo>
                    <a:cubicBezTo>
                      <a:pt x="12185" y="12500"/>
                      <a:pt x="12101" y="12575"/>
                      <a:pt x="11998" y="12587"/>
                    </a:cubicBezTo>
                    <a:cubicBezTo>
                      <a:pt x="11989" y="12589"/>
                      <a:pt x="11977" y="12590"/>
                      <a:pt x="11967" y="12590"/>
                    </a:cubicBezTo>
                    <a:cubicBezTo>
                      <a:pt x="11843" y="12590"/>
                      <a:pt x="11736" y="12495"/>
                      <a:pt x="11720" y="12370"/>
                    </a:cubicBezTo>
                    <a:lnTo>
                      <a:pt x="11374" y="9505"/>
                    </a:lnTo>
                    <a:cubicBezTo>
                      <a:pt x="11483" y="9421"/>
                      <a:pt x="11587" y="9331"/>
                      <a:pt x="11685" y="9234"/>
                    </a:cubicBezTo>
                    <a:cubicBezTo>
                      <a:pt x="11741" y="9256"/>
                      <a:pt x="11794" y="9278"/>
                      <a:pt x="11851" y="9296"/>
                    </a:cubicBezTo>
                    <a:lnTo>
                      <a:pt x="12095" y="11297"/>
                    </a:lnTo>
                    <a:cubicBezTo>
                      <a:pt x="12109" y="11430"/>
                      <a:pt x="12224" y="11528"/>
                      <a:pt x="12352" y="11528"/>
                    </a:cubicBezTo>
                    <a:cubicBezTo>
                      <a:pt x="12363" y="11528"/>
                      <a:pt x="12374" y="11527"/>
                      <a:pt x="12385" y="11526"/>
                    </a:cubicBezTo>
                    <a:cubicBezTo>
                      <a:pt x="12526" y="11506"/>
                      <a:pt x="12630" y="11377"/>
                      <a:pt x="12610" y="11235"/>
                    </a:cubicBezTo>
                    <a:lnTo>
                      <a:pt x="12397" y="9459"/>
                    </a:lnTo>
                    <a:lnTo>
                      <a:pt x="12397" y="9459"/>
                    </a:lnTo>
                    <a:cubicBezTo>
                      <a:pt x="12770" y="9549"/>
                      <a:pt x="13168" y="9595"/>
                      <a:pt x="13586" y="9595"/>
                    </a:cubicBezTo>
                    <a:cubicBezTo>
                      <a:pt x="15989" y="9595"/>
                      <a:pt x="17801" y="8040"/>
                      <a:pt x="17801" y="5977"/>
                    </a:cubicBezTo>
                    <a:cubicBezTo>
                      <a:pt x="17801" y="4349"/>
                      <a:pt x="16686" y="2955"/>
                      <a:pt x="15116" y="2395"/>
                    </a:cubicBezTo>
                    <a:cubicBezTo>
                      <a:pt x="15213" y="1633"/>
                      <a:pt x="15546" y="855"/>
                      <a:pt x="15994" y="455"/>
                    </a:cubicBezTo>
                    <a:cubicBezTo>
                      <a:pt x="16100" y="359"/>
                      <a:pt x="16110" y="194"/>
                      <a:pt x="16014" y="88"/>
                    </a:cubicBezTo>
                    <a:cubicBezTo>
                      <a:pt x="15962" y="29"/>
                      <a:pt x="15891" y="0"/>
                      <a:pt x="15819" y="0"/>
                    </a:cubicBezTo>
                    <a:close/>
                    <a:moveTo>
                      <a:pt x="8774" y="4029"/>
                    </a:moveTo>
                    <a:cubicBezTo>
                      <a:pt x="9145" y="4029"/>
                      <a:pt x="9507" y="4082"/>
                      <a:pt x="9854" y="4188"/>
                    </a:cubicBezTo>
                    <a:cubicBezTo>
                      <a:pt x="9542" y="4723"/>
                      <a:pt x="9368" y="5333"/>
                      <a:pt x="9368" y="5977"/>
                    </a:cubicBezTo>
                    <a:cubicBezTo>
                      <a:pt x="9368" y="7262"/>
                      <a:pt x="10071" y="8349"/>
                      <a:pt x="11182" y="8988"/>
                    </a:cubicBezTo>
                    <a:cubicBezTo>
                      <a:pt x="11107" y="9051"/>
                      <a:pt x="11029" y="9113"/>
                      <a:pt x="10944" y="9171"/>
                    </a:cubicBezTo>
                    <a:lnTo>
                      <a:pt x="10944" y="9173"/>
                    </a:lnTo>
                    <a:cubicBezTo>
                      <a:pt x="10354" y="9581"/>
                      <a:pt x="9594" y="9809"/>
                      <a:pt x="8774" y="9809"/>
                    </a:cubicBezTo>
                    <a:cubicBezTo>
                      <a:pt x="8656" y="9809"/>
                      <a:pt x="8539" y="9803"/>
                      <a:pt x="8420" y="9794"/>
                    </a:cubicBezTo>
                    <a:lnTo>
                      <a:pt x="8460" y="9475"/>
                    </a:lnTo>
                    <a:lnTo>
                      <a:pt x="9255" y="9663"/>
                    </a:lnTo>
                    <a:cubicBezTo>
                      <a:pt x="9274" y="9668"/>
                      <a:pt x="9295" y="9670"/>
                      <a:pt x="9314" y="9670"/>
                    </a:cubicBezTo>
                    <a:cubicBezTo>
                      <a:pt x="9433" y="9670"/>
                      <a:pt x="9541" y="9590"/>
                      <a:pt x="9569" y="9470"/>
                    </a:cubicBezTo>
                    <a:cubicBezTo>
                      <a:pt x="9604" y="9331"/>
                      <a:pt x="9515" y="9189"/>
                      <a:pt x="9375" y="9156"/>
                    </a:cubicBezTo>
                    <a:lnTo>
                      <a:pt x="8294" y="8901"/>
                    </a:lnTo>
                    <a:cubicBezTo>
                      <a:pt x="8274" y="8896"/>
                      <a:pt x="8255" y="8894"/>
                      <a:pt x="8234" y="8894"/>
                    </a:cubicBezTo>
                    <a:cubicBezTo>
                      <a:pt x="8182" y="8894"/>
                      <a:pt x="8131" y="8910"/>
                      <a:pt x="8087" y="8941"/>
                    </a:cubicBezTo>
                    <a:cubicBezTo>
                      <a:pt x="8024" y="8984"/>
                      <a:pt x="7984" y="9049"/>
                      <a:pt x="7978" y="9123"/>
                    </a:cubicBezTo>
                    <a:lnTo>
                      <a:pt x="7491" y="13118"/>
                    </a:lnTo>
                    <a:cubicBezTo>
                      <a:pt x="7473" y="13245"/>
                      <a:pt x="7369" y="13338"/>
                      <a:pt x="7243" y="13338"/>
                    </a:cubicBezTo>
                    <a:cubicBezTo>
                      <a:pt x="7234" y="13338"/>
                      <a:pt x="7223" y="13338"/>
                      <a:pt x="7214" y="13337"/>
                    </a:cubicBezTo>
                    <a:cubicBezTo>
                      <a:pt x="7076" y="13321"/>
                      <a:pt x="6979" y="13195"/>
                      <a:pt x="6993" y="13059"/>
                    </a:cubicBezTo>
                    <a:lnTo>
                      <a:pt x="7548" y="8496"/>
                    </a:lnTo>
                    <a:cubicBezTo>
                      <a:pt x="7558" y="8427"/>
                      <a:pt x="7594" y="8362"/>
                      <a:pt x="7654" y="8323"/>
                    </a:cubicBezTo>
                    <a:cubicBezTo>
                      <a:pt x="7696" y="8293"/>
                      <a:pt x="7746" y="8278"/>
                      <a:pt x="7797" y="8278"/>
                    </a:cubicBezTo>
                    <a:cubicBezTo>
                      <a:pt x="7817" y="8278"/>
                      <a:pt x="7835" y="8279"/>
                      <a:pt x="7853" y="8284"/>
                    </a:cubicBezTo>
                    <a:lnTo>
                      <a:pt x="9489" y="8670"/>
                    </a:lnTo>
                    <a:cubicBezTo>
                      <a:pt x="9510" y="8674"/>
                      <a:pt x="9529" y="8677"/>
                      <a:pt x="9550" y="8677"/>
                    </a:cubicBezTo>
                    <a:cubicBezTo>
                      <a:pt x="9667" y="8677"/>
                      <a:pt x="9776" y="8596"/>
                      <a:pt x="9803" y="8476"/>
                    </a:cubicBezTo>
                    <a:cubicBezTo>
                      <a:pt x="9837" y="8337"/>
                      <a:pt x="9751" y="8195"/>
                      <a:pt x="9611" y="8162"/>
                    </a:cubicBezTo>
                    <a:lnTo>
                      <a:pt x="7973" y="7776"/>
                    </a:lnTo>
                    <a:cubicBezTo>
                      <a:pt x="7916" y="7762"/>
                      <a:pt x="7857" y="7756"/>
                      <a:pt x="7797" y="7756"/>
                    </a:cubicBezTo>
                    <a:cubicBezTo>
                      <a:pt x="7642" y="7756"/>
                      <a:pt x="7487" y="7802"/>
                      <a:pt x="7355" y="7894"/>
                    </a:cubicBezTo>
                    <a:cubicBezTo>
                      <a:pt x="7175" y="8019"/>
                      <a:pt x="7058" y="8216"/>
                      <a:pt x="7031" y="8434"/>
                    </a:cubicBezTo>
                    <a:lnTo>
                      <a:pt x="6918" y="9363"/>
                    </a:lnTo>
                    <a:cubicBezTo>
                      <a:pt x="6691" y="9242"/>
                      <a:pt x="6485" y="9096"/>
                      <a:pt x="6303" y="8933"/>
                    </a:cubicBezTo>
                    <a:cubicBezTo>
                      <a:pt x="6352" y="8802"/>
                      <a:pt x="6290" y="8656"/>
                      <a:pt x="6160" y="8602"/>
                    </a:cubicBezTo>
                    <a:lnTo>
                      <a:pt x="4961" y="8100"/>
                    </a:lnTo>
                    <a:cubicBezTo>
                      <a:pt x="4927" y="8087"/>
                      <a:pt x="4893" y="8080"/>
                      <a:pt x="4858" y="8080"/>
                    </a:cubicBezTo>
                    <a:cubicBezTo>
                      <a:pt x="4818" y="8080"/>
                      <a:pt x="4775" y="8091"/>
                      <a:pt x="4737" y="8110"/>
                    </a:cubicBezTo>
                    <a:cubicBezTo>
                      <a:pt x="4668" y="8147"/>
                      <a:pt x="4620" y="8211"/>
                      <a:pt x="4603" y="8287"/>
                    </a:cubicBezTo>
                    <a:lnTo>
                      <a:pt x="4342" y="9504"/>
                    </a:lnTo>
                    <a:lnTo>
                      <a:pt x="4342" y="9506"/>
                    </a:lnTo>
                    <a:lnTo>
                      <a:pt x="3760" y="12247"/>
                    </a:lnTo>
                    <a:cubicBezTo>
                      <a:pt x="3735" y="12362"/>
                      <a:pt x="3634" y="12445"/>
                      <a:pt x="3517" y="12445"/>
                    </a:cubicBezTo>
                    <a:cubicBezTo>
                      <a:pt x="3497" y="12445"/>
                      <a:pt x="3480" y="12443"/>
                      <a:pt x="3463" y="12439"/>
                    </a:cubicBezTo>
                    <a:cubicBezTo>
                      <a:pt x="3329" y="12410"/>
                      <a:pt x="3243" y="12278"/>
                      <a:pt x="3272" y="12143"/>
                    </a:cubicBezTo>
                    <a:lnTo>
                      <a:pt x="4243" y="7580"/>
                    </a:lnTo>
                    <a:cubicBezTo>
                      <a:pt x="4258" y="7508"/>
                      <a:pt x="4304" y="7446"/>
                      <a:pt x="4370" y="7411"/>
                    </a:cubicBezTo>
                    <a:cubicBezTo>
                      <a:pt x="4407" y="7392"/>
                      <a:pt x="4447" y="7383"/>
                      <a:pt x="4488" y="7383"/>
                    </a:cubicBezTo>
                    <a:cubicBezTo>
                      <a:pt x="4520" y="7383"/>
                      <a:pt x="4553" y="7390"/>
                      <a:pt x="4583" y="7402"/>
                    </a:cubicBezTo>
                    <a:lnTo>
                      <a:pt x="6352" y="8141"/>
                    </a:lnTo>
                    <a:cubicBezTo>
                      <a:pt x="6386" y="8155"/>
                      <a:pt x="6421" y="8161"/>
                      <a:pt x="6453" y="8161"/>
                    </a:cubicBezTo>
                    <a:cubicBezTo>
                      <a:pt x="6556" y="8161"/>
                      <a:pt x="6652" y="8101"/>
                      <a:pt x="6692" y="8001"/>
                    </a:cubicBezTo>
                    <a:cubicBezTo>
                      <a:pt x="6749" y="7868"/>
                      <a:pt x="6686" y="7715"/>
                      <a:pt x="6553" y="7660"/>
                    </a:cubicBezTo>
                    <a:lnTo>
                      <a:pt x="5451" y="7199"/>
                    </a:lnTo>
                    <a:cubicBezTo>
                      <a:pt x="5447" y="7139"/>
                      <a:pt x="5445" y="7080"/>
                      <a:pt x="5445" y="7022"/>
                    </a:cubicBezTo>
                    <a:cubicBezTo>
                      <a:pt x="5445" y="5370"/>
                      <a:pt x="6939" y="4029"/>
                      <a:pt x="8774" y="4029"/>
                    </a:cubicBezTo>
                    <a:close/>
                    <a:moveTo>
                      <a:pt x="5049" y="8703"/>
                    </a:moveTo>
                    <a:lnTo>
                      <a:pt x="5585" y="8927"/>
                    </a:lnTo>
                    <a:cubicBezTo>
                      <a:pt x="5651" y="9010"/>
                      <a:pt x="5721" y="9088"/>
                      <a:pt x="5794" y="9165"/>
                    </a:cubicBezTo>
                    <a:cubicBezTo>
                      <a:pt x="5514" y="9235"/>
                      <a:pt x="5221" y="9278"/>
                      <a:pt x="4921" y="9294"/>
                    </a:cubicBezTo>
                    <a:close/>
                    <a:moveTo>
                      <a:pt x="13586" y="2654"/>
                    </a:moveTo>
                    <a:cubicBezTo>
                      <a:pt x="13925" y="2654"/>
                      <a:pt x="14250" y="2696"/>
                      <a:pt x="14564" y="2772"/>
                    </a:cubicBezTo>
                    <a:cubicBezTo>
                      <a:pt x="14560" y="2992"/>
                      <a:pt x="14574" y="3208"/>
                      <a:pt x="14614" y="3411"/>
                    </a:cubicBezTo>
                    <a:cubicBezTo>
                      <a:pt x="14637" y="3537"/>
                      <a:pt x="14744" y="3627"/>
                      <a:pt x="14868" y="3627"/>
                    </a:cubicBezTo>
                    <a:cubicBezTo>
                      <a:pt x="14885" y="3627"/>
                      <a:pt x="14899" y="3625"/>
                      <a:pt x="14914" y="3621"/>
                    </a:cubicBezTo>
                    <a:cubicBezTo>
                      <a:pt x="15057" y="3597"/>
                      <a:pt x="15152" y="3460"/>
                      <a:pt x="15124" y="3319"/>
                    </a:cubicBezTo>
                    <a:cubicBezTo>
                      <a:pt x="15104" y="3198"/>
                      <a:pt x="15091" y="3072"/>
                      <a:pt x="15087" y="2941"/>
                    </a:cubicBezTo>
                    <a:lnTo>
                      <a:pt x="15087" y="2941"/>
                    </a:lnTo>
                    <a:cubicBezTo>
                      <a:pt x="16378" y="3459"/>
                      <a:pt x="17281" y="4626"/>
                      <a:pt x="17281" y="5977"/>
                    </a:cubicBezTo>
                    <a:cubicBezTo>
                      <a:pt x="17281" y="6840"/>
                      <a:pt x="16903" y="7630"/>
                      <a:pt x="16215" y="8197"/>
                    </a:cubicBezTo>
                    <a:cubicBezTo>
                      <a:pt x="15532" y="8763"/>
                      <a:pt x="14597" y="9073"/>
                      <a:pt x="13586" y="9073"/>
                    </a:cubicBezTo>
                    <a:cubicBezTo>
                      <a:pt x="13086" y="9073"/>
                      <a:pt x="12607" y="8997"/>
                      <a:pt x="12167" y="8854"/>
                    </a:cubicBezTo>
                    <a:cubicBezTo>
                      <a:pt x="12164" y="8853"/>
                      <a:pt x="12162" y="8853"/>
                      <a:pt x="12161" y="8851"/>
                    </a:cubicBezTo>
                    <a:cubicBezTo>
                      <a:pt x="11708" y="8703"/>
                      <a:pt x="11300" y="8482"/>
                      <a:pt x="10954" y="8197"/>
                    </a:cubicBezTo>
                    <a:cubicBezTo>
                      <a:pt x="10268" y="7630"/>
                      <a:pt x="9889" y="6840"/>
                      <a:pt x="9889" y="5977"/>
                    </a:cubicBezTo>
                    <a:cubicBezTo>
                      <a:pt x="9889" y="4702"/>
                      <a:pt x="10693" y="3593"/>
                      <a:pt x="11868" y="3036"/>
                    </a:cubicBezTo>
                    <a:cubicBezTo>
                      <a:pt x="11868" y="3238"/>
                      <a:pt x="11883" y="3434"/>
                      <a:pt x="11917" y="3621"/>
                    </a:cubicBezTo>
                    <a:cubicBezTo>
                      <a:pt x="11940" y="3747"/>
                      <a:pt x="12049" y="3836"/>
                      <a:pt x="12172" y="3836"/>
                    </a:cubicBezTo>
                    <a:cubicBezTo>
                      <a:pt x="12185" y="3836"/>
                      <a:pt x="12202" y="3835"/>
                      <a:pt x="12220" y="3833"/>
                    </a:cubicBezTo>
                    <a:cubicBezTo>
                      <a:pt x="12362" y="3806"/>
                      <a:pt x="12455" y="3671"/>
                      <a:pt x="12429" y="3529"/>
                    </a:cubicBezTo>
                    <a:cubicBezTo>
                      <a:pt x="12391" y="3312"/>
                      <a:pt x="12380" y="3074"/>
                      <a:pt x="12397" y="2830"/>
                    </a:cubicBezTo>
                    <a:cubicBezTo>
                      <a:pt x="12771" y="2716"/>
                      <a:pt x="13170" y="2654"/>
                      <a:pt x="13586" y="2654"/>
                    </a:cubicBezTo>
                    <a:close/>
                    <a:moveTo>
                      <a:pt x="13460" y="5655"/>
                    </a:moveTo>
                    <a:cubicBezTo>
                      <a:pt x="13397" y="5655"/>
                      <a:pt x="13337" y="5676"/>
                      <a:pt x="13287" y="5719"/>
                    </a:cubicBezTo>
                    <a:cubicBezTo>
                      <a:pt x="13179" y="5814"/>
                      <a:pt x="13168" y="5978"/>
                      <a:pt x="13264" y="6086"/>
                    </a:cubicBezTo>
                    <a:cubicBezTo>
                      <a:pt x="13428" y="6277"/>
                      <a:pt x="13668" y="6386"/>
                      <a:pt x="13919" y="6386"/>
                    </a:cubicBezTo>
                    <a:cubicBezTo>
                      <a:pt x="14172" y="6386"/>
                      <a:pt x="14411" y="6277"/>
                      <a:pt x="14575" y="6086"/>
                    </a:cubicBezTo>
                    <a:cubicBezTo>
                      <a:pt x="14672" y="5980"/>
                      <a:pt x="14660" y="5814"/>
                      <a:pt x="14551" y="5719"/>
                    </a:cubicBezTo>
                    <a:cubicBezTo>
                      <a:pt x="14501" y="5676"/>
                      <a:pt x="14440" y="5655"/>
                      <a:pt x="14379" y="5655"/>
                    </a:cubicBezTo>
                    <a:cubicBezTo>
                      <a:pt x="14308" y="5655"/>
                      <a:pt x="14235" y="5685"/>
                      <a:pt x="14184" y="5744"/>
                    </a:cubicBezTo>
                    <a:cubicBezTo>
                      <a:pt x="14116" y="5822"/>
                      <a:pt x="14020" y="5865"/>
                      <a:pt x="13919" y="5865"/>
                    </a:cubicBezTo>
                    <a:cubicBezTo>
                      <a:pt x="13819" y="5865"/>
                      <a:pt x="13724" y="5822"/>
                      <a:pt x="13655" y="5744"/>
                    </a:cubicBezTo>
                    <a:cubicBezTo>
                      <a:pt x="13604" y="5685"/>
                      <a:pt x="13532" y="5655"/>
                      <a:pt x="13460" y="5655"/>
                    </a:cubicBezTo>
                    <a:close/>
                    <a:moveTo>
                      <a:pt x="15666" y="5352"/>
                    </a:moveTo>
                    <a:cubicBezTo>
                      <a:pt x="15522" y="5352"/>
                      <a:pt x="15405" y="5468"/>
                      <a:pt x="15405" y="5613"/>
                    </a:cubicBezTo>
                    <a:lnTo>
                      <a:pt x="15405" y="5904"/>
                    </a:lnTo>
                    <a:cubicBezTo>
                      <a:pt x="15405" y="6046"/>
                      <a:pt x="15522" y="6165"/>
                      <a:pt x="15666" y="6165"/>
                    </a:cubicBezTo>
                    <a:cubicBezTo>
                      <a:pt x="15810" y="6165"/>
                      <a:pt x="15928" y="6046"/>
                      <a:pt x="15928" y="5904"/>
                    </a:cubicBezTo>
                    <a:lnTo>
                      <a:pt x="15928" y="5613"/>
                    </a:lnTo>
                    <a:cubicBezTo>
                      <a:pt x="15928" y="5468"/>
                      <a:pt x="15810" y="5352"/>
                      <a:pt x="15666" y="5352"/>
                    </a:cubicBezTo>
                    <a:close/>
                    <a:moveTo>
                      <a:pt x="12174" y="5352"/>
                    </a:moveTo>
                    <a:cubicBezTo>
                      <a:pt x="12029" y="5352"/>
                      <a:pt x="11914" y="5468"/>
                      <a:pt x="11914" y="5613"/>
                    </a:cubicBezTo>
                    <a:lnTo>
                      <a:pt x="11914" y="5904"/>
                    </a:lnTo>
                    <a:cubicBezTo>
                      <a:pt x="11914" y="6046"/>
                      <a:pt x="12029" y="6165"/>
                      <a:pt x="12174" y="6165"/>
                    </a:cubicBezTo>
                    <a:cubicBezTo>
                      <a:pt x="12317" y="6165"/>
                      <a:pt x="12432" y="6046"/>
                      <a:pt x="12432" y="5904"/>
                    </a:cubicBezTo>
                    <a:lnTo>
                      <a:pt x="12432" y="5613"/>
                    </a:lnTo>
                    <a:cubicBezTo>
                      <a:pt x="12432" y="5468"/>
                      <a:pt x="12317" y="5352"/>
                      <a:pt x="12174" y="53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1638" name="Google Shape;1638;p45"/>
          <p:cNvSpPr txBox="1"/>
          <p:nvPr/>
        </p:nvSpPr>
        <p:spPr>
          <a:xfrm>
            <a:off x="747056" y="1470850"/>
            <a:ext cx="2455200" cy="11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rPr>
              <a:t>مراحل معمولی مربوط به نحوه تغذیه مورچه ها:</a:t>
            </a:r>
            <a:endParaRPr sz="1800" b="1" dirty="0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همه چیز درباره اینفوگرافیک حشرات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1644" name="Google Shape;1644;p46"/>
          <p:cNvGrpSpPr/>
          <p:nvPr/>
        </p:nvGrpSpPr>
        <p:grpSpPr>
          <a:xfrm>
            <a:off x="1322943" y="1369001"/>
            <a:ext cx="1714200" cy="3042084"/>
            <a:chOff x="1024238" y="1369001"/>
            <a:chExt cx="1714200" cy="3042084"/>
          </a:xfrm>
        </p:grpSpPr>
        <p:sp>
          <p:nvSpPr>
            <p:cNvPr id="1645" name="Google Shape;1645;p46"/>
            <p:cNvSpPr txBox="1"/>
            <p:nvPr/>
          </p:nvSpPr>
          <p:spPr>
            <a:xfrm>
              <a:off x="1024238" y="3384259"/>
              <a:ext cx="17142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پشه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1646" name="Google Shape;1646;p46"/>
            <p:cNvSpPr txBox="1"/>
            <p:nvPr/>
          </p:nvSpPr>
          <p:spPr>
            <a:xfrm>
              <a:off x="1024238" y="3926285"/>
              <a:ext cx="1714200" cy="4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عنوان در</a:t>
              </a: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 اینجا</a:t>
              </a:r>
            </a:p>
          </p:txBody>
        </p:sp>
        <p:sp>
          <p:nvSpPr>
            <p:cNvPr id="1647" name="Google Shape;1647;p46"/>
            <p:cNvSpPr txBox="1"/>
            <p:nvPr/>
          </p:nvSpPr>
          <p:spPr>
            <a:xfrm>
              <a:off x="1024238" y="1369001"/>
              <a:ext cx="1714200" cy="4662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25%</a:t>
              </a:r>
              <a:endParaRPr sz="3000" b="1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1648" name="Google Shape;1648;p46"/>
            <p:cNvSpPr/>
            <p:nvPr/>
          </p:nvSpPr>
          <p:spPr>
            <a:xfrm rot="10800000">
              <a:off x="1370738" y="2075389"/>
              <a:ext cx="1021200" cy="1021200"/>
            </a:xfrm>
            <a:prstGeom prst="donut">
              <a:avLst>
                <a:gd name="adj" fmla="val 21146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649" name="Google Shape;1649;p46"/>
            <p:cNvSpPr/>
            <p:nvPr/>
          </p:nvSpPr>
          <p:spPr>
            <a:xfrm rot="5400000" flipH="1">
              <a:off x="1370138" y="2076139"/>
              <a:ext cx="1022400" cy="1019700"/>
            </a:xfrm>
            <a:prstGeom prst="blockArc">
              <a:avLst>
                <a:gd name="adj1" fmla="val 16253550"/>
                <a:gd name="adj2" fmla="val 21570218"/>
                <a:gd name="adj3" fmla="val 2092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650" name="Google Shape;1650;p46"/>
          <p:cNvGrpSpPr/>
          <p:nvPr/>
        </p:nvGrpSpPr>
        <p:grpSpPr>
          <a:xfrm>
            <a:off x="3714900" y="1369001"/>
            <a:ext cx="1714200" cy="3042084"/>
            <a:chOff x="3760483" y="1369001"/>
            <a:chExt cx="1714200" cy="3042084"/>
          </a:xfrm>
        </p:grpSpPr>
        <p:sp>
          <p:nvSpPr>
            <p:cNvPr id="1651" name="Google Shape;1651;p46"/>
            <p:cNvSpPr txBox="1"/>
            <p:nvPr/>
          </p:nvSpPr>
          <p:spPr>
            <a:xfrm>
              <a:off x="3760483" y="3384259"/>
              <a:ext cx="17142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کرم شب تاب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1652" name="Google Shape;1652;p46"/>
            <p:cNvSpPr txBox="1"/>
            <p:nvPr/>
          </p:nvSpPr>
          <p:spPr>
            <a:xfrm>
              <a:off x="3760483" y="3926285"/>
              <a:ext cx="1714200" cy="4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عنوان در</a:t>
              </a: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 اینجا</a:t>
              </a:r>
            </a:p>
          </p:txBody>
        </p:sp>
        <p:sp>
          <p:nvSpPr>
            <p:cNvPr id="1653" name="Google Shape;1653;p46"/>
            <p:cNvSpPr txBox="1"/>
            <p:nvPr/>
          </p:nvSpPr>
          <p:spPr>
            <a:xfrm>
              <a:off x="3760483" y="1369001"/>
              <a:ext cx="1714200" cy="4662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50%</a:t>
              </a:r>
              <a:endParaRPr sz="3000" b="1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1654" name="Google Shape;1654;p46"/>
            <p:cNvSpPr/>
            <p:nvPr/>
          </p:nvSpPr>
          <p:spPr>
            <a:xfrm rot="10800000">
              <a:off x="4106983" y="2075389"/>
              <a:ext cx="1021200" cy="1021200"/>
            </a:xfrm>
            <a:prstGeom prst="donut">
              <a:avLst>
                <a:gd name="adj" fmla="val 21146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655" name="Google Shape;1655;p46"/>
            <p:cNvSpPr/>
            <p:nvPr/>
          </p:nvSpPr>
          <p:spPr>
            <a:xfrm rot="5400000" flipH="1">
              <a:off x="4106383" y="2076139"/>
              <a:ext cx="1022400" cy="1019700"/>
            </a:xfrm>
            <a:prstGeom prst="blockArc">
              <a:avLst>
                <a:gd name="adj1" fmla="val 10863938"/>
                <a:gd name="adj2" fmla="val 21570218"/>
                <a:gd name="adj3" fmla="val 2092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656" name="Google Shape;1656;p46"/>
          <p:cNvGrpSpPr/>
          <p:nvPr/>
        </p:nvGrpSpPr>
        <p:grpSpPr>
          <a:xfrm>
            <a:off x="6106857" y="1369001"/>
            <a:ext cx="1714200" cy="3042084"/>
            <a:chOff x="6397152" y="1369001"/>
            <a:chExt cx="1714200" cy="3042084"/>
          </a:xfrm>
        </p:grpSpPr>
        <p:sp>
          <p:nvSpPr>
            <p:cNvPr id="1657" name="Google Shape;1657;p46"/>
            <p:cNvSpPr txBox="1"/>
            <p:nvPr/>
          </p:nvSpPr>
          <p:spPr>
            <a:xfrm>
              <a:off x="6397152" y="3384259"/>
              <a:ext cx="17142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سوسک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1658" name="Google Shape;1658;p46"/>
            <p:cNvSpPr txBox="1"/>
            <p:nvPr/>
          </p:nvSpPr>
          <p:spPr>
            <a:xfrm>
              <a:off x="6397152" y="3926285"/>
              <a:ext cx="1714200" cy="4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عنوان در </a:t>
              </a: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اینجا</a:t>
              </a:r>
              <a:endParaRPr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  <p:sp>
          <p:nvSpPr>
            <p:cNvPr id="1659" name="Google Shape;1659;p46"/>
            <p:cNvSpPr txBox="1"/>
            <p:nvPr/>
          </p:nvSpPr>
          <p:spPr>
            <a:xfrm>
              <a:off x="6397152" y="1369001"/>
              <a:ext cx="1714200" cy="4662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75%</a:t>
              </a:r>
              <a:endParaRPr sz="3000" b="1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1660" name="Google Shape;1660;p46"/>
            <p:cNvSpPr/>
            <p:nvPr/>
          </p:nvSpPr>
          <p:spPr>
            <a:xfrm rot="10800000">
              <a:off x="6743652" y="2075389"/>
              <a:ext cx="1021200" cy="1021200"/>
            </a:xfrm>
            <a:prstGeom prst="donut">
              <a:avLst>
                <a:gd name="adj" fmla="val 21146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661" name="Google Shape;1661;p46"/>
            <p:cNvSpPr/>
            <p:nvPr/>
          </p:nvSpPr>
          <p:spPr>
            <a:xfrm rot="5400000" flipH="1">
              <a:off x="6743052" y="2076139"/>
              <a:ext cx="1022400" cy="1019700"/>
            </a:xfrm>
            <a:prstGeom prst="blockArc">
              <a:avLst>
                <a:gd name="adj1" fmla="val 5458981"/>
                <a:gd name="adj2" fmla="val 21570218"/>
                <a:gd name="adj3" fmla="val 2092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همه چیز درباره اینفوگرافیک حشرات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667" name="Google Shape;1667;p47"/>
          <p:cNvSpPr txBox="1"/>
          <p:nvPr/>
        </p:nvSpPr>
        <p:spPr>
          <a:xfrm>
            <a:off x="2888731" y="1395675"/>
            <a:ext cx="33603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rPr>
              <a:t>شناسایی یک حشره</a:t>
            </a:r>
            <a:endParaRPr sz="2300" b="1" dirty="0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grpSp>
        <p:nvGrpSpPr>
          <p:cNvPr id="1668" name="Google Shape;1668;p47"/>
          <p:cNvGrpSpPr/>
          <p:nvPr/>
        </p:nvGrpSpPr>
        <p:grpSpPr>
          <a:xfrm>
            <a:off x="716315" y="2417800"/>
            <a:ext cx="2008500" cy="2005005"/>
            <a:chOff x="716315" y="2417800"/>
            <a:chExt cx="2008500" cy="2005005"/>
          </a:xfrm>
        </p:grpSpPr>
        <p:sp>
          <p:nvSpPr>
            <p:cNvPr id="1669" name="Google Shape;1669;p47"/>
            <p:cNvSpPr txBox="1"/>
            <p:nvPr/>
          </p:nvSpPr>
          <p:spPr>
            <a:xfrm>
              <a:off x="716315" y="3686905"/>
              <a:ext cx="2008500" cy="73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  <p:sp>
          <p:nvSpPr>
            <p:cNvPr id="1670" name="Google Shape;1670;p47"/>
            <p:cNvSpPr txBox="1"/>
            <p:nvPr/>
          </p:nvSpPr>
          <p:spPr>
            <a:xfrm>
              <a:off x="716315" y="3256862"/>
              <a:ext cx="20085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رعایت کنید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1671" name="Google Shape;1671;p47"/>
            <p:cNvSpPr txBox="1"/>
            <p:nvPr/>
          </p:nvSpPr>
          <p:spPr>
            <a:xfrm>
              <a:off x="1356358" y="2417800"/>
              <a:ext cx="728400" cy="4548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01</a:t>
              </a:r>
              <a:endParaRPr sz="3000" b="1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</p:grpSp>
      <p:grpSp>
        <p:nvGrpSpPr>
          <p:cNvPr id="1672" name="Google Shape;1672;p47"/>
          <p:cNvGrpSpPr/>
          <p:nvPr/>
        </p:nvGrpSpPr>
        <p:grpSpPr>
          <a:xfrm>
            <a:off x="3567750" y="2417800"/>
            <a:ext cx="2008500" cy="2005005"/>
            <a:chOff x="3567750" y="2417800"/>
            <a:chExt cx="2008500" cy="2005005"/>
          </a:xfrm>
        </p:grpSpPr>
        <p:sp>
          <p:nvSpPr>
            <p:cNvPr id="1673" name="Google Shape;1673;p47"/>
            <p:cNvSpPr txBox="1"/>
            <p:nvPr/>
          </p:nvSpPr>
          <p:spPr>
            <a:xfrm>
              <a:off x="3567750" y="3256862"/>
              <a:ext cx="20085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یادداشت بردار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1674" name="Google Shape;1674;p47"/>
            <p:cNvSpPr txBox="1"/>
            <p:nvPr/>
          </p:nvSpPr>
          <p:spPr>
            <a:xfrm>
              <a:off x="3567750" y="3686905"/>
              <a:ext cx="2008500" cy="73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  <p:sp>
          <p:nvSpPr>
            <p:cNvPr id="1675" name="Google Shape;1675;p47"/>
            <p:cNvSpPr txBox="1"/>
            <p:nvPr/>
          </p:nvSpPr>
          <p:spPr>
            <a:xfrm>
              <a:off x="4207795" y="2417800"/>
              <a:ext cx="728400" cy="4548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02</a:t>
              </a:r>
              <a:endParaRPr sz="3000" b="1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</p:grpSp>
      <p:grpSp>
        <p:nvGrpSpPr>
          <p:cNvPr id="1676" name="Google Shape;1676;p47"/>
          <p:cNvGrpSpPr/>
          <p:nvPr/>
        </p:nvGrpSpPr>
        <p:grpSpPr>
          <a:xfrm>
            <a:off x="6419185" y="2417800"/>
            <a:ext cx="2008500" cy="2005005"/>
            <a:chOff x="6419185" y="2417800"/>
            <a:chExt cx="2008500" cy="2005005"/>
          </a:xfrm>
        </p:grpSpPr>
        <p:sp>
          <p:nvSpPr>
            <p:cNvPr id="1677" name="Google Shape;1677;p47"/>
            <p:cNvSpPr txBox="1"/>
            <p:nvPr/>
          </p:nvSpPr>
          <p:spPr>
            <a:xfrm>
              <a:off x="6419185" y="3256862"/>
              <a:ext cx="20085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از راهنماها استفاده کنید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1678" name="Google Shape;1678;p47"/>
            <p:cNvSpPr txBox="1"/>
            <p:nvPr/>
          </p:nvSpPr>
          <p:spPr>
            <a:xfrm>
              <a:off x="6419185" y="3686905"/>
              <a:ext cx="2008500" cy="73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  <p:sp>
          <p:nvSpPr>
            <p:cNvPr id="1679" name="Google Shape;1679;p47"/>
            <p:cNvSpPr txBox="1"/>
            <p:nvPr/>
          </p:nvSpPr>
          <p:spPr>
            <a:xfrm>
              <a:off x="7059245" y="2417800"/>
              <a:ext cx="728400" cy="4548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03</a:t>
              </a:r>
              <a:endParaRPr sz="3000" b="1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</p:grpSp>
      <p:cxnSp>
        <p:nvCxnSpPr>
          <p:cNvPr id="1680" name="Google Shape;1680;p47"/>
          <p:cNvCxnSpPr>
            <a:stCxn id="1667" idx="1"/>
            <a:endCxn id="1671" idx="0"/>
          </p:cNvCxnSpPr>
          <p:nvPr/>
        </p:nvCxnSpPr>
        <p:spPr>
          <a:xfrm flipH="1">
            <a:off x="1720531" y="1623075"/>
            <a:ext cx="1168200" cy="794700"/>
          </a:xfrm>
          <a:prstGeom prst="bentConnector2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681" name="Google Shape;1681;p47"/>
          <p:cNvCxnSpPr>
            <a:stCxn id="1667" idx="3"/>
            <a:endCxn id="1679" idx="0"/>
          </p:cNvCxnSpPr>
          <p:nvPr/>
        </p:nvCxnSpPr>
        <p:spPr>
          <a:xfrm>
            <a:off x="6249031" y="1623075"/>
            <a:ext cx="1174500" cy="794700"/>
          </a:xfrm>
          <a:prstGeom prst="bentConnector2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682" name="Google Shape;1682;p47"/>
          <p:cNvCxnSpPr>
            <a:stCxn id="1667" idx="2"/>
            <a:endCxn id="1675" idx="0"/>
          </p:cNvCxnSpPr>
          <p:nvPr/>
        </p:nvCxnSpPr>
        <p:spPr>
          <a:xfrm>
            <a:off x="4568881" y="1850475"/>
            <a:ext cx="3000" cy="5673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4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همه چیز درباره اینفوگرافیک حشرات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1688" name="Google Shape;1688;p48"/>
          <p:cNvGrpSpPr/>
          <p:nvPr/>
        </p:nvGrpSpPr>
        <p:grpSpPr>
          <a:xfrm>
            <a:off x="528810" y="1524000"/>
            <a:ext cx="3473240" cy="2986000"/>
            <a:chOff x="528810" y="1524000"/>
            <a:chExt cx="3473240" cy="2986000"/>
          </a:xfrm>
        </p:grpSpPr>
        <p:sp>
          <p:nvSpPr>
            <p:cNvPr id="1689" name="Google Shape;1689;p48"/>
            <p:cNvSpPr txBox="1"/>
            <p:nvPr/>
          </p:nvSpPr>
          <p:spPr>
            <a:xfrm>
              <a:off x="948050" y="3227738"/>
              <a:ext cx="30540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کرم ابریشم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1690" name="Google Shape;1690;p48"/>
            <p:cNvSpPr txBox="1"/>
            <p:nvPr/>
          </p:nvSpPr>
          <p:spPr>
            <a:xfrm>
              <a:off x="528810" y="3613300"/>
              <a:ext cx="3473240" cy="89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در انتها، این قالب پاورپوینت به شما کمک می کند تا با آسانی و با استفاده از تصاویر جذاب و متحرک، مفاهیم خود را به صورت واضح و قابل فهمی به مخاطبان خود منتقل کنید. امیدوارم این قالب پاورپوینت برای شما مفید باشد.</a:t>
              </a:r>
              <a:endParaRPr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  <p:sp>
          <p:nvSpPr>
            <p:cNvPr id="1691" name="Google Shape;1691;p48"/>
            <p:cNvSpPr txBox="1"/>
            <p:nvPr/>
          </p:nvSpPr>
          <p:spPr>
            <a:xfrm>
              <a:off x="948050" y="1524000"/>
              <a:ext cx="1627200" cy="4662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75%</a:t>
              </a:r>
              <a:endParaRPr sz="3000" b="1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</p:grpSp>
      <p:grpSp>
        <p:nvGrpSpPr>
          <p:cNvPr id="1692" name="Google Shape;1692;p48"/>
          <p:cNvGrpSpPr/>
          <p:nvPr/>
        </p:nvGrpSpPr>
        <p:grpSpPr>
          <a:xfrm>
            <a:off x="4572000" y="1524000"/>
            <a:ext cx="3622850" cy="2986000"/>
            <a:chOff x="4572000" y="1524000"/>
            <a:chExt cx="3622850" cy="2986000"/>
          </a:xfrm>
        </p:grpSpPr>
        <p:sp>
          <p:nvSpPr>
            <p:cNvPr id="1693" name="Google Shape;1693;p48"/>
            <p:cNvSpPr txBox="1"/>
            <p:nvPr/>
          </p:nvSpPr>
          <p:spPr>
            <a:xfrm>
              <a:off x="5140850" y="3227738"/>
              <a:ext cx="30540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سوسک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1694" name="Google Shape;1694;p48"/>
            <p:cNvSpPr txBox="1"/>
            <p:nvPr/>
          </p:nvSpPr>
          <p:spPr>
            <a:xfrm>
              <a:off x="4572000" y="3613300"/>
              <a:ext cx="3622850" cy="89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این قالب پاورپوینت شامل 32 اسلاید ابتدایی حرفه ای و متحرک است که به صورت رایگان در اختیار شما قرار می گیرد. همچنین، 7 اسلاید دیگر که به عنوان اسلایدهای کمکی مانند اشکال و جداول بوده، کاملا قابل ویرایش هستند</a:t>
              </a:r>
              <a:endParaRPr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  <p:sp>
          <p:nvSpPr>
            <p:cNvPr id="1695" name="Google Shape;1695;p48"/>
            <p:cNvSpPr txBox="1"/>
            <p:nvPr/>
          </p:nvSpPr>
          <p:spPr>
            <a:xfrm>
              <a:off x="6567650" y="1524000"/>
              <a:ext cx="1627200" cy="4662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25%</a:t>
              </a:r>
              <a:endParaRPr sz="3000" b="1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</p:grpSp>
      <p:sp>
        <p:nvSpPr>
          <p:cNvPr id="1696" name="Google Shape;1696;p48"/>
          <p:cNvSpPr/>
          <p:nvPr/>
        </p:nvSpPr>
        <p:spPr>
          <a:xfrm>
            <a:off x="948051" y="2447850"/>
            <a:ext cx="3054000" cy="5154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697" name="Google Shape;1697;p48"/>
          <p:cNvSpPr/>
          <p:nvPr/>
        </p:nvSpPr>
        <p:spPr>
          <a:xfrm>
            <a:off x="948051" y="2447850"/>
            <a:ext cx="2196600" cy="515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698" name="Google Shape;1698;p48"/>
          <p:cNvSpPr/>
          <p:nvPr/>
        </p:nvSpPr>
        <p:spPr>
          <a:xfrm>
            <a:off x="5140851" y="2447850"/>
            <a:ext cx="3054000" cy="5154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699" name="Google Shape;1699;p48"/>
          <p:cNvSpPr/>
          <p:nvPr/>
        </p:nvSpPr>
        <p:spPr>
          <a:xfrm>
            <a:off x="7244155" y="2447850"/>
            <a:ext cx="950700" cy="51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700" name="Google Shape;1700;p48"/>
          <p:cNvGrpSpPr/>
          <p:nvPr/>
        </p:nvGrpSpPr>
        <p:grpSpPr>
          <a:xfrm rot="-842051">
            <a:off x="2751819" y="1303515"/>
            <a:ext cx="1147915" cy="985104"/>
            <a:chOff x="6547028" y="2909626"/>
            <a:chExt cx="1707792" cy="1465572"/>
          </a:xfrm>
        </p:grpSpPr>
        <p:sp>
          <p:nvSpPr>
            <p:cNvPr id="1701" name="Google Shape;1701;p48"/>
            <p:cNvSpPr/>
            <p:nvPr/>
          </p:nvSpPr>
          <p:spPr>
            <a:xfrm rot="899965" flipH="1">
              <a:off x="6667528" y="3080235"/>
              <a:ext cx="1466420" cy="1124206"/>
            </a:xfrm>
            <a:custGeom>
              <a:avLst/>
              <a:gdLst/>
              <a:ahLst/>
              <a:cxnLst/>
              <a:rect l="l" t="t" r="r" b="b"/>
              <a:pathLst>
                <a:path w="17862" h="13694" extrusionOk="0">
                  <a:moveTo>
                    <a:pt x="1336" y="10377"/>
                  </a:moveTo>
                  <a:cubicBezTo>
                    <a:pt x="1322" y="10527"/>
                    <a:pt x="1328" y="10683"/>
                    <a:pt x="1353" y="10840"/>
                  </a:cubicBezTo>
                  <a:cubicBezTo>
                    <a:pt x="1434" y="11343"/>
                    <a:pt x="1714" y="11787"/>
                    <a:pt x="2142" y="12087"/>
                  </a:cubicBezTo>
                  <a:cubicBezTo>
                    <a:pt x="2366" y="12246"/>
                    <a:pt x="2616" y="12354"/>
                    <a:pt x="2877" y="12408"/>
                  </a:cubicBezTo>
                  <a:cubicBezTo>
                    <a:pt x="2850" y="12698"/>
                    <a:pt x="2822" y="13113"/>
                    <a:pt x="2842" y="13449"/>
                  </a:cubicBezTo>
                  <a:cubicBezTo>
                    <a:pt x="2852" y="13588"/>
                    <a:pt x="2966" y="13694"/>
                    <a:pt x="3102" y="13694"/>
                  </a:cubicBezTo>
                  <a:cubicBezTo>
                    <a:pt x="3107" y="13694"/>
                    <a:pt x="3113" y="13692"/>
                    <a:pt x="3118" y="13692"/>
                  </a:cubicBezTo>
                  <a:cubicBezTo>
                    <a:pt x="3262" y="13684"/>
                    <a:pt x="3371" y="13559"/>
                    <a:pt x="3362" y="13417"/>
                  </a:cubicBezTo>
                  <a:cubicBezTo>
                    <a:pt x="3347" y="13178"/>
                    <a:pt x="3361" y="12825"/>
                    <a:pt x="3397" y="12444"/>
                  </a:cubicBezTo>
                  <a:cubicBezTo>
                    <a:pt x="3459" y="12440"/>
                    <a:pt x="3521" y="12433"/>
                    <a:pt x="3583" y="12422"/>
                  </a:cubicBezTo>
                  <a:cubicBezTo>
                    <a:pt x="3823" y="12385"/>
                    <a:pt x="4047" y="12363"/>
                    <a:pt x="4261" y="12356"/>
                  </a:cubicBezTo>
                  <a:cubicBezTo>
                    <a:pt x="4232" y="12657"/>
                    <a:pt x="4201" y="13097"/>
                    <a:pt x="4223" y="13449"/>
                  </a:cubicBezTo>
                  <a:cubicBezTo>
                    <a:pt x="4231" y="13588"/>
                    <a:pt x="4345" y="13694"/>
                    <a:pt x="4481" y="13694"/>
                  </a:cubicBezTo>
                  <a:cubicBezTo>
                    <a:pt x="4487" y="13694"/>
                    <a:pt x="4493" y="13694"/>
                    <a:pt x="4498" y="13692"/>
                  </a:cubicBezTo>
                  <a:cubicBezTo>
                    <a:pt x="4642" y="13684"/>
                    <a:pt x="4750" y="13559"/>
                    <a:pt x="4741" y="13417"/>
                  </a:cubicBezTo>
                  <a:cubicBezTo>
                    <a:pt x="4725" y="13123"/>
                    <a:pt x="4748" y="12716"/>
                    <a:pt x="4784" y="12367"/>
                  </a:cubicBezTo>
                  <a:cubicBezTo>
                    <a:pt x="5068" y="12387"/>
                    <a:pt x="5342" y="12428"/>
                    <a:pt x="5629" y="12479"/>
                  </a:cubicBezTo>
                  <a:cubicBezTo>
                    <a:pt x="5607" y="12751"/>
                    <a:pt x="5582" y="13138"/>
                    <a:pt x="5602" y="13449"/>
                  </a:cubicBezTo>
                  <a:cubicBezTo>
                    <a:pt x="5610" y="13588"/>
                    <a:pt x="5725" y="13694"/>
                    <a:pt x="5862" y="13694"/>
                  </a:cubicBezTo>
                  <a:cubicBezTo>
                    <a:pt x="5867" y="13694"/>
                    <a:pt x="5872" y="13694"/>
                    <a:pt x="5878" y="13692"/>
                  </a:cubicBezTo>
                  <a:cubicBezTo>
                    <a:pt x="6021" y="13684"/>
                    <a:pt x="6131" y="13559"/>
                    <a:pt x="6122" y="13417"/>
                  </a:cubicBezTo>
                  <a:cubicBezTo>
                    <a:pt x="6109" y="13205"/>
                    <a:pt x="6118" y="12909"/>
                    <a:pt x="6144" y="12575"/>
                  </a:cubicBezTo>
                  <a:cubicBezTo>
                    <a:pt x="6412" y="12626"/>
                    <a:pt x="6691" y="12680"/>
                    <a:pt x="6990" y="12729"/>
                  </a:cubicBezTo>
                  <a:cubicBezTo>
                    <a:pt x="6975" y="12959"/>
                    <a:pt x="6967" y="13222"/>
                    <a:pt x="6981" y="13449"/>
                  </a:cubicBezTo>
                  <a:cubicBezTo>
                    <a:pt x="6989" y="13588"/>
                    <a:pt x="7105" y="13694"/>
                    <a:pt x="7242" y="13694"/>
                  </a:cubicBezTo>
                  <a:cubicBezTo>
                    <a:pt x="7246" y="13694"/>
                    <a:pt x="7252" y="13694"/>
                    <a:pt x="7258" y="13692"/>
                  </a:cubicBezTo>
                  <a:cubicBezTo>
                    <a:pt x="7400" y="13684"/>
                    <a:pt x="7512" y="13559"/>
                    <a:pt x="7503" y="13417"/>
                  </a:cubicBezTo>
                  <a:cubicBezTo>
                    <a:pt x="7491" y="13256"/>
                    <a:pt x="7495" y="13043"/>
                    <a:pt x="7508" y="12801"/>
                  </a:cubicBezTo>
                  <a:cubicBezTo>
                    <a:pt x="7776" y="12833"/>
                    <a:pt x="8060" y="12857"/>
                    <a:pt x="8362" y="12872"/>
                  </a:cubicBezTo>
                  <a:cubicBezTo>
                    <a:pt x="8354" y="13059"/>
                    <a:pt x="8349" y="13266"/>
                    <a:pt x="8361" y="13449"/>
                  </a:cubicBezTo>
                  <a:cubicBezTo>
                    <a:pt x="8369" y="13588"/>
                    <a:pt x="8484" y="13694"/>
                    <a:pt x="8621" y="13694"/>
                  </a:cubicBezTo>
                  <a:cubicBezTo>
                    <a:pt x="8625" y="13694"/>
                    <a:pt x="8631" y="13692"/>
                    <a:pt x="8638" y="13692"/>
                  </a:cubicBezTo>
                  <a:cubicBezTo>
                    <a:pt x="8781" y="13684"/>
                    <a:pt x="8891" y="13559"/>
                    <a:pt x="8882" y="13417"/>
                  </a:cubicBezTo>
                  <a:cubicBezTo>
                    <a:pt x="8873" y="13274"/>
                    <a:pt x="8874" y="13092"/>
                    <a:pt x="8884" y="12886"/>
                  </a:cubicBezTo>
                  <a:cubicBezTo>
                    <a:pt x="8969" y="12886"/>
                    <a:pt x="9056" y="12884"/>
                    <a:pt x="9144" y="12881"/>
                  </a:cubicBezTo>
                  <a:lnTo>
                    <a:pt x="9146" y="12881"/>
                  </a:lnTo>
                  <a:cubicBezTo>
                    <a:pt x="9343" y="12878"/>
                    <a:pt x="9543" y="12868"/>
                    <a:pt x="9742" y="12853"/>
                  </a:cubicBezTo>
                  <a:cubicBezTo>
                    <a:pt x="9741" y="12999"/>
                    <a:pt x="9741" y="13143"/>
                    <a:pt x="9740" y="13276"/>
                  </a:cubicBezTo>
                  <a:lnTo>
                    <a:pt x="9740" y="13431"/>
                  </a:lnTo>
                  <a:cubicBezTo>
                    <a:pt x="9739" y="13575"/>
                    <a:pt x="9856" y="13692"/>
                    <a:pt x="10000" y="13694"/>
                  </a:cubicBezTo>
                  <a:lnTo>
                    <a:pt x="10001" y="13694"/>
                  </a:lnTo>
                  <a:cubicBezTo>
                    <a:pt x="10144" y="13694"/>
                    <a:pt x="10261" y="13577"/>
                    <a:pt x="10261" y="13434"/>
                  </a:cubicBezTo>
                  <a:lnTo>
                    <a:pt x="10262" y="13279"/>
                  </a:lnTo>
                  <a:cubicBezTo>
                    <a:pt x="10262" y="13130"/>
                    <a:pt x="10263" y="12967"/>
                    <a:pt x="10264" y="12804"/>
                  </a:cubicBezTo>
                  <a:cubicBezTo>
                    <a:pt x="10548" y="12772"/>
                    <a:pt x="10837" y="12729"/>
                    <a:pt x="11132" y="12676"/>
                  </a:cubicBezTo>
                  <a:cubicBezTo>
                    <a:pt x="11134" y="12915"/>
                    <a:pt x="11132" y="13187"/>
                    <a:pt x="11119" y="13419"/>
                  </a:cubicBezTo>
                  <a:cubicBezTo>
                    <a:pt x="11112" y="13564"/>
                    <a:pt x="11223" y="13685"/>
                    <a:pt x="11366" y="13692"/>
                  </a:cubicBezTo>
                  <a:cubicBezTo>
                    <a:pt x="11372" y="13694"/>
                    <a:pt x="11375" y="13694"/>
                    <a:pt x="11380" y="13694"/>
                  </a:cubicBezTo>
                  <a:cubicBezTo>
                    <a:pt x="11519" y="13694"/>
                    <a:pt x="11634" y="13585"/>
                    <a:pt x="11641" y="13446"/>
                  </a:cubicBezTo>
                  <a:cubicBezTo>
                    <a:pt x="11656" y="13169"/>
                    <a:pt x="11656" y="12844"/>
                    <a:pt x="11654" y="12574"/>
                  </a:cubicBezTo>
                  <a:cubicBezTo>
                    <a:pt x="11678" y="12568"/>
                    <a:pt x="11705" y="12563"/>
                    <a:pt x="11731" y="12557"/>
                  </a:cubicBezTo>
                  <a:cubicBezTo>
                    <a:pt x="11772" y="12550"/>
                    <a:pt x="11812" y="12539"/>
                    <a:pt x="11851" y="12529"/>
                  </a:cubicBezTo>
                  <a:cubicBezTo>
                    <a:pt x="11887" y="12582"/>
                    <a:pt x="11914" y="12635"/>
                    <a:pt x="11933" y="12686"/>
                  </a:cubicBezTo>
                  <a:cubicBezTo>
                    <a:pt x="11970" y="12796"/>
                    <a:pt x="12072" y="12864"/>
                    <a:pt x="12179" y="12864"/>
                  </a:cubicBezTo>
                  <a:cubicBezTo>
                    <a:pt x="12208" y="12864"/>
                    <a:pt x="12236" y="12859"/>
                    <a:pt x="12264" y="12849"/>
                  </a:cubicBezTo>
                  <a:cubicBezTo>
                    <a:pt x="12401" y="12803"/>
                    <a:pt x="12473" y="12653"/>
                    <a:pt x="12426" y="12518"/>
                  </a:cubicBezTo>
                  <a:cubicBezTo>
                    <a:pt x="12410" y="12471"/>
                    <a:pt x="12391" y="12427"/>
                    <a:pt x="12368" y="12382"/>
                  </a:cubicBezTo>
                  <a:cubicBezTo>
                    <a:pt x="12521" y="12333"/>
                    <a:pt x="12668" y="12275"/>
                    <a:pt x="12811" y="12214"/>
                  </a:cubicBezTo>
                  <a:cubicBezTo>
                    <a:pt x="12941" y="12309"/>
                    <a:pt x="13041" y="12408"/>
                    <a:pt x="13102" y="12509"/>
                  </a:cubicBezTo>
                  <a:cubicBezTo>
                    <a:pt x="13150" y="12588"/>
                    <a:pt x="13236" y="12634"/>
                    <a:pt x="13325" y="12634"/>
                  </a:cubicBezTo>
                  <a:cubicBezTo>
                    <a:pt x="13371" y="12634"/>
                    <a:pt x="13416" y="12622"/>
                    <a:pt x="13459" y="12595"/>
                  </a:cubicBezTo>
                  <a:cubicBezTo>
                    <a:pt x="13582" y="12521"/>
                    <a:pt x="13622" y="12362"/>
                    <a:pt x="13546" y="12239"/>
                  </a:cubicBezTo>
                  <a:cubicBezTo>
                    <a:pt x="13489" y="12142"/>
                    <a:pt x="13412" y="12049"/>
                    <a:pt x="13321" y="11959"/>
                  </a:cubicBezTo>
                  <a:cubicBezTo>
                    <a:pt x="13579" y="11812"/>
                    <a:pt x="13821" y="11644"/>
                    <a:pt x="14044" y="11454"/>
                  </a:cubicBezTo>
                  <a:cubicBezTo>
                    <a:pt x="14268" y="11541"/>
                    <a:pt x="14443" y="11651"/>
                    <a:pt x="14546" y="11771"/>
                  </a:cubicBezTo>
                  <a:cubicBezTo>
                    <a:pt x="14598" y="11833"/>
                    <a:pt x="14671" y="11863"/>
                    <a:pt x="14745" y="11863"/>
                  </a:cubicBezTo>
                  <a:cubicBezTo>
                    <a:pt x="14806" y="11863"/>
                    <a:pt x="14866" y="11842"/>
                    <a:pt x="14914" y="11801"/>
                  </a:cubicBezTo>
                  <a:cubicBezTo>
                    <a:pt x="15024" y="11705"/>
                    <a:pt x="15037" y="11541"/>
                    <a:pt x="14944" y="11433"/>
                  </a:cubicBezTo>
                  <a:cubicBezTo>
                    <a:pt x="14807" y="11273"/>
                    <a:pt x="14629" y="11155"/>
                    <a:pt x="14451" y="11065"/>
                  </a:cubicBezTo>
                  <a:cubicBezTo>
                    <a:pt x="14646" y="10855"/>
                    <a:pt x="14824" y="10625"/>
                    <a:pt x="14982" y="10378"/>
                  </a:cubicBezTo>
                  <a:cubicBezTo>
                    <a:pt x="15151" y="10430"/>
                    <a:pt x="15286" y="10499"/>
                    <a:pt x="15380" y="10583"/>
                  </a:cubicBezTo>
                  <a:cubicBezTo>
                    <a:pt x="15430" y="10625"/>
                    <a:pt x="15492" y="10646"/>
                    <a:pt x="15553" y="10646"/>
                  </a:cubicBezTo>
                  <a:cubicBezTo>
                    <a:pt x="15625" y="10646"/>
                    <a:pt x="15696" y="10617"/>
                    <a:pt x="15748" y="10558"/>
                  </a:cubicBezTo>
                  <a:cubicBezTo>
                    <a:pt x="15844" y="10450"/>
                    <a:pt x="15833" y="10286"/>
                    <a:pt x="15725" y="10191"/>
                  </a:cubicBezTo>
                  <a:cubicBezTo>
                    <a:pt x="15599" y="10078"/>
                    <a:pt x="15437" y="9988"/>
                    <a:pt x="15247" y="9917"/>
                  </a:cubicBezTo>
                  <a:cubicBezTo>
                    <a:pt x="15315" y="9779"/>
                    <a:pt x="15380" y="9638"/>
                    <a:pt x="15440" y="9493"/>
                  </a:cubicBezTo>
                  <a:cubicBezTo>
                    <a:pt x="15493" y="9363"/>
                    <a:pt x="15541" y="9231"/>
                    <a:pt x="15586" y="9093"/>
                  </a:cubicBezTo>
                  <a:cubicBezTo>
                    <a:pt x="15703" y="9125"/>
                    <a:pt x="15800" y="9167"/>
                    <a:pt x="15875" y="9220"/>
                  </a:cubicBezTo>
                  <a:cubicBezTo>
                    <a:pt x="15919" y="9250"/>
                    <a:pt x="15972" y="9266"/>
                    <a:pt x="16023" y="9266"/>
                  </a:cubicBezTo>
                  <a:cubicBezTo>
                    <a:pt x="16106" y="9266"/>
                    <a:pt x="16187" y="9227"/>
                    <a:pt x="16238" y="9154"/>
                  </a:cubicBezTo>
                  <a:cubicBezTo>
                    <a:pt x="16319" y="9035"/>
                    <a:pt x="16291" y="8873"/>
                    <a:pt x="16171" y="8791"/>
                  </a:cubicBezTo>
                  <a:cubicBezTo>
                    <a:pt x="16048" y="8706"/>
                    <a:pt x="15901" y="8640"/>
                    <a:pt x="15732" y="8592"/>
                  </a:cubicBezTo>
                  <a:cubicBezTo>
                    <a:pt x="15821" y="8238"/>
                    <a:pt x="15890" y="7856"/>
                    <a:pt x="15941" y="7442"/>
                  </a:cubicBezTo>
                  <a:cubicBezTo>
                    <a:pt x="15991" y="7033"/>
                    <a:pt x="16144" y="6664"/>
                    <a:pt x="16383" y="6374"/>
                  </a:cubicBezTo>
                  <a:cubicBezTo>
                    <a:pt x="16743" y="5935"/>
                    <a:pt x="16935" y="5416"/>
                    <a:pt x="16935" y="4869"/>
                  </a:cubicBezTo>
                  <a:cubicBezTo>
                    <a:pt x="16935" y="4457"/>
                    <a:pt x="16824" y="4055"/>
                    <a:pt x="16614" y="3693"/>
                  </a:cubicBezTo>
                  <a:cubicBezTo>
                    <a:pt x="16735" y="3429"/>
                    <a:pt x="16695" y="3144"/>
                    <a:pt x="16503" y="2889"/>
                  </a:cubicBezTo>
                  <a:cubicBezTo>
                    <a:pt x="17063" y="2535"/>
                    <a:pt x="17660" y="2089"/>
                    <a:pt x="17835" y="819"/>
                  </a:cubicBezTo>
                  <a:cubicBezTo>
                    <a:pt x="17862" y="629"/>
                    <a:pt x="17812" y="440"/>
                    <a:pt x="17696" y="287"/>
                  </a:cubicBezTo>
                  <a:cubicBezTo>
                    <a:pt x="17580" y="132"/>
                    <a:pt x="17411" y="34"/>
                    <a:pt x="17219" y="8"/>
                  </a:cubicBezTo>
                  <a:cubicBezTo>
                    <a:pt x="17186" y="3"/>
                    <a:pt x="17153" y="1"/>
                    <a:pt x="17119" y="1"/>
                  </a:cubicBezTo>
                  <a:cubicBezTo>
                    <a:pt x="16934" y="1"/>
                    <a:pt x="16756" y="71"/>
                    <a:pt x="16619" y="204"/>
                  </a:cubicBezTo>
                  <a:cubicBezTo>
                    <a:pt x="16516" y="303"/>
                    <a:pt x="16514" y="468"/>
                    <a:pt x="16614" y="572"/>
                  </a:cubicBezTo>
                  <a:cubicBezTo>
                    <a:pt x="16631" y="591"/>
                    <a:pt x="16651" y="606"/>
                    <a:pt x="16673" y="619"/>
                  </a:cubicBezTo>
                  <a:cubicBezTo>
                    <a:pt x="16670" y="632"/>
                    <a:pt x="16668" y="644"/>
                    <a:pt x="16666" y="658"/>
                  </a:cubicBezTo>
                  <a:cubicBezTo>
                    <a:pt x="16628" y="927"/>
                    <a:pt x="16573" y="1125"/>
                    <a:pt x="16496" y="1282"/>
                  </a:cubicBezTo>
                  <a:cubicBezTo>
                    <a:pt x="16453" y="1255"/>
                    <a:pt x="16404" y="1241"/>
                    <a:pt x="16355" y="1241"/>
                  </a:cubicBezTo>
                  <a:cubicBezTo>
                    <a:pt x="16280" y="1241"/>
                    <a:pt x="16206" y="1274"/>
                    <a:pt x="16154" y="1335"/>
                  </a:cubicBezTo>
                  <a:cubicBezTo>
                    <a:pt x="16034" y="1481"/>
                    <a:pt x="15864" y="1588"/>
                    <a:pt x="15629" y="1735"/>
                  </a:cubicBezTo>
                  <a:cubicBezTo>
                    <a:pt x="15457" y="1841"/>
                    <a:pt x="15267" y="1961"/>
                    <a:pt x="15068" y="2115"/>
                  </a:cubicBezTo>
                  <a:cubicBezTo>
                    <a:pt x="14761" y="2044"/>
                    <a:pt x="14443" y="2007"/>
                    <a:pt x="14138" y="2007"/>
                  </a:cubicBezTo>
                  <a:cubicBezTo>
                    <a:pt x="13832" y="2007"/>
                    <a:pt x="13515" y="2044"/>
                    <a:pt x="13210" y="2115"/>
                  </a:cubicBezTo>
                  <a:cubicBezTo>
                    <a:pt x="13010" y="1961"/>
                    <a:pt x="12819" y="1841"/>
                    <a:pt x="12648" y="1735"/>
                  </a:cubicBezTo>
                  <a:cubicBezTo>
                    <a:pt x="12164" y="1433"/>
                    <a:pt x="11963" y="1307"/>
                    <a:pt x="11870" y="624"/>
                  </a:cubicBezTo>
                  <a:cubicBezTo>
                    <a:pt x="11820" y="263"/>
                    <a:pt x="11510" y="1"/>
                    <a:pt x="11156" y="1"/>
                  </a:cubicBezTo>
                  <a:cubicBezTo>
                    <a:pt x="11123" y="1"/>
                    <a:pt x="11089" y="3"/>
                    <a:pt x="11056" y="8"/>
                  </a:cubicBezTo>
                  <a:cubicBezTo>
                    <a:pt x="10865" y="34"/>
                    <a:pt x="10696" y="132"/>
                    <a:pt x="10580" y="287"/>
                  </a:cubicBezTo>
                  <a:cubicBezTo>
                    <a:pt x="10464" y="440"/>
                    <a:pt x="10414" y="629"/>
                    <a:pt x="10441" y="819"/>
                  </a:cubicBezTo>
                  <a:cubicBezTo>
                    <a:pt x="10616" y="2089"/>
                    <a:pt x="11213" y="2535"/>
                    <a:pt x="11772" y="2889"/>
                  </a:cubicBezTo>
                  <a:cubicBezTo>
                    <a:pt x="11581" y="3144"/>
                    <a:pt x="11541" y="3429"/>
                    <a:pt x="11663" y="3693"/>
                  </a:cubicBezTo>
                  <a:cubicBezTo>
                    <a:pt x="11452" y="4055"/>
                    <a:pt x="11342" y="4457"/>
                    <a:pt x="11342" y="4869"/>
                  </a:cubicBezTo>
                  <a:cubicBezTo>
                    <a:pt x="11342" y="5308"/>
                    <a:pt x="11470" y="5740"/>
                    <a:pt x="11709" y="6120"/>
                  </a:cubicBezTo>
                  <a:cubicBezTo>
                    <a:pt x="12047" y="6650"/>
                    <a:pt x="12139" y="7276"/>
                    <a:pt x="11963" y="7837"/>
                  </a:cubicBezTo>
                  <a:cubicBezTo>
                    <a:pt x="11952" y="7872"/>
                    <a:pt x="11942" y="7905"/>
                    <a:pt x="11929" y="7936"/>
                  </a:cubicBezTo>
                  <a:lnTo>
                    <a:pt x="11929" y="7939"/>
                  </a:lnTo>
                  <a:lnTo>
                    <a:pt x="11928" y="7941"/>
                  </a:lnTo>
                  <a:cubicBezTo>
                    <a:pt x="11917" y="7976"/>
                    <a:pt x="11903" y="8010"/>
                    <a:pt x="11889" y="8043"/>
                  </a:cubicBezTo>
                  <a:cubicBezTo>
                    <a:pt x="11732" y="8429"/>
                    <a:pt x="11521" y="8678"/>
                    <a:pt x="10917" y="8809"/>
                  </a:cubicBezTo>
                  <a:cubicBezTo>
                    <a:pt x="10116" y="8984"/>
                    <a:pt x="9463" y="9048"/>
                    <a:pt x="8893" y="9048"/>
                  </a:cubicBezTo>
                  <a:cubicBezTo>
                    <a:pt x="8113" y="9048"/>
                    <a:pt x="7487" y="8928"/>
                    <a:pt x="6838" y="8804"/>
                  </a:cubicBezTo>
                  <a:cubicBezTo>
                    <a:pt x="6578" y="8753"/>
                    <a:pt x="6308" y="8701"/>
                    <a:pt x="6021" y="8654"/>
                  </a:cubicBezTo>
                  <a:cubicBezTo>
                    <a:pt x="6008" y="8652"/>
                    <a:pt x="5995" y="8652"/>
                    <a:pt x="5980" y="8652"/>
                  </a:cubicBezTo>
                  <a:cubicBezTo>
                    <a:pt x="5855" y="8652"/>
                    <a:pt x="5743" y="8743"/>
                    <a:pt x="5724" y="8871"/>
                  </a:cubicBezTo>
                  <a:cubicBezTo>
                    <a:pt x="5724" y="8873"/>
                    <a:pt x="5724" y="8873"/>
                    <a:pt x="5724" y="8874"/>
                  </a:cubicBezTo>
                  <a:cubicBezTo>
                    <a:pt x="5495" y="8842"/>
                    <a:pt x="5258" y="8816"/>
                    <a:pt x="5009" y="8799"/>
                  </a:cubicBezTo>
                  <a:cubicBezTo>
                    <a:pt x="5009" y="8798"/>
                    <a:pt x="5010" y="8797"/>
                    <a:pt x="5010" y="8796"/>
                  </a:cubicBezTo>
                  <a:cubicBezTo>
                    <a:pt x="5016" y="8652"/>
                    <a:pt x="4903" y="8530"/>
                    <a:pt x="4758" y="8526"/>
                  </a:cubicBezTo>
                  <a:cubicBezTo>
                    <a:pt x="4645" y="8521"/>
                    <a:pt x="4532" y="8519"/>
                    <a:pt x="4419" y="8519"/>
                  </a:cubicBezTo>
                  <a:cubicBezTo>
                    <a:pt x="4149" y="8519"/>
                    <a:pt x="3879" y="8531"/>
                    <a:pt x="3608" y="8555"/>
                  </a:cubicBezTo>
                  <a:cubicBezTo>
                    <a:pt x="3316" y="8147"/>
                    <a:pt x="3228" y="7717"/>
                    <a:pt x="3285" y="7027"/>
                  </a:cubicBezTo>
                  <a:cubicBezTo>
                    <a:pt x="3300" y="6834"/>
                    <a:pt x="3240" y="6648"/>
                    <a:pt x="3116" y="6501"/>
                  </a:cubicBezTo>
                  <a:cubicBezTo>
                    <a:pt x="2992" y="6354"/>
                    <a:pt x="2819" y="6264"/>
                    <a:pt x="2625" y="6248"/>
                  </a:cubicBezTo>
                  <a:cubicBezTo>
                    <a:pt x="2605" y="6247"/>
                    <a:pt x="2584" y="6247"/>
                    <a:pt x="2565" y="6247"/>
                  </a:cubicBezTo>
                  <a:cubicBezTo>
                    <a:pt x="2195" y="6247"/>
                    <a:pt x="1878" y="6531"/>
                    <a:pt x="1849" y="6907"/>
                  </a:cubicBezTo>
                  <a:cubicBezTo>
                    <a:pt x="1779" y="7733"/>
                    <a:pt x="1878" y="8375"/>
                    <a:pt x="2167" y="8952"/>
                  </a:cubicBezTo>
                  <a:cubicBezTo>
                    <a:pt x="2119" y="8985"/>
                    <a:pt x="2070" y="9021"/>
                    <a:pt x="2024" y="9059"/>
                  </a:cubicBezTo>
                  <a:cubicBezTo>
                    <a:pt x="1705" y="8728"/>
                    <a:pt x="1551" y="8332"/>
                    <a:pt x="1477" y="7688"/>
                  </a:cubicBezTo>
                  <a:cubicBezTo>
                    <a:pt x="1437" y="7320"/>
                    <a:pt x="1125" y="7047"/>
                    <a:pt x="763" y="7047"/>
                  </a:cubicBezTo>
                  <a:cubicBezTo>
                    <a:pt x="736" y="7047"/>
                    <a:pt x="709" y="7048"/>
                    <a:pt x="682" y="7051"/>
                  </a:cubicBezTo>
                  <a:cubicBezTo>
                    <a:pt x="286" y="7095"/>
                    <a:pt x="1" y="7453"/>
                    <a:pt x="46" y="7849"/>
                  </a:cubicBezTo>
                  <a:cubicBezTo>
                    <a:pt x="173" y="8993"/>
                    <a:pt x="563" y="9759"/>
                    <a:pt x="1336" y="10377"/>
                  </a:cubicBezTo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1702" name="Google Shape;1702;p48"/>
            <p:cNvGrpSpPr/>
            <p:nvPr/>
          </p:nvGrpSpPr>
          <p:grpSpPr>
            <a:xfrm rot="899986" flipH="1">
              <a:off x="6667977" y="3080372"/>
              <a:ext cx="1466347" cy="1124221"/>
              <a:chOff x="4707409" y="936235"/>
              <a:chExt cx="518177" cy="397263"/>
            </a:xfrm>
          </p:grpSpPr>
          <p:sp>
            <p:nvSpPr>
              <p:cNvPr id="1703" name="Google Shape;1703;p48"/>
              <p:cNvSpPr/>
              <p:nvPr/>
            </p:nvSpPr>
            <p:spPr>
              <a:xfrm>
                <a:off x="4715387" y="1148211"/>
                <a:ext cx="66288" cy="91411"/>
              </a:xfrm>
              <a:custGeom>
                <a:avLst/>
                <a:gdLst/>
                <a:ahLst/>
                <a:cxnLst/>
                <a:rect l="l" t="t" r="r" b="b"/>
                <a:pathLst>
                  <a:path w="2285" h="3151" extrusionOk="0">
                    <a:moveTo>
                      <a:pt x="488" y="0"/>
                    </a:moveTo>
                    <a:cubicBezTo>
                      <a:pt x="470" y="0"/>
                      <a:pt x="453" y="2"/>
                      <a:pt x="435" y="4"/>
                    </a:cubicBezTo>
                    <a:cubicBezTo>
                      <a:pt x="183" y="31"/>
                      <a:pt x="0" y="259"/>
                      <a:pt x="29" y="512"/>
                    </a:cubicBezTo>
                    <a:cubicBezTo>
                      <a:pt x="165" y="1714"/>
                      <a:pt x="591" y="2456"/>
                      <a:pt x="1505" y="3072"/>
                    </a:cubicBezTo>
                    <a:cubicBezTo>
                      <a:pt x="1584" y="3125"/>
                      <a:pt x="1674" y="3150"/>
                      <a:pt x="1762" y="3150"/>
                    </a:cubicBezTo>
                    <a:cubicBezTo>
                      <a:pt x="1910" y="3150"/>
                      <a:pt x="2055" y="3080"/>
                      <a:pt x="2144" y="2949"/>
                    </a:cubicBezTo>
                    <a:cubicBezTo>
                      <a:pt x="2285" y="2738"/>
                      <a:pt x="2230" y="2452"/>
                      <a:pt x="2020" y="2308"/>
                    </a:cubicBezTo>
                    <a:cubicBezTo>
                      <a:pt x="1331" y="1845"/>
                      <a:pt x="1051" y="1347"/>
                      <a:pt x="945" y="408"/>
                    </a:cubicBezTo>
                    <a:cubicBezTo>
                      <a:pt x="919" y="174"/>
                      <a:pt x="719" y="0"/>
                      <a:pt x="4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04" name="Google Shape;1704;p48"/>
              <p:cNvSpPr/>
              <p:nvPr/>
            </p:nvSpPr>
            <p:spPr>
              <a:xfrm>
                <a:off x="4765632" y="1125003"/>
                <a:ext cx="54655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3354" extrusionOk="0">
                    <a:moveTo>
                      <a:pt x="558" y="1"/>
                    </a:moveTo>
                    <a:cubicBezTo>
                      <a:pt x="321" y="1"/>
                      <a:pt x="121" y="181"/>
                      <a:pt x="99" y="422"/>
                    </a:cubicBezTo>
                    <a:cubicBezTo>
                      <a:pt x="0" y="1629"/>
                      <a:pt x="276" y="2438"/>
                      <a:pt x="1053" y="3219"/>
                    </a:cubicBezTo>
                    <a:cubicBezTo>
                      <a:pt x="1143" y="3309"/>
                      <a:pt x="1261" y="3354"/>
                      <a:pt x="1378" y="3354"/>
                    </a:cubicBezTo>
                    <a:cubicBezTo>
                      <a:pt x="1496" y="3354"/>
                      <a:pt x="1614" y="3310"/>
                      <a:pt x="1703" y="3221"/>
                    </a:cubicBezTo>
                    <a:cubicBezTo>
                      <a:pt x="1883" y="3041"/>
                      <a:pt x="1884" y="2749"/>
                      <a:pt x="1704" y="2570"/>
                    </a:cubicBezTo>
                    <a:cubicBezTo>
                      <a:pt x="1120" y="1981"/>
                      <a:pt x="939" y="1438"/>
                      <a:pt x="1017" y="498"/>
                    </a:cubicBezTo>
                    <a:cubicBezTo>
                      <a:pt x="1039" y="244"/>
                      <a:pt x="851" y="22"/>
                      <a:pt x="597" y="2"/>
                    </a:cubicBezTo>
                    <a:cubicBezTo>
                      <a:pt x="583" y="1"/>
                      <a:pt x="570" y="1"/>
                      <a:pt x="5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05" name="Google Shape;1705;p48"/>
              <p:cNvSpPr/>
              <p:nvPr/>
            </p:nvSpPr>
            <p:spPr>
              <a:xfrm>
                <a:off x="4749909" y="1011864"/>
                <a:ext cx="441242" cy="290622"/>
              </a:xfrm>
              <a:custGeom>
                <a:avLst/>
                <a:gdLst/>
                <a:ahLst/>
                <a:cxnLst/>
                <a:rect l="l" t="t" r="r" b="b"/>
                <a:pathLst>
                  <a:path w="15210" h="10018" extrusionOk="0">
                    <a:moveTo>
                      <a:pt x="12673" y="0"/>
                    </a:moveTo>
                    <a:cubicBezTo>
                      <a:pt x="11272" y="0"/>
                      <a:pt x="10138" y="1013"/>
                      <a:pt x="10138" y="2262"/>
                    </a:cubicBezTo>
                    <a:cubicBezTo>
                      <a:pt x="10138" y="2666"/>
                      <a:pt x="10258" y="3044"/>
                      <a:pt x="10464" y="3373"/>
                    </a:cubicBezTo>
                    <a:cubicBezTo>
                      <a:pt x="10831" y="3950"/>
                      <a:pt x="10952" y="4656"/>
                      <a:pt x="10747" y="5308"/>
                    </a:cubicBezTo>
                    <a:cubicBezTo>
                      <a:pt x="10722" y="5388"/>
                      <a:pt x="10697" y="5463"/>
                      <a:pt x="10666" y="5536"/>
                    </a:cubicBezTo>
                    <a:cubicBezTo>
                      <a:pt x="10485" y="5977"/>
                      <a:pt x="10220" y="6304"/>
                      <a:pt x="9507" y="6458"/>
                    </a:cubicBezTo>
                    <a:cubicBezTo>
                      <a:pt x="8680" y="6637"/>
                      <a:pt x="8010" y="6703"/>
                      <a:pt x="7422" y="6703"/>
                    </a:cubicBezTo>
                    <a:cubicBezTo>
                      <a:pt x="6626" y="6703"/>
                      <a:pt x="5986" y="6580"/>
                      <a:pt x="5324" y="6453"/>
                    </a:cubicBezTo>
                    <a:cubicBezTo>
                      <a:pt x="4629" y="6318"/>
                      <a:pt x="3871" y="6171"/>
                      <a:pt x="2960" y="6171"/>
                    </a:cubicBezTo>
                    <a:cubicBezTo>
                      <a:pt x="2517" y="6171"/>
                      <a:pt x="2037" y="6207"/>
                      <a:pt x="1512" y="6294"/>
                    </a:cubicBezTo>
                    <a:cubicBezTo>
                      <a:pt x="611" y="6443"/>
                      <a:pt x="1" y="7292"/>
                      <a:pt x="147" y="8191"/>
                    </a:cubicBezTo>
                    <a:cubicBezTo>
                      <a:pt x="277" y="9003"/>
                      <a:pt x="1006" y="9580"/>
                      <a:pt x="1810" y="9580"/>
                    </a:cubicBezTo>
                    <a:cubicBezTo>
                      <a:pt x="1897" y="9580"/>
                      <a:pt x="1987" y="9573"/>
                      <a:pt x="2075" y="9559"/>
                    </a:cubicBezTo>
                    <a:cubicBezTo>
                      <a:pt x="2395" y="9507"/>
                      <a:pt x="2683" y="9486"/>
                      <a:pt x="2958" y="9486"/>
                    </a:cubicBezTo>
                    <a:cubicBezTo>
                      <a:pt x="3553" y="9486"/>
                      <a:pt x="4082" y="9587"/>
                      <a:pt x="4699" y="9706"/>
                    </a:cubicBezTo>
                    <a:cubicBezTo>
                      <a:pt x="5450" y="9851"/>
                      <a:pt x="6310" y="10018"/>
                      <a:pt x="7417" y="10018"/>
                    </a:cubicBezTo>
                    <a:cubicBezTo>
                      <a:pt x="8205" y="10018"/>
                      <a:pt x="9120" y="9932"/>
                      <a:pt x="10210" y="9696"/>
                    </a:cubicBezTo>
                    <a:cubicBezTo>
                      <a:pt x="11085" y="9506"/>
                      <a:pt x="11834" y="9146"/>
                      <a:pt x="12439" y="8625"/>
                    </a:cubicBezTo>
                    <a:cubicBezTo>
                      <a:pt x="12997" y="8145"/>
                      <a:pt x="13432" y="7527"/>
                      <a:pt x="13734" y="6787"/>
                    </a:cubicBezTo>
                    <a:cubicBezTo>
                      <a:pt x="13987" y="6166"/>
                      <a:pt x="14134" y="5492"/>
                      <a:pt x="14217" y="4803"/>
                    </a:cubicBezTo>
                    <a:cubicBezTo>
                      <a:pt x="14271" y="4364"/>
                      <a:pt x="14435" y="3941"/>
                      <a:pt x="14716" y="3599"/>
                    </a:cubicBezTo>
                    <a:cubicBezTo>
                      <a:pt x="15026" y="3225"/>
                      <a:pt x="15209" y="2763"/>
                      <a:pt x="15209" y="2262"/>
                    </a:cubicBezTo>
                    <a:cubicBezTo>
                      <a:pt x="15209" y="1013"/>
                      <a:pt x="14073" y="0"/>
                      <a:pt x="12673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06" name="Google Shape;1706;p48"/>
              <p:cNvSpPr/>
              <p:nvPr/>
            </p:nvSpPr>
            <p:spPr>
              <a:xfrm>
                <a:off x="4749909" y="1190885"/>
                <a:ext cx="149924" cy="105132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3624" extrusionOk="0">
                    <a:moveTo>
                      <a:pt x="2957" y="0"/>
                    </a:moveTo>
                    <a:cubicBezTo>
                      <a:pt x="2514" y="0"/>
                      <a:pt x="2036" y="36"/>
                      <a:pt x="1512" y="123"/>
                    </a:cubicBezTo>
                    <a:cubicBezTo>
                      <a:pt x="611" y="272"/>
                      <a:pt x="1" y="1121"/>
                      <a:pt x="147" y="2020"/>
                    </a:cubicBezTo>
                    <a:cubicBezTo>
                      <a:pt x="277" y="2832"/>
                      <a:pt x="1006" y="3409"/>
                      <a:pt x="1810" y="3409"/>
                    </a:cubicBezTo>
                    <a:cubicBezTo>
                      <a:pt x="1897" y="3409"/>
                      <a:pt x="1987" y="3402"/>
                      <a:pt x="2075" y="3388"/>
                    </a:cubicBezTo>
                    <a:cubicBezTo>
                      <a:pt x="2395" y="3336"/>
                      <a:pt x="2683" y="3315"/>
                      <a:pt x="2958" y="3315"/>
                    </a:cubicBezTo>
                    <a:cubicBezTo>
                      <a:pt x="3553" y="3315"/>
                      <a:pt x="4082" y="3416"/>
                      <a:pt x="4699" y="3535"/>
                    </a:cubicBezTo>
                    <a:cubicBezTo>
                      <a:pt x="4849" y="3564"/>
                      <a:pt x="5006" y="3594"/>
                      <a:pt x="5168" y="3624"/>
                    </a:cubicBezTo>
                    <a:cubicBezTo>
                      <a:pt x="4287" y="3228"/>
                      <a:pt x="3291" y="1254"/>
                      <a:pt x="4053" y="69"/>
                    </a:cubicBezTo>
                    <a:cubicBezTo>
                      <a:pt x="3711" y="28"/>
                      <a:pt x="3349" y="0"/>
                      <a:pt x="2957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07" name="Google Shape;1707;p48"/>
              <p:cNvSpPr/>
              <p:nvPr/>
            </p:nvSpPr>
            <p:spPr>
              <a:xfrm>
                <a:off x="4972677" y="1011864"/>
                <a:ext cx="218474" cy="290506"/>
              </a:xfrm>
              <a:custGeom>
                <a:avLst/>
                <a:gdLst/>
                <a:ahLst/>
                <a:cxnLst/>
                <a:rect l="l" t="t" r="r" b="b"/>
                <a:pathLst>
                  <a:path w="7531" h="10014" extrusionOk="0">
                    <a:moveTo>
                      <a:pt x="4994" y="0"/>
                    </a:moveTo>
                    <a:cubicBezTo>
                      <a:pt x="3593" y="0"/>
                      <a:pt x="2459" y="1013"/>
                      <a:pt x="2459" y="2262"/>
                    </a:cubicBezTo>
                    <a:cubicBezTo>
                      <a:pt x="2459" y="2666"/>
                      <a:pt x="2579" y="3044"/>
                      <a:pt x="2785" y="3373"/>
                    </a:cubicBezTo>
                    <a:cubicBezTo>
                      <a:pt x="3152" y="3950"/>
                      <a:pt x="3273" y="4656"/>
                      <a:pt x="3068" y="5308"/>
                    </a:cubicBezTo>
                    <a:cubicBezTo>
                      <a:pt x="3057" y="5343"/>
                      <a:pt x="3045" y="5377"/>
                      <a:pt x="3035" y="5411"/>
                    </a:cubicBezTo>
                    <a:cubicBezTo>
                      <a:pt x="2611" y="6731"/>
                      <a:pt x="2444" y="9405"/>
                      <a:pt x="1" y="10013"/>
                    </a:cubicBezTo>
                    <a:cubicBezTo>
                      <a:pt x="728" y="9996"/>
                      <a:pt x="1560" y="9906"/>
                      <a:pt x="2531" y="9696"/>
                    </a:cubicBezTo>
                    <a:cubicBezTo>
                      <a:pt x="3406" y="9506"/>
                      <a:pt x="4155" y="9146"/>
                      <a:pt x="4760" y="8625"/>
                    </a:cubicBezTo>
                    <a:cubicBezTo>
                      <a:pt x="5318" y="8145"/>
                      <a:pt x="5753" y="7527"/>
                      <a:pt x="6055" y="6787"/>
                    </a:cubicBezTo>
                    <a:cubicBezTo>
                      <a:pt x="6308" y="6166"/>
                      <a:pt x="6455" y="5492"/>
                      <a:pt x="6538" y="4803"/>
                    </a:cubicBezTo>
                    <a:cubicBezTo>
                      <a:pt x="6592" y="4364"/>
                      <a:pt x="6756" y="3941"/>
                      <a:pt x="7037" y="3599"/>
                    </a:cubicBezTo>
                    <a:cubicBezTo>
                      <a:pt x="7347" y="3225"/>
                      <a:pt x="7530" y="2763"/>
                      <a:pt x="7530" y="2262"/>
                    </a:cubicBezTo>
                    <a:cubicBezTo>
                      <a:pt x="7530" y="1013"/>
                      <a:pt x="6394" y="0"/>
                      <a:pt x="4994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08" name="Google Shape;1708;p48"/>
              <p:cNvSpPr/>
              <p:nvPr/>
            </p:nvSpPr>
            <p:spPr>
              <a:xfrm>
                <a:off x="5042069" y="1002030"/>
                <a:ext cx="151026" cy="65156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2246" extrusionOk="0">
                    <a:moveTo>
                      <a:pt x="2602" y="0"/>
                    </a:moveTo>
                    <a:cubicBezTo>
                      <a:pt x="1337" y="0"/>
                      <a:pt x="0" y="671"/>
                      <a:pt x="383" y="1357"/>
                    </a:cubicBezTo>
                    <a:cubicBezTo>
                      <a:pt x="683" y="1891"/>
                      <a:pt x="1857" y="2246"/>
                      <a:pt x="2602" y="2246"/>
                    </a:cubicBezTo>
                    <a:cubicBezTo>
                      <a:pt x="3347" y="2246"/>
                      <a:pt x="4521" y="1891"/>
                      <a:pt x="4820" y="1357"/>
                    </a:cubicBezTo>
                    <a:cubicBezTo>
                      <a:pt x="5205" y="671"/>
                      <a:pt x="3869" y="0"/>
                      <a:pt x="26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09" name="Google Shape;1709;p48"/>
              <p:cNvSpPr/>
              <p:nvPr/>
            </p:nvSpPr>
            <p:spPr>
              <a:xfrm>
                <a:off x="5057763" y="1088363"/>
                <a:ext cx="32259" cy="25674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885" extrusionOk="0">
                    <a:moveTo>
                      <a:pt x="556" y="1"/>
                    </a:moveTo>
                    <a:cubicBezTo>
                      <a:pt x="250" y="1"/>
                      <a:pt x="1" y="198"/>
                      <a:pt x="1" y="443"/>
                    </a:cubicBezTo>
                    <a:cubicBezTo>
                      <a:pt x="1" y="688"/>
                      <a:pt x="250" y="884"/>
                      <a:pt x="556" y="884"/>
                    </a:cubicBezTo>
                    <a:cubicBezTo>
                      <a:pt x="864" y="884"/>
                      <a:pt x="1112" y="688"/>
                      <a:pt x="1112" y="443"/>
                    </a:cubicBezTo>
                    <a:cubicBezTo>
                      <a:pt x="1112" y="198"/>
                      <a:pt x="864" y="1"/>
                      <a:pt x="5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10" name="Google Shape;1710;p48"/>
              <p:cNvSpPr/>
              <p:nvPr/>
            </p:nvSpPr>
            <p:spPr>
              <a:xfrm>
                <a:off x="5145083" y="1088363"/>
                <a:ext cx="32230" cy="25674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885" extrusionOk="0">
                    <a:moveTo>
                      <a:pt x="557" y="1"/>
                    </a:moveTo>
                    <a:cubicBezTo>
                      <a:pt x="250" y="1"/>
                      <a:pt x="0" y="198"/>
                      <a:pt x="0" y="443"/>
                    </a:cubicBezTo>
                    <a:cubicBezTo>
                      <a:pt x="0" y="688"/>
                      <a:pt x="250" y="884"/>
                      <a:pt x="557" y="884"/>
                    </a:cubicBezTo>
                    <a:cubicBezTo>
                      <a:pt x="862" y="884"/>
                      <a:pt x="1111" y="688"/>
                      <a:pt x="1111" y="443"/>
                    </a:cubicBezTo>
                    <a:cubicBezTo>
                      <a:pt x="1111" y="198"/>
                      <a:pt x="862" y="1"/>
                      <a:pt x="5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11" name="Google Shape;1711;p48"/>
              <p:cNvSpPr/>
              <p:nvPr/>
            </p:nvSpPr>
            <p:spPr>
              <a:xfrm>
                <a:off x="5016772" y="943806"/>
                <a:ext cx="93992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3488" extrusionOk="0">
                    <a:moveTo>
                      <a:pt x="492" y="1"/>
                    </a:moveTo>
                    <a:cubicBezTo>
                      <a:pt x="471" y="1"/>
                      <a:pt x="449" y="2"/>
                      <a:pt x="429" y="4"/>
                    </a:cubicBezTo>
                    <a:cubicBezTo>
                      <a:pt x="177" y="39"/>
                      <a:pt x="0" y="272"/>
                      <a:pt x="35" y="524"/>
                    </a:cubicBezTo>
                    <a:cubicBezTo>
                      <a:pt x="205" y="1755"/>
                      <a:pt x="791" y="2122"/>
                      <a:pt x="1357" y="2476"/>
                    </a:cubicBezTo>
                    <a:cubicBezTo>
                      <a:pt x="1686" y="2681"/>
                      <a:pt x="2024" y="2892"/>
                      <a:pt x="2363" y="3315"/>
                    </a:cubicBezTo>
                    <a:cubicBezTo>
                      <a:pt x="2454" y="3429"/>
                      <a:pt x="2587" y="3487"/>
                      <a:pt x="2723" y="3487"/>
                    </a:cubicBezTo>
                    <a:cubicBezTo>
                      <a:pt x="2823" y="3487"/>
                      <a:pt x="2924" y="3454"/>
                      <a:pt x="3009" y="3387"/>
                    </a:cubicBezTo>
                    <a:cubicBezTo>
                      <a:pt x="3208" y="3228"/>
                      <a:pt x="3240" y="2939"/>
                      <a:pt x="3081" y="2739"/>
                    </a:cubicBezTo>
                    <a:cubicBezTo>
                      <a:pt x="2644" y="2196"/>
                      <a:pt x="2202" y="1918"/>
                      <a:pt x="1845" y="1695"/>
                    </a:cubicBezTo>
                    <a:cubicBezTo>
                      <a:pt x="1338" y="1379"/>
                      <a:pt x="1059" y="1204"/>
                      <a:pt x="947" y="397"/>
                    </a:cubicBezTo>
                    <a:cubicBezTo>
                      <a:pt x="916" y="167"/>
                      <a:pt x="718" y="1"/>
                      <a:pt x="492" y="1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12" name="Google Shape;1712;p48"/>
              <p:cNvSpPr/>
              <p:nvPr/>
            </p:nvSpPr>
            <p:spPr>
              <a:xfrm>
                <a:off x="5124341" y="943806"/>
                <a:ext cx="94021" cy="101187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3488" extrusionOk="0">
                    <a:moveTo>
                      <a:pt x="2748" y="1"/>
                    </a:moveTo>
                    <a:cubicBezTo>
                      <a:pt x="2522" y="1"/>
                      <a:pt x="2324" y="167"/>
                      <a:pt x="2294" y="397"/>
                    </a:cubicBezTo>
                    <a:cubicBezTo>
                      <a:pt x="2183" y="1204"/>
                      <a:pt x="1903" y="1379"/>
                      <a:pt x="1396" y="1695"/>
                    </a:cubicBezTo>
                    <a:cubicBezTo>
                      <a:pt x="1039" y="1918"/>
                      <a:pt x="596" y="2196"/>
                      <a:pt x="159" y="2739"/>
                    </a:cubicBezTo>
                    <a:cubicBezTo>
                      <a:pt x="1" y="2939"/>
                      <a:pt x="33" y="3228"/>
                      <a:pt x="232" y="3387"/>
                    </a:cubicBezTo>
                    <a:cubicBezTo>
                      <a:pt x="315" y="3454"/>
                      <a:pt x="418" y="3487"/>
                      <a:pt x="518" y="3487"/>
                    </a:cubicBezTo>
                    <a:cubicBezTo>
                      <a:pt x="653" y="3487"/>
                      <a:pt x="787" y="3429"/>
                      <a:pt x="877" y="3315"/>
                    </a:cubicBezTo>
                    <a:cubicBezTo>
                      <a:pt x="1216" y="2892"/>
                      <a:pt x="1555" y="2681"/>
                      <a:pt x="1883" y="2476"/>
                    </a:cubicBezTo>
                    <a:cubicBezTo>
                      <a:pt x="2450" y="2122"/>
                      <a:pt x="3036" y="1755"/>
                      <a:pt x="3206" y="524"/>
                    </a:cubicBezTo>
                    <a:cubicBezTo>
                      <a:pt x="3240" y="272"/>
                      <a:pt x="3063" y="39"/>
                      <a:pt x="2812" y="4"/>
                    </a:cubicBezTo>
                    <a:cubicBezTo>
                      <a:pt x="2791" y="2"/>
                      <a:pt x="2769" y="1"/>
                      <a:pt x="2748" y="1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13" name="Google Shape;1713;p48"/>
              <p:cNvSpPr/>
              <p:nvPr/>
            </p:nvSpPr>
            <p:spPr>
              <a:xfrm>
                <a:off x="4707409" y="936235"/>
                <a:ext cx="518177" cy="397263"/>
              </a:xfrm>
              <a:custGeom>
                <a:avLst/>
                <a:gdLst/>
                <a:ahLst/>
                <a:cxnLst/>
                <a:rect l="l" t="t" r="r" b="b"/>
                <a:pathLst>
                  <a:path w="17862" h="13694" extrusionOk="0">
                    <a:moveTo>
                      <a:pt x="17119" y="1"/>
                    </a:moveTo>
                    <a:cubicBezTo>
                      <a:pt x="16934" y="1"/>
                      <a:pt x="16756" y="71"/>
                      <a:pt x="16619" y="204"/>
                    </a:cubicBezTo>
                    <a:cubicBezTo>
                      <a:pt x="16516" y="303"/>
                      <a:pt x="16514" y="468"/>
                      <a:pt x="16614" y="572"/>
                    </a:cubicBezTo>
                    <a:cubicBezTo>
                      <a:pt x="16664" y="625"/>
                      <a:pt x="16733" y="652"/>
                      <a:pt x="16801" y="652"/>
                    </a:cubicBezTo>
                    <a:cubicBezTo>
                      <a:pt x="16866" y="652"/>
                      <a:pt x="16932" y="627"/>
                      <a:pt x="16981" y="579"/>
                    </a:cubicBezTo>
                    <a:cubicBezTo>
                      <a:pt x="17019" y="542"/>
                      <a:pt x="17070" y="521"/>
                      <a:pt x="17122" y="521"/>
                    </a:cubicBezTo>
                    <a:cubicBezTo>
                      <a:pt x="17130" y="521"/>
                      <a:pt x="17139" y="523"/>
                      <a:pt x="17148" y="524"/>
                    </a:cubicBezTo>
                    <a:cubicBezTo>
                      <a:pt x="17201" y="532"/>
                      <a:pt x="17248" y="558"/>
                      <a:pt x="17280" y="601"/>
                    </a:cubicBezTo>
                    <a:cubicBezTo>
                      <a:pt x="17312" y="644"/>
                      <a:pt x="17326" y="696"/>
                      <a:pt x="17319" y="750"/>
                    </a:cubicBezTo>
                    <a:cubicBezTo>
                      <a:pt x="17165" y="1861"/>
                      <a:pt x="16655" y="2179"/>
                      <a:pt x="16116" y="2515"/>
                    </a:cubicBezTo>
                    <a:cubicBezTo>
                      <a:pt x="15786" y="2722"/>
                      <a:pt x="15413" y="2955"/>
                      <a:pt x="15046" y="3413"/>
                    </a:cubicBezTo>
                    <a:cubicBezTo>
                      <a:pt x="14956" y="3525"/>
                      <a:pt x="14974" y="3690"/>
                      <a:pt x="15086" y="3779"/>
                    </a:cubicBezTo>
                    <a:cubicBezTo>
                      <a:pt x="15136" y="3818"/>
                      <a:pt x="15193" y="3837"/>
                      <a:pt x="15249" y="3837"/>
                    </a:cubicBezTo>
                    <a:cubicBezTo>
                      <a:pt x="15325" y="3837"/>
                      <a:pt x="15402" y="3803"/>
                      <a:pt x="15453" y="3738"/>
                    </a:cubicBezTo>
                    <a:cubicBezTo>
                      <a:pt x="15657" y="3484"/>
                      <a:pt x="15860" y="3314"/>
                      <a:pt x="16064" y="3170"/>
                    </a:cubicBezTo>
                    <a:cubicBezTo>
                      <a:pt x="16214" y="3345"/>
                      <a:pt x="16153" y="3455"/>
                      <a:pt x="16129" y="3498"/>
                    </a:cubicBezTo>
                    <a:cubicBezTo>
                      <a:pt x="16122" y="3510"/>
                      <a:pt x="16114" y="3522"/>
                      <a:pt x="16107" y="3535"/>
                    </a:cubicBezTo>
                    <a:cubicBezTo>
                      <a:pt x="16102" y="3540"/>
                      <a:pt x="16099" y="3544"/>
                      <a:pt x="16094" y="3551"/>
                    </a:cubicBezTo>
                    <a:cubicBezTo>
                      <a:pt x="15810" y="3933"/>
                      <a:pt x="14814" y="4253"/>
                      <a:pt x="14138" y="4253"/>
                    </a:cubicBezTo>
                    <a:cubicBezTo>
                      <a:pt x="13464" y="4253"/>
                      <a:pt x="12467" y="3934"/>
                      <a:pt x="12182" y="3551"/>
                    </a:cubicBezTo>
                    <a:cubicBezTo>
                      <a:pt x="12179" y="3545"/>
                      <a:pt x="12174" y="3540"/>
                      <a:pt x="12171" y="3535"/>
                    </a:cubicBezTo>
                    <a:cubicBezTo>
                      <a:pt x="12162" y="3521"/>
                      <a:pt x="12155" y="3510"/>
                      <a:pt x="12148" y="3498"/>
                    </a:cubicBezTo>
                    <a:cubicBezTo>
                      <a:pt x="12124" y="3455"/>
                      <a:pt x="12060" y="3345"/>
                      <a:pt x="12211" y="3170"/>
                    </a:cubicBezTo>
                    <a:cubicBezTo>
                      <a:pt x="12418" y="3314"/>
                      <a:pt x="12619" y="3484"/>
                      <a:pt x="12822" y="3738"/>
                    </a:cubicBezTo>
                    <a:cubicBezTo>
                      <a:pt x="12874" y="3803"/>
                      <a:pt x="12949" y="3837"/>
                      <a:pt x="13027" y="3837"/>
                    </a:cubicBezTo>
                    <a:cubicBezTo>
                      <a:pt x="13083" y="3837"/>
                      <a:pt x="13142" y="3818"/>
                      <a:pt x="13189" y="3779"/>
                    </a:cubicBezTo>
                    <a:cubicBezTo>
                      <a:pt x="13300" y="3690"/>
                      <a:pt x="13321" y="3525"/>
                      <a:pt x="13230" y="3413"/>
                    </a:cubicBezTo>
                    <a:cubicBezTo>
                      <a:pt x="12865" y="2955"/>
                      <a:pt x="12490" y="2722"/>
                      <a:pt x="12159" y="2515"/>
                    </a:cubicBezTo>
                    <a:cubicBezTo>
                      <a:pt x="11619" y="2179"/>
                      <a:pt x="11111" y="1861"/>
                      <a:pt x="10957" y="750"/>
                    </a:cubicBezTo>
                    <a:cubicBezTo>
                      <a:pt x="10950" y="696"/>
                      <a:pt x="10964" y="644"/>
                      <a:pt x="10996" y="601"/>
                    </a:cubicBezTo>
                    <a:cubicBezTo>
                      <a:pt x="11028" y="558"/>
                      <a:pt x="11076" y="532"/>
                      <a:pt x="11127" y="524"/>
                    </a:cubicBezTo>
                    <a:cubicBezTo>
                      <a:pt x="11136" y="523"/>
                      <a:pt x="11146" y="521"/>
                      <a:pt x="11155" y="521"/>
                    </a:cubicBezTo>
                    <a:cubicBezTo>
                      <a:pt x="11253" y="521"/>
                      <a:pt x="11339" y="594"/>
                      <a:pt x="11351" y="694"/>
                    </a:cubicBezTo>
                    <a:cubicBezTo>
                      <a:pt x="11480" y="1620"/>
                      <a:pt x="11854" y="1854"/>
                      <a:pt x="12371" y="2177"/>
                    </a:cubicBezTo>
                    <a:cubicBezTo>
                      <a:pt x="12711" y="2390"/>
                      <a:pt x="13134" y="2654"/>
                      <a:pt x="13542" y="3163"/>
                    </a:cubicBezTo>
                    <a:cubicBezTo>
                      <a:pt x="13592" y="3229"/>
                      <a:pt x="13668" y="3262"/>
                      <a:pt x="13745" y="3262"/>
                    </a:cubicBezTo>
                    <a:cubicBezTo>
                      <a:pt x="13803" y="3262"/>
                      <a:pt x="13859" y="3244"/>
                      <a:pt x="13908" y="3206"/>
                    </a:cubicBezTo>
                    <a:cubicBezTo>
                      <a:pt x="14020" y="3114"/>
                      <a:pt x="14038" y="2951"/>
                      <a:pt x="13949" y="2837"/>
                    </a:cubicBezTo>
                    <a:cubicBezTo>
                      <a:pt x="13867" y="2736"/>
                      <a:pt x="13784" y="2643"/>
                      <a:pt x="13703" y="2557"/>
                    </a:cubicBezTo>
                    <a:cubicBezTo>
                      <a:pt x="13849" y="2538"/>
                      <a:pt x="13995" y="2529"/>
                      <a:pt x="14138" y="2529"/>
                    </a:cubicBezTo>
                    <a:cubicBezTo>
                      <a:pt x="14281" y="2529"/>
                      <a:pt x="14427" y="2538"/>
                      <a:pt x="14573" y="2557"/>
                    </a:cubicBezTo>
                    <a:cubicBezTo>
                      <a:pt x="14491" y="2643"/>
                      <a:pt x="14409" y="2736"/>
                      <a:pt x="14328" y="2837"/>
                    </a:cubicBezTo>
                    <a:cubicBezTo>
                      <a:pt x="14238" y="2950"/>
                      <a:pt x="14255" y="3114"/>
                      <a:pt x="14368" y="3206"/>
                    </a:cubicBezTo>
                    <a:cubicBezTo>
                      <a:pt x="14416" y="3243"/>
                      <a:pt x="14474" y="3261"/>
                      <a:pt x="14531" y="3261"/>
                    </a:cubicBezTo>
                    <a:cubicBezTo>
                      <a:pt x="14607" y="3261"/>
                      <a:pt x="14684" y="3228"/>
                      <a:pt x="14735" y="3163"/>
                    </a:cubicBezTo>
                    <a:cubicBezTo>
                      <a:pt x="15144" y="2654"/>
                      <a:pt x="15565" y="2390"/>
                      <a:pt x="15904" y="2177"/>
                    </a:cubicBezTo>
                    <a:cubicBezTo>
                      <a:pt x="16162" y="2018"/>
                      <a:pt x="16384" y="1879"/>
                      <a:pt x="16557" y="1667"/>
                    </a:cubicBezTo>
                    <a:cubicBezTo>
                      <a:pt x="16649" y="1556"/>
                      <a:pt x="16633" y="1391"/>
                      <a:pt x="16522" y="1301"/>
                    </a:cubicBezTo>
                    <a:cubicBezTo>
                      <a:pt x="16472" y="1260"/>
                      <a:pt x="16414" y="1241"/>
                      <a:pt x="16355" y="1241"/>
                    </a:cubicBezTo>
                    <a:cubicBezTo>
                      <a:pt x="16280" y="1241"/>
                      <a:pt x="16206" y="1274"/>
                      <a:pt x="16154" y="1335"/>
                    </a:cubicBezTo>
                    <a:cubicBezTo>
                      <a:pt x="16034" y="1481"/>
                      <a:pt x="15864" y="1587"/>
                      <a:pt x="15629" y="1735"/>
                    </a:cubicBezTo>
                    <a:cubicBezTo>
                      <a:pt x="15457" y="1841"/>
                      <a:pt x="15267" y="1961"/>
                      <a:pt x="15068" y="2115"/>
                    </a:cubicBezTo>
                    <a:cubicBezTo>
                      <a:pt x="14761" y="2044"/>
                      <a:pt x="14443" y="2007"/>
                      <a:pt x="14138" y="2007"/>
                    </a:cubicBezTo>
                    <a:cubicBezTo>
                      <a:pt x="13832" y="2007"/>
                      <a:pt x="13515" y="2044"/>
                      <a:pt x="13210" y="2115"/>
                    </a:cubicBezTo>
                    <a:cubicBezTo>
                      <a:pt x="13010" y="1961"/>
                      <a:pt x="12819" y="1841"/>
                      <a:pt x="12648" y="1735"/>
                    </a:cubicBezTo>
                    <a:cubicBezTo>
                      <a:pt x="12164" y="1433"/>
                      <a:pt x="11963" y="1307"/>
                      <a:pt x="11870" y="624"/>
                    </a:cubicBezTo>
                    <a:cubicBezTo>
                      <a:pt x="11820" y="263"/>
                      <a:pt x="11510" y="1"/>
                      <a:pt x="11156" y="1"/>
                    </a:cubicBezTo>
                    <a:cubicBezTo>
                      <a:pt x="11123" y="1"/>
                      <a:pt x="11089" y="3"/>
                      <a:pt x="11056" y="8"/>
                    </a:cubicBezTo>
                    <a:cubicBezTo>
                      <a:pt x="10865" y="34"/>
                      <a:pt x="10696" y="132"/>
                      <a:pt x="10580" y="287"/>
                    </a:cubicBezTo>
                    <a:cubicBezTo>
                      <a:pt x="10464" y="440"/>
                      <a:pt x="10414" y="629"/>
                      <a:pt x="10441" y="819"/>
                    </a:cubicBezTo>
                    <a:cubicBezTo>
                      <a:pt x="10616" y="2089"/>
                      <a:pt x="11213" y="2535"/>
                      <a:pt x="11772" y="2889"/>
                    </a:cubicBezTo>
                    <a:cubicBezTo>
                      <a:pt x="11581" y="3144"/>
                      <a:pt x="11541" y="3429"/>
                      <a:pt x="11663" y="3693"/>
                    </a:cubicBezTo>
                    <a:cubicBezTo>
                      <a:pt x="11452" y="4055"/>
                      <a:pt x="11342" y="4457"/>
                      <a:pt x="11342" y="4869"/>
                    </a:cubicBezTo>
                    <a:cubicBezTo>
                      <a:pt x="11342" y="5308"/>
                      <a:pt x="11470" y="5740"/>
                      <a:pt x="11709" y="6120"/>
                    </a:cubicBezTo>
                    <a:cubicBezTo>
                      <a:pt x="12047" y="6650"/>
                      <a:pt x="12139" y="7276"/>
                      <a:pt x="11963" y="7837"/>
                    </a:cubicBezTo>
                    <a:cubicBezTo>
                      <a:pt x="11952" y="7872"/>
                      <a:pt x="11942" y="7905"/>
                      <a:pt x="11929" y="7936"/>
                    </a:cubicBezTo>
                    <a:lnTo>
                      <a:pt x="11929" y="7939"/>
                    </a:lnTo>
                    <a:lnTo>
                      <a:pt x="11928" y="7941"/>
                    </a:lnTo>
                    <a:cubicBezTo>
                      <a:pt x="11917" y="7976"/>
                      <a:pt x="11903" y="8010"/>
                      <a:pt x="11889" y="8043"/>
                    </a:cubicBezTo>
                    <a:cubicBezTo>
                      <a:pt x="11732" y="8429"/>
                      <a:pt x="11521" y="8678"/>
                      <a:pt x="10917" y="8809"/>
                    </a:cubicBezTo>
                    <a:cubicBezTo>
                      <a:pt x="10116" y="8984"/>
                      <a:pt x="9463" y="9048"/>
                      <a:pt x="8893" y="9048"/>
                    </a:cubicBezTo>
                    <a:cubicBezTo>
                      <a:pt x="8113" y="9048"/>
                      <a:pt x="7487" y="8928"/>
                      <a:pt x="6838" y="8804"/>
                    </a:cubicBezTo>
                    <a:cubicBezTo>
                      <a:pt x="6578" y="8753"/>
                      <a:pt x="6308" y="8701"/>
                      <a:pt x="6021" y="8654"/>
                    </a:cubicBezTo>
                    <a:cubicBezTo>
                      <a:pt x="6008" y="8652"/>
                      <a:pt x="5995" y="8652"/>
                      <a:pt x="5980" y="8652"/>
                    </a:cubicBezTo>
                    <a:cubicBezTo>
                      <a:pt x="5855" y="8652"/>
                      <a:pt x="5743" y="8743"/>
                      <a:pt x="5724" y="8871"/>
                    </a:cubicBezTo>
                    <a:cubicBezTo>
                      <a:pt x="5701" y="9013"/>
                      <a:pt x="5797" y="9147"/>
                      <a:pt x="5939" y="9169"/>
                    </a:cubicBezTo>
                    <a:cubicBezTo>
                      <a:pt x="6217" y="9215"/>
                      <a:pt x="6483" y="9266"/>
                      <a:pt x="6741" y="9316"/>
                    </a:cubicBezTo>
                    <a:cubicBezTo>
                      <a:pt x="7416" y="9445"/>
                      <a:pt x="8073" y="9572"/>
                      <a:pt x="8890" y="9572"/>
                    </a:cubicBezTo>
                    <a:cubicBezTo>
                      <a:pt x="9491" y="9572"/>
                      <a:pt x="10179" y="9504"/>
                      <a:pt x="11028" y="9320"/>
                    </a:cubicBezTo>
                    <a:cubicBezTo>
                      <a:pt x="11267" y="9267"/>
                      <a:pt x="11463" y="9197"/>
                      <a:pt x="11625" y="9112"/>
                    </a:cubicBezTo>
                    <a:lnTo>
                      <a:pt x="11625" y="9112"/>
                    </a:lnTo>
                    <a:cubicBezTo>
                      <a:pt x="11473" y="9712"/>
                      <a:pt x="11285" y="10353"/>
                      <a:pt x="10959" y="10922"/>
                    </a:cubicBezTo>
                    <a:cubicBezTo>
                      <a:pt x="10523" y="11681"/>
                      <a:pt x="9916" y="12152"/>
                      <a:pt x="9107" y="12362"/>
                    </a:cubicBezTo>
                    <a:cubicBezTo>
                      <a:pt x="9032" y="12363"/>
                      <a:pt x="8956" y="12363"/>
                      <a:pt x="8882" y="12363"/>
                    </a:cubicBezTo>
                    <a:cubicBezTo>
                      <a:pt x="8806" y="12363"/>
                      <a:pt x="8732" y="12363"/>
                      <a:pt x="8659" y="12362"/>
                    </a:cubicBezTo>
                    <a:lnTo>
                      <a:pt x="8646" y="12362"/>
                    </a:lnTo>
                    <a:cubicBezTo>
                      <a:pt x="7677" y="12340"/>
                      <a:pt x="6902" y="12190"/>
                      <a:pt x="6212" y="12057"/>
                    </a:cubicBezTo>
                    <a:cubicBezTo>
                      <a:pt x="6129" y="12041"/>
                      <a:pt x="6048" y="12025"/>
                      <a:pt x="5966" y="12011"/>
                    </a:cubicBezTo>
                    <a:lnTo>
                      <a:pt x="5965" y="12011"/>
                    </a:lnTo>
                    <a:cubicBezTo>
                      <a:pt x="5435" y="11910"/>
                      <a:pt x="4957" y="11832"/>
                      <a:pt x="4424" y="11832"/>
                    </a:cubicBezTo>
                    <a:cubicBezTo>
                      <a:pt x="4137" y="11832"/>
                      <a:pt x="3834" y="11855"/>
                      <a:pt x="3499" y="11908"/>
                    </a:cubicBezTo>
                    <a:cubicBezTo>
                      <a:pt x="3423" y="11920"/>
                      <a:pt x="3347" y="11927"/>
                      <a:pt x="3271" y="11927"/>
                    </a:cubicBezTo>
                    <a:cubicBezTo>
                      <a:pt x="2978" y="11927"/>
                      <a:pt x="2690" y="11835"/>
                      <a:pt x="2443" y="11661"/>
                    </a:cubicBezTo>
                    <a:cubicBezTo>
                      <a:pt x="2130" y="11442"/>
                      <a:pt x="1927" y="11122"/>
                      <a:pt x="1868" y="10757"/>
                    </a:cubicBezTo>
                    <a:cubicBezTo>
                      <a:pt x="1746" y="10000"/>
                      <a:pt x="2263" y="9283"/>
                      <a:pt x="3019" y="9158"/>
                    </a:cubicBezTo>
                    <a:cubicBezTo>
                      <a:pt x="3495" y="9078"/>
                      <a:pt x="3957" y="9040"/>
                      <a:pt x="4422" y="9040"/>
                    </a:cubicBezTo>
                    <a:cubicBezTo>
                      <a:pt x="4527" y="9040"/>
                      <a:pt x="4633" y="9042"/>
                      <a:pt x="4740" y="9046"/>
                    </a:cubicBezTo>
                    <a:lnTo>
                      <a:pt x="4748" y="9046"/>
                    </a:lnTo>
                    <a:cubicBezTo>
                      <a:pt x="4888" y="9046"/>
                      <a:pt x="5004" y="8936"/>
                      <a:pt x="5010" y="8796"/>
                    </a:cubicBezTo>
                    <a:cubicBezTo>
                      <a:pt x="5016" y="8652"/>
                      <a:pt x="4903" y="8530"/>
                      <a:pt x="4758" y="8526"/>
                    </a:cubicBezTo>
                    <a:cubicBezTo>
                      <a:pt x="4645" y="8521"/>
                      <a:pt x="4532" y="8519"/>
                      <a:pt x="4419" y="8519"/>
                    </a:cubicBezTo>
                    <a:cubicBezTo>
                      <a:pt x="4149" y="8519"/>
                      <a:pt x="3879" y="8531"/>
                      <a:pt x="3608" y="8555"/>
                    </a:cubicBezTo>
                    <a:cubicBezTo>
                      <a:pt x="3316" y="8147"/>
                      <a:pt x="3228" y="7717"/>
                      <a:pt x="3285" y="7027"/>
                    </a:cubicBezTo>
                    <a:cubicBezTo>
                      <a:pt x="3300" y="6834"/>
                      <a:pt x="3240" y="6648"/>
                      <a:pt x="3116" y="6501"/>
                    </a:cubicBezTo>
                    <a:cubicBezTo>
                      <a:pt x="2992" y="6354"/>
                      <a:pt x="2819" y="6264"/>
                      <a:pt x="2625" y="6248"/>
                    </a:cubicBezTo>
                    <a:cubicBezTo>
                      <a:pt x="2605" y="6247"/>
                      <a:pt x="2584" y="6247"/>
                      <a:pt x="2565" y="6247"/>
                    </a:cubicBezTo>
                    <a:cubicBezTo>
                      <a:pt x="2195" y="6247"/>
                      <a:pt x="1878" y="6531"/>
                      <a:pt x="1849" y="6907"/>
                    </a:cubicBezTo>
                    <a:cubicBezTo>
                      <a:pt x="1779" y="7733"/>
                      <a:pt x="1878" y="8375"/>
                      <a:pt x="2167" y="8952"/>
                    </a:cubicBezTo>
                    <a:cubicBezTo>
                      <a:pt x="2119" y="8985"/>
                      <a:pt x="2070" y="9021"/>
                      <a:pt x="2024" y="9059"/>
                    </a:cubicBezTo>
                    <a:cubicBezTo>
                      <a:pt x="1705" y="8728"/>
                      <a:pt x="1551" y="8332"/>
                      <a:pt x="1477" y="7688"/>
                    </a:cubicBezTo>
                    <a:cubicBezTo>
                      <a:pt x="1437" y="7320"/>
                      <a:pt x="1125" y="7047"/>
                      <a:pt x="763" y="7047"/>
                    </a:cubicBezTo>
                    <a:cubicBezTo>
                      <a:pt x="736" y="7047"/>
                      <a:pt x="709" y="7048"/>
                      <a:pt x="682" y="7051"/>
                    </a:cubicBezTo>
                    <a:cubicBezTo>
                      <a:pt x="286" y="7095"/>
                      <a:pt x="1" y="7453"/>
                      <a:pt x="46" y="7849"/>
                    </a:cubicBezTo>
                    <a:cubicBezTo>
                      <a:pt x="173" y="8993"/>
                      <a:pt x="563" y="9759"/>
                      <a:pt x="1336" y="10377"/>
                    </a:cubicBezTo>
                    <a:cubicBezTo>
                      <a:pt x="1322" y="10527"/>
                      <a:pt x="1328" y="10683"/>
                      <a:pt x="1353" y="10840"/>
                    </a:cubicBezTo>
                    <a:cubicBezTo>
                      <a:pt x="1434" y="11343"/>
                      <a:pt x="1714" y="11787"/>
                      <a:pt x="2142" y="12087"/>
                    </a:cubicBezTo>
                    <a:cubicBezTo>
                      <a:pt x="2366" y="12246"/>
                      <a:pt x="2616" y="12354"/>
                      <a:pt x="2877" y="12408"/>
                    </a:cubicBezTo>
                    <a:cubicBezTo>
                      <a:pt x="2850" y="12698"/>
                      <a:pt x="2822" y="13113"/>
                      <a:pt x="2842" y="13449"/>
                    </a:cubicBezTo>
                    <a:cubicBezTo>
                      <a:pt x="2852" y="13588"/>
                      <a:pt x="2966" y="13694"/>
                      <a:pt x="3102" y="13694"/>
                    </a:cubicBezTo>
                    <a:cubicBezTo>
                      <a:pt x="3107" y="13694"/>
                      <a:pt x="3113" y="13692"/>
                      <a:pt x="3118" y="13692"/>
                    </a:cubicBezTo>
                    <a:cubicBezTo>
                      <a:pt x="3262" y="13684"/>
                      <a:pt x="3371" y="13559"/>
                      <a:pt x="3362" y="13417"/>
                    </a:cubicBezTo>
                    <a:cubicBezTo>
                      <a:pt x="3347" y="13178"/>
                      <a:pt x="3361" y="12825"/>
                      <a:pt x="3397" y="12444"/>
                    </a:cubicBezTo>
                    <a:cubicBezTo>
                      <a:pt x="3459" y="12440"/>
                      <a:pt x="3521" y="12433"/>
                      <a:pt x="3583" y="12422"/>
                    </a:cubicBezTo>
                    <a:cubicBezTo>
                      <a:pt x="3823" y="12385"/>
                      <a:pt x="4047" y="12363"/>
                      <a:pt x="4261" y="12356"/>
                    </a:cubicBezTo>
                    <a:lnTo>
                      <a:pt x="4261" y="12356"/>
                    </a:lnTo>
                    <a:cubicBezTo>
                      <a:pt x="4232" y="12657"/>
                      <a:pt x="4201" y="13097"/>
                      <a:pt x="4223" y="13449"/>
                    </a:cubicBezTo>
                    <a:cubicBezTo>
                      <a:pt x="4231" y="13588"/>
                      <a:pt x="4345" y="13694"/>
                      <a:pt x="4481" y="13694"/>
                    </a:cubicBezTo>
                    <a:cubicBezTo>
                      <a:pt x="4487" y="13694"/>
                      <a:pt x="4493" y="13694"/>
                      <a:pt x="4498" y="13692"/>
                    </a:cubicBezTo>
                    <a:cubicBezTo>
                      <a:pt x="4642" y="13684"/>
                      <a:pt x="4750" y="13559"/>
                      <a:pt x="4741" y="13417"/>
                    </a:cubicBezTo>
                    <a:cubicBezTo>
                      <a:pt x="4725" y="13123"/>
                      <a:pt x="4748" y="12716"/>
                      <a:pt x="4784" y="12367"/>
                    </a:cubicBezTo>
                    <a:cubicBezTo>
                      <a:pt x="5068" y="12387"/>
                      <a:pt x="5342" y="12428"/>
                      <a:pt x="5629" y="12479"/>
                    </a:cubicBezTo>
                    <a:cubicBezTo>
                      <a:pt x="5607" y="12751"/>
                      <a:pt x="5582" y="13138"/>
                      <a:pt x="5602" y="13449"/>
                    </a:cubicBezTo>
                    <a:cubicBezTo>
                      <a:pt x="5610" y="13588"/>
                      <a:pt x="5725" y="13694"/>
                      <a:pt x="5862" y="13694"/>
                    </a:cubicBezTo>
                    <a:cubicBezTo>
                      <a:pt x="5867" y="13694"/>
                      <a:pt x="5872" y="13694"/>
                      <a:pt x="5878" y="13692"/>
                    </a:cubicBezTo>
                    <a:cubicBezTo>
                      <a:pt x="6021" y="13684"/>
                      <a:pt x="6131" y="13559"/>
                      <a:pt x="6122" y="13417"/>
                    </a:cubicBezTo>
                    <a:cubicBezTo>
                      <a:pt x="6109" y="13205"/>
                      <a:pt x="6118" y="12909"/>
                      <a:pt x="6144" y="12575"/>
                    </a:cubicBezTo>
                    <a:cubicBezTo>
                      <a:pt x="6412" y="12626"/>
                      <a:pt x="6691" y="12680"/>
                      <a:pt x="6990" y="12729"/>
                    </a:cubicBezTo>
                    <a:cubicBezTo>
                      <a:pt x="6975" y="12959"/>
                      <a:pt x="6967" y="13222"/>
                      <a:pt x="6981" y="13449"/>
                    </a:cubicBezTo>
                    <a:cubicBezTo>
                      <a:pt x="6989" y="13588"/>
                      <a:pt x="7105" y="13694"/>
                      <a:pt x="7242" y="13694"/>
                    </a:cubicBezTo>
                    <a:cubicBezTo>
                      <a:pt x="7246" y="13694"/>
                      <a:pt x="7252" y="13694"/>
                      <a:pt x="7258" y="13692"/>
                    </a:cubicBezTo>
                    <a:cubicBezTo>
                      <a:pt x="7400" y="13684"/>
                      <a:pt x="7512" y="13559"/>
                      <a:pt x="7503" y="13417"/>
                    </a:cubicBezTo>
                    <a:cubicBezTo>
                      <a:pt x="7491" y="13256"/>
                      <a:pt x="7495" y="13042"/>
                      <a:pt x="7508" y="12801"/>
                    </a:cubicBezTo>
                    <a:cubicBezTo>
                      <a:pt x="7776" y="12833"/>
                      <a:pt x="8060" y="12857"/>
                      <a:pt x="8362" y="12872"/>
                    </a:cubicBezTo>
                    <a:cubicBezTo>
                      <a:pt x="8354" y="13059"/>
                      <a:pt x="8349" y="13266"/>
                      <a:pt x="8361" y="13449"/>
                    </a:cubicBezTo>
                    <a:cubicBezTo>
                      <a:pt x="8369" y="13588"/>
                      <a:pt x="8484" y="13694"/>
                      <a:pt x="8621" y="13694"/>
                    </a:cubicBezTo>
                    <a:cubicBezTo>
                      <a:pt x="8625" y="13694"/>
                      <a:pt x="8631" y="13692"/>
                      <a:pt x="8638" y="13692"/>
                    </a:cubicBezTo>
                    <a:cubicBezTo>
                      <a:pt x="8781" y="13684"/>
                      <a:pt x="8891" y="13559"/>
                      <a:pt x="8882" y="13417"/>
                    </a:cubicBezTo>
                    <a:cubicBezTo>
                      <a:pt x="8873" y="13274"/>
                      <a:pt x="8874" y="13092"/>
                      <a:pt x="8884" y="12886"/>
                    </a:cubicBezTo>
                    <a:cubicBezTo>
                      <a:pt x="8969" y="12886"/>
                      <a:pt x="9056" y="12884"/>
                      <a:pt x="9144" y="12881"/>
                    </a:cubicBezTo>
                    <a:lnTo>
                      <a:pt x="9146" y="12881"/>
                    </a:lnTo>
                    <a:cubicBezTo>
                      <a:pt x="9343" y="12878"/>
                      <a:pt x="9543" y="12868"/>
                      <a:pt x="9742" y="12853"/>
                    </a:cubicBezTo>
                    <a:lnTo>
                      <a:pt x="9742" y="12853"/>
                    </a:lnTo>
                    <a:cubicBezTo>
                      <a:pt x="9741" y="12999"/>
                      <a:pt x="9741" y="13143"/>
                      <a:pt x="9740" y="13276"/>
                    </a:cubicBezTo>
                    <a:lnTo>
                      <a:pt x="9740" y="13431"/>
                    </a:lnTo>
                    <a:cubicBezTo>
                      <a:pt x="9739" y="13575"/>
                      <a:pt x="9856" y="13692"/>
                      <a:pt x="10000" y="13694"/>
                    </a:cubicBezTo>
                    <a:lnTo>
                      <a:pt x="10001" y="13694"/>
                    </a:lnTo>
                    <a:cubicBezTo>
                      <a:pt x="10144" y="13694"/>
                      <a:pt x="10261" y="13577"/>
                      <a:pt x="10261" y="13434"/>
                    </a:cubicBezTo>
                    <a:lnTo>
                      <a:pt x="10262" y="13279"/>
                    </a:lnTo>
                    <a:cubicBezTo>
                      <a:pt x="10262" y="13130"/>
                      <a:pt x="10263" y="12967"/>
                      <a:pt x="10264" y="12804"/>
                    </a:cubicBezTo>
                    <a:cubicBezTo>
                      <a:pt x="10548" y="12772"/>
                      <a:pt x="10837" y="12729"/>
                      <a:pt x="11132" y="12676"/>
                    </a:cubicBezTo>
                    <a:lnTo>
                      <a:pt x="11132" y="12676"/>
                    </a:lnTo>
                    <a:cubicBezTo>
                      <a:pt x="11134" y="12915"/>
                      <a:pt x="11132" y="13187"/>
                      <a:pt x="11119" y="13419"/>
                    </a:cubicBezTo>
                    <a:cubicBezTo>
                      <a:pt x="11112" y="13564"/>
                      <a:pt x="11223" y="13685"/>
                      <a:pt x="11366" y="13692"/>
                    </a:cubicBezTo>
                    <a:cubicBezTo>
                      <a:pt x="11372" y="13694"/>
                      <a:pt x="11375" y="13694"/>
                      <a:pt x="11380" y="13694"/>
                    </a:cubicBezTo>
                    <a:cubicBezTo>
                      <a:pt x="11519" y="13694"/>
                      <a:pt x="11634" y="13585"/>
                      <a:pt x="11641" y="13446"/>
                    </a:cubicBezTo>
                    <a:cubicBezTo>
                      <a:pt x="11656" y="13169"/>
                      <a:pt x="11656" y="12844"/>
                      <a:pt x="11654" y="12574"/>
                    </a:cubicBezTo>
                    <a:cubicBezTo>
                      <a:pt x="11678" y="12568"/>
                      <a:pt x="11705" y="12563"/>
                      <a:pt x="11731" y="12557"/>
                    </a:cubicBezTo>
                    <a:cubicBezTo>
                      <a:pt x="11772" y="12550"/>
                      <a:pt x="11812" y="12539"/>
                      <a:pt x="11851" y="12529"/>
                    </a:cubicBezTo>
                    <a:cubicBezTo>
                      <a:pt x="11887" y="12582"/>
                      <a:pt x="11914" y="12635"/>
                      <a:pt x="11933" y="12686"/>
                    </a:cubicBezTo>
                    <a:cubicBezTo>
                      <a:pt x="11970" y="12796"/>
                      <a:pt x="12072" y="12864"/>
                      <a:pt x="12179" y="12864"/>
                    </a:cubicBezTo>
                    <a:cubicBezTo>
                      <a:pt x="12208" y="12864"/>
                      <a:pt x="12236" y="12859"/>
                      <a:pt x="12264" y="12849"/>
                    </a:cubicBezTo>
                    <a:cubicBezTo>
                      <a:pt x="12401" y="12803"/>
                      <a:pt x="12473" y="12653"/>
                      <a:pt x="12426" y="12518"/>
                    </a:cubicBezTo>
                    <a:cubicBezTo>
                      <a:pt x="12410" y="12471"/>
                      <a:pt x="12391" y="12427"/>
                      <a:pt x="12368" y="12382"/>
                    </a:cubicBezTo>
                    <a:cubicBezTo>
                      <a:pt x="12521" y="12333"/>
                      <a:pt x="12668" y="12275"/>
                      <a:pt x="12811" y="12214"/>
                    </a:cubicBezTo>
                    <a:cubicBezTo>
                      <a:pt x="12941" y="12309"/>
                      <a:pt x="13041" y="12408"/>
                      <a:pt x="13102" y="12509"/>
                    </a:cubicBezTo>
                    <a:cubicBezTo>
                      <a:pt x="13150" y="12588"/>
                      <a:pt x="13236" y="12634"/>
                      <a:pt x="13325" y="12634"/>
                    </a:cubicBezTo>
                    <a:cubicBezTo>
                      <a:pt x="13371" y="12634"/>
                      <a:pt x="13416" y="12622"/>
                      <a:pt x="13459" y="12595"/>
                    </a:cubicBezTo>
                    <a:cubicBezTo>
                      <a:pt x="13582" y="12521"/>
                      <a:pt x="13622" y="12362"/>
                      <a:pt x="13546" y="12239"/>
                    </a:cubicBezTo>
                    <a:cubicBezTo>
                      <a:pt x="13489" y="12142"/>
                      <a:pt x="13412" y="12049"/>
                      <a:pt x="13321" y="11959"/>
                    </a:cubicBezTo>
                    <a:cubicBezTo>
                      <a:pt x="13579" y="11812"/>
                      <a:pt x="13821" y="11644"/>
                      <a:pt x="14044" y="11454"/>
                    </a:cubicBezTo>
                    <a:cubicBezTo>
                      <a:pt x="14268" y="11541"/>
                      <a:pt x="14443" y="11651"/>
                      <a:pt x="14546" y="11771"/>
                    </a:cubicBezTo>
                    <a:cubicBezTo>
                      <a:pt x="14598" y="11833"/>
                      <a:pt x="14671" y="11863"/>
                      <a:pt x="14745" y="11863"/>
                    </a:cubicBezTo>
                    <a:cubicBezTo>
                      <a:pt x="14806" y="11863"/>
                      <a:pt x="14866" y="11842"/>
                      <a:pt x="14914" y="11801"/>
                    </a:cubicBezTo>
                    <a:cubicBezTo>
                      <a:pt x="15024" y="11705"/>
                      <a:pt x="15037" y="11541"/>
                      <a:pt x="14944" y="11433"/>
                    </a:cubicBezTo>
                    <a:cubicBezTo>
                      <a:pt x="14807" y="11273"/>
                      <a:pt x="14629" y="11155"/>
                      <a:pt x="14451" y="11065"/>
                    </a:cubicBezTo>
                    <a:cubicBezTo>
                      <a:pt x="14646" y="10855"/>
                      <a:pt x="14824" y="10625"/>
                      <a:pt x="14982" y="10378"/>
                    </a:cubicBezTo>
                    <a:cubicBezTo>
                      <a:pt x="15151" y="10430"/>
                      <a:pt x="15286" y="10499"/>
                      <a:pt x="15380" y="10583"/>
                    </a:cubicBezTo>
                    <a:cubicBezTo>
                      <a:pt x="15430" y="10625"/>
                      <a:pt x="15492" y="10646"/>
                      <a:pt x="15553" y="10646"/>
                    </a:cubicBezTo>
                    <a:cubicBezTo>
                      <a:pt x="15625" y="10646"/>
                      <a:pt x="15696" y="10617"/>
                      <a:pt x="15748" y="10558"/>
                    </a:cubicBezTo>
                    <a:cubicBezTo>
                      <a:pt x="15844" y="10450"/>
                      <a:pt x="15833" y="10286"/>
                      <a:pt x="15725" y="10191"/>
                    </a:cubicBezTo>
                    <a:cubicBezTo>
                      <a:pt x="15599" y="10078"/>
                      <a:pt x="15437" y="9988"/>
                      <a:pt x="15247" y="9917"/>
                    </a:cubicBezTo>
                    <a:cubicBezTo>
                      <a:pt x="15315" y="9779"/>
                      <a:pt x="15380" y="9638"/>
                      <a:pt x="15440" y="9493"/>
                    </a:cubicBezTo>
                    <a:cubicBezTo>
                      <a:pt x="15493" y="9363"/>
                      <a:pt x="15541" y="9231"/>
                      <a:pt x="15586" y="9093"/>
                    </a:cubicBezTo>
                    <a:cubicBezTo>
                      <a:pt x="15703" y="9125"/>
                      <a:pt x="15800" y="9167"/>
                      <a:pt x="15875" y="9220"/>
                    </a:cubicBezTo>
                    <a:cubicBezTo>
                      <a:pt x="15919" y="9250"/>
                      <a:pt x="15972" y="9266"/>
                      <a:pt x="16023" y="9266"/>
                    </a:cubicBezTo>
                    <a:cubicBezTo>
                      <a:pt x="16106" y="9266"/>
                      <a:pt x="16187" y="9227"/>
                      <a:pt x="16238" y="9154"/>
                    </a:cubicBezTo>
                    <a:cubicBezTo>
                      <a:pt x="16319" y="9035"/>
                      <a:pt x="16291" y="8873"/>
                      <a:pt x="16171" y="8791"/>
                    </a:cubicBezTo>
                    <a:cubicBezTo>
                      <a:pt x="16048" y="8706"/>
                      <a:pt x="15901" y="8640"/>
                      <a:pt x="15732" y="8592"/>
                    </a:cubicBezTo>
                    <a:cubicBezTo>
                      <a:pt x="15821" y="8238"/>
                      <a:pt x="15890" y="7856"/>
                      <a:pt x="15941" y="7442"/>
                    </a:cubicBezTo>
                    <a:cubicBezTo>
                      <a:pt x="15991" y="7033"/>
                      <a:pt x="16144" y="6664"/>
                      <a:pt x="16383" y="6374"/>
                    </a:cubicBezTo>
                    <a:cubicBezTo>
                      <a:pt x="16743" y="5935"/>
                      <a:pt x="16935" y="5416"/>
                      <a:pt x="16935" y="4869"/>
                    </a:cubicBezTo>
                    <a:cubicBezTo>
                      <a:pt x="16935" y="4457"/>
                      <a:pt x="16824" y="4055"/>
                      <a:pt x="16614" y="3693"/>
                    </a:cubicBezTo>
                    <a:cubicBezTo>
                      <a:pt x="16735" y="3429"/>
                      <a:pt x="16695" y="3144"/>
                      <a:pt x="16503" y="2889"/>
                    </a:cubicBezTo>
                    <a:cubicBezTo>
                      <a:pt x="17063" y="2535"/>
                      <a:pt x="17660" y="2089"/>
                      <a:pt x="17835" y="819"/>
                    </a:cubicBezTo>
                    <a:cubicBezTo>
                      <a:pt x="17862" y="629"/>
                      <a:pt x="17812" y="440"/>
                      <a:pt x="17696" y="287"/>
                    </a:cubicBezTo>
                    <a:cubicBezTo>
                      <a:pt x="17580" y="132"/>
                      <a:pt x="17411" y="34"/>
                      <a:pt x="17219" y="8"/>
                    </a:cubicBezTo>
                    <a:cubicBezTo>
                      <a:pt x="17186" y="3"/>
                      <a:pt x="17153" y="1"/>
                      <a:pt x="17119" y="1"/>
                    </a:cubicBezTo>
                    <a:close/>
                    <a:moveTo>
                      <a:pt x="16248" y="4122"/>
                    </a:moveTo>
                    <a:cubicBezTo>
                      <a:pt x="16356" y="4357"/>
                      <a:pt x="16412" y="4611"/>
                      <a:pt x="16412" y="4869"/>
                    </a:cubicBezTo>
                    <a:cubicBezTo>
                      <a:pt x="16412" y="5293"/>
                      <a:pt x="16263" y="5699"/>
                      <a:pt x="15980" y="6041"/>
                    </a:cubicBezTo>
                    <a:cubicBezTo>
                      <a:pt x="15678" y="6409"/>
                      <a:pt x="15485" y="6871"/>
                      <a:pt x="15423" y="7377"/>
                    </a:cubicBezTo>
                    <a:cubicBezTo>
                      <a:pt x="15332" y="8122"/>
                      <a:pt x="15181" y="8750"/>
                      <a:pt x="14956" y="9296"/>
                    </a:cubicBezTo>
                    <a:cubicBezTo>
                      <a:pt x="14671" y="9997"/>
                      <a:pt x="14260" y="10583"/>
                      <a:pt x="13734" y="11034"/>
                    </a:cubicBezTo>
                    <a:cubicBezTo>
                      <a:pt x="13642" y="11114"/>
                      <a:pt x="13546" y="11188"/>
                      <a:pt x="13450" y="11257"/>
                    </a:cubicBezTo>
                    <a:cubicBezTo>
                      <a:pt x="13439" y="11238"/>
                      <a:pt x="13427" y="11219"/>
                      <a:pt x="13412" y="11201"/>
                    </a:cubicBezTo>
                    <a:cubicBezTo>
                      <a:pt x="13092" y="10829"/>
                      <a:pt x="12509" y="10700"/>
                      <a:pt x="12337" y="10669"/>
                    </a:cubicBezTo>
                    <a:cubicBezTo>
                      <a:pt x="12322" y="10668"/>
                      <a:pt x="12307" y="10665"/>
                      <a:pt x="12291" y="10665"/>
                    </a:cubicBezTo>
                    <a:cubicBezTo>
                      <a:pt x="12168" y="10665"/>
                      <a:pt x="12059" y="10754"/>
                      <a:pt x="12036" y="10880"/>
                    </a:cubicBezTo>
                    <a:cubicBezTo>
                      <a:pt x="12011" y="11022"/>
                      <a:pt x="12105" y="11158"/>
                      <a:pt x="12247" y="11182"/>
                    </a:cubicBezTo>
                    <a:cubicBezTo>
                      <a:pt x="12517" y="11231"/>
                      <a:pt x="12857" y="11358"/>
                      <a:pt x="13012" y="11535"/>
                    </a:cubicBezTo>
                    <a:cubicBezTo>
                      <a:pt x="12710" y="11703"/>
                      <a:pt x="12382" y="11838"/>
                      <a:pt x="12031" y="11942"/>
                    </a:cubicBezTo>
                    <a:cubicBezTo>
                      <a:pt x="11865" y="11785"/>
                      <a:pt x="11698" y="11674"/>
                      <a:pt x="11624" y="11628"/>
                    </a:cubicBezTo>
                    <a:cubicBezTo>
                      <a:pt x="11581" y="11602"/>
                      <a:pt x="11534" y="11589"/>
                      <a:pt x="11487" y="11589"/>
                    </a:cubicBezTo>
                    <a:cubicBezTo>
                      <a:pt x="11400" y="11589"/>
                      <a:pt x="11313" y="11634"/>
                      <a:pt x="11265" y="11713"/>
                    </a:cubicBezTo>
                    <a:cubicBezTo>
                      <a:pt x="11188" y="11836"/>
                      <a:pt x="11227" y="11997"/>
                      <a:pt x="11350" y="12072"/>
                    </a:cubicBezTo>
                    <a:cubicBezTo>
                      <a:pt x="11363" y="12080"/>
                      <a:pt x="11374" y="12088"/>
                      <a:pt x="11387" y="12096"/>
                    </a:cubicBezTo>
                    <a:cubicBezTo>
                      <a:pt x="11374" y="12098"/>
                      <a:pt x="11363" y="12102"/>
                      <a:pt x="11349" y="12104"/>
                    </a:cubicBezTo>
                    <a:cubicBezTo>
                      <a:pt x="11342" y="12105"/>
                      <a:pt x="11334" y="12106"/>
                      <a:pt x="11327" y="12109"/>
                    </a:cubicBezTo>
                    <a:cubicBezTo>
                      <a:pt x="11050" y="12163"/>
                      <a:pt x="10779" y="12209"/>
                      <a:pt x="10514" y="12246"/>
                    </a:cubicBezTo>
                    <a:cubicBezTo>
                      <a:pt x="10864" y="11970"/>
                      <a:pt x="11162" y="11616"/>
                      <a:pt x="11412" y="11181"/>
                    </a:cubicBezTo>
                    <a:cubicBezTo>
                      <a:pt x="11841" y="10433"/>
                      <a:pt x="12051" y="9568"/>
                      <a:pt x="12220" y="8874"/>
                    </a:cubicBezTo>
                    <a:cubicBezTo>
                      <a:pt x="12289" y="8590"/>
                      <a:pt x="12353" y="8323"/>
                      <a:pt x="12425" y="8104"/>
                    </a:cubicBezTo>
                    <a:cubicBezTo>
                      <a:pt x="12436" y="8067"/>
                      <a:pt x="12449" y="8031"/>
                      <a:pt x="12461" y="7992"/>
                    </a:cubicBezTo>
                    <a:cubicBezTo>
                      <a:pt x="12681" y="7286"/>
                      <a:pt x="12567" y="6501"/>
                      <a:pt x="12149" y="5840"/>
                    </a:cubicBezTo>
                    <a:cubicBezTo>
                      <a:pt x="11962" y="5545"/>
                      <a:pt x="11864" y="5209"/>
                      <a:pt x="11864" y="4869"/>
                    </a:cubicBezTo>
                    <a:cubicBezTo>
                      <a:pt x="11864" y="4611"/>
                      <a:pt x="11919" y="4357"/>
                      <a:pt x="12028" y="4122"/>
                    </a:cubicBezTo>
                    <a:cubicBezTo>
                      <a:pt x="12580" y="4545"/>
                      <a:pt x="13530" y="4775"/>
                      <a:pt x="14138" y="4775"/>
                    </a:cubicBezTo>
                    <a:cubicBezTo>
                      <a:pt x="14746" y="4775"/>
                      <a:pt x="15696" y="4545"/>
                      <a:pt x="16248" y="4122"/>
                    </a:cubicBezTo>
                    <a:close/>
                    <a:moveTo>
                      <a:pt x="12711" y="9459"/>
                    </a:moveTo>
                    <a:cubicBezTo>
                      <a:pt x="12567" y="9459"/>
                      <a:pt x="12450" y="9576"/>
                      <a:pt x="12450" y="9720"/>
                    </a:cubicBezTo>
                    <a:cubicBezTo>
                      <a:pt x="12450" y="9864"/>
                      <a:pt x="12567" y="9980"/>
                      <a:pt x="12711" y="9980"/>
                    </a:cubicBezTo>
                    <a:cubicBezTo>
                      <a:pt x="12987" y="9980"/>
                      <a:pt x="13346" y="10048"/>
                      <a:pt x="13529" y="10198"/>
                    </a:cubicBezTo>
                    <a:cubicBezTo>
                      <a:pt x="13577" y="10237"/>
                      <a:pt x="13636" y="10257"/>
                      <a:pt x="13695" y="10257"/>
                    </a:cubicBezTo>
                    <a:cubicBezTo>
                      <a:pt x="13770" y="10257"/>
                      <a:pt x="13845" y="10225"/>
                      <a:pt x="13896" y="10162"/>
                    </a:cubicBezTo>
                    <a:cubicBezTo>
                      <a:pt x="13986" y="10051"/>
                      <a:pt x="13970" y="9886"/>
                      <a:pt x="13860" y="9794"/>
                    </a:cubicBezTo>
                    <a:cubicBezTo>
                      <a:pt x="13481" y="9483"/>
                      <a:pt x="12884" y="9459"/>
                      <a:pt x="12711" y="9459"/>
                    </a:cubicBezTo>
                    <a:close/>
                    <a:moveTo>
                      <a:pt x="761" y="7568"/>
                    </a:moveTo>
                    <a:cubicBezTo>
                      <a:pt x="863" y="7568"/>
                      <a:pt x="948" y="7643"/>
                      <a:pt x="960" y="7745"/>
                    </a:cubicBezTo>
                    <a:cubicBezTo>
                      <a:pt x="1045" y="8515"/>
                      <a:pt x="1257" y="9027"/>
                      <a:pt x="1672" y="9444"/>
                    </a:cubicBezTo>
                    <a:cubicBezTo>
                      <a:pt x="1595" y="9558"/>
                      <a:pt x="1527" y="9679"/>
                      <a:pt x="1474" y="9808"/>
                    </a:cubicBezTo>
                    <a:cubicBezTo>
                      <a:pt x="936" y="9307"/>
                      <a:pt x="666" y="8697"/>
                      <a:pt x="564" y="7789"/>
                    </a:cubicBezTo>
                    <a:cubicBezTo>
                      <a:pt x="551" y="7681"/>
                      <a:pt x="630" y="7582"/>
                      <a:pt x="740" y="7568"/>
                    </a:cubicBezTo>
                    <a:cubicBezTo>
                      <a:pt x="747" y="7568"/>
                      <a:pt x="755" y="7568"/>
                      <a:pt x="761" y="7568"/>
                    </a:cubicBezTo>
                    <a:close/>
                    <a:moveTo>
                      <a:pt x="13019" y="8101"/>
                    </a:moveTo>
                    <a:cubicBezTo>
                      <a:pt x="12874" y="8101"/>
                      <a:pt x="12758" y="8219"/>
                      <a:pt x="12758" y="8361"/>
                    </a:cubicBezTo>
                    <a:cubicBezTo>
                      <a:pt x="12758" y="8506"/>
                      <a:pt x="12874" y="8622"/>
                      <a:pt x="13019" y="8622"/>
                    </a:cubicBezTo>
                    <a:cubicBezTo>
                      <a:pt x="13294" y="8622"/>
                      <a:pt x="13656" y="8690"/>
                      <a:pt x="13837" y="8840"/>
                    </a:cubicBezTo>
                    <a:cubicBezTo>
                      <a:pt x="13887" y="8881"/>
                      <a:pt x="13944" y="8899"/>
                      <a:pt x="14003" y="8899"/>
                    </a:cubicBezTo>
                    <a:cubicBezTo>
                      <a:pt x="14078" y="8899"/>
                      <a:pt x="14153" y="8867"/>
                      <a:pt x="14205" y="8805"/>
                    </a:cubicBezTo>
                    <a:cubicBezTo>
                      <a:pt x="14296" y="8693"/>
                      <a:pt x="14280" y="8529"/>
                      <a:pt x="14169" y="8437"/>
                    </a:cubicBezTo>
                    <a:cubicBezTo>
                      <a:pt x="13789" y="8127"/>
                      <a:pt x="13192" y="8101"/>
                      <a:pt x="13019" y="8101"/>
                    </a:cubicBezTo>
                    <a:close/>
                    <a:moveTo>
                      <a:pt x="2566" y="6767"/>
                    </a:moveTo>
                    <a:cubicBezTo>
                      <a:pt x="2571" y="6767"/>
                      <a:pt x="2576" y="6768"/>
                      <a:pt x="2583" y="6768"/>
                    </a:cubicBezTo>
                    <a:cubicBezTo>
                      <a:pt x="2635" y="6773"/>
                      <a:pt x="2684" y="6798"/>
                      <a:pt x="2717" y="6837"/>
                    </a:cubicBezTo>
                    <a:cubicBezTo>
                      <a:pt x="2752" y="6879"/>
                      <a:pt x="2769" y="6930"/>
                      <a:pt x="2765" y="6984"/>
                    </a:cubicBezTo>
                    <a:cubicBezTo>
                      <a:pt x="2708" y="7673"/>
                      <a:pt x="2789" y="8178"/>
                      <a:pt x="3037" y="8628"/>
                    </a:cubicBezTo>
                    <a:cubicBezTo>
                      <a:pt x="3002" y="8634"/>
                      <a:pt x="2969" y="8637"/>
                      <a:pt x="2933" y="8644"/>
                    </a:cubicBezTo>
                    <a:cubicBezTo>
                      <a:pt x="2830" y="8660"/>
                      <a:pt x="2731" y="8686"/>
                      <a:pt x="2635" y="8719"/>
                    </a:cubicBezTo>
                    <a:cubicBezTo>
                      <a:pt x="2389" y="8229"/>
                      <a:pt x="2307" y="7673"/>
                      <a:pt x="2367" y="6951"/>
                    </a:cubicBezTo>
                    <a:cubicBezTo>
                      <a:pt x="2376" y="6847"/>
                      <a:pt x="2463" y="6767"/>
                      <a:pt x="2566" y="6767"/>
                    </a:cubicBezTo>
                    <a:close/>
                    <a:moveTo>
                      <a:pt x="13827" y="4993"/>
                    </a:moveTo>
                    <a:cubicBezTo>
                      <a:pt x="13766" y="4993"/>
                      <a:pt x="13704" y="5015"/>
                      <a:pt x="13656" y="5058"/>
                    </a:cubicBezTo>
                    <a:cubicBezTo>
                      <a:pt x="13546" y="5151"/>
                      <a:pt x="13536" y="5317"/>
                      <a:pt x="13630" y="5425"/>
                    </a:cubicBezTo>
                    <a:cubicBezTo>
                      <a:pt x="13758" y="5573"/>
                      <a:pt x="13943" y="5657"/>
                      <a:pt x="14138" y="5657"/>
                    </a:cubicBezTo>
                    <a:cubicBezTo>
                      <a:pt x="14334" y="5657"/>
                      <a:pt x="14517" y="5573"/>
                      <a:pt x="14646" y="5425"/>
                    </a:cubicBezTo>
                    <a:cubicBezTo>
                      <a:pt x="14740" y="5317"/>
                      <a:pt x="14729" y="5151"/>
                      <a:pt x="14621" y="5058"/>
                    </a:cubicBezTo>
                    <a:cubicBezTo>
                      <a:pt x="14571" y="5015"/>
                      <a:pt x="14511" y="4993"/>
                      <a:pt x="14450" y="4993"/>
                    </a:cubicBezTo>
                    <a:cubicBezTo>
                      <a:pt x="14377" y="4993"/>
                      <a:pt x="14305" y="5023"/>
                      <a:pt x="14253" y="5083"/>
                    </a:cubicBezTo>
                    <a:cubicBezTo>
                      <a:pt x="14236" y="5102"/>
                      <a:pt x="14198" y="5134"/>
                      <a:pt x="14138" y="5134"/>
                    </a:cubicBezTo>
                    <a:cubicBezTo>
                      <a:pt x="14078" y="5134"/>
                      <a:pt x="14040" y="5102"/>
                      <a:pt x="14023" y="5083"/>
                    </a:cubicBezTo>
                    <a:cubicBezTo>
                      <a:pt x="13972" y="5023"/>
                      <a:pt x="13899" y="4993"/>
                      <a:pt x="13827" y="4993"/>
                    </a:cubicBezTo>
                    <a:close/>
                    <a:moveTo>
                      <a:pt x="15320" y="4789"/>
                    </a:moveTo>
                    <a:cubicBezTo>
                      <a:pt x="15175" y="4789"/>
                      <a:pt x="15059" y="4906"/>
                      <a:pt x="15059" y="5050"/>
                    </a:cubicBezTo>
                    <a:lnTo>
                      <a:pt x="15059" y="5245"/>
                    </a:lnTo>
                    <a:cubicBezTo>
                      <a:pt x="15059" y="5388"/>
                      <a:pt x="15175" y="5505"/>
                      <a:pt x="15320" y="5505"/>
                    </a:cubicBezTo>
                    <a:cubicBezTo>
                      <a:pt x="15463" y="5505"/>
                      <a:pt x="15580" y="5388"/>
                      <a:pt x="15580" y="5245"/>
                    </a:cubicBezTo>
                    <a:lnTo>
                      <a:pt x="15580" y="5050"/>
                    </a:lnTo>
                    <a:cubicBezTo>
                      <a:pt x="15580" y="4906"/>
                      <a:pt x="15463" y="4789"/>
                      <a:pt x="15320" y="4789"/>
                    </a:cubicBezTo>
                    <a:close/>
                    <a:moveTo>
                      <a:pt x="12956" y="4789"/>
                    </a:moveTo>
                    <a:cubicBezTo>
                      <a:pt x="12812" y="4789"/>
                      <a:pt x="12696" y="4906"/>
                      <a:pt x="12696" y="5050"/>
                    </a:cubicBezTo>
                    <a:lnTo>
                      <a:pt x="12696" y="5245"/>
                    </a:lnTo>
                    <a:cubicBezTo>
                      <a:pt x="12696" y="5388"/>
                      <a:pt x="12812" y="5505"/>
                      <a:pt x="12956" y="5505"/>
                    </a:cubicBezTo>
                    <a:cubicBezTo>
                      <a:pt x="13100" y="5505"/>
                      <a:pt x="13217" y="5388"/>
                      <a:pt x="13217" y="5245"/>
                    </a:cubicBezTo>
                    <a:lnTo>
                      <a:pt x="13217" y="5050"/>
                    </a:lnTo>
                    <a:cubicBezTo>
                      <a:pt x="13217" y="4906"/>
                      <a:pt x="13100" y="4789"/>
                      <a:pt x="12956" y="47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1714" name="Google Shape;1714;p48"/>
          <p:cNvGrpSpPr/>
          <p:nvPr/>
        </p:nvGrpSpPr>
        <p:grpSpPr>
          <a:xfrm>
            <a:off x="5140861" y="1408800"/>
            <a:ext cx="991278" cy="774551"/>
            <a:chOff x="1005651" y="935371"/>
            <a:chExt cx="1617620" cy="1263955"/>
          </a:xfrm>
        </p:grpSpPr>
        <p:sp>
          <p:nvSpPr>
            <p:cNvPr id="1715" name="Google Shape;1715;p48"/>
            <p:cNvSpPr/>
            <p:nvPr/>
          </p:nvSpPr>
          <p:spPr>
            <a:xfrm rot="-900030">
              <a:off x="1101213" y="1104271"/>
              <a:ext cx="1426484" cy="926229"/>
            </a:xfrm>
            <a:custGeom>
              <a:avLst/>
              <a:gdLst/>
              <a:ahLst/>
              <a:cxnLst/>
              <a:rect l="l" t="t" r="r" b="b"/>
              <a:pathLst>
                <a:path w="17802" h="11559" extrusionOk="0">
                  <a:moveTo>
                    <a:pt x="843" y="6500"/>
                  </a:moveTo>
                  <a:cubicBezTo>
                    <a:pt x="1351" y="7351"/>
                    <a:pt x="2277" y="8087"/>
                    <a:pt x="3474" y="8597"/>
                  </a:cubicBezTo>
                  <a:cubicBezTo>
                    <a:pt x="3313" y="9283"/>
                    <a:pt x="3299" y="10005"/>
                    <a:pt x="3431" y="10736"/>
                  </a:cubicBezTo>
                  <a:cubicBezTo>
                    <a:pt x="3517" y="11214"/>
                    <a:pt x="3931" y="11559"/>
                    <a:pt x="4413" y="11559"/>
                  </a:cubicBezTo>
                  <a:cubicBezTo>
                    <a:pt x="4474" y="11559"/>
                    <a:pt x="4534" y="11555"/>
                    <a:pt x="4593" y="11543"/>
                  </a:cubicBezTo>
                  <a:cubicBezTo>
                    <a:pt x="4856" y="11496"/>
                    <a:pt x="5086" y="11349"/>
                    <a:pt x="5235" y="11129"/>
                  </a:cubicBezTo>
                  <a:cubicBezTo>
                    <a:pt x="5388" y="10911"/>
                    <a:pt x="5445" y="10644"/>
                    <a:pt x="5399" y="10382"/>
                  </a:cubicBezTo>
                  <a:cubicBezTo>
                    <a:pt x="5317" y="9928"/>
                    <a:pt x="5333" y="9524"/>
                    <a:pt x="5399" y="9170"/>
                  </a:cubicBezTo>
                  <a:cubicBezTo>
                    <a:pt x="5606" y="9210"/>
                    <a:pt x="5819" y="9242"/>
                    <a:pt x="6029" y="9269"/>
                  </a:cubicBezTo>
                  <a:cubicBezTo>
                    <a:pt x="6011" y="9691"/>
                    <a:pt x="6029" y="10153"/>
                    <a:pt x="6097" y="10681"/>
                  </a:cubicBezTo>
                  <a:cubicBezTo>
                    <a:pt x="6155" y="11182"/>
                    <a:pt x="6583" y="11559"/>
                    <a:pt x="7086" y="11559"/>
                  </a:cubicBezTo>
                  <a:cubicBezTo>
                    <a:pt x="7129" y="11559"/>
                    <a:pt x="7169" y="11558"/>
                    <a:pt x="7209" y="11551"/>
                  </a:cubicBezTo>
                  <a:cubicBezTo>
                    <a:pt x="7476" y="11520"/>
                    <a:pt x="7713" y="11385"/>
                    <a:pt x="7878" y="11175"/>
                  </a:cubicBezTo>
                  <a:cubicBezTo>
                    <a:pt x="8042" y="10964"/>
                    <a:pt x="8114" y="10702"/>
                    <a:pt x="8080" y="10436"/>
                  </a:cubicBezTo>
                  <a:cubicBezTo>
                    <a:pt x="8027" y="10018"/>
                    <a:pt x="8016" y="9664"/>
                    <a:pt x="8031" y="9340"/>
                  </a:cubicBezTo>
                  <a:cubicBezTo>
                    <a:pt x="8201" y="9331"/>
                    <a:pt x="8376" y="9317"/>
                    <a:pt x="8546" y="9300"/>
                  </a:cubicBezTo>
                  <a:cubicBezTo>
                    <a:pt x="8569" y="9859"/>
                    <a:pt x="8678" y="10414"/>
                    <a:pt x="8876" y="10922"/>
                  </a:cubicBezTo>
                  <a:cubicBezTo>
                    <a:pt x="9028" y="11310"/>
                    <a:pt x="9393" y="11559"/>
                    <a:pt x="9810" y="11559"/>
                  </a:cubicBezTo>
                  <a:cubicBezTo>
                    <a:pt x="9935" y="11559"/>
                    <a:pt x="10056" y="11536"/>
                    <a:pt x="10172" y="11491"/>
                  </a:cubicBezTo>
                  <a:cubicBezTo>
                    <a:pt x="10686" y="11290"/>
                    <a:pt x="10941" y="10708"/>
                    <a:pt x="10740" y="10195"/>
                  </a:cubicBezTo>
                  <a:cubicBezTo>
                    <a:pt x="10584" y="9796"/>
                    <a:pt x="10521" y="9340"/>
                    <a:pt x="10545" y="8898"/>
                  </a:cubicBezTo>
                  <a:cubicBezTo>
                    <a:pt x="10789" y="8824"/>
                    <a:pt x="11022" y="8739"/>
                    <a:pt x="11246" y="8648"/>
                  </a:cubicBezTo>
                  <a:cubicBezTo>
                    <a:pt x="11320" y="8659"/>
                    <a:pt x="11392" y="8668"/>
                    <a:pt x="11464" y="8674"/>
                  </a:cubicBezTo>
                  <a:cubicBezTo>
                    <a:pt x="11396" y="8784"/>
                    <a:pt x="11341" y="8866"/>
                    <a:pt x="11298" y="8924"/>
                  </a:cubicBezTo>
                  <a:cubicBezTo>
                    <a:pt x="11050" y="9273"/>
                    <a:pt x="11131" y="9762"/>
                    <a:pt x="11481" y="10011"/>
                  </a:cubicBezTo>
                  <a:cubicBezTo>
                    <a:pt x="11613" y="10105"/>
                    <a:pt x="11769" y="10155"/>
                    <a:pt x="11932" y="10155"/>
                  </a:cubicBezTo>
                  <a:cubicBezTo>
                    <a:pt x="12183" y="10155"/>
                    <a:pt x="12421" y="10034"/>
                    <a:pt x="12567" y="9829"/>
                  </a:cubicBezTo>
                  <a:cubicBezTo>
                    <a:pt x="12677" y="9674"/>
                    <a:pt x="12829" y="9444"/>
                    <a:pt x="12999" y="9133"/>
                  </a:cubicBezTo>
                  <a:cubicBezTo>
                    <a:pt x="13032" y="9529"/>
                    <a:pt x="13016" y="9944"/>
                    <a:pt x="12958" y="10440"/>
                  </a:cubicBezTo>
                  <a:cubicBezTo>
                    <a:pt x="12890" y="10988"/>
                    <a:pt x="13285" y="11486"/>
                    <a:pt x="13831" y="11552"/>
                  </a:cubicBezTo>
                  <a:cubicBezTo>
                    <a:pt x="13871" y="11558"/>
                    <a:pt x="13913" y="11559"/>
                    <a:pt x="13952" y="11559"/>
                  </a:cubicBezTo>
                  <a:cubicBezTo>
                    <a:pt x="14457" y="11559"/>
                    <a:pt x="14884" y="11181"/>
                    <a:pt x="14946" y="10679"/>
                  </a:cubicBezTo>
                  <a:cubicBezTo>
                    <a:pt x="15015" y="10084"/>
                    <a:pt x="15033" y="9549"/>
                    <a:pt x="14995" y="9038"/>
                  </a:cubicBezTo>
                  <a:cubicBezTo>
                    <a:pt x="15187" y="9397"/>
                    <a:pt x="15357" y="9658"/>
                    <a:pt x="15480" y="9829"/>
                  </a:cubicBezTo>
                  <a:cubicBezTo>
                    <a:pt x="15625" y="10034"/>
                    <a:pt x="15860" y="10155"/>
                    <a:pt x="16113" y="10155"/>
                  </a:cubicBezTo>
                  <a:cubicBezTo>
                    <a:pt x="16274" y="10155"/>
                    <a:pt x="16432" y="10105"/>
                    <a:pt x="16566" y="10010"/>
                  </a:cubicBezTo>
                  <a:cubicBezTo>
                    <a:pt x="16638" y="9958"/>
                    <a:pt x="16699" y="9894"/>
                    <a:pt x="16751" y="9820"/>
                  </a:cubicBezTo>
                  <a:cubicBezTo>
                    <a:pt x="16834" y="9702"/>
                    <a:pt x="16805" y="9541"/>
                    <a:pt x="16687" y="9457"/>
                  </a:cubicBezTo>
                  <a:cubicBezTo>
                    <a:pt x="16667" y="9444"/>
                    <a:pt x="16648" y="9434"/>
                    <a:pt x="16627" y="9427"/>
                  </a:cubicBezTo>
                  <a:cubicBezTo>
                    <a:pt x="16638" y="9306"/>
                    <a:pt x="16610" y="9182"/>
                    <a:pt x="16533" y="9077"/>
                  </a:cubicBezTo>
                  <a:cubicBezTo>
                    <a:pt x="16497" y="9026"/>
                    <a:pt x="16451" y="8957"/>
                    <a:pt x="16395" y="8870"/>
                  </a:cubicBezTo>
                  <a:cubicBezTo>
                    <a:pt x="16518" y="8796"/>
                    <a:pt x="16558" y="8640"/>
                    <a:pt x="16487" y="8517"/>
                  </a:cubicBezTo>
                  <a:cubicBezTo>
                    <a:pt x="16420" y="8399"/>
                    <a:pt x="16342" y="8255"/>
                    <a:pt x="16257" y="8085"/>
                  </a:cubicBezTo>
                  <a:cubicBezTo>
                    <a:pt x="17230" y="7486"/>
                    <a:pt x="17801" y="6539"/>
                    <a:pt x="17801" y="5513"/>
                  </a:cubicBezTo>
                  <a:cubicBezTo>
                    <a:pt x="17801" y="3783"/>
                    <a:pt x="16159" y="2371"/>
                    <a:pt x="14122" y="2327"/>
                  </a:cubicBezTo>
                  <a:cubicBezTo>
                    <a:pt x="13528" y="1938"/>
                    <a:pt x="12875" y="1715"/>
                    <a:pt x="12212" y="1675"/>
                  </a:cubicBezTo>
                  <a:cubicBezTo>
                    <a:pt x="11327" y="1156"/>
                    <a:pt x="10260" y="798"/>
                    <a:pt x="9103" y="622"/>
                  </a:cubicBezTo>
                  <a:cubicBezTo>
                    <a:pt x="9154" y="519"/>
                    <a:pt x="9194" y="442"/>
                    <a:pt x="9217" y="412"/>
                  </a:cubicBezTo>
                  <a:cubicBezTo>
                    <a:pt x="9301" y="296"/>
                    <a:pt x="9272" y="132"/>
                    <a:pt x="9155" y="48"/>
                  </a:cubicBezTo>
                  <a:cubicBezTo>
                    <a:pt x="9109" y="16"/>
                    <a:pt x="9057" y="0"/>
                    <a:pt x="9004" y="0"/>
                  </a:cubicBezTo>
                  <a:cubicBezTo>
                    <a:pt x="8924" y="0"/>
                    <a:pt x="8843" y="38"/>
                    <a:pt x="8792" y="109"/>
                  </a:cubicBezTo>
                  <a:cubicBezTo>
                    <a:pt x="8734" y="192"/>
                    <a:pt x="8643" y="360"/>
                    <a:pt x="8565" y="552"/>
                  </a:cubicBezTo>
                  <a:cubicBezTo>
                    <a:pt x="8190" y="515"/>
                    <a:pt x="7809" y="494"/>
                    <a:pt x="7424" y="494"/>
                  </a:cubicBezTo>
                  <a:cubicBezTo>
                    <a:pt x="7052" y="494"/>
                    <a:pt x="6686" y="513"/>
                    <a:pt x="6324" y="550"/>
                  </a:cubicBezTo>
                  <a:cubicBezTo>
                    <a:pt x="6305" y="513"/>
                    <a:pt x="6286" y="485"/>
                    <a:pt x="6273" y="465"/>
                  </a:cubicBezTo>
                  <a:cubicBezTo>
                    <a:pt x="6221" y="393"/>
                    <a:pt x="6141" y="355"/>
                    <a:pt x="6058" y="355"/>
                  </a:cubicBezTo>
                  <a:cubicBezTo>
                    <a:pt x="6006" y="355"/>
                    <a:pt x="5954" y="371"/>
                    <a:pt x="5908" y="404"/>
                  </a:cubicBezTo>
                  <a:cubicBezTo>
                    <a:pt x="5838" y="453"/>
                    <a:pt x="5801" y="533"/>
                    <a:pt x="5799" y="615"/>
                  </a:cubicBezTo>
                  <a:cubicBezTo>
                    <a:pt x="4725" y="774"/>
                    <a:pt x="3725" y="1091"/>
                    <a:pt x="2883" y="1536"/>
                  </a:cubicBezTo>
                  <a:cubicBezTo>
                    <a:pt x="2787" y="1461"/>
                    <a:pt x="2707" y="1405"/>
                    <a:pt x="2656" y="1377"/>
                  </a:cubicBezTo>
                  <a:cubicBezTo>
                    <a:pt x="2616" y="1355"/>
                    <a:pt x="2575" y="1345"/>
                    <a:pt x="2532" y="1345"/>
                  </a:cubicBezTo>
                  <a:cubicBezTo>
                    <a:pt x="2440" y="1345"/>
                    <a:pt x="2350" y="1393"/>
                    <a:pt x="2304" y="1479"/>
                  </a:cubicBezTo>
                  <a:cubicBezTo>
                    <a:pt x="2236" y="1599"/>
                    <a:pt x="2273" y="1750"/>
                    <a:pt x="2388" y="1824"/>
                  </a:cubicBezTo>
                  <a:cubicBezTo>
                    <a:pt x="2141" y="1983"/>
                    <a:pt x="1911" y="2156"/>
                    <a:pt x="1701" y="2339"/>
                  </a:cubicBezTo>
                  <a:cubicBezTo>
                    <a:pt x="1593" y="2434"/>
                    <a:pt x="1582" y="2599"/>
                    <a:pt x="1678" y="2707"/>
                  </a:cubicBezTo>
                  <a:cubicBezTo>
                    <a:pt x="1679" y="2708"/>
                    <a:pt x="1679" y="2709"/>
                    <a:pt x="1682" y="2711"/>
                  </a:cubicBezTo>
                  <a:cubicBezTo>
                    <a:pt x="1503" y="2887"/>
                    <a:pt x="1345" y="3071"/>
                    <a:pt x="1208" y="3264"/>
                  </a:cubicBezTo>
                  <a:cubicBezTo>
                    <a:pt x="1207" y="3262"/>
                    <a:pt x="1205" y="3261"/>
                    <a:pt x="1201" y="3259"/>
                  </a:cubicBezTo>
                  <a:cubicBezTo>
                    <a:pt x="1159" y="3234"/>
                    <a:pt x="1113" y="3223"/>
                    <a:pt x="1067" y="3223"/>
                  </a:cubicBezTo>
                  <a:cubicBezTo>
                    <a:pt x="978" y="3223"/>
                    <a:pt x="892" y="3267"/>
                    <a:pt x="843" y="3349"/>
                  </a:cubicBezTo>
                  <a:cubicBezTo>
                    <a:pt x="605" y="3744"/>
                    <a:pt x="460" y="4159"/>
                    <a:pt x="412" y="4584"/>
                  </a:cubicBezTo>
                  <a:cubicBezTo>
                    <a:pt x="157" y="4799"/>
                    <a:pt x="0" y="5093"/>
                    <a:pt x="0" y="5416"/>
                  </a:cubicBezTo>
                  <a:cubicBezTo>
                    <a:pt x="0" y="5897"/>
                    <a:pt x="346" y="6312"/>
                    <a:pt x="843" y="6500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1716" name="Google Shape;1716;p48"/>
            <p:cNvGrpSpPr/>
            <p:nvPr/>
          </p:nvGrpSpPr>
          <p:grpSpPr>
            <a:xfrm rot="-900014">
              <a:off x="1101254" y="1104191"/>
              <a:ext cx="1426458" cy="926212"/>
              <a:chOff x="6423844" y="967189"/>
              <a:chExt cx="516436" cy="335327"/>
            </a:xfrm>
          </p:grpSpPr>
          <p:sp>
            <p:nvSpPr>
              <p:cNvPr id="1717" name="Google Shape;1717;p48"/>
              <p:cNvSpPr/>
              <p:nvPr/>
            </p:nvSpPr>
            <p:spPr>
              <a:xfrm>
                <a:off x="6796100" y="1162281"/>
                <a:ext cx="58774" cy="132692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4574" extrusionOk="0">
                    <a:moveTo>
                      <a:pt x="828" y="0"/>
                    </a:moveTo>
                    <a:cubicBezTo>
                      <a:pt x="755" y="0"/>
                      <a:pt x="681" y="12"/>
                      <a:pt x="608" y="35"/>
                    </a:cubicBezTo>
                    <a:cubicBezTo>
                      <a:pt x="218" y="158"/>
                      <a:pt x="0" y="573"/>
                      <a:pt x="123" y="963"/>
                    </a:cubicBezTo>
                    <a:cubicBezTo>
                      <a:pt x="403" y="1851"/>
                      <a:pt x="528" y="2557"/>
                      <a:pt x="384" y="3747"/>
                    </a:cubicBezTo>
                    <a:cubicBezTo>
                      <a:pt x="334" y="4151"/>
                      <a:pt x="625" y="4520"/>
                      <a:pt x="1029" y="4570"/>
                    </a:cubicBezTo>
                    <a:cubicBezTo>
                      <a:pt x="1062" y="4572"/>
                      <a:pt x="1091" y="4573"/>
                      <a:pt x="1120" y="4573"/>
                    </a:cubicBezTo>
                    <a:cubicBezTo>
                      <a:pt x="1489" y="4573"/>
                      <a:pt x="1809" y="4297"/>
                      <a:pt x="1853" y="3921"/>
                    </a:cubicBezTo>
                    <a:cubicBezTo>
                      <a:pt x="2025" y="2481"/>
                      <a:pt x="1859" y="1552"/>
                      <a:pt x="1534" y="517"/>
                    </a:cubicBezTo>
                    <a:cubicBezTo>
                      <a:pt x="1436" y="203"/>
                      <a:pt x="1143" y="0"/>
                      <a:pt x="828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18" name="Google Shape;1718;p48"/>
              <p:cNvSpPr/>
              <p:nvPr/>
            </p:nvSpPr>
            <p:spPr>
              <a:xfrm>
                <a:off x="6442672" y="989091"/>
                <a:ext cx="393027" cy="241972"/>
              </a:xfrm>
              <a:custGeom>
                <a:avLst/>
                <a:gdLst/>
                <a:ahLst/>
                <a:cxnLst/>
                <a:rect l="l" t="t" r="r" b="b"/>
                <a:pathLst>
                  <a:path w="13548" h="8341" extrusionOk="0">
                    <a:moveTo>
                      <a:pt x="6775" y="0"/>
                    </a:moveTo>
                    <a:cubicBezTo>
                      <a:pt x="3032" y="0"/>
                      <a:pt x="1" y="1868"/>
                      <a:pt x="1" y="4171"/>
                    </a:cubicBezTo>
                    <a:cubicBezTo>
                      <a:pt x="1" y="6473"/>
                      <a:pt x="3032" y="8340"/>
                      <a:pt x="6775" y="8340"/>
                    </a:cubicBezTo>
                    <a:cubicBezTo>
                      <a:pt x="10514" y="8340"/>
                      <a:pt x="13547" y="6473"/>
                      <a:pt x="13547" y="4171"/>
                    </a:cubicBezTo>
                    <a:cubicBezTo>
                      <a:pt x="13547" y="1868"/>
                      <a:pt x="10514" y="0"/>
                      <a:pt x="67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19" name="Google Shape;1719;p48"/>
              <p:cNvSpPr/>
              <p:nvPr/>
            </p:nvSpPr>
            <p:spPr>
              <a:xfrm>
                <a:off x="6442672" y="997272"/>
                <a:ext cx="163761" cy="232109"/>
              </a:xfrm>
              <a:custGeom>
                <a:avLst/>
                <a:gdLst/>
                <a:ahLst/>
                <a:cxnLst/>
                <a:rect l="l" t="t" r="r" b="b"/>
                <a:pathLst>
                  <a:path w="5645" h="8001" extrusionOk="0">
                    <a:moveTo>
                      <a:pt x="4316" y="1"/>
                    </a:moveTo>
                    <a:lnTo>
                      <a:pt x="4316" y="1"/>
                    </a:lnTo>
                    <a:cubicBezTo>
                      <a:pt x="1789" y="607"/>
                      <a:pt x="1" y="2119"/>
                      <a:pt x="1" y="3889"/>
                    </a:cubicBezTo>
                    <a:cubicBezTo>
                      <a:pt x="1" y="5954"/>
                      <a:pt x="2440" y="7668"/>
                      <a:pt x="5644" y="8001"/>
                    </a:cubicBezTo>
                    <a:cubicBezTo>
                      <a:pt x="2797" y="6687"/>
                      <a:pt x="1087" y="2857"/>
                      <a:pt x="43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20" name="Google Shape;1720;p48"/>
              <p:cNvSpPr/>
              <p:nvPr/>
            </p:nvSpPr>
            <p:spPr>
              <a:xfrm>
                <a:off x="6431445" y="1097298"/>
                <a:ext cx="253838" cy="54046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1863" extrusionOk="0">
                    <a:moveTo>
                      <a:pt x="1178" y="1"/>
                    </a:moveTo>
                    <a:cubicBezTo>
                      <a:pt x="527" y="1"/>
                      <a:pt x="0" y="417"/>
                      <a:pt x="0" y="931"/>
                    </a:cubicBezTo>
                    <a:cubicBezTo>
                      <a:pt x="0" y="1445"/>
                      <a:pt x="527" y="1862"/>
                      <a:pt x="1178" y="1862"/>
                    </a:cubicBezTo>
                    <a:cubicBezTo>
                      <a:pt x="1491" y="1862"/>
                      <a:pt x="1776" y="1765"/>
                      <a:pt x="1988" y="1607"/>
                    </a:cubicBezTo>
                    <a:cubicBezTo>
                      <a:pt x="2063" y="1551"/>
                      <a:pt x="2153" y="1523"/>
                      <a:pt x="2244" y="1523"/>
                    </a:cubicBezTo>
                    <a:cubicBezTo>
                      <a:pt x="2333" y="1523"/>
                      <a:pt x="2423" y="1551"/>
                      <a:pt x="2500" y="1607"/>
                    </a:cubicBezTo>
                    <a:cubicBezTo>
                      <a:pt x="2710" y="1765"/>
                      <a:pt x="2994" y="1862"/>
                      <a:pt x="3308" y="1862"/>
                    </a:cubicBezTo>
                    <a:cubicBezTo>
                      <a:pt x="3623" y="1862"/>
                      <a:pt x="3905" y="1765"/>
                      <a:pt x="4118" y="1607"/>
                    </a:cubicBezTo>
                    <a:cubicBezTo>
                      <a:pt x="4195" y="1551"/>
                      <a:pt x="4285" y="1523"/>
                      <a:pt x="4375" y="1523"/>
                    </a:cubicBezTo>
                    <a:cubicBezTo>
                      <a:pt x="4465" y="1523"/>
                      <a:pt x="4555" y="1551"/>
                      <a:pt x="4629" y="1607"/>
                    </a:cubicBezTo>
                    <a:cubicBezTo>
                      <a:pt x="4842" y="1765"/>
                      <a:pt x="5126" y="1862"/>
                      <a:pt x="5440" y="1862"/>
                    </a:cubicBezTo>
                    <a:cubicBezTo>
                      <a:pt x="5756" y="1862"/>
                      <a:pt x="6039" y="1765"/>
                      <a:pt x="6250" y="1607"/>
                    </a:cubicBezTo>
                    <a:cubicBezTo>
                      <a:pt x="6324" y="1551"/>
                      <a:pt x="6416" y="1523"/>
                      <a:pt x="6507" y="1523"/>
                    </a:cubicBezTo>
                    <a:cubicBezTo>
                      <a:pt x="6597" y="1523"/>
                      <a:pt x="6686" y="1551"/>
                      <a:pt x="6760" y="1607"/>
                    </a:cubicBezTo>
                    <a:cubicBezTo>
                      <a:pt x="6973" y="1765"/>
                      <a:pt x="7258" y="1862"/>
                      <a:pt x="7571" y="1862"/>
                    </a:cubicBezTo>
                    <a:cubicBezTo>
                      <a:pt x="8223" y="1862"/>
                      <a:pt x="8749" y="1445"/>
                      <a:pt x="8749" y="931"/>
                    </a:cubicBezTo>
                    <a:cubicBezTo>
                      <a:pt x="8749" y="417"/>
                      <a:pt x="8223" y="1"/>
                      <a:pt x="7571" y="1"/>
                    </a:cubicBezTo>
                    <a:cubicBezTo>
                      <a:pt x="7258" y="1"/>
                      <a:pt x="6973" y="97"/>
                      <a:pt x="6760" y="255"/>
                    </a:cubicBezTo>
                    <a:cubicBezTo>
                      <a:pt x="6686" y="312"/>
                      <a:pt x="6597" y="340"/>
                      <a:pt x="6507" y="340"/>
                    </a:cubicBezTo>
                    <a:cubicBezTo>
                      <a:pt x="6416" y="340"/>
                      <a:pt x="6324" y="312"/>
                      <a:pt x="6250" y="255"/>
                    </a:cubicBezTo>
                    <a:cubicBezTo>
                      <a:pt x="6039" y="97"/>
                      <a:pt x="5756" y="1"/>
                      <a:pt x="5440" y="1"/>
                    </a:cubicBezTo>
                    <a:cubicBezTo>
                      <a:pt x="5126" y="1"/>
                      <a:pt x="4842" y="97"/>
                      <a:pt x="4629" y="255"/>
                    </a:cubicBezTo>
                    <a:cubicBezTo>
                      <a:pt x="4555" y="312"/>
                      <a:pt x="4465" y="340"/>
                      <a:pt x="4375" y="340"/>
                    </a:cubicBezTo>
                    <a:cubicBezTo>
                      <a:pt x="4285" y="340"/>
                      <a:pt x="4195" y="312"/>
                      <a:pt x="4118" y="255"/>
                    </a:cubicBezTo>
                    <a:cubicBezTo>
                      <a:pt x="3905" y="97"/>
                      <a:pt x="3623" y="1"/>
                      <a:pt x="3308" y="1"/>
                    </a:cubicBezTo>
                    <a:cubicBezTo>
                      <a:pt x="2994" y="1"/>
                      <a:pt x="2710" y="97"/>
                      <a:pt x="2500" y="255"/>
                    </a:cubicBezTo>
                    <a:cubicBezTo>
                      <a:pt x="2423" y="312"/>
                      <a:pt x="2333" y="340"/>
                      <a:pt x="2244" y="340"/>
                    </a:cubicBezTo>
                    <a:cubicBezTo>
                      <a:pt x="2153" y="340"/>
                      <a:pt x="2063" y="312"/>
                      <a:pt x="1988" y="255"/>
                    </a:cubicBezTo>
                    <a:cubicBezTo>
                      <a:pt x="1776" y="97"/>
                      <a:pt x="1491" y="1"/>
                      <a:pt x="1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21" name="Google Shape;1721;p48"/>
              <p:cNvSpPr/>
              <p:nvPr/>
            </p:nvSpPr>
            <p:spPr>
              <a:xfrm>
                <a:off x="6661407" y="1023091"/>
                <a:ext cx="220534" cy="189000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6515" extrusionOk="0">
                    <a:moveTo>
                      <a:pt x="3801" y="0"/>
                    </a:moveTo>
                    <a:cubicBezTo>
                      <a:pt x="1704" y="0"/>
                      <a:pt x="1" y="1969"/>
                      <a:pt x="1" y="3586"/>
                    </a:cubicBezTo>
                    <a:cubicBezTo>
                      <a:pt x="1" y="5202"/>
                      <a:pt x="1704" y="6514"/>
                      <a:pt x="3801" y="6514"/>
                    </a:cubicBezTo>
                    <a:cubicBezTo>
                      <a:pt x="5901" y="6514"/>
                      <a:pt x="7601" y="5202"/>
                      <a:pt x="7601" y="3586"/>
                    </a:cubicBezTo>
                    <a:cubicBezTo>
                      <a:pt x="7601" y="1969"/>
                      <a:pt x="5901" y="0"/>
                      <a:pt x="3801" y="0"/>
                    </a:cubicBezTo>
                    <a:close/>
                  </a:path>
                </a:pathLst>
              </a:custGeom>
              <a:solidFill>
                <a:srgbClr val="DAA9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22" name="Google Shape;1722;p48"/>
              <p:cNvSpPr/>
              <p:nvPr/>
            </p:nvSpPr>
            <p:spPr>
              <a:xfrm>
                <a:off x="6661407" y="1031649"/>
                <a:ext cx="191060" cy="180442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220" extrusionOk="0">
                    <a:moveTo>
                      <a:pt x="2407" y="1"/>
                    </a:moveTo>
                    <a:lnTo>
                      <a:pt x="2407" y="1"/>
                    </a:lnTo>
                    <a:cubicBezTo>
                      <a:pt x="999" y="609"/>
                      <a:pt x="1" y="2053"/>
                      <a:pt x="1" y="3291"/>
                    </a:cubicBezTo>
                    <a:cubicBezTo>
                      <a:pt x="1" y="4907"/>
                      <a:pt x="1704" y="6219"/>
                      <a:pt x="3801" y="6219"/>
                    </a:cubicBezTo>
                    <a:cubicBezTo>
                      <a:pt x="4902" y="6219"/>
                      <a:pt x="5892" y="5858"/>
                      <a:pt x="6585" y="5281"/>
                    </a:cubicBezTo>
                    <a:cubicBezTo>
                      <a:pt x="804" y="5162"/>
                      <a:pt x="779" y="1612"/>
                      <a:pt x="24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23" name="Google Shape;1723;p48"/>
              <p:cNvSpPr/>
              <p:nvPr/>
            </p:nvSpPr>
            <p:spPr>
              <a:xfrm>
                <a:off x="6728594" y="1042179"/>
                <a:ext cx="204114" cy="169912"/>
              </a:xfrm>
              <a:custGeom>
                <a:avLst/>
                <a:gdLst/>
                <a:ahLst/>
                <a:cxnLst/>
                <a:rect l="l" t="t" r="r" b="b"/>
                <a:pathLst>
                  <a:path w="7036" h="5857" extrusionOk="0">
                    <a:moveTo>
                      <a:pt x="3517" y="1"/>
                    </a:moveTo>
                    <a:cubicBezTo>
                      <a:pt x="1575" y="1"/>
                      <a:pt x="0" y="1311"/>
                      <a:pt x="0" y="2928"/>
                    </a:cubicBezTo>
                    <a:cubicBezTo>
                      <a:pt x="0" y="4544"/>
                      <a:pt x="1575" y="5856"/>
                      <a:pt x="3517" y="5856"/>
                    </a:cubicBezTo>
                    <a:cubicBezTo>
                      <a:pt x="5461" y="5856"/>
                      <a:pt x="7036" y="4544"/>
                      <a:pt x="7036" y="2928"/>
                    </a:cubicBezTo>
                    <a:cubicBezTo>
                      <a:pt x="7036" y="1311"/>
                      <a:pt x="5461" y="1"/>
                      <a:pt x="35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24" name="Google Shape;1724;p48"/>
              <p:cNvSpPr/>
              <p:nvPr/>
            </p:nvSpPr>
            <p:spPr>
              <a:xfrm>
                <a:off x="6752992" y="1149835"/>
                <a:ext cx="68290" cy="104378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3598" extrusionOk="0">
                    <a:moveTo>
                      <a:pt x="1774" y="1"/>
                    </a:moveTo>
                    <a:cubicBezTo>
                      <a:pt x="1554" y="1"/>
                      <a:pt x="1348" y="143"/>
                      <a:pt x="1279" y="365"/>
                    </a:cubicBezTo>
                    <a:cubicBezTo>
                      <a:pt x="854" y="1733"/>
                      <a:pt x="360" y="2509"/>
                      <a:pt x="167" y="2781"/>
                    </a:cubicBezTo>
                    <a:cubicBezTo>
                      <a:pt x="0" y="3013"/>
                      <a:pt x="54" y="3336"/>
                      <a:pt x="285" y="3501"/>
                    </a:cubicBezTo>
                    <a:cubicBezTo>
                      <a:pt x="376" y="3567"/>
                      <a:pt x="483" y="3598"/>
                      <a:pt x="586" y="3598"/>
                    </a:cubicBezTo>
                    <a:cubicBezTo>
                      <a:pt x="747" y="3598"/>
                      <a:pt x="908" y="3523"/>
                      <a:pt x="1008" y="3381"/>
                    </a:cubicBezTo>
                    <a:cubicBezTo>
                      <a:pt x="1285" y="2994"/>
                      <a:pt x="1816" y="2129"/>
                      <a:pt x="2268" y="672"/>
                    </a:cubicBezTo>
                    <a:cubicBezTo>
                      <a:pt x="2354" y="399"/>
                      <a:pt x="2201" y="109"/>
                      <a:pt x="1929" y="25"/>
                    </a:cubicBezTo>
                    <a:cubicBezTo>
                      <a:pt x="1877" y="9"/>
                      <a:pt x="1825" y="1"/>
                      <a:pt x="17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25" name="Google Shape;1725;p48"/>
              <p:cNvSpPr/>
              <p:nvPr/>
            </p:nvSpPr>
            <p:spPr>
              <a:xfrm>
                <a:off x="6839993" y="1149835"/>
                <a:ext cx="68290" cy="104378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3598" extrusionOk="0">
                    <a:moveTo>
                      <a:pt x="579" y="1"/>
                    </a:moveTo>
                    <a:cubicBezTo>
                      <a:pt x="529" y="1"/>
                      <a:pt x="478" y="9"/>
                      <a:pt x="426" y="25"/>
                    </a:cubicBezTo>
                    <a:cubicBezTo>
                      <a:pt x="152" y="109"/>
                      <a:pt x="1" y="399"/>
                      <a:pt x="85" y="672"/>
                    </a:cubicBezTo>
                    <a:cubicBezTo>
                      <a:pt x="539" y="2129"/>
                      <a:pt x="1072" y="2994"/>
                      <a:pt x="1348" y="3381"/>
                    </a:cubicBezTo>
                    <a:cubicBezTo>
                      <a:pt x="1446" y="3523"/>
                      <a:pt x="1607" y="3598"/>
                      <a:pt x="1768" y="3598"/>
                    </a:cubicBezTo>
                    <a:cubicBezTo>
                      <a:pt x="1872" y="3598"/>
                      <a:pt x="1977" y="3567"/>
                      <a:pt x="2069" y="3501"/>
                    </a:cubicBezTo>
                    <a:cubicBezTo>
                      <a:pt x="2302" y="3336"/>
                      <a:pt x="2353" y="3013"/>
                      <a:pt x="2188" y="2781"/>
                    </a:cubicBezTo>
                    <a:cubicBezTo>
                      <a:pt x="1995" y="2509"/>
                      <a:pt x="1498" y="1733"/>
                      <a:pt x="1073" y="365"/>
                    </a:cubicBezTo>
                    <a:cubicBezTo>
                      <a:pt x="1004" y="143"/>
                      <a:pt x="802" y="1"/>
                      <a:pt x="5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26" name="Google Shape;1726;p48"/>
              <p:cNvSpPr/>
              <p:nvPr/>
            </p:nvSpPr>
            <p:spPr>
              <a:xfrm>
                <a:off x="6740807" y="1123291"/>
                <a:ext cx="48476" cy="38583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330" extrusionOk="0">
                    <a:moveTo>
                      <a:pt x="834" y="1"/>
                    </a:moveTo>
                    <a:cubicBezTo>
                      <a:pt x="372" y="1"/>
                      <a:pt x="1" y="297"/>
                      <a:pt x="1" y="665"/>
                    </a:cubicBezTo>
                    <a:cubicBezTo>
                      <a:pt x="1" y="1031"/>
                      <a:pt x="372" y="1329"/>
                      <a:pt x="834" y="1329"/>
                    </a:cubicBezTo>
                    <a:cubicBezTo>
                      <a:pt x="1296" y="1329"/>
                      <a:pt x="1671" y="1031"/>
                      <a:pt x="1671" y="665"/>
                    </a:cubicBezTo>
                    <a:cubicBezTo>
                      <a:pt x="1671" y="297"/>
                      <a:pt x="1296" y="1"/>
                      <a:pt x="8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27" name="Google Shape;1727;p48"/>
              <p:cNvSpPr/>
              <p:nvPr/>
            </p:nvSpPr>
            <p:spPr>
              <a:xfrm>
                <a:off x="6872020" y="1123291"/>
                <a:ext cx="48418" cy="38583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330" extrusionOk="0">
                    <a:moveTo>
                      <a:pt x="836" y="1"/>
                    </a:moveTo>
                    <a:cubicBezTo>
                      <a:pt x="376" y="1"/>
                      <a:pt x="0" y="297"/>
                      <a:pt x="0" y="665"/>
                    </a:cubicBezTo>
                    <a:cubicBezTo>
                      <a:pt x="0" y="1031"/>
                      <a:pt x="376" y="1329"/>
                      <a:pt x="836" y="1329"/>
                    </a:cubicBezTo>
                    <a:cubicBezTo>
                      <a:pt x="1296" y="1329"/>
                      <a:pt x="1669" y="1031"/>
                      <a:pt x="1669" y="665"/>
                    </a:cubicBezTo>
                    <a:cubicBezTo>
                      <a:pt x="1669" y="297"/>
                      <a:pt x="1296" y="1"/>
                      <a:pt x="8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28" name="Google Shape;1728;p48"/>
              <p:cNvSpPr/>
              <p:nvPr/>
            </p:nvSpPr>
            <p:spPr>
              <a:xfrm>
                <a:off x="6675564" y="1164689"/>
                <a:ext cx="58339" cy="130284"/>
              </a:xfrm>
              <a:custGeom>
                <a:avLst/>
                <a:gdLst/>
                <a:ahLst/>
                <a:cxnLst/>
                <a:rect l="l" t="t" r="r" b="b"/>
                <a:pathLst>
                  <a:path w="2011" h="4491" extrusionOk="0">
                    <a:moveTo>
                      <a:pt x="1172" y="0"/>
                    </a:moveTo>
                    <a:cubicBezTo>
                      <a:pt x="886" y="0"/>
                      <a:pt x="616" y="166"/>
                      <a:pt x="494" y="444"/>
                    </a:cubicBezTo>
                    <a:cubicBezTo>
                      <a:pt x="20" y="1522"/>
                      <a:pt x="1" y="2893"/>
                      <a:pt x="442" y="4021"/>
                    </a:cubicBezTo>
                    <a:cubicBezTo>
                      <a:pt x="557" y="4312"/>
                      <a:pt x="834" y="4490"/>
                      <a:pt x="1133" y="4490"/>
                    </a:cubicBezTo>
                    <a:cubicBezTo>
                      <a:pt x="1221" y="4490"/>
                      <a:pt x="1311" y="4474"/>
                      <a:pt x="1402" y="4441"/>
                    </a:cubicBezTo>
                    <a:cubicBezTo>
                      <a:pt x="1781" y="4292"/>
                      <a:pt x="1968" y="3861"/>
                      <a:pt x="1821" y="3482"/>
                    </a:cubicBezTo>
                    <a:cubicBezTo>
                      <a:pt x="1520" y="2718"/>
                      <a:pt x="1534" y="1757"/>
                      <a:pt x="1850" y="1037"/>
                    </a:cubicBezTo>
                    <a:cubicBezTo>
                      <a:pt x="2011" y="663"/>
                      <a:pt x="1842" y="226"/>
                      <a:pt x="1466" y="62"/>
                    </a:cubicBezTo>
                    <a:cubicBezTo>
                      <a:pt x="1371" y="21"/>
                      <a:pt x="1270" y="0"/>
                      <a:pt x="1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29" name="Google Shape;1729;p48"/>
              <p:cNvSpPr/>
              <p:nvPr/>
            </p:nvSpPr>
            <p:spPr>
              <a:xfrm>
                <a:off x="6603068" y="1164689"/>
                <a:ext cx="58861" cy="130284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4491" extrusionOk="0">
                    <a:moveTo>
                      <a:pt x="1200" y="0"/>
                    </a:moveTo>
                    <a:cubicBezTo>
                      <a:pt x="888" y="0"/>
                      <a:pt x="597" y="200"/>
                      <a:pt x="497" y="513"/>
                    </a:cubicBezTo>
                    <a:cubicBezTo>
                      <a:pt x="169" y="1523"/>
                      <a:pt x="0" y="2433"/>
                      <a:pt x="175" y="3842"/>
                    </a:cubicBezTo>
                    <a:cubicBezTo>
                      <a:pt x="223" y="4215"/>
                      <a:pt x="541" y="4490"/>
                      <a:pt x="908" y="4490"/>
                    </a:cubicBezTo>
                    <a:cubicBezTo>
                      <a:pt x="939" y="4490"/>
                      <a:pt x="968" y="4489"/>
                      <a:pt x="1000" y="4484"/>
                    </a:cubicBezTo>
                    <a:cubicBezTo>
                      <a:pt x="1405" y="4435"/>
                      <a:pt x="1694" y="4066"/>
                      <a:pt x="1644" y="3660"/>
                    </a:cubicBezTo>
                    <a:cubicBezTo>
                      <a:pt x="1502" y="2511"/>
                      <a:pt x="1625" y="1827"/>
                      <a:pt x="1902" y="968"/>
                    </a:cubicBezTo>
                    <a:cubicBezTo>
                      <a:pt x="2029" y="579"/>
                      <a:pt x="1816" y="162"/>
                      <a:pt x="1428" y="37"/>
                    </a:cubicBezTo>
                    <a:cubicBezTo>
                      <a:pt x="1351" y="13"/>
                      <a:pt x="1275" y="0"/>
                      <a:pt x="1200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30" name="Google Shape;1730;p48"/>
              <p:cNvSpPr/>
              <p:nvPr/>
            </p:nvSpPr>
            <p:spPr>
              <a:xfrm>
                <a:off x="6524190" y="1164689"/>
                <a:ext cx="68638" cy="130284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4491" extrusionOk="0">
                    <a:moveTo>
                      <a:pt x="1523" y="0"/>
                    </a:moveTo>
                    <a:cubicBezTo>
                      <a:pt x="1277" y="0"/>
                      <a:pt x="1038" y="123"/>
                      <a:pt x="897" y="345"/>
                    </a:cubicBezTo>
                    <a:cubicBezTo>
                      <a:pt x="231" y="1402"/>
                      <a:pt x="0" y="2624"/>
                      <a:pt x="228" y="3883"/>
                    </a:cubicBezTo>
                    <a:cubicBezTo>
                      <a:pt x="293" y="4239"/>
                      <a:pt x="605" y="4490"/>
                      <a:pt x="954" y="4490"/>
                    </a:cubicBezTo>
                    <a:cubicBezTo>
                      <a:pt x="998" y="4490"/>
                      <a:pt x="1044" y="4488"/>
                      <a:pt x="1088" y="4480"/>
                    </a:cubicBezTo>
                    <a:cubicBezTo>
                      <a:pt x="1490" y="4406"/>
                      <a:pt x="1756" y="4022"/>
                      <a:pt x="1685" y="3619"/>
                    </a:cubicBezTo>
                    <a:cubicBezTo>
                      <a:pt x="1481" y="2497"/>
                      <a:pt x="1823" y="1649"/>
                      <a:pt x="2149" y="1136"/>
                    </a:cubicBezTo>
                    <a:cubicBezTo>
                      <a:pt x="2365" y="788"/>
                      <a:pt x="2264" y="333"/>
                      <a:pt x="1920" y="115"/>
                    </a:cubicBezTo>
                    <a:cubicBezTo>
                      <a:pt x="1794" y="37"/>
                      <a:pt x="1659" y="0"/>
                      <a:pt x="1523" y="0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31" name="Google Shape;1731;p48"/>
              <p:cNvSpPr/>
              <p:nvPr/>
            </p:nvSpPr>
            <p:spPr>
              <a:xfrm>
                <a:off x="6423844" y="967189"/>
                <a:ext cx="516436" cy="335327"/>
              </a:xfrm>
              <a:custGeom>
                <a:avLst/>
                <a:gdLst/>
                <a:ahLst/>
                <a:cxnLst/>
                <a:rect l="l" t="t" r="r" b="b"/>
                <a:pathLst>
                  <a:path w="17802" h="11559" extrusionOk="0">
                    <a:moveTo>
                      <a:pt x="9004" y="0"/>
                    </a:moveTo>
                    <a:cubicBezTo>
                      <a:pt x="8924" y="0"/>
                      <a:pt x="8843" y="38"/>
                      <a:pt x="8792" y="109"/>
                    </a:cubicBezTo>
                    <a:cubicBezTo>
                      <a:pt x="8734" y="192"/>
                      <a:pt x="8643" y="360"/>
                      <a:pt x="8565" y="552"/>
                    </a:cubicBezTo>
                    <a:cubicBezTo>
                      <a:pt x="8190" y="515"/>
                      <a:pt x="7809" y="494"/>
                      <a:pt x="7424" y="494"/>
                    </a:cubicBezTo>
                    <a:cubicBezTo>
                      <a:pt x="7052" y="494"/>
                      <a:pt x="6686" y="513"/>
                      <a:pt x="6324" y="550"/>
                    </a:cubicBezTo>
                    <a:cubicBezTo>
                      <a:pt x="6305" y="513"/>
                      <a:pt x="6286" y="485"/>
                      <a:pt x="6273" y="465"/>
                    </a:cubicBezTo>
                    <a:cubicBezTo>
                      <a:pt x="6221" y="393"/>
                      <a:pt x="6141" y="355"/>
                      <a:pt x="6058" y="355"/>
                    </a:cubicBezTo>
                    <a:cubicBezTo>
                      <a:pt x="6006" y="355"/>
                      <a:pt x="5954" y="371"/>
                      <a:pt x="5908" y="404"/>
                    </a:cubicBezTo>
                    <a:cubicBezTo>
                      <a:pt x="5838" y="453"/>
                      <a:pt x="5801" y="533"/>
                      <a:pt x="5799" y="615"/>
                    </a:cubicBezTo>
                    <a:cubicBezTo>
                      <a:pt x="4725" y="774"/>
                      <a:pt x="3725" y="1091"/>
                      <a:pt x="2883" y="1536"/>
                    </a:cubicBezTo>
                    <a:cubicBezTo>
                      <a:pt x="2787" y="1461"/>
                      <a:pt x="2707" y="1405"/>
                      <a:pt x="2656" y="1377"/>
                    </a:cubicBezTo>
                    <a:cubicBezTo>
                      <a:pt x="2616" y="1355"/>
                      <a:pt x="2575" y="1345"/>
                      <a:pt x="2532" y="1345"/>
                    </a:cubicBezTo>
                    <a:cubicBezTo>
                      <a:pt x="2440" y="1345"/>
                      <a:pt x="2350" y="1393"/>
                      <a:pt x="2304" y="1479"/>
                    </a:cubicBezTo>
                    <a:cubicBezTo>
                      <a:pt x="2236" y="1599"/>
                      <a:pt x="2273" y="1750"/>
                      <a:pt x="2388" y="1824"/>
                    </a:cubicBezTo>
                    <a:cubicBezTo>
                      <a:pt x="2141" y="1983"/>
                      <a:pt x="1911" y="2156"/>
                      <a:pt x="1701" y="2339"/>
                    </a:cubicBezTo>
                    <a:cubicBezTo>
                      <a:pt x="1593" y="2434"/>
                      <a:pt x="1582" y="2599"/>
                      <a:pt x="1678" y="2707"/>
                    </a:cubicBezTo>
                    <a:cubicBezTo>
                      <a:pt x="1728" y="2765"/>
                      <a:pt x="1800" y="2796"/>
                      <a:pt x="1871" y="2796"/>
                    </a:cubicBezTo>
                    <a:cubicBezTo>
                      <a:pt x="1934" y="2796"/>
                      <a:pt x="1995" y="2774"/>
                      <a:pt x="2044" y="2731"/>
                    </a:cubicBezTo>
                    <a:cubicBezTo>
                      <a:pt x="2273" y="2528"/>
                      <a:pt x="2532" y="2342"/>
                      <a:pt x="2814" y="2172"/>
                    </a:cubicBezTo>
                    <a:cubicBezTo>
                      <a:pt x="2909" y="2268"/>
                      <a:pt x="3001" y="2373"/>
                      <a:pt x="3061" y="2474"/>
                    </a:cubicBezTo>
                    <a:cubicBezTo>
                      <a:pt x="3109" y="2557"/>
                      <a:pt x="3195" y="2602"/>
                      <a:pt x="3285" y="2602"/>
                    </a:cubicBezTo>
                    <a:cubicBezTo>
                      <a:pt x="3331" y="2602"/>
                      <a:pt x="3374" y="2591"/>
                      <a:pt x="3417" y="2566"/>
                    </a:cubicBezTo>
                    <a:cubicBezTo>
                      <a:pt x="3540" y="2492"/>
                      <a:pt x="3581" y="2332"/>
                      <a:pt x="3507" y="2208"/>
                    </a:cubicBezTo>
                    <a:cubicBezTo>
                      <a:pt x="3449" y="2108"/>
                      <a:pt x="3371" y="2008"/>
                      <a:pt x="3287" y="1914"/>
                    </a:cubicBezTo>
                    <a:cubicBezTo>
                      <a:pt x="4078" y="1521"/>
                      <a:pt x="5014" y="1244"/>
                      <a:pt x="6018" y="1109"/>
                    </a:cubicBezTo>
                    <a:cubicBezTo>
                      <a:pt x="6085" y="1275"/>
                      <a:pt x="6149" y="1469"/>
                      <a:pt x="6161" y="1629"/>
                    </a:cubicBezTo>
                    <a:cubicBezTo>
                      <a:pt x="6173" y="1764"/>
                      <a:pt x="6288" y="1865"/>
                      <a:pt x="6420" y="1865"/>
                    </a:cubicBezTo>
                    <a:cubicBezTo>
                      <a:pt x="6428" y="1865"/>
                      <a:pt x="6436" y="1865"/>
                      <a:pt x="6447" y="1864"/>
                    </a:cubicBezTo>
                    <a:cubicBezTo>
                      <a:pt x="6586" y="1852"/>
                      <a:pt x="6694" y="1726"/>
                      <a:pt x="6681" y="1582"/>
                    </a:cubicBezTo>
                    <a:cubicBezTo>
                      <a:pt x="6667" y="1413"/>
                      <a:pt x="6615" y="1225"/>
                      <a:pt x="6554" y="1051"/>
                    </a:cubicBezTo>
                    <a:cubicBezTo>
                      <a:pt x="6839" y="1029"/>
                      <a:pt x="7129" y="1016"/>
                      <a:pt x="7424" y="1016"/>
                    </a:cubicBezTo>
                    <a:cubicBezTo>
                      <a:pt x="7855" y="1016"/>
                      <a:pt x="8280" y="1041"/>
                      <a:pt x="8695" y="1091"/>
                    </a:cubicBezTo>
                    <a:lnTo>
                      <a:pt x="8697" y="1091"/>
                    </a:lnTo>
                    <a:cubicBezTo>
                      <a:pt x="9602" y="1200"/>
                      <a:pt x="10456" y="1424"/>
                      <a:pt x="11211" y="1752"/>
                    </a:cubicBezTo>
                    <a:cubicBezTo>
                      <a:pt x="9835" y="2053"/>
                      <a:pt x="8707" y="3113"/>
                      <a:pt x="8207" y="4265"/>
                    </a:cubicBezTo>
                    <a:cubicBezTo>
                      <a:pt x="8088" y="4238"/>
                      <a:pt x="7962" y="4224"/>
                      <a:pt x="7833" y="4224"/>
                    </a:cubicBezTo>
                    <a:cubicBezTo>
                      <a:pt x="7476" y="4224"/>
                      <a:pt x="7132" y="4334"/>
                      <a:pt x="6868" y="4532"/>
                    </a:cubicBezTo>
                    <a:cubicBezTo>
                      <a:pt x="6838" y="4552"/>
                      <a:pt x="6804" y="4564"/>
                      <a:pt x="6767" y="4564"/>
                    </a:cubicBezTo>
                    <a:cubicBezTo>
                      <a:pt x="6732" y="4564"/>
                      <a:pt x="6698" y="4552"/>
                      <a:pt x="6669" y="4532"/>
                    </a:cubicBezTo>
                    <a:cubicBezTo>
                      <a:pt x="6403" y="4334"/>
                      <a:pt x="6060" y="4224"/>
                      <a:pt x="5702" y="4224"/>
                    </a:cubicBezTo>
                    <a:cubicBezTo>
                      <a:pt x="5342" y="4224"/>
                      <a:pt x="4999" y="4334"/>
                      <a:pt x="4736" y="4532"/>
                    </a:cubicBezTo>
                    <a:cubicBezTo>
                      <a:pt x="4707" y="4552"/>
                      <a:pt x="4672" y="4563"/>
                      <a:pt x="4637" y="4563"/>
                    </a:cubicBezTo>
                    <a:cubicBezTo>
                      <a:pt x="4601" y="4563"/>
                      <a:pt x="4566" y="4552"/>
                      <a:pt x="4537" y="4532"/>
                    </a:cubicBezTo>
                    <a:cubicBezTo>
                      <a:pt x="4273" y="4334"/>
                      <a:pt x="3931" y="4224"/>
                      <a:pt x="3570" y="4224"/>
                    </a:cubicBezTo>
                    <a:cubicBezTo>
                      <a:pt x="3212" y="4224"/>
                      <a:pt x="2869" y="4334"/>
                      <a:pt x="2604" y="4532"/>
                    </a:cubicBezTo>
                    <a:cubicBezTo>
                      <a:pt x="2575" y="4552"/>
                      <a:pt x="2540" y="4563"/>
                      <a:pt x="2506" y="4563"/>
                    </a:cubicBezTo>
                    <a:cubicBezTo>
                      <a:pt x="2471" y="4563"/>
                      <a:pt x="2434" y="4552"/>
                      <a:pt x="2406" y="4532"/>
                    </a:cubicBezTo>
                    <a:cubicBezTo>
                      <a:pt x="2141" y="4334"/>
                      <a:pt x="1799" y="4224"/>
                      <a:pt x="1440" y="4224"/>
                    </a:cubicBezTo>
                    <a:cubicBezTo>
                      <a:pt x="1287" y="4224"/>
                      <a:pt x="1139" y="4244"/>
                      <a:pt x="1000" y="4281"/>
                    </a:cubicBezTo>
                    <a:cubicBezTo>
                      <a:pt x="1064" y="4055"/>
                      <a:pt x="1162" y="3833"/>
                      <a:pt x="1291" y="3617"/>
                    </a:cubicBezTo>
                    <a:cubicBezTo>
                      <a:pt x="1363" y="3494"/>
                      <a:pt x="1323" y="3333"/>
                      <a:pt x="1201" y="3259"/>
                    </a:cubicBezTo>
                    <a:cubicBezTo>
                      <a:pt x="1159" y="3234"/>
                      <a:pt x="1113" y="3223"/>
                      <a:pt x="1067" y="3223"/>
                    </a:cubicBezTo>
                    <a:cubicBezTo>
                      <a:pt x="978" y="3223"/>
                      <a:pt x="892" y="3267"/>
                      <a:pt x="843" y="3349"/>
                    </a:cubicBezTo>
                    <a:cubicBezTo>
                      <a:pt x="605" y="3744"/>
                      <a:pt x="460" y="4159"/>
                      <a:pt x="412" y="4584"/>
                    </a:cubicBezTo>
                    <a:cubicBezTo>
                      <a:pt x="157" y="4799"/>
                      <a:pt x="0" y="5093"/>
                      <a:pt x="0" y="5416"/>
                    </a:cubicBezTo>
                    <a:cubicBezTo>
                      <a:pt x="0" y="5897"/>
                      <a:pt x="346" y="6312"/>
                      <a:pt x="843" y="6500"/>
                    </a:cubicBezTo>
                    <a:cubicBezTo>
                      <a:pt x="1351" y="7351"/>
                      <a:pt x="2277" y="8087"/>
                      <a:pt x="3474" y="8597"/>
                    </a:cubicBezTo>
                    <a:cubicBezTo>
                      <a:pt x="3313" y="9283"/>
                      <a:pt x="3299" y="10005"/>
                      <a:pt x="3431" y="10736"/>
                    </a:cubicBezTo>
                    <a:cubicBezTo>
                      <a:pt x="3517" y="11214"/>
                      <a:pt x="3931" y="11559"/>
                      <a:pt x="4413" y="11559"/>
                    </a:cubicBezTo>
                    <a:cubicBezTo>
                      <a:pt x="4474" y="11559"/>
                      <a:pt x="4534" y="11555"/>
                      <a:pt x="4593" y="11543"/>
                    </a:cubicBezTo>
                    <a:cubicBezTo>
                      <a:pt x="4856" y="11496"/>
                      <a:pt x="5086" y="11349"/>
                      <a:pt x="5235" y="11129"/>
                    </a:cubicBezTo>
                    <a:cubicBezTo>
                      <a:pt x="5388" y="10911"/>
                      <a:pt x="5445" y="10644"/>
                      <a:pt x="5399" y="10382"/>
                    </a:cubicBezTo>
                    <a:cubicBezTo>
                      <a:pt x="5317" y="9928"/>
                      <a:pt x="5333" y="9524"/>
                      <a:pt x="5399" y="9170"/>
                    </a:cubicBezTo>
                    <a:cubicBezTo>
                      <a:pt x="5606" y="9210"/>
                      <a:pt x="5819" y="9242"/>
                      <a:pt x="6029" y="9269"/>
                    </a:cubicBezTo>
                    <a:cubicBezTo>
                      <a:pt x="6011" y="9691"/>
                      <a:pt x="6029" y="10153"/>
                      <a:pt x="6097" y="10681"/>
                    </a:cubicBezTo>
                    <a:cubicBezTo>
                      <a:pt x="6155" y="11182"/>
                      <a:pt x="6583" y="11559"/>
                      <a:pt x="7086" y="11559"/>
                    </a:cubicBezTo>
                    <a:cubicBezTo>
                      <a:pt x="7129" y="11559"/>
                      <a:pt x="7169" y="11558"/>
                      <a:pt x="7209" y="11551"/>
                    </a:cubicBezTo>
                    <a:cubicBezTo>
                      <a:pt x="7476" y="11520"/>
                      <a:pt x="7713" y="11385"/>
                      <a:pt x="7878" y="11175"/>
                    </a:cubicBezTo>
                    <a:cubicBezTo>
                      <a:pt x="8042" y="10964"/>
                      <a:pt x="8114" y="10702"/>
                      <a:pt x="8080" y="10436"/>
                    </a:cubicBezTo>
                    <a:cubicBezTo>
                      <a:pt x="8027" y="10018"/>
                      <a:pt x="8016" y="9664"/>
                      <a:pt x="8031" y="9340"/>
                    </a:cubicBezTo>
                    <a:cubicBezTo>
                      <a:pt x="8201" y="9331"/>
                      <a:pt x="8376" y="9317"/>
                      <a:pt x="8546" y="9300"/>
                    </a:cubicBezTo>
                    <a:cubicBezTo>
                      <a:pt x="8569" y="9859"/>
                      <a:pt x="8678" y="10414"/>
                      <a:pt x="8876" y="10922"/>
                    </a:cubicBezTo>
                    <a:cubicBezTo>
                      <a:pt x="9028" y="11310"/>
                      <a:pt x="9393" y="11559"/>
                      <a:pt x="9810" y="11559"/>
                    </a:cubicBezTo>
                    <a:cubicBezTo>
                      <a:pt x="9935" y="11559"/>
                      <a:pt x="10056" y="11536"/>
                      <a:pt x="10172" y="11491"/>
                    </a:cubicBezTo>
                    <a:cubicBezTo>
                      <a:pt x="10686" y="11290"/>
                      <a:pt x="10941" y="10708"/>
                      <a:pt x="10740" y="10195"/>
                    </a:cubicBezTo>
                    <a:cubicBezTo>
                      <a:pt x="10584" y="9796"/>
                      <a:pt x="10521" y="9340"/>
                      <a:pt x="10545" y="8898"/>
                    </a:cubicBezTo>
                    <a:cubicBezTo>
                      <a:pt x="10789" y="8824"/>
                      <a:pt x="11022" y="8739"/>
                      <a:pt x="11246" y="8648"/>
                    </a:cubicBezTo>
                    <a:cubicBezTo>
                      <a:pt x="11320" y="8659"/>
                      <a:pt x="11392" y="8668"/>
                      <a:pt x="11464" y="8674"/>
                    </a:cubicBezTo>
                    <a:cubicBezTo>
                      <a:pt x="11396" y="8784"/>
                      <a:pt x="11341" y="8866"/>
                      <a:pt x="11298" y="8924"/>
                    </a:cubicBezTo>
                    <a:cubicBezTo>
                      <a:pt x="11050" y="9273"/>
                      <a:pt x="11131" y="9762"/>
                      <a:pt x="11481" y="10011"/>
                    </a:cubicBezTo>
                    <a:cubicBezTo>
                      <a:pt x="11613" y="10105"/>
                      <a:pt x="11769" y="10155"/>
                      <a:pt x="11932" y="10155"/>
                    </a:cubicBezTo>
                    <a:cubicBezTo>
                      <a:pt x="12183" y="10155"/>
                      <a:pt x="12421" y="10034"/>
                      <a:pt x="12567" y="9829"/>
                    </a:cubicBezTo>
                    <a:cubicBezTo>
                      <a:pt x="12677" y="9674"/>
                      <a:pt x="12829" y="9444"/>
                      <a:pt x="12999" y="9133"/>
                    </a:cubicBezTo>
                    <a:lnTo>
                      <a:pt x="12999" y="9133"/>
                    </a:lnTo>
                    <a:cubicBezTo>
                      <a:pt x="13032" y="9529"/>
                      <a:pt x="13016" y="9944"/>
                      <a:pt x="12958" y="10440"/>
                    </a:cubicBezTo>
                    <a:cubicBezTo>
                      <a:pt x="12890" y="10988"/>
                      <a:pt x="13285" y="11486"/>
                      <a:pt x="13831" y="11552"/>
                    </a:cubicBezTo>
                    <a:cubicBezTo>
                      <a:pt x="13871" y="11558"/>
                      <a:pt x="13913" y="11559"/>
                      <a:pt x="13952" y="11559"/>
                    </a:cubicBezTo>
                    <a:cubicBezTo>
                      <a:pt x="14457" y="11559"/>
                      <a:pt x="14884" y="11181"/>
                      <a:pt x="14946" y="10679"/>
                    </a:cubicBezTo>
                    <a:cubicBezTo>
                      <a:pt x="15015" y="10084"/>
                      <a:pt x="15033" y="9549"/>
                      <a:pt x="14995" y="9038"/>
                    </a:cubicBezTo>
                    <a:lnTo>
                      <a:pt x="14995" y="9038"/>
                    </a:lnTo>
                    <a:cubicBezTo>
                      <a:pt x="15187" y="9397"/>
                      <a:pt x="15357" y="9658"/>
                      <a:pt x="15480" y="9829"/>
                    </a:cubicBezTo>
                    <a:cubicBezTo>
                      <a:pt x="15625" y="10034"/>
                      <a:pt x="15860" y="10155"/>
                      <a:pt x="16113" y="10155"/>
                    </a:cubicBezTo>
                    <a:cubicBezTo>
                      <a:pt x="16274" y="10155"/>
                      <a:pt x="16432" y="10105"/>
                      <a:pt x="16566" y="10010"/>
                    </a:cubicBezTo>
                    <a:cubicBezTo>
                      <a:pt x="16638" y="9958"/>
                      <a:pt x="16699" y="9894"/>
                      <a:pt x="16751" y="9820"/>
                    </a:cubicBezTo>
                    <a:cubicBezTo>
                      <a:pt x="16834" y="9702"/>
                      <a:pt x="16805" y="9541"/>
                      <a:pt x="16687" y="9457"/>
                    </a:cubicBezTo>
                    <a:cubicBezTo>
                      <a:pt x="16641" y="9426"/>
                      <a:pt x="16589" y="9411"/>
                      <a:pt x="16538" y="9411"/>
                    </a:cubicBezTo>
                    <a:cubicBezTo>
                      <a:pt x="16455" y="9411"/>
                      <a:pt x="16374" y="9450"/>
                      <a:pt x="16322" y="9524"/>
                    </a:cubicBezTo>
                    <a:cubicBezTo>
                      <a:pt x="16307" y="9547"/>
                      <a:pt x="16288" y="9568"/>
                      <a:pt x="16263" y="9586"/>
                    </a:cubicBezTo>
                    <a:cubicBezTo>
                      <a:pt x="16219" y="9617"/>
                      <a:pt x="16165" y="9633"/>
                      <a:pt x="16113" y="9633"/>
                    </a:cubicBezTo>
                    <a:cubicBezTo>
                      <a:pt x="16029" y="9633"/>
                      <a:pt x="15952" y="9594"/>
                      <a:pt x="15903" y="9526"/>
                    </a:cubicBezTo>
                    <a:cubicBezTo>
                      <a:pt x="15734" y="9290"/>
                      <a:pt x="15469" y="8869"/>
                      <a:pt x="15182" y="8235"/>
                    </a:cubicBezTo>
                    <a:cubicBezTo>
                      <a:pt x="15182" y="8233"/>
                      <a:pt x="15182" y="8230"/>
                      <a:pt x="15181" y="8227"/>
                    </a:cubicBezTo>
                    <a:cubicBezTo>
                      <a:pt x="15015" y="7856"/>
                      <a:pt x="14843" y="7413"/>
                      <a:pt x="14679" y="6891"/>
                    </a:cubicBezTo>
                    <a:cubicBezTo>
                      <a:pt x="14645" y="6779"/>
                      <a:pt x="14543" y="6708"/>
                      <a:pt x="14430" y="6708"/>
                    </a:cubicBezTo>
                    <a:cubicBezTo>
                      <a:pt x="14406" y="6708"/>
                      <a:pt x="14378" y="6712"/>
                      <a:pt x="14354" y="6720"/>
                    </a:cubicBezTo>
                    <a:cubicBezTo>
                      <a:pt x="14217" y="6763"/>
                      <a:pt x="14139" y="6908"/>
                      <a:pt x="14183" y="7047"/>
                    </a:cubicBezTo>
                    <a:cubicBezTo>
                      <a:pt x="14309" y="7455"/>
                      <a:pt x="14443" y="7819"/>
                      <a:pt x="14576" y="8141"/>
                    </a:cubicBezTo>
                    <a:cubicBezTo>
                      <a:pt x="14394" y="8166"/>
                      <a:pt x="14208" y="8179"/>
                      <a:pt x="14022" y="8179"/>
                    </a:cubicBezTo>
                    <a:cubicBezTo>
                      <a:pt x="13837" y="8179"/>
                      <a:pt x="13653" y="8166"/>
                      <a:pt x="13470" y="8141"/>
                    </a:cubicBezTo>
                    <a:cubicBezTo>
                      <a:pt x="13602" y="7819"/>
                      <a:pt x="13737" y="7455"/>
                      <a:pt x="13861" y="7047"/>
                    </a:cubicBezTo>
                    <a:cubicBezTo>
                      <a:pt x="13907" y="6908"/>
                      <a:pt x="13829" y="6763"/>
                      <a:pt x="13693" y="6720"/>
                    </a:cubicBezTo>
                    <a:cubicBezTo>
                      <a:pt x="13665" y="6712"/>
                      <a:pt x="13639" y="6708"/>
                      <a:pt x="13614" y="6708"/>
                    </a:cubicBezTo>
                    <a:cubicBezTo>
                      <a:pt x="13503" y="6708"/>
                      <a:pt x="13401" y="6779"/>
                      <a:pt x="13366" y="6891"/>
                    </a:cubicBezTo>
                    <a:cubicBezTo>
                      <a:pt x="13205" y="7414"/>
                      <a:pt x="13032" y="7856"/>
                      <a:pt x="12863" y="8229"/>
                    </a:cubicBezTo>
                    <a:cubicBezTo>
                      <a:pt x="12863" y="8231"/>
                      <a:pt x="12863" y="8233"/>
                      <a:pt x="12861" y="8235"/>
                    </a:cubicBezTo>
                    <a:cubicBezTo>
                      <a:pt x="12578" y="8869"/>
                      <a:pt x="12309" y="9290"/>
                      <a:pt x="12143" y="9526"/>
                    </a:cubicBezTo>
                    <a:cubicBezTo>
                      <a:pt x="12093" y="9594"/>
                      <a:pt x="12015" y="9633"/>
                      <a:pt x="11932" y="9633"/>
                    </a:cubicBezTo>
                    <a:cubicBezTo>
                      <a:pt x="11878" y="9633"/>
                      <a:pt x="11827" y="9617"/>
                      <a:pt x="11783" y="9586"/>
                    </a:cubicBezTo>
                    <a:cubicBezTo>
                      <a:pt x="11666" y="9504"/>
                      <a:pt x="11642" y="9342"/>
                      <a:pt x="11723" y="9227"/>
                    </a:cubicBezTo>
                    <a:cubicBezTo>
                      <a:pt x="11810" y="9108"/>
                      <a:pt x="11953" y="8889"/>
                      <a:pt x="12126" y="8570"/>
                    </a:cubicBezTo>
                    <a:cubicBezTo>
                      <a:pt x="12128" y="8566"/>
                      <a:pt x="12130" y="8563"/>
                      <a:pt x="12130" y="8559"/>
                    </a:cubicBezTo>
                    <a:cubicBezTo>
                      <a:pt x="12355" y="8137"/>
                      <a:pt x="12628" y="7533"/>
                      <a:pt x="12877" y="6738"/>
                    </a:cubicBezTo>
                    <a:cubicBezTo>
                      <a:pt x="12917" y="6600"/>
                      <a:pt x="12840" y="6454"/>
                      <a:pt x="12705" y="6412"/>
                    </a:cubicBezTo>
                    <a:cubicBezTo>
                      <a:pt x="12677" y="6405"/>
                      <a:pt x="12653" y="6400"/>
                      <a:pt x="12625" y="6400"/>
                    </a:cubicBezTo>
                    <a:cubicBezTo>
                      <a:pt x="12515" y="6400"/>
                      <a:pt x="12412" y="6471"/>
                      <a:pt x="12377" y="6584"/>
                    </a:cubicBezTo>
                    <a:cubicBezTo>
                      <a:pt x="12257" y="6974"/>
                      <a:pt x="12130" y="7314"/>
                      <a:pt x="12007" y="7607"/>
                    </a:cubicBezTo>
                    <a:cubicBezTo>
                      <a:pt x="11223" y="7101"/>
                      <a:pt x="10766" y="6336"/>
                      <a:pt x="10766" y="5513"/>
                    </a:cubicBezTo>
                    <a:cubicBezTo>
                      <a:pt x="10766" y="4043"/>
                      <a:pt x="12226" y="2846"/>
                      <a:pt x="14022" y="2846"/>
                    </a:cubicBezTo>
                    <a:cubicBezTo>
                      <a:pt x="14030" y="2846"/>
                      <a:pt x="14036" y="2847"/>
                      <a:pt x="14039" y="2847"/>
                    </a:cubicBezTo>
                    <a:lnTo>
                      <a:pt x="14045" y="2847"/>
                    </a:lnTo>
                    <a:cubicBezTo>
                      <a:pt x="15831" y="2857"/>
                      <a:pt x="17282" y="4049"/>
                      <a:pt x="17282" y="5513"/>
                    </a:cubicBezTo>
                    <a:cubicBezTo>
                      <a:pt x="17282" y="6336"/>
                      <a:pt x="16822" y="7101"/>
                      <a:pt x="16041" y="7607"/>
                    </a:cubicBezTo>
                    <a:cubicBezTo>
                      <a:pt x="15918" y="7315"/>
                      <a:pt x="15790" y="6974"/>
                      <a:pt x="15670" y="6584"/>
                    </a:cubicBezTo>
                    <a:cubicBezTo>
                      <a:pt x="15633" y="6471"/>
                      <a:pt x="15529" y="6400"/>
                      <a:pt x="15420" y="6400"/>
                    </a:cubicBezTo>
                    <a:cubicBezTo>
                      <a:pt x="15394" y="6400"/>
                      <a:pt x="15369" y="6405"/>
                      <a:pt x="15342" y="6412"/>
                    </a:cubicBezTo>
                    <a:cubicBezTo>
                      <a:pt x="15204" y="6454"/>
                      <a:pt x="15127" y="6600"/>
                      <a:pt x="15171" y="6738"/>
                    </a:cubicBezTo>
                    <a:cubicBezTo>
                      <a:pt x="15336" y="7272"/>
                      <a:pt x="15515" y="7718"/>
                      <a:pt x="15677" y="8077"/>
                    </a:cubicBezTo>
                    <a:cubicBezTo>
                      <a:pt x="15677" y="8079"/>
                      <a:pt x="15679" y="8080"/>
                      <a:pt x="15679" y="8083"/>
                    </a:cubicBezTo>
                    <a:cubicBezTo>
                      <a:pt x="15809" y="8369"/>
                      <a:pt x="15932" y="8601"/>
                      <a:pt x="16035" y="8777"/>
                    </a:cubicBezTo>
                    <a:cubicBezTo>
                      <a:pt x="16083" y="8861"/>
                      <a:pt x="16171" y="8907"/>
                      <a:pt x="16263" y="8907"/>
                    </a:cubicBezTo>
                    <a:cubicBezTo>
                      <a:pt x="16305" y="8907"/>
                      <a:pt x="16349" y="8896"/>
                      <a:pt x="16391" y="8873"/>
                    </a:cubicBezTo>
                    <a:cubicBezTo>
                      <a:pt x="16515" y="8801"/>
                      <a:pt x="16560" y="8642"/>
                      <a:pt x="16487" y="8517"/>
                    </a:cubicBezTo>
                    <a:cubicBezTo>
                      <a:pt x="16420" y="8399"/>
                      <a:pt x="16342" y="8255"/>
                      <a:pt x="16257" y="8085"/>
                    </a:cubicBezTo>
                    <a:cubicBezTo>
                      <a:pt x="17230" y="7486"/>
                      <a:pt x="17801" y="6539"/>
                      <a:pt x="17801" y="5513"/>
                    </a:cubicBezTo>
                    <a:cubicBezTo>
                      <a:pt x="17801" y="3783"/>
                      <a:pt x="16159" y="2371"/>
                      <a:pt x="14122" y="2327"/>
                    </a:cubicBezTo>
                    <a:cubicBezTo>
                      <a:pt x="13528" y="1938"/>
                      <a:pt x="12875" y="1715"/>
                      <a:pt x="12212" y="1675"/>
                    </a:cubicBezTo>
                    <a:cubicBezTo>
                      <a:pt x="11327" y="1156"/>
                      <a:pt x="10260" y="798"/>
                      <a:pt x="9103" y="622"/>
                    </a:cubicBezTo>
                    <a:cubicBezTo>
                      <a:pt x="9154" y="519"/>
                      <a:pt x="9194" y="442"/>
                      <a:pt x="9217" y="412"/>
                    </a:cubicBezTo>
                    <a:cubicBezTo>
                      <a:pt x="9301" y="296"/>
                      <a:pt x="9272" y="132"/>
                      <a:pt x="9155" y="48"/>
                    </a:cubicBezTo>
                    <a:cubicBezTo>
                      <a:pt x="9109" y="16"/>
                      <a:pt x="9057" y="0"/>
                      <a:pt x="9004" y="0"/>
                    </a:cubicBezTo>
                    <a:close/>
                    <a:moveTo>
                      <a:pt x="13464" y="8668"/>
                    </a:moveTo>
                    <a:lnTo>
                      <a:pt x="13464" y="8668"/>
                    </a:lnTo>
                    <a:cubicBezTo>
                      <a:pt x="13648" y="8689"/>
                      <a:pt x="13837" y="8702"/>
                      <a:pt x="14022" y="8702"/>
                    </a:cubicBezTo>
                    <a:cubicBezTo>
                      <a:pt x="14162" y="8702"/>
                      <a:pt x="14298" y="8695"/>
                      <a:pt x="14435" y="8682"/>
                    </a:cubicBezTo>
                    <a:lnTo>
                      <a:pt x="14435" y="8682"/>
                    </a:lnTo>
                    <a:cubicBezTo>
                      <a:pt x="14515" y="9278"/>
                      <a:pt x="14510" y="9899"/>
                      <a:pt x="14426" y="10617"/>
                    </a:cubicBezTo>
                    <a:cubicBezTo>
                      <a:pt x="14395" y="10857"/>
                      <a:pt x="14194" y="11038"/>
                      <a:pt x="13952" y="11038"/>
                    </a:cubicBezTo>
                    <a:cubicBezTo>
                      <a:pt x="13932" y="11038"/>
                      <a:pt x="13913" y="11036"/>
                      <a:pt x="13894" y="11035"/>
                    </a:cubicBezTo>
                    <a:cubicBezTo>
                      <a:pt x="13631" y="11004"/>
                      <a:pt x="13441" y="10765"/>
                      <a:pt x="13476" y="10503"/>
                    </a:cubicBezTo>
                    <a:cubicBezTo>
                      <a:pt x="13559" y="9804"/>
                      <a:pt x="13556" y="9235"/>
                      <a:pt x="13464" y="8668"/>
                    </a:cubicBezTo>
                    <a:close/>
                    <a:moveTo>
                      <a:pt x="11990" y="2188"/>
                    </a:moveTo>
                    <a:cubicBezTo>
                      <a:pt x="12032" y="2188"/>
                      <a:pt x="12074" y="2189"/>
                      <a:pt x="12119" y="2191"/>
                    </a:cubicBezTo>
                    <a:cubicBezTo>
                      <a:pt x="12120" y="2191"/>
                      <a:pt x="12124" y="2192"/>
                      <a:pt x="12126" y="2192"/>
                    </a:cubicBezTo>
                    <a:cubicBezTo>
                      <a:pt x="12473" y="2207"/>
                      <a:pt x="12820" y="2281"/>
                      <a:pt x="13154" y="2410"/>
                    </a:cubicBezTo>
                    <a:cubicBezTo>
                      <a:pt x="11488" y="2741"/>
                      <a:pt x="10243" y="4007"/>
                      <a:pt x="10243" y="5513"/>
                    </a:cubicBezTo>
                    <a:cubicBezTo>
                      <a:pt x="10243" y="6539"/>
                      <a:pt x="10815" y="7486"/>
                      <a:pt x="11787" y="8085"/>
                    </a:cubicBezTo>
                    <a:cubicBezTo>
                      <a:pt x="11775" y="8115"/>
                      <a:pt x="11758" y="8145"/>
                      <a:pt x="11743" y="8173"/>
                    </a:cubicBezTo>
                    <a:cubicBezTo>
                      <a:pt x="11396" y="8155"/>
                      <a:pt x="11063" y="8100"/>
                      <a:pt x="10741" y="8007"/>
                    </a:cubicBezTo>
                    <a:cubicBezTo>
                      <a:pt x="10749" y="7987"/>
                      <a:pt x="10755" y="7968"/>
                      <a:pt x="10764" y="7949"/>
                    </a:cubicBezTo>
                    <a:cubicBezTo>
                      <a:pt x="10821" y="7816"/>
                      <a:pt x="10763" y="7664"/>
                      <a:pt x="10630" y="7607"/>
                    </a:cubicBezTo>
                    <a:cubicBezTo>
                      <a:pt x="10596" y="7592"/>
                      <a:pt x="10561" y="7584"/>
                      <a:pt x="10525" y="7584"/>
                    </a:cubicBezTo>
                    <a:cubicBezTo>
                      <a:pt x="10425" y="7584"/>
                      <a:pt x="10329" y="7642"/>
                      <a:pt x="10286" y="7740"/>
                    </a:cubicBezTo>
                    <a:cubicBezTo>
                      <a:pt x="10237" y="7854"/>
                      <a:pt x="10195" y="7973"/>
                      <a:pt x="10159" y="8098"/>
                    </a:cubicBezTo>
                    <a:cubicBezTo>
                      <a:pt x="10157" y="8102"/>
                      <a:pt x="10155" y="8109"/>
                      <a:pt x="10154" y="8116"/>
                    </a:cubicBezTo>
                    <a:cubicBezTo>
                      <a:pt x="10105" y="8286"/>
                      <a:pt x="10071" y="8465"/>
                      <a:pt x="10048" y="8646"/>
                    </a:cubicBezTo>
                    <a:cubicBezTo>
                      <a:pt x="10045" y="8659"/>
                      <a:pt x="10044" y="8672"/>
                      <a:pt x="10042" y="8687"/>
                    </a:cubicBezTo>
                    <a:cubicBezTo>
                      <a:pt x="9982" y="9258"/>
                      <a:pt x="10050" y="9864"/>
                      <a:pt x="10255" y="10384"/>
                    </a:cubicBezTo>
                    <a:cubicBezTo>
                      <a:pt x="10350" y="10631"/>
                      <a:pt x="10229" y="10908"/>
                      <a:pt x="9982" y="11005"/>
                    </a:cubicBezTo>
                    <a:cubicBezTo>
                      <a:pt x="9925" y="11027"/>
                      <a:pt x="9867" y="11038"/>
                      <a:pt x="9810" y="11038"/>
                    </a:cubicBezTo>
                    <a:cubicBezTo>
                      <a:pt x="9611" y="11038"/>
                      <a:pt x="9435" y="10919"/>
                      <a:pt x="9364" y="10734"/>
                    </a:cubicBezTo>
                    <a:cubicBezTo>
                      <a:pt x="9155" y="10203"/>
                      <a:pt x="9054" y="9614"/>
                      <a:pt x="9063" y="9032"/>
                    </a:cubicBezTo>
                    <a:lnTo>
                      <a:pt x="9063" y="8997"/>
                    </a:lnTo>
                    <a:cubicBezTo>
                      <a:pt x="9074" y="8424"/>
                      <a:pt x="9189" y="7856"/>
                      <a:pt x="9410" y="7356"/>
                    </a:cubicBezTo>
                    <a:cubicBezTo>
                      <a:pt x="9467" y="7224"/>
                      <a:pt x="9407" y="7070"/>
                      <a:pt x="9274" y="7013"/>
                    </a:cubicBezTo>
                    <a:cubicBezTo>
                      <a:pt x="9241" y="6998"/>
                      <a:pt x="9205" y="6992"/>
                      <a:pt x="9171" y="6992"/>
                    </a:cubicBezTo>
                    <a:cubicBezTo>
                      <a:pt x="9136" y="6992"/>
                      <a:pt x="9100" y="6999"/>
                      <a:pt x="9069" y="7013"/>
                    </a:cubicBezTo>
                    <a:cubicBezTo>
                      <a:pt x="8669" y="6571"/>
                      <a:pt x="8450" y="6048"/>
                      <a:pt x="8450" y="5513"/>
                    </a:cubicBezTo>
                    <a:cubicBezTo>
                      <a:pt x="8450" y="5245"/>
                      <a:pt x="8502" y="4964"/>
                      <a:pt x="8602" y="4683"/>
                    </a:cubicBezTo>
                    <a:cubicBezTo>
                      <a:pt x="8602" y="4682"/>
                      <a:pt x="8603" y="4681"/>
                      <a:pt x="8603" y="4680"/>
                    </a:cubicBezTo>
                    <a:cubicBezTo>
                      <a:pt x="8606" y="4672"/>
                      <a:pt x="8609" y="4663"/>
                      <a:pt x="8614" y="4653"/>
                    </a:cubicBezTo>
                    <a:cubicBezTo>
                      <a:pt x="8784" y="4178"/>
                      <a:pt x="9086" y="3704"/>
                      <a:pt x="9488" y="3298"/>
                    </a:cubicBezTo>
                    <a:cubicBezTo>
                      <a:pt x="10197" y="2581"/>
                      <a:pt x="11086" y="2188"/>
                      <a:pt x="11990" y="2188"/>
                    </a:cubicBezTo>
                    <a:close/>
                    <a:moveTo>
                      <a:pt x="6769" y="6269"/>
                    </a:moveTo>
                    <a:cubicBezTo>
                      <a:pt x="6804" y="6269"/>
                      <a:pt x="6839" y="6279"/>
                      <a:pt x="6868" y="6301"/>
                    </a:cubicBezTo>
                    <a:cubicBezTo>
                      <a:pt x="7132" y="6499"/>
                      <a:pt x="7476" y="6608"/>
                      <a:pt x="7833" y="6608"/>
                    </a:cubicBezTo>
                    <a:cubicBezTo>
                      <a:pt x="7945" y="6608"/>
                      <a:pt x="8054" y="6598"/>
                      <a:pt x="8163" y="6576"/>
                    </a:cubicBezTo>
                    <a:cubicBezTo>
                      <a:pt x="8309" y="6905"/>
                      <a:pt x="8523" y="7211"/>
                      <a:pt x="8799" y="7487"/>
                    </a:cubicBezTo>
                    <a:cubicBezTo>
                      <a:pt x="8661" y="7895"/>
                      <a:pt x="8579" y="8332"/>
                      <a:pt x="8552" y="8776"/>
                    </a:cubicBezTo>
                    <a:cubicBezTo>
                      <a:pt x="8396" y="8792"/>
                      <a:pt x="8241" y="8803"/>
                      <a:pt x="8088" y="8815"/>
                    </a:cubicBezTo>
                    <a:cubicBezTo>
                      <a:pt x="8138" y="8495"/>
                      <a:pt x="8221" y="8189"/>
                      <a:pt x="8327" y="7855"/>
                    </a:cubicBezTo>
                    <a:cubicBezTo>
                      <a:pt x="8373" y="7718"/>
                      <a:pt x="8299" y="7571"/>
                      <a:pt x="8163" y="7527"/>
                    </a:cubicBezTo>
                    <a:cubicBezTo>
                      <a:pt x="8137" y="7518"/>
                      <a:pt x="8108" y="7515"/>
                      <a:pt x="8080" y="7515"/>
                    </a:cubicBezTo>
                    <a:cubicBezTo>
                      <a:pt x="7971" y="7515"/>
                      <a:pt x="7868" y="7585"/>
                      <a:pt x="7833" y="7696"/>
                    </a:cubicBezTo>
                    <a:cubicBezTo>
                      <a:pt x="7545" y="8591"/>
                      <a:pt x="7416" y="9303"/>
                      <a:pt x="7563" y="10500"/>
                    </a:cubicBezTo>
                    <a:cubicBezTo>
                      <a:pt x="7577" y="10628"/>
                      <a:pt x="7545" y="10752"/>
                      <a:pt x="7464" y="10854"/>
                    </a:cubicBezTo>
                    <a:cubicBezTo>
                      <a:pt x="7387" y="10954"/>
                      <a:pt x="7275" y="11019"/>
                      <a:pt x="7146" y="11035"/>
                    </a:cubicBezTo>
                    <a:cubicBezTo>
                      <a:pt x="7127" y="11036"/>
                      <a:pt x="7108" y="11037"/>
                      <a:pt x="7086" y="11037"/>
                    </a:cubicBezTo>
                    <a:cubicBezTo>
                      <a:pt x="6847" y="11037"/>
                      <a:pt x="6643" y="10857"/>
                      <a:pt x="6612" y="10618"/>
                    </a:cubicBezTo>
                    <a:cubicBezTo>
                      <a:pt x="6443" y="9257"/>
                      <a:pt x="6606" y="8377"/>
                      <a:pt x="6922" y="7400"/>
                    </a:cubicBezTo>
                    <a:cubicBezTo>
                      <a:pt x="6968" y="7263"/>
                      <a:pt x="6891" y="7117"/>
                      <a:pt x="6753" y="7072"/>
                    </a:cubicBezTo>
                    <a:cubicBezTo>
                      <a:pt x="6729" y="7064"/>
                      <a:pt x="6701" y="7060"/>
                      <a:pt x="6675" y="7060"/>
                    </a:cubicBezTo>
                    <a:cubicBezTo>
                      <a:pt x="6566" y="7060"/>
                      <a:pt x="6462" y="7130"/>
                      <a:pt x="6426" y="7241"/>
                    </a:cubicBezTo>
                    <a:cubicBezTo>
                      <a:pt x="6261" y="7745"/>
                      <a:pt x="6138" y="8224"/>
                      <a:pt x="6074" y="8749"/>
                    </a:cubicBezTo>
                    <a:cubicBezTo>
                      <a:pt x="5893" y="8727"/>
                      <a:pt x="5713" y="8697"/>
                      <a:pt x="5537" y="8668"/>
                    </a:cubicBezTo>
                    <a:cubicBezTo>
                      <a:pt x="5623" y="8437"/>
                      <a:pt x="5729" y="8242"/>
                      <a:pt x="5830" y="8081"/>
                    </a:cubicBezTo>
                    <a:cubicBezTo>
                      <a:pt x="5905" y="7960"/>
                      <a:pt x="5870" y="7799"/>
                      <a:pt x="5746" y="7722"/>
                    </a:cubicBezTo>
                    <a:cubicBezTo>
                      <a:pt x="5704" y="7695"/>
                      <a:pt x="5656" y="7681"/>
                      <a:pt x="5608" y="7681"/>
                    </a:cubicBezTo>
                    <a:cubicBezTo>
                      <a:pt x="5522" y="7681"/>
                      <a:pt x="5437" y="7725"/>
                      <a:pt x="5388" y="7803"/>
                    </a:cubicBezTo>
                    <a:cubicBezTo>
                      <a:pt x="5040" y="8357"/>
                      <a:pt x="4667" y="9269"/>
                      <a:pt x="4886" y="10474"/>
                    </a:cubicBezTo>
                    <a:cubicBezTo>
                      <a:pt x="4909" y="10599"/>
                      <a:pt x="4880" y="10727"/>
                      <a:pt x="4810" y="10833"/>
                    </a:cubicBezTo>
                    <a:cubicBezTo>
                      <a:pt x="4735" y="10937"/>
                      <a:pt x="4626" y="11008"/>
                      <a:pt x="4501" y="11030"/>
                    </a:cubicBezTo>
                    <a:cubicBezTo>
                      <a:pt x="4472" y="11035"/>
                      <a:pt x="4442" y="11037"/>
                      <a:pt x="4413" y="11037"/>
                    </a:cubicBezTo>
                    <a:cubicBezTo>
                      <a:pt x="4183" y="11037"/>
                      <a:pt x="3983" y="10872"/>
                      <a:pt x="3943" y="10644"/>
                    </a:cubicBezTo>
                    <a:cubicBezTo>
                      <a:pt x="3727" y="9451"/>
                      <a:pt x="3946" y="8293"/>
                      <a:pt x="4578" y="7293"/>
                    </a:cubicBezTo>
                    <a:cubicBezTo>
                      <a:pt x="4656" y="7171"/>
                      <a:pt x="4616" y="7009"/>
                      <a:pt x="4497" y="6933"/>
                    </a:cubicBezTo>
                    <a:cubicBezTo>
                      <a:pt x="4453" y="6906"/>
                      <a:pt x="4405" y="6892"/>
                      <a:pt x="4357" y="6892"/>
                    </a:cubicBezTo>
                    <a:cubicBezTo>
                      <a:pt x="4270" y="6892"/>
                      <a:pt x="4187" y="6936"/>
                      <a:pt x="4137" y="7015"/>
                    </a:cubicBezTo>
                    <a:cubicBezTo>
                      <a:pt x="3919" y="7359"/>
                      <a:pt x="3747" y="7718"/>
                      <a:pt x="3618" y="8092"/>
                    </a:cubicBezTo>
                    <a:cubicBezTo>
                      <a:pt x="2735" y="7706"/>
                      <a:pt x="2018" y="7192"/>
                      <a:pt x="1547" y="6605"/>
                    </a:cubicBezTo>
                    <a:cubicBezTo>
                      <a:pt x="1869" y="6584"/>
                      <a:pt x="2168" y="6478"/>
                      <a:pt x="2406" y="6301"/>
                    </a:cubicBezTo>
                    <a:cubicBezTo>
                      <a:pt x="2434" y="6279"/>
                      <a:pt x="2471" y="6269"/>
                      <a:pt x="2506" y="6269"/>
                    </a:cubicBezTo>
                    <a:cubicBezTo>
                      <a:pt x="2540" y="6269"/>
                      <a:pt x="2575" y="6279"/>
                      <a:pt x="2604" y="6301"/>
                    </a:cubicBezTo>
                    <a:cubicBezTo>
                      <a:pt x="2869" y="6499"/>
                      <a:pt x="3212" y="6608"/>
                      <a:pt x="3570" y="6608"/>
                    </a:cubicBezTo>
                    <a:cubicBezTo>
                      <a:pt x="3931" y="6608"/>
                      <a:pt x="4273" y="6499"/>
                      <a:pt x="4537" y="6301"/>
                    </a:cubicBezTo>
                    <a:cubicBezTo>
                      <a:pt x="4566" y="6279"/>
                      <a:pt x="4601" y="6269"/>
                      <a:pt x="4637" y="6269"/>
                    </a:cubicBezTo>
                    <a:cubicBezTo>
                      <a:pt x="4672" y="6269"/>
                      <a:pt x="4707" y="6279"/>
                      <a:pt x="4736" y="6301"/>
                    </a:cubicBezTo>
                    <a:cubicBezTo>
                      <a:pt x="4999" y="6499"/>
                      <a:pt x="5342" y="6608"/>
                      <a:pt x="5702" y="6608"/>
                    </a:cubicBezTo>
                    <a:cubicBezTo>
                      <a:pt x="6060" y="6608"/>
                      <a:pt x="6403" y="6499"/>
                      <a:pt x="6669" y="6301"/>
                    </a:cubicBezTo>
                    <a:cubicBezTo>
                      <a:pt x="6698" y="6279"/>
                      <a:pt x="6732" y="6269"/>
                      <a:pt x="6769" y="6269"/>
                    </a:cubicBezTo>
                    <a:close/>
                    <a:moveTo>
                      <a:pt x="7833" y="4746"/>
                    </a:moveTo>
                    <a:cubicBezTo>
                      <a:pt x="7901" y="4746"/>
                      <a:pt x="7968" y="4752"/>
                      <a:pt x="8033" y="4761"/>
                    </a:cubicBezTo>
                    <a:cubicBezTo>
                      <a:pt x="7965" y="5015"/>
                      <a:pt x="7930" y="5268"/>
                      <a:pt x="7930" y="5513"/>
                    </a:cubicBezTo>
                    <a:cubicBezTo>
                      <a:pt x="7930" y="5703"/>
                      <a:pt x="7950" y="5892"/>
                      <a:pt x="7994" y="6076"/>
                    </a:cubicBezTo>
                    <a:cubicBezTo>
                      <a:pt x="7941" y="6084"/>
                      <a:pt x="7890" y="6086"/>
                      <a:pt x="7833" y="6086"/>
                    </a:cubicBezTo>
                    <a:cubicBezTo>
                      <a:pt x="7585" y="6086"/>
                      <a:pt x="7355" y="6015"/>
                      <a:pt x="7178" y="5884"/>
                    </a:cubicBezTo>
                    <a:cubicBezTo>
                      <a:pt x="7058" y="5792"/>
                      <a:pt x="6914" y="5747"/>
                      <a:pt x="6769" y="5747"/>
                    </a:cubicBezTo>
                    <a:cubicBezTo>
                      <a:pt x="6623" y="5747"/>
                      <a:pt x="6477" y="5792"/>
                      <a:pt x="6355" y="5884"/>
                    </a:cubicBezTo>
                    <a:cubicBezTo>
                      <a:pt x="6181" y="6015"/>
                      <a:pt x="5949" y="6086"/>
                      <a:pt x="5702" y="6086"/>
                    </a:cubicBezTo>
                    <a:cubicBezTo>
                      <a:pt x="5454" y="6086"/>
                      <a:pt x="5223" y="6015"/>
                      <a:pt x="5049" y="5884"/>
                    </a:cubicBezTo>
                    <a:cubicBezTo>
                      <a:pt x="4928" y="5792"/>
                      <a:pt x="4782" y="5747"/>
                      <a:pt x="4637" y="5747"/>
                    </a:cubicBezTo>
                    <a:cubicBezTo>
                      <a:pt x="4491" y="5747"/>
                      <a:pt x="4345" y="5792"/>
                      <a:pt x="4225" y="5884"/>
                    </a:cubicBezTo>
                    <a:cubicBezTo>
                      <a:pt x="4051" y="6015"/>
                      <a:pt x="3817" y="6086"/>
                      <a:pt x="3570" y="6086"/>
                    </a:cubicBezTo>
                    <a:cubicBezTo>
                      <a:pt x="3323" y="6086"/>
                      <a:pt x="3092" y="6015"/>
                      <a:pt x="2917" y="5884"/>
                    </a:cubicBezTo>
                    <a:cubicBezTo>
                      <a:pt x="2796" y="5792"/>
                      <a:pt x="2650" y="5747"/>
                      <a:pt x="2506" y="5747"/>
                    </a:cubicBezTo>
                    <a:cubicBezTo>
                      <a:pt x="2360" y="5747"/>
                      <a:pt x="2214" y="5792"/>
                      <a:pt x="2093" y="5884"/>
                    </a:cubicBezTo>
                    <a:cubicBezTo>
                      <a:pt x="1917" y="6015"/>
                      <a:pt x="1687" y="6086"/>
                      <a:pt x="1440" y="6086"/>
                    </a:cubicBezTo>
                    <a:cubicBezTo>
                      <a:pt x="943" y="6086"/>
                      <a:pt x="523" y="5780"/>
                      <a:pt x="523" y="5416"/>
                    </a:cubicBezTo>
                    <a:cubicBezTo>
                      <a:pt x="523" y="5053"/>
                      <a:pt x="943" y="4746"/>
                      <a:pt x="1440" y="4746"/>
                    </a:cubicBezTo>
                    <a:cubicBezTo>
                      <a:pt x="1687" y="4746"/>
                      <a:pt x="1917" y="4818"/>
                      <a:pt x="2093" y="4949"/>
                    </a:cubicBezTo>
                    <a:cubicBezTo>
                      <a:pt x="2214" y="5039"/>
                      <a:pt x="2360" y="5085"/>
                      <a:pt x="2506" y="5085"/>
                    </a:cubicBezTo>
                    <a:cubicBezTo>
                      <a:pt x="2650" y="5085"/>
                      <a:pt x="2796" y="5039"/>
                      <a:pt x="2917" y="4949"/>
                    </a:cubicBezTo>
                    <a:cubicBezTo>
                      <a:pt x="3092" y="4818"/>
                      <a:pt x="3323" y="4746"/>
                      <a:pt x="3570" y="4746"/>
                    </a:cubicBezTo>
                    <a:cubicBezTo>
                      <a:pt x="3817" y="4746"/>
                      <a:pt x="4051" y="4818"/>
                      <a:pt x="4225" y="4949"/>
                    </a:cubicBezTo>
                    <a:cubicBezTo>
                      <a:pt x="4345" y="5039"/>
                      <a:pt x="4491" y="5085"/>
                      <a:pt x="4637" y="5085"/>
                    </a:cubicBezTo>
                    <a:cubicBezTo>
                      <a:pt x="4782" y="5085"/>
                      <a:pt x="4928" y="5039"/>
                      <a:pt x="5049" y="4949"/>
                    </a:cubicBezTo>
                    <a:cubicBezTo>
                      <a:pt x="5223" y="4818"/>
                      <a:pt x="5454" y="4746"/>
                      <a:pt x="5702" y="4746"/>
                    </a:cubicBezTo>
                    <a:cubicBezTo>
                      <a:pt x="5949" y="4746"/>
                      <a:pt x="6181" y="4818"/>
                      <a:pt x="6355" y="4949"/>
                    </a:cubicBezTo>
                    <a:cubicBezTo>
                      <a:pt x="6477" y="5039"/>
                      <a:pt x="6623" y="5085"/>
                      <a:pt x="6769" y="5085"/>
                    </a:cubicBezTo>
                    <a:cubicBezTo>
                      <a:pt x="6914" y="5085"/>
                      <a:pt x="7058" y="5039"/>
                      <a:pt x="7178" y="4949"/>
                    </a:cubicBezTo>
                    <a:cubicBezTo>
                      <a:pt x="7355" y="4818"/>
                      <a:pt x="7585" y="4746"/>
                      <a:pt x="7833" y="4746"/>
                    </a:cubicBezTo>
                    <a:close/>
                    <a:moveTo>
                      <a:pt x="15800" y="4665"/>
                    </a:moveTo>
                    <a:cubicBezTo>
                      <a:pt x="15435" y="4665"/>
                      <a:pt x="15141" y="4959"/>
                      <a:pt x="15141" y="5322"/>
                    </a:cubicBezTo>
                    <a:cubicBezTo>
                      <a:pt x="15141" y="5466"/>
                      <a:pt x="15256" y="5583"/>
                      <a:pt x="15400" y="5583"/>
                    </a:cubicBezTo>
                    <a:cubicBezTo>
                      <a:pt x="15547" y="5583"/>
                      <a:pt x="15659" y="5466"/>
                      <a:pt x="15659" y="5322"/>
                    </a:cubicBezTo>
                    <a:cubicBezTo>
                      <a:pt x="15659" y="5247"/>
                      <a:pt x="15723" y="5187"/>
                      <a:pt x="15800" y="5187"/>
                    </a:cubicBezTo>
                    <a:cubicBezTo>
                      <a:pt x="15872" y="5187"/>
                      <a:pt x="15934" y="5247"/>
                      <a:pt x="15934" y="5322"/>
                    </a:cubicBezTo>
                    <a:cubicBezTo>
                      <a:pt x="15934" y="5466"/>
                      <a:pt x="16050" y="5583"/>
                      <a:pt x="16196" y="5583"/>
                    </a:cubicBezTo>
                    <a:cubicBezTo>
                      <a:pt x="16340" y="5583"/>
                      <a:pt x="16457" y="5466"/>
                      <a:pt x="16457" y="5322"/>
                    </a:cubicBezTo>
                    <a:cubicBezTo>
                      <a:pt x="16457" y="4959"/>
                      <a:pt x="16162" y="4665"/>
                      <a:pt x="15800" y="4665"/>
                    </a:cubicBezTo>
                    <a:close/>
                    <a:moveTo>
                      <a:pt x="12245" y="4665"/>
                    </a:moveTo>
                    <a:cubicBezTo>
                      <a:pt x="11884" y="4665"/>
                      <a:pt x="11588" y="4959"/>
                      <a:pt x="11588" y="5322"/>
                    </a:cubicBezTo>
                    <a:cubicBezTo>
                      <a:pt x="11588" y="5466"/>
                      <a:pt x="11706" y="5583"/>
                      <a:pt x="11850" y="5583"/>
                    </a:cubicBezTo>
                    <a:cubicBezTo>
                      <a:pt x="11996" y="5583"/>
                      <a:pt x="12111" y="5466"/>
                      <a:pt x="12111" y="5322"/>
                    </a:cubicBezTo>
                    <a:cubicBezTo>
                      <a:pt x="12111" y="5247"/>
                      <a:pt x="12172" y="5187"/>
                      <a:pt x="12245" y="5187"/>
                    </a:cubicBezTo>
                    <a:cubicBezTo>
                      <a:pt x="12323" y="5187"/>
                      <a:pt x="12384" y="5247"/>
                      <a:pt x="12384" y="5322"/>
                    </a:cubicBezTo>
                    <a:cubicBezTo>
                      <a:pt x="12384" y="5466"/>
                      <a:pt x="12501" y="5583"/>
                      <a:pt x="12645" y="5583"/>
                    </a:cubicBezTo>
                    <a:cubicBezTo>
                      <a:pt x="12789" y="5583"/>
                      <a:pt x="12906" y="5466"/>
                      <a:pt x="12906" y="5322"/>
                    </a:cubicBezTo>
                    <a:cubicBezTo>
                      <a:pt x="12906" y="4959"/>
                      <a:pt x="12608" y="4665"/>
                      <a:pt x="12245" y="4665"/>
                    </a:cubicBezTo>
                    <a:close/>
                    <a:moveTo>
                      <a:pt x="5500" y="2002"/>
                    </a:moveTo>
                    <a:cubicBezTo>
                      <a:pt x="5436" y="2002"/>
                      <a:pt x="5373" y="2025"/>
                      <a:pt x="5322" y="2071"/>
                    </a:cubicBezTo>
                    <a:cubicBezTo>
                      <a:pt x="5195" y="2189"/>
                      <a:pt x="4821" y="2663"/>
                      <a:pt x="4693" y="3081"/>
                    </a:cubicBezTo>
                    <a:cubicBezTo>
                      <a:pt x="4650" y="3218"/>
                      <a:pt x="4727" y="3364"/>
                      <a:pt x="4865" y="3405"/>
                    </a:cubicBezTo>
                    <a:cubicBezTo>
                      <a:pt x="4891" y="3413"/>
                      <a:pt x="4917" y="3417"/>
                      <a:pt x="4942" y="3417"/>
                    </a:cubicBezTo>
                    <a:cubicBezTo>
                      <a:pt x="5055" y="3417"/>
                      <a:pt x="5156" y="3344"/>
                      <a:pt x="5190" y="3232"/>
                    </a:cubicBezTo>
                    <a:cubicBezTo>
                      <a:pt x="5282" y="2932"/>
                      <a:pt x="5587" y="2537"/>
                      <a:pt x="5677" y="2454"/>
                    </a:cubicBezTo>
                    <a:cubicBezTo>
                      <a:pt x="5782" y="2356"/>
                      <a:pt x="5788" y="2192"/>
                      <a:pt x="5690" y="2086"/>
                    </a:cubicBezTo>
                    <a:cubicBezTo>
                      <a:pt x="5638" y="2030"/>
                      <a:pt x="5569" y="2002"/>
                      <a:pt x="5500" y="2002"/>
                    </a:cubicBezTo>
                    <a:close/>
                    <a:moveTo>
                      <a:pt x="8908" y="1548"/>
                    </a:moveTo>
                    <a:cubicBezTo>
                      <a:pt x="8843" y="1548"/>
                      <a:pt x="8776" y="1572"/>
                      <a:pt x="8726" y="1622"/>
                    </a:cubicBezTo>
                    <a:cubicBezTo>
                      <a:pt x="8602" y="1744"/>
                      <a:pt x="8240" y="2227"/>
                      <a:pt x="8125" y="2648"/>
                    </a:cubicBezTo>
                    <a:cubicBezTo>
                      <a:pt x="8088" y="2787"/>
                      <a:pt x="8169" y="2931"/>
                      <a:pt x="8307" y="2969"/>
                    </a:cubicBezTo>
                    <a:cubicBezTo>
                      <a:pt x="8327" y="2974"/>
                      <a:pt x="8353" y="2977"/>
                      <a:pt x="8376" y="2977"/>
                    </a:cubicBezTo>
                    <a:cubicBezTo>
                      <a:pt x="8491" y="2977"/>
                      <a:pt x="8596" y="2902"/>
                      <a:pt x="8626" y="2786"/>
                    </a:cubicBezTo>
                    <a:cubicBezTo>
                      <a:pt x="8711" y="2484"/>
                      <a:pt x="9004" y="2079"/>
                      <a:pt x="9092" y="1995"/>
                    </a:cubicBezTo>
                    <a:cubicBezTo>
                      <a:pt x="9194" y="1894"/>
                      <a:pt x="9197" y="1729"/>
                      <a:pt x="9094" y="1626"/>
                    </a:cubicBezTo>
                    <a:cubicBezTo>
                      <a:pt x="9045" y="1573"/>
                      <a:pt x="8976" y="1548"/>
                      <a:pt x="8908" y="1548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4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همه چیز درباره اینفوگرافیک حشرات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1737" name="Google Shape;1737;p49"/>
          <p:cNvGrpSpPr/>
          <p:nvPr/>
        </p:nvGrpSpPr>
        <p:grpSpPr>
          <a:xfrm>
            <a:off x="736451" y="2628775"/>
            <a:ext cx="2376049" cy="1881600"/>
            <a:chOff x="736451" y="2628775"/>
            <a:chExt cx="2376049" cy="1881600"/>
          </a:xfrm>
        </p:grpSpPr>
        <p:sp>
          <p:nvSpPr>
            <p:cNvPr id="1738" name="Google Shape;1738;p49"/>
            <p:cNvSpPr txBox="1"/>
            <p:nvPr/>
          </p:nvSpPr>
          <p:spPr>
            <a:xfrm>
              <a:off x="1067400" y="2628775"/>
              <a:ext cx="20451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پشه</a:t>
              </a:r>
              <a:endParaRPr lang="en-US"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1739" name="Google Shape;1739;p49"/>
            <p:cNvSpPr txBox="1"/>
            <p:nvPr/>
          </p:nvSpPr>
          <p:spPr>
            <a:xfrm>
              <a:off x="736451" y="3253838"/>
              <a:ext cx="2376037" cy="57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marR="0" lvl="0" indent="-32385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ctor"/>
                <a:buChar char="●"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</a:p>
          </p:txBody>
        </p:sp>
        <p:sp>
          <p:nvSpPr>
            <p:cNvPr id="1740" name="Google Shape;1740;p49"/>
            <p:cNvSpPr txBox="1"/>
            <p:nvPr/>
          </p:nvSpPr>
          <p:spPr>
            <a:xfrm>
              <a:off x="736451" y="3931075"/>
              <a:ext cx="2376037" cy="57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marR="0" lvl="0" indent="-32385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ctor"/>
                <a:buChar char="●"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</a:p>
          </p:txBody>
        </p:sp>
      </p:grpSp>
      <p:grpSp>
        <p:nvGrpSpPr>
          <p:cNvPr id="1741" name="Google Shape;1741;p49"/>
          <p:cNvGrpSpPr/>
          <p:nvPr/>
        </p:nvGrpSpPr>
        <p:grpSpPr>
          <a:xfrm>
            <a:off x="3470313" y="2628775"/>
            <a:ext cx="2289717" cy="1881600"/>
            <a:chOff x="3514233" y="2628775"/>
            <a:chExt cx="2289717" cy="1881600"/>
          </a:xfrm>
        </p:grpSpPr>
        <p:sp>
          <p:nvSpPr>
            <p:cNvPr id="1742" name="Google Shape;1742;p49"/>
            <p:cNvSpPr txBox="1"/>
            <p:nvPr/>
          </p:nvSpPr>
          <p:spPr>
            <a:xfrm>
              <a:off x="3758850" y="2628775"/>
              <a:ext cx="20451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کفشدوزک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1743" name="Google Shape;1743;p49"/>
            <p:cNvSpPr txBox="1"/>
            <p:nvPr/>
          </p:nvSpPr>
          <p:spPr>
            <a:xfrm>
              <a:off x="3514233" y="3253838"/>
              <a:ext cx="2289706" cy="57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marR="0" lvl="0" indent="-32385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ctor"/>
                <a:buChar char="●"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</a:p>
          </p:txBody>
        </p:sp>
        <p:sp>
          <p:nvSpPr>
            <p:cNvPr id="1744" name="Google Shape;1744;p49"/>
            <p:cNvSpPr txBox="1"/>
            <p:nvPr/>
          </p:nvSpPr>
          <p:spPr>
            <a:xfrm>
              <a:off x="3514233" y="3931075"/>
              <a:ext cx="2289706" cy="57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marR="0" lvl="0" indent="-32385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ctor"/>
                <a:buChar char="●"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</a:p>
          </p:txBody>
        </p:sp>
      </p:grpSp>
      <p:grpSp>
        <p:nvGrpSpPr>
          <p:cNvPr id="1745" name="Google Shape;1745;p49"/>
          <p:cNvGrpSpPr/>
          <p:nvPr/>
        </p:nvGrpSpPr>
        <p:grpSpPr>
          <a:xfrm>
            <a:off x="6117843" y="2628775"/>
            <a:ext cx="2289707" cy="1881600"/>
            <a:chOff x="6117843" y="2628775"/>
            <a:chExt cx="2289707" cy="1881600"/>
          </a:xfrm>
        </p:grpSpPr>
        <p:sp>
          <p:nvSpPr>
            <p:cNvPr id="1746" name="Google Shape;1746;p49"/>
            <p:cNvSpPr txBox="1"/>
            <p:nvPr/>
          </p:nvSpPr>
          <p:spPr>
            <a:xfrm>
              <a:off x="6362450" y="2628775"/>
              <a:ext cx="20451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عنکبوت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1747" name="Google Shape;1747;p49"/>
            <p:cNvSpPr txBox="1"/>
            <p:nvPr/>
          </p:nvSpPr>
          <p:spPr>
            <a:xfrm>
              <a:off x="6117843" y="3253838"/>
              <a:ext cx="2289706" cy="57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marR="0" lvl="0" indent="-32385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ctor"/>
                <a:buChar char="●"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</a:p>
            <a:p>
              <a:pPr marL="457200" marR="0" lvl="0" indent="-32385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ctor"/>
                <a:buChar char="●"/>
              </a:pPr>
              <a:endParaRPr lang="en-US"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  <p:sp>
          <p:nvSpPr>
            <p:cNvPr id="1748" name="Google Shape;1748;p49"/>
            <p:cNvSpPr txBox="1"/>
            <p:nvPr/>
          </p:nvSpPr>
          <p:spPr>
            <a:xfrm>
              <a:off x="6117843" y="3931075"/>
              <a:ext cx="2289706" cy="57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marR="0" lvl="0" indent="-32385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ctor"/>
                <a:buChar char="●"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</p:grpSp>
      <p:grpSp>
        <p:nvGrpSpPr>
          <p:cNvPr id="1749" name="Google Shape;1749;p49"/>
          <p:cNvGrpSpPr/>
          <p:nvPr/>
        </p:nvGrpSpPr>
        <p:grpSpPr>
          <a:xfrm>
            <a:off x="6841746" y="1415440"/>
            <a:ext cx="1086508" cy="1002455"/>
            <a:chOff x="7186065" y="3162908"/>
            <a:chExt cx="1286417" cy="1186899"/>
          </a:xfrm>
        </p:grpSpPr>
        <p:sp>
          <p:nvSpPr>
            <p:cNvPr id="1750" name="Google Shape;1750;p49"/>
            <p:cNvSpPr/>
            <p:nvPr/>
          </p:nvSpPr>
          <p:spPr>
            <a:xfrm rot="900020">
              <a:off x="7289233" y="3286685"/>
              <a:ext cx="1080085" cy="939349"/>
            </a:xfrm>
            <a:custGeom>
              <a:avLst/>
              <a:gdLst/>
              <a:ahLst/>
              <a:cxnLst/>
              <a:rect l="l" t="t" r="r" b="b"/>
              <a:pathLst>
                <a:path w="17969" h="15627" extrusionOk="0">
                  <a:moveTo>
                    <a:pt x="1111" y="3090"/>
                  </a:moveTo>
                  <a:cubicBezTo>
                    <a:pt x="1046" y="3074"/>
                    <a:pt x="981" y="3067"/>
                    <a:pt x="918" y="3067"/>
                  </a:cubicBezTo>
                  <a:cubicBezTo>
                    <a:pt x="541" y="3067"/>
                    <a:pt x="197" y="3326"/>
                    <a:pt x="107" y="3710"/>
                  </a:cubicBezTo>
                  <a:cubicBezTo>
                    <a:pt x="1" y="4158"/>
                    <a:pt x="277" y="4607"/>
                    <a:pt x="726" y="4714"/>
                  </a:cubicBezTo>
                  <a:cubicBezTo>
                    <a:pt x="1291" y="4847"/>
                    <a:pt x="2201" y="5280"/>
                    <a:pt x="2868" y="5668"/>
                  </a:cubicBezTo>
                  <a:cubicBezTo>
                    <a:pt x="2857" y="5791"/>
                    <a:pt x="2856" y="5916"/>
                    <a:pt x="2856" y="6043"/>
                  </a:cubicBezTo>
                  <a:cubicBezTo>
                    <a:pt x="2856" y="7369"/>
                    <a:pt x="3201" y="8692"/>
                    <a:pt x="3804" y="9842"/>
                  </a:cubicBezTo>
                  <a:cubicBezTo>
                    <a:pt x="2498" y="11355"/>
                    <a:pt x="1423" y="13257"/>
                    <a:pt x="889" y="14451"/>
                  </a:cubicBezTo>
                  <a:cubicBezTo>
                    <a:pt x="703" y="14872"/>
                    <a:pt x="891" y="15366"/>
                    <a:pt x="1311" y="15555"/>
                  </a:cubicBezTo>
                  <a:cubicBezTo>
                    <a:pt x="1420" y="15602"/>
                    <a:pt x="1535" y="15627"/>
                    <a:pt x="1651" y="15627"/>
                  </a:cubicBezTo>
                  <a:cubicBezTo>
                    <a:pt x="1912" y="15627"/>
                    <a:pt x="2164" y="15503"/>
                    <a:pt x="2320" y="15293"/>
                  </a:cubicBezTo>
                  <a:cubicBezTo>
                    <a:pt x="2406" y="15176"/>
                    <a:pt x="2383" y="15013"/>
                    <a:pt x="2268" y="14928"/>
                  </a:cubicBezTo>
                  <a:cubicBezTo>
                    <a:pt x="2256" y="14919"/>
                    <a:pt x="2243" y="14911"/>
                    <a:pt x="2231" y="14904"/>
                  </a:cubicBezTo>
                  <a:cubicBezTo>
                    <a:pt x="2322" y="14708"/>
                    <a:pt x="2429" y="14487"/>
                    <a:pt x="2553" y="14248"/>
                  </a:cubicBezTo>
                  <a:cubicBezTo>
                    <a:pt x="2590" y="14269"/>
                    <a:pt x="2633" y="14278"/>
                    <a:pt x="2674" y="14278"/>
                  </a:cubicBezTo>
                  <a:cubicBezTo>
                    <a:pt x="2768" y="14278"/>
                    <a:pt x="2856" y="14228"/>
                    <a:pt x="2903" y="14140"/>
                  </a:cubicBezTo>
                  <a:cubicBezTo>
                    <a:pt x="3233" y="13522"/>
                    <a:pt x="3902" y="12363"/>
                    <a:pt x="4775" y="11278"/>
                  </a:cubicBezTo>
                  <a:cubicBezTo>
                    <a:pt x="4915" y="11439"/>
                    <a:pt x="5058" y="11592"/>
                    <a:pt x="5208" y="11738"/>
                  </a:cubicBezTo>
                  <a:cubicBezTo>
                    <a:pt x="4833" y="12284"/>
                    <a:pt x="4570" y="12867"/>
                    <a:pt x="4350" y="13379"/>
                  </a:cubicBezTo>
                  <a:cubicBezTo>
                    <a:pt x="4170" y="13802"/>
                    <a:pt x="4367" y="14294"/>
                    <a:pt x="4790" y="14475"/>
                  </a:cubicBezTo>
                  <a:cubicBezTo>
                    <a:pt x="4894" y="14520"/>
                    <a:pt x="5003" y="14542"/>
                    <a:pt x="5116" y="14542"/>
                  </a:cubicBezTo>
                  <a:cubicBezTo>
                    <a:pt x="5451" y="14542"/>
                    <a:pt x="5753" y="14344"/>
                    <a:pt x="5884" y="14036"/>
                  </a:cubicBezTo>
                  <a:cubicBezTo>
                    <a:pt x="5943" y="13901"/>
                    <a:pt x="6006" y="13761"/>
                    <a:pt x="6069" y="13619"/>
                  </a:cubicBezTo>
                  <a:cubicBezTo>
                    <a:pt x="6233" y="13888"/>
                    <a:pt x="6457" y="14134"/>
                    <a:pt x="6738" y="14348"/>
                  </a:cubicBezTo>
                  <a:cubicBezTo>
                    <a:pt x="7342" y="14802"/>
                    <a:pt x="8140" y="15054"/>
                    <a:pt x="8985" y="15054"/>
                  </a:cubicBezTo>
                  <a:cubicBezTo>
                    <a:pt x="9830" y="15054"/>
                    <a:pt x="10628" y="14802"/>
                    <a:pt x="11229" y="14348"/>
                  </a:cubicBezTo>
                  <a:cubicBezTo>
                    <a:pt x="11513" y="14134"/>
                    <a:pt x="11740" y="13888"/>
                    <a:pt x="11898" y="13619"/>
                  </a:cubicBezTo>
                  <a:cubicBezTo>
                    <a:pt x="11965" y="13761"/>
                    <a:pt x="12025" y="13901"/>
                    <a:pt x="12084" y="14036"/>
                  </a:cubicBezTo>
                  <a:cubicBezTo>
                    <a:pt x="12217" y="14344"/>
                    <a:pt x="12516" y="14542"/>
                    <a:pt x="12852" y="14542"/>
                  </a:cubicBezTo>
                  <a:cubicBezTo>
                    <a:pt x="12965" y="14542"/>
                    <a:pt x="13074" y="14520"/>
                    <a:pt x="13182" y="14475"/>
                  </a:cubicBezTo>
                  <a:cubicBezTo>
                    <a:pt x="13605" y="14294"/>
                    <a:pt x="13800" y="13802"/>
                    <a:pt x="13619" y="13379"/>
                  </a:cubicBezTo>
                  <a:cubicBezTo>
                    <a:pt x="13398" y="12867"/>
                    <a:pt x="13136" y="12284"/>
                    <a:pt x="12762" y="11738"/>
                  </a:cubicBezTo>
                  <a:cubicBezTo>
                    <a:pt x="12909" y="11593"/>
                    <a:pt x="13055" y="11440"/>
                    <a:pt x="13193" y="11278"/>
                  </a:cubicBezTo>
                  <a:cubicBezTo>
                    <a:pt x="14248" y="12586"/>
                    <a:pt x="15116" y="14149"/>
                    <a:pt x="15555" y="15133"/>
                  </a:cubicBezTo>
                  <a:cubicBezTo>
                    <a:pt x="15688" y="15434"/>
                    <a:pt x="15989" y="15627"/>
                    <a:pt x="16319" y="15627"/>
                  </a:cubicBezTo>
                  <a:cubicBezTo>
                    <a:pt x="16435" y="15627"/>
                    <a:pt x="16550" y="15602"/>
                    <a:pt x="16658" y="15555"/>
                  </a:cubicBezTo>
                  <a:cubicBezTo>
                    <a:pt x="17079" y="15366"/>
                    <a:pt x="17268" y="14872"/>
                    <a:pt x="17081" y="14451"/>
                  </a:cubicBezTo>
                  <a:cubicBezTo>
                    <a:pt x="16549" y="13257"/>
                    <a:pt x="15472" y="11358"/>
                    <a:pt x="14166" y="9844"/>
                  </a:cubicBezTo>
                  <a:cubicBezTo>
                    <a:pt x="14532" y="9150"/>
                    <a:pt x="14802" y="8389"/>
                    <a:pt x="14957" y="7618"/>
                  </a:cubicBezTo>
                  <a:cubicBezTo>
                    <a:pt x="14986" y="7478"/>
                    <a:pt x="14892" y="7340"/>
                    <a:pt x="14751" y="7311"/>
                  </a:cubicBezTo>
                  <a:cubicBezTo>
                    <a:pt x="14748" y="7311"/>
                    <a:pt x="14748" y="7311"/>
                    <a:pt x="14746" y="7311"/>
                  </a:cubicBezTo>
                  <a:cubicBezTo>
                    <a:pt x="14788" y="7057"/>
                    <a:pt x="14819" y="6801"/>
                    <a:pt x="14834" y="6543"/>
                  </a:cubicBezTo>
                  <a:lnTo>
                    <a:pt x="14840" y="6543"/>
                  </a:lnTo>
                  <a:lnTo>
                    <a:pt x="14852" y="6543"/>
                  </a:lnTo>
                  <a:cubicBezTo>
                    <a:pt x="14990" y="6543"/>
                    <a:pt x="15104" y="6431"/>
                    <a:pt x="15110" y="6291"/>
                  </a:cubicBezTo>
                  <a:cubicBezTo>
                    <a:pt x="15110" y="6208"/>
                    <a:pt x="15113" y="6125"/>
                    <a:pt x="15113" y="6043"/>
                  </a:cubicBezTo>
                  <a:cubicBezTo>
                    <a:pt x="15113" y="5916"/>
                    <a:pt x="15110" y="5791"/>
                    <a:pt x="15104" y="5668"/>
                  </a:cubicBezTo>
                  <a:cubicBezTo>
                    <a:pt x="15769" y="5280"/>
                    <a:pt x="16679" y="4847"/>
                    <a:pt x="17242" y="4714"/>
                  </a:cubicBezTo>
                  <a:cubicBezTo>
                    <a:pt x="17690" y="4607"/>
                    <a:pt x="17968" y="4158"/>
                    <a:pt x="17860" y="3710"/>
                  </a:cubicBezTo>
                  <a:cubicBezTo>
                    <a:pt x="17771" y="3326"/>
                    <a:pt x="17428" y="3067"/>
                    <a:pt x="17050" y="3067"/>
                  </a:cubicBezTo>
                  <a:cubicBezTo>
                    <a:pt x="16987" y="3067"/>
                    <a:pt x="16923" y="3074"/>
                    <a:pt x="16857" y="3090"/>
                  </a:cubicBezTo>
                  <a:cubicBezTo>
                    <a:pt x="16325" y="3216"/>
                    <a:pt x="15568" y="3526"/>
                    <a:pt x="14792" y="3934"/>
                  </a:cubicBezTo>
                  <a:cubicBezTo>
                    <a:pt x="14739" y="3770"/>
                    <a:pt x="14679" y="3607"/>
                    <a:pt x="14610" y="3451"/>
                  </a:cubicBezTo>
                  <a:cubicBezTo>
                    <a:pt x="15429" y="2942"/>
                    <a:pt x="16562" y="2339"/>
                    <a:pt x="17313" y="2087"/>
                  </a:cubicBezTo>
                  <a:cubicBezTo>
                    <a:pt x="17526" y="2017"/>
                    <a:pt x="17698" y="1868"/>
                    <a:pt x="17797" y="1669"/>
                  </a:cubicBezTo>
                  <a:cubicBezTo>
                    <a:pt x="17895" y="1469"/>
                    <a:pt x="17912" y="1244"/>
                    <a:pt x="17842" y="1031"/>
                  </a:cubicBezTo>
                  <a:cubicBezTo>
                    <a:pt x="17771" y="821"/>
                    <a:pt x="17624" y="649"/>
                    <a:pt x="17424" y="548"/>
                  </a:cubicBezTo>
                  <a:cubicBezTo>
                    <a:pt x="17305" y="490"/>
                    <a:pt x="17179" y="461"/>
                    <a:pt x="17050" y="461"/>
                  </a:cubicBezTo>
                  <a:cubicBezTo>
                    <a:pt x="16963" y="461"/>
                    <a:pt x="16874" y="475"/>
                    <a:pt x="16786" y="503"/>
                  </a:cubicBezTo>
                  <a:cubicBezTo>
                    <a:pt x="15872" y="808"/>
                    <a:pt x="14633" y="1470"/>
                    <a:pt x="13731" y="2033"/>
                  </a:cubicBezTo>
                  <a:cubicBezTo>
                    <a:pt x="13599" y="1883"/>
                    <a:pt x="13461" y="1737"/>
                    <a:pt x="13312" y="1599"/>
                  </a:cubicBezTo>
                  <a:cubicBezTo>
                    <a:pt x="12206" y="568"/>
                    <a:pt x="10672" y="0"/>
                    <a:pt x="8985" y="0"/>
                  </a:cubicBezTo>
                  <a:cubicBezTo>
                    <a:pt x="7299" y="0"/>
                    <a:pt x="5761" y="568"/>
                    <a:pt x="4658" y="1599"/>
                  </a:cubicBezTo>
                  <a:cubicBezTo>
                    <a:pt x="4511" y="1737"/>
                    <a:pt x="4371" y="1883"/>
                    <a:pt x="4241" y="2033"/>
                  </a:cubicBezTo>
                  <a:cubicBezTo>
                    <a:pt x="3337" y="1470"/>
                    <a:pt x="2096" y="808"/>
                    <a:pt x="1184" y="503"/>
                  </a:cubicBezTo>
                  <a:cubicBezTo>
                    <a:pt x="1098" y="475"/>
                    <a:pt x="1007" y="461"/>
                    <a:pt x="920" y="461"/>
                  </a:cubicBezTo>
                  <a:cubicBezTo>
                    <a:pt x="791" y="461"/>
                    <a:pt x="665" y="490"/>
                    <a:pt x="548" y="548"/>
                  </a:cubicBezTo>
                  <a:cubicBezTo>
                    <a:pt x="346" y="649"/>
                    <a:pt x="197" y="821"/>
                    <a:pt x="128" y="1031"/>
                  </a:cubicBezTo>
                  <a:cubicBezTo>
                    <a:pt x="58" y="1244"/>
                    <a:pt x="73" y="1469"/>
                    <a:pt x="173" y="1669"/>
                  </a:cubicBezTo>
                  <a:cubicBezTo>
                    <a:pt x="272" y="1868"/>
                    <a:pt x="443" y="2017"/>
                    <a:pt x="656" y="2087"/>
                  </a:cubicBezTo>
                  <a:cubicBezTo>
                    <a:pt x="1408" y="2339"/>
                    <a:pt x="2541" y="2942"/>
                    <a:pt x="3360" y="3451"/>
                  </a:cubicBezTo>
                  <a:cubicBezTo>
                    <a:pt x="3293" y="3607"/>
                    <a:pt x="3231" y="3770"/>
                    <a:pt x="3176" y="3934"/>
                  </a:cubicBezTo>
                  <a:cubicBezTo>
                    <a:pt x="2402" y="3526"/>
                    <a:pt x="1645" y="3216"/>
                    <a:pt x="1111" y="3090"/>
                  </a:cubicBezTo>
                </a:path>
              </a:pathLst>
            </a:custGeom>
            <a:solidFill>
              <a:srgbClr val="FFFFFF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1751" name="Google Shape;1751;p49"/>
            <p:cNvGrpSpPr/>
            <p:nvPr/>
          </p:nvGrpSpPr>
          <p:grpSpPr>
            <a:xfrm rot="900042">
              <a:off x="7289224" y="3286685"/>
              <a:ext cx="1080098" cy="939323"/>
              <a:chOff x="7291822" y="908103"/>
              <a:chExt cx="521281" cy="453339"/>
            </a:xfrm>
          </p:grpSpPr>
          <p:sp>
            <p:nvSpPr>
              <p:cNvPr id="1752" name="Google Shape;1752;p49"/>
              <p:cNvSpPr/>
              <p:nvPr/>
            </p:nvSpPr>
            <p:spPr>
              <a:xfrm>
                <a:off x="7300294" y="1004698"/>
                <a:ext cx="129095" cy="78936"/>
              </a:xfrm>
              <a:custGeom>
                <a:avLst/>
                <a:gdLst/>
                <a:ahLst/>
                <a:cxnLst/>
                <a:rect l="l" t="t" r="r" b="b"/>
                <a:pathLst>
                  <a:path w="4450" h="2721" extrusionOk="0">
                    <a:moveTo>
                      <a:pt x="633" y="0"/>
                    </a:moveTo>
                    <a:cubicBezTo>
                      <a:pt x="372" y="0"/>
                      <a:pt x="136" y="178"/>
                      <a:pt x="73" y="443"/>
                    </a:cubicBezTo>
                    <a:cubicBezTo>
                      <a:pt x="1" y="751"/>
                      <a:pt x="192" y="1061"/>
                      <a:pt x="501" y="1133"/>
                    </a:cubicBezTo>
                    <a:cubicBezTo>
                      <a:pt x="1318" y="1327"/>
                      <a:pt x="2829" y="2113"/>
                      <a:pt x="3448" y="2597"/>
                    </a:cubicBezTo>
                    <a:cubicBezTo>
                      <a:pt x="3553" y="2680"/>
                      <a:pt x="3678" y="2720"/>
                      <a:pt x="3802" y="2720"/>
                    </a:cubicBezTo>
                    <a:cubicBezTo>
                      <a:pt x="3972" y="2720"/>
                      <a:pt x="4141" y="2644"/>
                      <a:pt x="4253" y="2500"/>
                    </a:cubicBezTo>
                    <a:cubicBezTo>
                      <a:pt x="4449" y="2251"/>
                      <a:pt x="4406" y="1891"/>
                      <a:pt x="4156" y="1693"/>
                    </a:cubicBezTo>
                    <a:cubicBezTo>
                      <a:pt x="3431" y="1126"/>
                      <a:pt x="1759" y="251"/>
                      <a:pt x="765" y="16"/>
                    </a:cubicBezTo>
                    <a:cubicBezTo>
                      <a:pt x="720" y="5"/>
                      <a:pt x="677" y="0"/>
                      <a:pt x="6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53" name="Google Shape;1753;p49"/>
              <p:cNvSpPr/>
              <p:nvPr/>
            </p:nvSpPr>
            <p:spPr>
              <a:xfrm>
                <a:off x="7299975" y="929098"/>
                <a:ext cx="145572" cy="92049"/>
              </a:xfrm>
              <a:custGeom>
                <a:avLst/>
                <a:gdLst/>
                <a:ahLst/>
                <a:cxnLst/>
                <a:rect l="l" t="t" r="r" b="b"/>
                <a:pathLst>
                  <a:path w="5018" h="3173" extrusionOk="0">
                    <a:moveTo>
                      <a:pt x="644" y="1"/>
                    </a:moveTo>
                    <a:cubicBezTo>
                      <a:pt x="404" y="1"/>
                      <a:pt x="180" y="153"/>
                      <a:pt x="99" y="393"/>
                    </a:cubicBezTo>
                    <a:cubicBezTo>
                      <a:pt x="0" y="694"/>
                      <a:pt x="161" y="1019"/>
                      <a:pt x="461" y="1119"/>
                    </a:cubicBezTo>
                    <a:cubicBezTo>
                      <a:pt x="1495" y="1465"/>
                      <a:pt x="3224" y="2444"/>
                      <a:pt x="4020" y="3054"/>
                    </a:cubicBezTo>
                    <a:cubicBezTo>
                      <a:pt x="4124" y="3135"/>
                      <a:pt x="4247" y="3173"/>
                      <a:pt x="4368" y="3173"/>
                    </a:cubicBezTo>
                    <a:cubicBezTo>
                      <a:pt x="4540" y="3173"/>
                      <a:pt x="4710" y="3097"/>
                      <a:pt x="4822" y="2950"/>
                    </a:cubicBezTo>
                    <a:cubicBezTo>
                      <a:pt x="5018" y="2698"/>
                      <a:pt x="4971" y="2338"/>
                      <a:pt x="4719" y="2144"/>
                    </a:cubicBezTo>
                    <a:cubicBezTo>
                      <a:pt x="3836" y="1465"/>
                      <a:pt x="1983" y="417"/>
                      <a:pt x="825" y="30"/>
                    </a:cubicBezTo>
                    <a:cubicBezTo>
                      <a:pt x="766" y="10"/>
                      <a:pt x="702" y="1"/>
                      <a:pt x="6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54" name="Google Shape;1754;p49"/>
              <p:cNvSpPr/>
              <p:nvPr/>
            </p:nvSpPr>
            <p:spPr>
              <a:xfrm>
                <a:off x="7320920" y="1158219"/>
                <a:ext cx="153318" cy="195759"/>
              </a:xfrm>
              <a:custGeom>
                <a:avLst/>
                <a:gdLst/>
                <a:ahLst/>
                <a:cxnLst/>
                <a:rect l="l" t="t" r="r" b="b"/>
                <a:pathLst>
                  <a:path w="5285" h="6748" extrusionOk="0">
                    <a:moveTo>
                      <a:pt x="4639" y="0"/>
                    </a:moveTo>
                    <a:cubicBezTo>
                      <a:pt x="4511" y="0"/>
                      <a:pt x="4381" y="44"/>
                      <a:pt x="4272" y="133"/>
                    </a:cubicBezTo>
                    <a:cubicBezTo>
                      <a:pt x="2325" y="1748"/>
                      <a:pt x="755" y="4542"/>
                      <a:pt x="130" y="5938"/>
                    </a:cubicBezTo>
                    <a:cubicBezTo>
                      <a:pt x="0" y="6229"/>
                      <a:pt x="130" y="6568"/>
                      <a:pt x="419" y="6698"/>
                    </a:cubicBezTo>
                    <a:cubicBezTo>
                      <a:pt x="494" y="6731"/>
                      <a:pt x="575" y="6747"/>
                      <a:pt x="653" y="6747"/>
                    </a:cubicBezTo>
                    <a:cubicBezTo>
                      <a:pt x="873" y="6747"/>
                      <a:pt x="1083" y="6621"/>
                      <a:pt x="1178" y="6407"/>
                    </a:cubicBezTo>
                    <a:cubicBezTo>
                      <a:pt x="1761" y="5101"/>
                      <a:pt x="3221" y="2496"/>
                      <a:pt x="5007" y="1016"/>
                    </a:cubicBezTo>
                    <a:cubicBezTo>
                      <a:pt x="5250" y="813"/>
                      <a:pt x="5284" y="452"/>
                      <a:pt x="5082" y="208"/>
                    </a:cubicBezTo>
                    <a:cubicBezTo>
                      <a:pt x="4968" y="71"/>
                      <a:pt x="4806" y="0"/>
                      <a:pt x="46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55" name="Google Shape;1755;p49"/>
              <p:cNvSpPr/>
              <p:nvPr/>
            </p:nvSpPr>
            <p:spPr>
              <a:xfrm>
                <a:off x="7421498" y="1220765"/>
                <a:ext cx="82562" cy="101796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509" extrusionOk="0">
                    <a:moveTo>
                      <a:pt x="2202" y="0"/>
                    </a:moveTo>
                    <a:cubicBezTo>
                      <a:pt x="2072" y="0"/>
                      <a:pt x="1942" y="44"/>
                      <a:pt x="1833" y="133"/>
                    </a:cubicBezTo>
                    <a:cubicBezTo>
                      <a:pt x="967" y="859"/>
                      <a:pt x="515" y="1802"/>
                      <a:pt x="127" y="2706"/>
                    </a:cubicBezTo>
                    <a:cubicBezTo>
                      <a:pt x="0" y="2998"/>
                      <a:pt x="136" y="3335"/>
                      <a:pt x="427" y="3461"/>
                    </a:cubicBezTo>
                    <a:cubicBezTo>
                      <a:pt x="501" y="3492"/>
                      <a:pt x="578" y="3509"/>
                      <a:pt x="651" y="3509"/>
                    </a:cubicBezTo>
                    <a:cubicBezTo>
                      <a:pt x="875" y="3509"/>
                      <a:pt x="1087" y="3378"/>
                      <a:pt x="1182" y="3159"/>
                    </a:cubicBezTo>
                    <a:cubicBezTo>
                      <a:pt x="1526" y="2350"/>
                      <a:pt x="1896" y="1577"/>
                      <a:pt x="2569" y="1015"/>
                    </a:cubicBezTo>
                    <a:cubicBezTo>
                      <a:pt x="2813" y="811"/>
                      <a:pt x="2846" y="449"/>
                      <a:pt x="2643" y="206"/>
                    </a:cubicBezTo>
                    <a:cubicBezTo>
                      <a:pt x="2528" y="69"/>
                      <a:pt x="2365" y="0"/>
                      <a:pt x="22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56" name="Google Shape;1756;p49"/>
              <p:cNvSpPr/>
              <p:nvPr/>
            </p:nvSpPr>
            <p:spPr>
              <a:xfrm>
                <a:off x="7439078" y="1220765"/>
                <a:ext cx="64982" cy="68928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376" extrusionOk="0">
                    <a:moveTo>
                      <a:pt x="1596" y="0"/>
                    </a:moveTo>
                    <a:cubicBezTo>
                      <a:pt x="1466" y="0"/>
                      <a:pt x="1336" y="44"/>
                      <a:pt x="1227" y="133"/>
                    </a:cubicBezTo>
                    <a:cubicBezTo>
                      <a:pt x="687" y="585"/>
                      <a:pt x="303" y="1126"/>
                      <a:pt x="1" y="1688"/>
                    </a:cubicBezTo>
                    <a:cubicBezTo>
                      <a:pt x="300" y="1950"/>
                      <a:pt x="612" y="2179"/>
                      <a:pt x="935" y="2375"/>
                    </a:cubicBezTo>
                    <a:cubicBezTo>
                      <a:pt x="1200" y="1862"/>
                      <a:pt x="1512" y="1389"/>
                      <a:pt x="1963" y="1015"/>
                    </a:cubicBezTo>
                    <a:cubicBezTo>
                      <a:pt x="2207" y="811"/>
                      <a:pt x="2240" y="449"/>
                      <a:pt x="2037" y="206"/>
                    </a:cubicBezTo>
                    <a:cubicBezTo>
                      <a:pt x="1922" y="69"/>
                      <a:pt x="1759" y="0"/>
                      <a:pt x="15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57" name="Google Shape;1757;p49"/>
              <p:cNvSpPr/>
              <p:nvPr/>
            </p:nvSpPr>
            <p:spPr>
              <a:xfrm>
                <a:off x="7394026" y="1158219"/>
                <a:ext cx="80213" cy="85870"/>
              </a:xfrm>
              <a:custGeom>
                <a:avLst/>
                <a:gdLst/>
                <a:ahLst/>
                <a:cxnLst/>
                <a:rect l="l" t="t" r="r" b="b"/>
                <a:pathLst>
                  <a:path w="2765" h="2960" extrusionOk="0">
                    <a:moveTo>
                      <a:pt x="2119" y="0"/>
                    </a:moveTo>
                    <a:cubicBezTo>
                      <a:pt x="1991" y="0"/>
                      <a:pt x="1861" y="44"/>
                      <a:pt x="1752" y="133"/>
                    </a:cubicBezTo>
                    <a:cubicBezTo>
                      <a:pt x="1125" y="656"/>
                      <a:pt x="531" y="1302"/>
                      <a:pt x="0" y="1985"/>
                    </a:cubicBezTo>
                    <a:cubicBezTo>
                      <a:pt x="192" y="2299"/>
                      <a:pt x="401" y="2597"/>
                      <a:pt x="631" y="2881"/>
                    </a:cubicBezTo>
                    <a:cubicBezTo>
                      <a:pt x="652" y="2908"/>
                      <a:pt x="675" y="2934"/>
                      <a:pt x="695" y="2959"/>
                    </a:cubicBezTo>
                    <a:cubicBezTo>
                      <a:pt x="1232" y="2241"/>
                      <a:pt x="1838" y="1554"/>
                      <a:pt x="2487" y="1016"/>
                    </a:cubicBezTo>
                    <a:cubicBezTo>
                      <a:pt x="2730" y="813"/>
                      <a:pt x="2764" y="452"/>
                      <a:pt x="2562" y="208"/>
                    </a:cubicBezTo>
                    <a:cubicBezTo>
                      <a:pt x="2448" y="71"/>
                      <a:pt x="2286" y="0"/>
                      <a:pt x="21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58" name="Google Shape;1758;p49"/>
              <p:cNvSpPr/>
              <p:nvPr/>
            </p:nvSpPr>
            <p:spPr>
              <a:xfrm>
                <a:off x="7358517" y="1021466"/>
                <a:ext cx="70871" cy="62168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2143" extrusionOk="0">
                    <a:moveTo>
                      <a:pt x="241" y="0"/>
                    </a:moveTo>
                    <a:cubicBezTo>
                      <a:pt x="129" y="369"/>
                      <a:pt x="49" y="755"/>
                      <a:pt x="0" y="1159"/>
                    </a:cubicBezTo>
                    <a:cubicBezTo>
                      <a:pt x="574" y="1445"/>
                      <a:pt x="1125" y="1771"/>
                      <a:pt x="1441" y="2019"/>
                    </a:cubicBezTo>
                    <a:cubicBezTo>
                      <a:pt x="1546" y="2102"/>
                      <a:pt x="1671" y="2142"/>
                      <a:pt x="1795" y="2142"/>
                    </a:cubicBezTo>
                    <a:cubicBezTo>
                      <a:pt x="1965" y="2142"/>
                      <a:pt x="2134" y="2066"/>
                      <a:pt x="2246" y="1922"/>
                    </a:cubicBezTo>
                    <a:cubicBezTo>
                      <a:pt x="2442" y="1673"/>
                      <a:pt x="2399" y="1313"/>
                      <a:pt x="2149" y="1115"/>
                    </a:cubicBezTo>
                    <a:cubicBezTo>
                      <a:pt x="1726" y="785"/>
                      <a:pt x="983" y="352"/>
                      <a:pt x="2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59" name="Google Shape;1759;p49"/>
              <p:cNvSpPr/>
              <p:nvPr/>
            </p:nvSpPr>
            <p:spPr>
              <a:xfrm>
                <a:off x="7376968" y="963736"/>
                <a:ext cx="68551" cy="57411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1979" extrusionOk="0">
                    <a:moveTo>
                      <a:pt x="605" y="1"/>
                    </a:moveTo>
                    <a:cubicBezTo>
                      <a:pt x="374" y="305"/>
                      <a:pt x="171" y="632"/>
                      <a:pt x="1" y="977"/>
                    </a:cubicBezTo>
                    <a:cubicBezTo>
                      <a:pt x="541" y="1286"/>
                      <a:pt x="1035" y="1606"/>
                      <a:pt x="1366" y="1860"/>
                    </a:cubicBezTo>
                    <a:cubicBezTo>
                      <a:pt x="1470" y="1941"/>
                      <a:pt x="1593" y="1979"/>
                      <a:pt x="1714" y="1979"/>
                    </a:cubicBezTo>
                    <a:cubicBezTo>
                      <a:pt x="1886" y="1979"/>
                      <a:pt x="2056" y="1903"/>
                      <a:pt x="2168" y="1756"/>
                    </a:cubicBezTo>
                    <a:cubicBezTo>
                      <a:pt x="2363" y="1504"/>
                      <a:pt x="2317" y="1144"/>
                      <a:pt x="2065" y="950"/>
                    </a:cubicBezTo>
                    <a:cubicBezTo>
                      <a:pt x="1703" y="672"/>
                      <a:pt x="1180" y="333"/>
                      <a:pt x="6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60" name="Google Shape;1760;p49"/>
              <p:cNvSpPr/>
              <p:nvPr/>
            </p:nvSpPr>
            <p:spPr>
              <a:xfrm>
                <a:off x="7675858" y="1004698"/>
                <a:ext cx="129095" cy="78936"/>
              </a:xfrm>
              <a:custGeom>
                <a:avLst/>
                <a:gdLst/>
                <a:ahLst/>
                <a:cxnLst/>
                <a:rect l="l" t="t" r="r" b="b"/>
                <a:pathLst>
                  <a:path w="4450" h="2721" extrusionOk="0">
                    <a:moveTo>
                      <a:pt x="3817" y="0"/>
                    </a:moveTo>
                    <a:cubicBezTo>
                      <a:pt x="3773" y="0"/>
                      <a:pt x="3730" y="5"/>
                      <a:pt x="3687" y="16"/>
                    </a:cubicBezTo>
                    <a:cubicBezTo>
                      <a:pt x="2693" y="251"/>
                      <a:pt x="1019" y="1126"/>
                      <a:pt x="294" y="1693"/>
                    </a:cubicBezTo>
                    <a:cubicBezTo>
                      <a:pt x="44" y="1891"/>
                      <a:pt x="1" y="2251"/>
                      <a:pt x="196" y="2500"/>
                    </a:cubicBezTo>
                    <a:cubicBezTo>
                      <a:pt x="309" y="2644"/>
                      <a:pt x="477" y="2720"/>
                      <a:pt x="648" y="2720"/>
                    </a:cubicBezTo>
                    <a:cubicBezTo>
                      <a:pt x="772" y="2720"/>
                      <a:pt x="897" y="2680"/>
                      <a:pt x="1000" y="2597"/>
                    </a:cubicBezTo>
                    <a:cubicBezTo>
                      <a:pt x="1619" y="2113"/>
                      <a:pt x="3132" y="1327"/>
                      <a:pt x="3949" y="1133"/>
                    </a:cubicBezTo>
                    <a:cubicBezTo>
                      <a:pt x="4260" y="1061"/>
                      <a:pt x="4449" y="751"/>
                      <a:pt x="4374" y="443"/>
                    </a:cubicBezTo>
                    <a:cubicBezTo>
                      <a:pt x="4314" y="178"/>
                      <a:pt x="4076" y="0"/>
                      <a:pt x="3817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61" name="Google Shape;1761;p49"/>
              <p:cNvSpPr/>
              <p:nvPr/>
            </p:nvSpPr>
            <p:spPr>
              <a:xfrm>
                <a:off x="7659699" y="929098"/>
                <a:ext cx="145630" cy="92049"/>
              </a:xfrm>
              <a:custGeom>
                <a:avLst/>
                <a:gdLst/>
                <a:ahLst/>
                <a:cxnLst/>
                <a:rect l="l" t="t" r="r" b="b"/>
                <a:pathLst>
                  <a:path w="5020" h="3173" extrusionOk="0">
                    <a:moveTo>
                      <a:pt x="4373" y="1"/>
                    </a:moveTo>
                    <a:cubicBezTo>
                      <a:pt x="4313" y="1"/>
                      <a:pt x="4252" y="10"/>
                      <a:pt x="4193" y="30"/>
                    </a:cubicBezTo>
                    <a:cubicBezTo>
                      <a:pt x="3035" y="417"/>
                      <a:pt x="1182" y="1465"/>
                      <a:pt x="299" y="2144"/>
                    </a:cubicBezTo>
                    <a:cubicBezTo>
                      <a:pt x="46" y="2338"/>
                      <a:pt x="0" y="2698"/>
                      <a:pt x="193" y="2950"/>
                    </a:cubicBezTo>
                    <a:cubicBezTo>
                      <a:pt x="306" y="3097"/>
                      <a:pt x="477" y="3173"/>
                      <a:pt x="647" y="3173"/>
                    </a:cubicBezTo>
                    <a:cubicBezTo>
                      <a:pt x="771" y="3173"/>
                      <a:pt x="894" y="3135"/>
                      <a:pt x="998" y="3054"/>
                    </a:cubicBezTo>
                    <a:cubicBezTo>
                      <a:pt x="1793" y="2444"/>
                      <a:pt x="3520" y="1465"/>
                      <a:pt x="4557" y="1119"/>
                    </a:cubicBezTo>
                    <a:cubicBezTo>
                      <a:pt x="4857" y="1019"/>
                      <a:pt x="5020" y="694"/>
                      <a:pt x="4919" y="393"/>
                    </a:cubicBezTo>
                    <a:cubicBezTo>
                      <a:pt x="4836" y="153"/>
                      <a:pt x="4612" y="1"/>
                      <a:pt x="4373" y="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62" name="Google Shape;1762;p49"/>
              <p:cNvSpPr/>
              <p:nvPr/>
            </p:nvSpPr>
            <p:spPr>
              <a:xfrm>
                <a:off x="7631008" y="1158219"/>
                <a:ext cx="153318" cy="195759"/>
              </a:xfrm>
              <a:custGeom>
                <a:avLst/>
                <a:gdLst/>
                <a:ahLst/>
                <a:cxnLst/>
                <a:rect l="l" t="t" r="r" b="b"/>
                <a:pathLst>
                  <a:path w="5285" h="6748" extrusionOk="0">
                    <a:moveTo>
                      <a:pt x="646" y="0"/>
                    </a:moveTo>
                    <a:cubicBezTo>
                      <a:pt x="479" y="0"/>
                      <a:pt x="315" y="71"/>
                      <a:pt x="202" y="208"/>
                    </a:cubicBezTo>
                    <a:cubicBezTo>
                      <a:pt x="1" y="452"/>
                      <a:pt x="35" y="813"/>
                      <a:pt x="278" y="1016"/>
                    </a:cubicBezTo>
                    <a:cubicBezTo>
                      <a:pt x="2061" y="2496"/>
                      <a:pt x="3524" y="5101"/>
                      <a:pt x="4107" y="6407"/>
                    </a:cubicBezTo>
                    <a:cubicBezTo>
                      <a:pt x="4202" y="6621"/>
                      <a:pt x="4412" y="6747"/>
                      <a:pt x="4632" y="6747"/>
                    </a:cubicBezTo>
                    <a:cubicBezTo>
                      <a:pt x="4710" y="6747"/>
                      <a:pt x="4788" y="6731"/>
                      <a:pt x="4865" y="6698"/>
                    </a:cubicBezTo>
                    <a:cubicBezTo>
                      <a:pt x="5153" y="6568"/>
                      <a:pt x="5285" y="6229"/>
                      <a:pt x="5156" y="5938"/>
                    </a:cubicBezTo>
                    <a:cubicBezTo>
                      <a:pt x="4532" y="4542"/>
                      <a:pt x="2958" y="1748"/>
                      <a:pt x="1012" y="133"/>
                    </a:cubicBezTo>
                    <a:cubicBezTo>
                      <a:pt x="904" y="44"/>
                      <a:pt x="774" y="0"/>
                      <a:pt x="646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63" name="Google Shape;1763;p49"/>
              <p:cNvSpPr/>
              <p:nvPr/>
            </p:nvSpPr>
            <p:spPr>
              <a:xfrm>
                <a:off x="7601128" y="1220765"/>
                <a:ext cx="82620" cy="101796"/>
              </a:xfrm>
              <a:custGeom>
                <a:avLst/>
                <a:gdLst/>
                <a:ahLst/>
                <a:cxnLst/>
                <a:rect l="l" t="t" r="r" b="b"/>
                <a:pathLst>
                  <a:path w="2848" h="3509" extrusionOk="0">
                    <a:moveTo>
                      <a:pt x="646" y="0"/>
                    </a:moveTo>
                    <a:cubicBezTo>
                      <a:pt x="483" y="0"/>
                      <a:pt x="318" y="69"/>
                      <a:pt x="205" y="206"/>
                    </a:cubicBezTo>
                    <a:cubicBezTo>
                      <a:pt x="0" y="449"/>
                      <a:pt x="35" y="811"/>
                      <a:pt x="278" y="1015"/>
                    </a:cubicBezTo>
                    <a:cubicBezTo>
                      <a:pt x="954" y="1577"/>
                      <a:pt x="1319" y="2350"/>
                      <a:pt x="1666" y="3159"/>
                    </a:cubicBezTo>
                    <a:cubicBezTo>
                      <a:pt x="1761" y="3378"/>
                      <a:pt x="1971" y="3509"/>
                      <a:pt x="2195" y="3509"/>
                    </a:cubicBezTo>
                    <a:cubicBezTo>
                      <a:pt x="2270" y="3509"/>
                      <a:pt x="2347" y="3492"/>
                      <a:pt x="2419" y="3461"/>
                    </a:cubicBezTo>
                    <a:cubicBezTo>
                      <a:pt x="2712" y="3335"/>
                      <a:pt x="2848" y="2998"/>
                      <a:pt x="2724" y="2706"/>
                    </a:cubicBezTo>
                    <a:cubicBezTo>
                      <a:pt x="2333" y="1802"/>
                      <a:pt x="1882" y="859"/>
                      <a:pt x="1014" y="133"/>
                    </a:cubicBezTo>
                    <a:cubicBezTo>
                      <a:pt x="906" y="44"/>
                      <a:pt x="776" y="0"/>
                      <a:pt x="6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64" name="Google Shape;1764;p49"/>
              <p:cNvSpPr/>
              <p:nvPr/>
            </p:nvSpPr>
            <p:spPr>
              <a:xfrm>
                <a:off x="7601128" y="1220765"/>
                <a:ext cx="65011" cy="68928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2376" extrusionOk="0">
                    <a:moveTo>
                      <a:pt x="646" y="0"/>
                    </a:moveTo>
                    <a:cubicBezTo>
                      <a:pt x="483" y="0"/>
                      <a:pt x="318" y="69"/>
                      <a:pt x="205" y="206"/>
                    </a:cubicBezTo>
                    <a:cubicBezTo>
                      <a:pt x="0" y="449"/>
                      <a:pt x="35" y="811"/>
                      <a:pt x="278" y="1015"/>
                    </a:cubicBezTo>
                    <a:cubicBezTo>
                      <a:pt x="730" y="1389"/>
                      <a:pt x="1044" y="1862"/>
                      <a:pt x="1304" y="2375"/>
                    </a:cubicBezTo>
                    <a:cubicBezTo>
                      <a:pt x="1630" y="2179"/>
                      <a:pt x="1942" y="1950"/>
                      <a:pt x="2241" y="1688"/>
                    </a:cubicBezTo>
                    <a:cubicBezTo>
                      <a:pt x="1939" y="1126"/>
                      <a:pt x="1557" y="585"/>
                      <a:pt x="1014" y="133"/>
                    </a:cubicBezTo>
                    <a:cubicBezTo>
                      <a:pt x="906" y="44"/>
                      <a:pt x="776" y="0"/>
                      <a:pt x="6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65" name="Google Shape;1765;p49"/>
              <p:cNvSpPr/>
              <p:nvPr/>
            </p:nvSpPr>
            <p:spPr>
              <a:xfrm>
                <a:off x="7631008" y="1158219"/>
                <a:ext cx="80213" cy="85870"/>
              </a:xfrm>
              <a:custGeom>
                <a:avLst/>
                <a:gdLst/>
                <a:ahLst/>
                <a:cxnLst/>
                <a:rect l="l" t="t" r="r" b="b"/>
                <a:pathLst>
                  <a:path w="2765" h="2960" extrusionOk="0">
                    <a:moveTo>
                      <a:pt x="646" y="0"/>
                    </a:moveTo>
                    <a:cubicBezTo>
                      <a:pt x="479" y="0"/>
                      <a:pt x="315" y="71"/>
                      <a:pt x="202" y="208"/>
                    </a:cubicBezTo>
                    <a:cubicBezTo>
                      <a:pt x="1" y="452"/>
                      <a:pt x="35" y="813"/>
                      <a:pt x="278" y="1016"/>
                    </a:cubicBezTo>
                    <a:cubicBezTo>
                      <a:pt x="927" y="1554"/>
                      <a:pt x="1530" y="2241"/>
                      <a:pt x="2069" y="2959"/>
                    </a:cubicBezTo>
                    <a:cubicBezTo>
                      <a:pt x="2088" y="2934"/>
                      <a:pt x="2111" y="2908"/>
                      <a:pt x="2133" y="2881"/>
                    </a:cubicBezTo>
                    <a:cubicBezTo>
                      <a:pt x="2363" y="2597"/>
                      <a:pt x="2573" y="2299"/>
                      <a:pt x="2765" y="1985"/>
                    </a:cubicBezTo>
                    <a:cubicBezTo>
                      <a:pt x="2231" y="1302"/>
                      <a:pt x="1642" y="656"/>
                      <a:pt x="1012" y="133"/>
                    </a:cubicBezTo>
                    <a:cubicBezTo>
                      <a:pt x="904" y="44"/>
                      <a:pt x="774" y="0"/>
                      <a:pt x="6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66" name="Google Shape;1766;p49"/>
              <p:cNvSpPr/>
              <p:nvPr/>
            </p:nvSpPr>
            <p:spPr>
              <a:xfrm>
                <a:off x="7675858" y="1021466"/>
                <a:ext cx="70900" cy="62168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143" extrusionOk="0">
                    <a:moveTo>
                      <a:pt x="2202" y="0"/>
                    </a:moveTo>
                    <a:cubicBezTo>
                      <a:pt x="1458" y="352"/>
                      <a:pt x="714" y="785"/>
                      <a:pt x="294" y="1115"/>
                    </a:cubicBezTo>
                    <a:cubicBezTo>
                      <a:pt x="44" y="1313"/>
                      <a:pt x="1" y="1673"/>
                      <a:pt x="196" y="1922"/>
                    </a:cubicBezTo>
                    <a:cubicBezTo>
                      <a:pt x="309" y="2066"/>
                      <a:pt x="477" y="2142"/>
                      <a:pt x="648" y="2142"/>
                    </a:cubicBezTo>
                    <a:cubicBezTo>
                      <a:pt x="772" y="2142"/>
                      <a:pt x="897" y="2102"/>
                      <a:pt x="1000" y="2019"/>
                    </a:cubicBezTo>
                    <a:cubicBezTo>
                      <a:pt x="1318" y="1771"/>
                      <a:pt x="1871" y="1445"/>
                      <a:pt x="2444" y="1159"/>
                    </a:cubicBezTo>
                    <a:cubicBezTo>
                      <a:pt x="2394" y="755"/>
                      <a:pt x="2314" y="369"/>
                      <a:pt x="2202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67" name="Google Shape;1767;p49"/>
              <p:cNvSpPr/>
              <p:nvPr/>
            </p:nvSpPr>
            <p:spPr>
              <a:xfrm>
                <a:off x="7659699" y="963736"/>
                <a:ext cx="68522" cy="57411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1979" extrusionOk="0">
                    <a:moveTo>
                      <a:pt x="1758" y="1"/>
                    </a:moveTo>
                    <a:cubicBezTo>
                      <a:pt x="1185" y="333"/>
                      <a:pt x="659" y="672"/>
                      <a:pt x="299" y="950"/>
                    </a:cubicBezTo>
                    <a:cubicBezTo>
                      <a:pt x="46" y="1144"/>
                      <a:pt x="0" y="1504"/>
                      <a:pt x="193" y="1756"/>
                    </a:cubicBezTo>
                    <a:cubicBezTo>
                      <a:pt x="306" y="1903"/>
                      <a:pt x="477" y="1979"/>
                      <a:pt x="647" y="1979"/>
                    </a:cubicBezTo>
                    <a:cubicBezTo>
                      <a:pt x="771" y="1979"/>
                      <a:pt x="894" y="1941"/>
                      <a:pt x="998" y="1860"/>
                    </a:cubicBezTo>
                    <a:cubicBezTo>
                      <a:pt x="1329" y="1606"/>
                      <a:pt x="1825" y="1286"/>
                      <a:pt x="2362" y="977"/>
                    </a:cubicBezTo>
                    <a:cubicBezTo>
                      <a:pt x="2191" y="632"/>
                      <a:pt x="1988" y="305"/>
                      <a:pt x="17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68" name="Google Shape;1768;p49"/>
              <p:cNvSpPr/>
              <p:nvPr/>
            </p:nvSpPr>
            <p:spPr>
              <a:xfrm>
                <a:off x="7382363" y="915754"/>
                <a:ext cx="340461" cy="373069"/>
              </a:xfrm>
              <a:custGeom>
                <a:avLst/>
                <a:gdLst/>
                <a:ahLst/>
                <a:cxnLst/>
                <a:rect l="l" t="t" r="r" b="b"/>
                <a:pathLst>
                  <a:path w="11736" h="12860" extrusionOk="0">
                    <a:moveTo>
                      <a:pt x="5869" y="0"/>
                    </a:moveTo>
                    <a:cubicBezTo>
                      <a:pt x="2628" y="0"/>
                      <a:pt x="0" y="2146"/>
                      <a:pt x="0" y="5782"/>
                    </a:cubicBezTo>
                    <a:cubicBezTo>
                      <a:pt x="0" y="9418"/>
                      <a:pt x="2628" y="12860"/>
                      <a:pt x="5869" y="12860"/>
                    </a:cubicBezTo>
                    <a:cubicBezTo>
                      <a:pt x="9110" y="12860"/>
                      <a:pt x="11736" y="9418"/>
                      <a:pt x="11736" y="5782"/>
                    </a:cubicBezTo>
                    <a:cubicBezTo>
                      <a:pt x="11736" y="2146"/>
                      <a:pt x="9110" y="0"/>
                      <a:pt x="58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69" name="Google Shape;1769;p49"/>
              <p:cNvSpPr/>
              <p:nvPr/>
            </p:nvSpPr>
            <p:spPr>
              <a:xfrm>
                <a:off x="7382363" y="929563"/>
                <a:ext cx="238839" cy="359260"/>
              </a:xfrm>
              <a:custGeom>
                <a:avLst/>
                <a:gdLst/>
                <a:ahLst/>
                <a:cxnLst/>
                <a:rect l="l" t="t" r="r" b="b"/>
                <a:pathLst>
                  <a:path w="8233" h="12384" extrusionOk="0">
                    <a:moveTo>
                      <a:pt x="3372" y="1"/>
                    </a:moveTo>
                    <a:lnTo>
                      <a:pt x="3372" y="1"/>
                    </a:lnTo>
                    <a:cubicBezTo>
                      <a:pt x="1381" y="820"/>
                      <a:pt x="0" y="2672"/>
                      <a:pt x="0" y="5306"/>
                    </a:cubicBezTo>
                    <a:cubicBezTo>
                      <a:pt x="0" y="8942"/>
                      <a:pt x="2628" y="12384"/>
                      <a:pt x="5869" y="12384"/>
                    </a:cubicBezTo>
                    <a:cubicBezTo>
                      <a:pt x="6710" y="12384"/>
                      <a:pt x="7510" y="12151"/>
                      <a:pt x="8233" y="11743"/>
                    </a:cubicBezTo>
                    <a:cubicBezTo>
                      <a:pt x="2441" y="10689"/>
                      <a:pt x="884" y="2934"/>
                      <a:pt x="3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70" name="Google Shape;1770;p49"/>
              <p:cNvSpPr/>
              <p:nvPr/>
            </p:nvSpPr>
            <p:spPr>
              <a:xfrm>
                <a:off x="7444503" y="1093005"/>
                <a:ext cx="216241" cy="136579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708" extrusionOk="0">
                    <a:moveTo>
                      <a:pt x="3727" y="0"/>
                    </a:moveTo>
                    <a:cubicBezTo>
                      <a:pt x="0" y="0"/>
                      <a:pt x="651" y="3673"/>
                      <a:pt x="1526" y="4707"/>
                    </a:cubicBezTo>
                    <a:lnTo>
                      <a:pt x="5928" y="4707"/>
                    </a:lnTo>
                    <a:cubicBezTo>
                      <a:pt x="6801" y="3673"/>
                      <a:pt x="7454" y="0"/>
                      <a:pt x="3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71" name="Google Shape;1771;p49"/>
              <p:cNvSpPr/>
              <p:nvPr/>
            </p:nvSpPr>
            <p:spPr>
              <a:xfrm>
                <a:off x="7464375" y="1147370"/>
                <a:ext cx="68667" cy="82214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2834" extrusionOk="0">
                    <a:moveTo>
                      <a:pt x="234" y="1"/>
                    </a:moveTo>
                    <a:lnTo>
                      <a:pt x="234" y="1"/>
                    </a:lnTo>
                    <a:cubicBezTo>
                      <a:pt x="0" y="1071"/>
                      <a:pt x="391" y="2301"/>
                      <a:pt x="841" y="2833"/>
                    </a:cubicBezTo>
                    <a:lnTo>
                      <a:pt x="2366" y="2833"/>
                    </a:lnTo>
                    <a:cubicBezTo>
                      <a:pt x="1435" y="2069"/>
                      <a:pt x="726" y="1080"/>
                      <a:pt x="2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72" name="Google Shape;1772;p49"/>
              <p:cNvSpPr/>
              <p:nvPr/>
            </p:nvSpPr>
            <p:spPr>
              <a:xfrm>
                <a:off x="7466928" y="1207972"/>
                <a:ext cx="171391" cy="129356"/>
              </a:xfrm>
              <a:custGeom>
                <a:avLst/>
                <a:gdLst/>
                <a:ahLst/>
                <a:cxnLst/>
                <a:rect l="l" t="t" r="r" b="b"/>
                <a:pathLst>
                  <a:path w="5908" h="4459" extrusionOk="0">
                    <a:moveTo>
                      <a:pt x="2954" y="1"/>
                    </a:moveTo>
                    <a:cubicBezTo>
                      <a:pt x="1322" y="1"/>
                      <a:pt x="1" y="998"/>
                      <a:pt x="1" y="2229"/>
                    </a:cubicBezTo>
                    <a:cubicBezTo>
                      <a:pt x="1" y="3460"/>
                      <a:pt x="1322" y="4459"/>
                      <a:pt x="2954" y="4459"/>
                    </a:cubicBezTo>
                    <a:cubicBezTo>
                      <a:pt x="4584" y="4459"/>
                      <a:pt x="5907" y="3460"/>
                      <a:pt x="5907" y="2229"/>
                    </a:cubicBezTo>
                    <a:cubicBezTo>
                      <a:pt x="5907" y="998"/>
                      <a:pt x="4584" y="1"/>
                      <a:pt x="29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73" name="Google Shape;1773;p49"/>
              <p:cNvSpPr/>
              <p:nvPr/>
            </p:nvSpPr>
            <p:spPr>
              <a:xfrm>
                <a:off x="7473774" y="1273534"/>
                <a:ext cx="42529" cy="3385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167" extrusionOk="0">
                    <a:moveTo>
                      <a:pt x="733" y="0"/>
                    </a:moveTo>
                    <a:cubicBezTo>
                      <a:pt x="328" y="0"/>
                      <a:pt x="0" y="261"/>
                      <a:pt x="0" y="583"/>
                    </a:cubicBezTo>
                    <a:cubicBezTo>
                      <a:pt x="0" y="906"/>
                      <a:pt x="328" y="1167"/>
                      <a:pt x="733" y="1167"/>
                    </a:cubicBezTo>
                    <a:cubicBezTo>
                      <a:pt x="1138" y="1167"/>
                      <a:pt x="1465" y="906"/>
                      <a:pt x="1465" y="583"/>
                    </a:cubicBezTo>
                    <a:cubicBezTo>
                      <a:pt x="1465" y="261"/>
                      <a:pt x="1138" y="0"/>
                      <a:pt x="7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74" name="Google Shape;1774;p49"/>
              <p:cNvSpPr/>
              <p:nvPr/>
            </p:nvSpPr>
            <p:spPr>
              <a:xfrm>
                <a:off x="7588944" y="1273534"/>
                <a:ext cx="42471" cy="3385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1167" extrusionOk="0">
                    <a:moveTo>
                      <a:pt x="734" y="0"/>
                    </a:moveTo>
                    <a:cubicBezTo>
                      <a:pt x="330" y="0"/>
                      <a:pt x="1" y="261"/>
                      <a:pt x="1" y="583"/>
                    </a:cubicBezTo>
                    <a:cubicBezTo>
                      <a:pt x="1" y="906"/>
                      <a:pt x="330" y="1167"/>
                      <a:pt x="734" y="1167"/>
                    </a:cubicBezTo>
                    <a:cubicBezTo>
                      <a:pt x="1138" y="1167"/>
                      <a:pt x="1464" y="906"/>
                      <a:pt x="1464" y="583"/>
                    </a:cubicBezTo>
                    <a:cubicBezTo>
                      <a:pt x="1464" y="261"/>
                      <a:pt x="1138" y="0"/>
                      <a:pt x="7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75" name="Google Shape;1775;p49"/>
              <p:cNvSpPr/>
              <p:nvPr/>
            </p:nvSpPr>
            <p:spPr>
              <a:xfrm>
                <a:off x="7291822" y="908103"/>
                <a:ext cx="521281" cy="453339"/>
              </a:xfrm>
              <a:custGeom>
                <a:avLst/>
                <a:gdLst/>
                <a:ahLst/>
                <a:cxnLst/>
                <a:rect l="l" t="t" r="r" b="b"/>
                <a:pathLst>
                  <a:path w="17969" h="15627" extrusionOk="0">
                    <a:moveTo>
                      <a:pt x="8985" y="0"/>
                    </a:moveTo>
                    <a:cubicBezTo>
                      <a:pt x="7299" y="0"/>
                      <a:pt x="5761" y="568"/>
                      <a:pt x="4658" y="1599"/>
                    </a:cubicBezTo>
                    <a:cubicBezTo>
                      <a:pt x="4511" y="1737"/>
                      <a:pt x="4371" y="1883"/>
                      <a:pt x="4241" y="2033"/>
                    </a:cubicBezTo>
                    <a:cubicBezTo>
                      <a:pt x="3337" y="1470"/>
                      <a:pt x="2096" y="808"/>
                      <a:pt x="1184" y="503"/>
                    </a:cubicBezTo>
                    <a:cubicBezTo>
                      <a:pt x="1098" y="475"/>
                      <a:pt x="1007" y="461"/>
                      <a:pt x="920" y="461"/>
                    </a:cubicBezTo>
                    <a:cubicBezTo>
                      <a:pt x="791" y="461"/>
                      <a:pt x="665" y="490"/>
                      <a:pt x="548" y="548"/>
                    </a:cubicBezTo>
                    <a:cubicBezTo>
                      <a:pt x="346" y="649"/>
                      <a:pt x="197" y="821"/>
                      <a:pt x="128" y="1031"/>
                    </a:cubicBezTo>
                    <a:cubicBezTo>
                      <a:pt x="58" y="1244"/>
                      <a:pt x="73" y="1469"/>
                      <a:pt x="173" y="1669"/>
                    </a:cubicBezTo>
                    <a:cubicBezTo>
                      <a:pt x="272" y="1868"/>
                      <a:pt x="443" y="2017"/>
                      <a:pt x="656" y="2087"/>
                    </a:cubicBezTo>
                    <a:cubicBezTo>
                      <a:pt x="1408" y="2339"/>
                      <a:pt x="2541" y="2942"/>
                      <a:pt x="3360" y="3451"/>
                    </a:cubicBezTo>
                    <a:cubicBezTo>
                      <a:pt x="3293" y="3607"/>
                      <a:pt x="3231" y="3770"/>
                      <a:pt x="3176" y="3934"/>
                    </a:cubicBezTo>
                    <a:cubicBezTo>
                      <a:pt x="2402" y="3526"/>
                      <a:pt x="1645" y="3216"/>
                      <a:pt x="1111" y="3090"/>
                    </a:cubicBezTo>
                    <a:cubicBezTo>
                      <a:pt x="1046" y="3074"/>
                      <a:pt x="981" y="3067"/>
                      <a:pt x="918" y="3067"/>
                    </a:cubicBezTo>
                    <a:cubicBezTo>
                      <a:pt x="541" y="3067"/>
                      <a:pt x="197" y="3326"/>
                      <a:pt x="107" y="3710"/>
                    </a:cubicBezTo>
                    <a:cubicBezTo>
                      <a:pt x="1" y="4158"/>
                      <a:pt x="277" y="4607"/>
                      <a:pt x="726" y="4714"/>
                    </a:cubicBezTo>
                    <a:cubicBezTo>
                      <a:pt x="1291" y="4847"/>
                      <a:pt x="2201" y="5280"/>
                      <a:pt x="2868" y="5668"/>
                    </a:cubicBezTo>
                    <a:cubicBezTo>
                      <a:pt x="2857" y="5791"/>
                      <a:pt x="2856" y="5916"/>
                      <a:pt x="2856" y="6043"/>
                    </a:cubicBezTo>
                    <a:cubicBezTo>
                      <a:pt x="2856" y="7369"/>
                      <a:pt x="3201" y="8692"/>
                      <a:pt x="3804" y="9842"/>
                    </a:cubicBezTo>
                    <a:cubicBezTo>
                      <a:pt x="2498" y="11355"/>
                      <a:pt x="1423" y="13257"/>
                      <a:pt x="889" y="14451"/>
                    </a:cubicBezTo>
                    <a:cubicBezTo>
                      <a:pt x="703" y="14872"/>
                      <a:pt x="891" y="15366"/>
                      <a:pt x="1311" y="15555"/>
                    </a:cubicBezTo>
                    <a:cubicBezTo>
                      <a:pt x="1420" y="15602"/>
                      <a:pt x="1535" y="15627"/>
                      <a:pt x="1651" y="15627"/>
                    </a:cubicBezTo>
                    <a:cubicBezTo>
                      <a:pt x="1912" y="15627"/>
                      <a:pt x="2164" y="15503"/>
                      <a:pt x="2320" y="15293"/>
                    </a:cubicBezTo>
                    <a:cubicBezTo>
                      <a:pt x="2406" y="15176"/>
                      <a:pt x="2383" y="15013"/>
                      <a:pt x="2268" y="14928"/>
                    </a:cubicBezTo>
                    <a:cubicBezTo>
                      <a:pt x="2222" y="14891"/>
                      <a:pt x="2167" y="14875"/>
                      <a:pt x="2110" y="14875"/>
                    </a:cubicBezTo>
                    <a:cubicBezTo>
                      <a:pt x="2032" y="14875"/>
                      <a:pt x="1954" y="14912"/>
                      <a:pt x="1902" y="14980"/>
                    </a:cubicBezTo>
                    <a:cubicBezTo>
                      <a:pt x="1843" y="15059"/>
                      <a:pt x="1748" y="15105"/>
                      <a:pt x="1651" y="15105"/>
                    </a:cubicBezTo>
                    <a:cubicBezTo>
                      <a:pt x="1607" y="15105"/>
                      <a:pt x="1565" y="15096"/>
                      <a:pt x="1523" y="15078"/>
                    </a:cubicBezTo>
                    <a:cubicBezTo>
                      <a:pt x="1366" y="15008"/>
                      <a:pt x="1295" y="14823"/>
                      <a:pt x="1366" y="14664"/>
                    </a:cubicBezTo>
                    <a:cubicBezTo>
                      <a:pt x="1868" y="13539"/>
                      <a:pt x="2865" y="11769"/>
                      <a:pt x="4080" y="10322"/>
                    </a:cubicBezTo>
                    <a:cubicBezTo>
                      <a:pt x="4195" y="10508"/>
                      <a:pt x="4317" y="10688"/>
                      <a:pt x="4443" y="10861"/>
                    </a:cubicBezTo>
                    <a:cubicBezTo>
                      <a:pt x="3506" y="12005"/>
                      <a:pt x="2793" y="13241"/>
                      <a:pt x="2444" y="13895"/>
                    </a:cubicBezTo>
                    <a:cubicBezTo>
                      <a:pt x="2375" y="14023"/>
                      <a:pt x="2423" y="14180"/>
                      <a:pt x="2552" y="14248"/>
                    </a:cubicBezTo>
                    <a:cubicBezTo>
                      <a:pt x="2590" y="14269"/>
                      <a:pt x="2632" y="14278"/>
                      <a:pt x="2674" y="14278"/>
                    </a:cubicBezTo>
                    <a:cubicBezTo>
                      <a:pt x="2768" y="14278"/>
                      <a:pt x="2856" y="14228"/>
                      <a:pt x="2903" y="14140"/>
                    </a:cubicBezTo>
                    <a:cubicBezTo>
                      <a:pt x="3233" y="13522"/>
                      <a:pt x="3902" y="12363"/>
                      <a:pt x="4775" y="11278"/>
                    </a:cubicBezTo>
                    <a:cubicBezTo>
                      <a:pt x="4915" y="11439"/>
                      <a:pt x="5058" y="11592"/>
                      <a:pt x="5208" y="11738"/>
                    </a:cubicBezTo>
                    <a:cubicBezTo>
                      <a:pt x="4833" y="12284"/>
                      <a:pt x="4570" y="12867"/>
                      <a:pt x="4350" y="13379"/>
                    </a:cubicBezTo>
                    <a:cubicBezTo>
                      <a:pt x="4170" y="13802"/>
                      <a:pt x="4367" y="14294"/>
                      <a:pt x="4790" y="14475"/>
                    </a:cubicBezTo>
                    <a:cubicBezTo>
                      <a:pt x="4894" y="14520"/>
                      <a:pt x="5003" y="14542"/>
                      <a:pt x="5116" y="14542"/>
                    </a:cubicBezTo>
                    <a:cubicBezTo>
                      <a:pt x="5451" y="14542"/>
                      <a:pt x="5753" y="14344"/>
                      <a:pt x="5884" y="14036"/>
                    </a:cubicBezTo>
                    <a:cubicBezTo>
                      <a:pt x="5943" y="13901"/>
                      <a:pt x="6006" y="13761"/>
                      <a:pt x="6069" y="13619"/>
                    </a:cubicBezTo>
                    <a:cubicBezTo>
                      <a:pt x="6233" y="13888"/>
                      <a:pt x="6457" y="14134"/>
                      <a:pt x="6738" y="14348"/>
                    </a:cubicBezTo>
                    <a:cubicBezTo>
                      <a:pt x="7342" y="14802"/>
                      <a:pt x="8140" y="15054"/>
                      <a:pt x="8985" y="15054"/>
                    </a:cubicBezTo>
                    <a:cubicBezTo>
                      <a:pt x="9830" y="15054"/>
                      <a:pt x="10628" y="14802"/>
                      <a:pt x="11229" y="14348"/>
                    </a:cubicBezTo>
                    <a:cubicBezTo>
                      <a:pt x="11513" y="14134"/>
                      <a:pt x="11740" y="13888"/>
                      <a:pt x="11898" y="13619"/>
                    </a:cubicBezTo>
                    <a:cubicBezTo>
                      <a:pt x="11965" y="13761"/>
                      <a:pt x="12025" y="13901"/>
                      <a:pt x="12084" y="14036"/>
                    </a:cubicBezTo>
                    <a:cubicBezTo>
                      <a:pt x="12217" y="14344"/>
                      <a:pt x="12516" y="14542"/>
                      <a:pt x="12852" y="14542"/>
                    </a:cubicBezTo>
                    <a:cubicBezTo>
                      <a:pt x="12965" y="14542"/>
                      <a:pt x="13074" y="14520"/>
                      <a:pt x="13182" y="14475"/>
                    </a:cubicBezTo>
                    <a:cubicBezTo>
                      <a:pt x="13605" y="14294"/>
                      <a:pt x="13800" y="13802"/>
                      <a:pt x="13619" y="13379"/>
                    </a:cubicBezTo>
                    <a:cubicBezTo>
                      <a:pt x="13398" y="12867"/>
                      <a:pt x="13136" y="12284"/>
                      <a:pt x="12762" y="11738"/>
                    </a:cubicBezTo>
                    <a:cubicBezTo>
                      <a:pt x="12909" y="11593"/>
                      <a:pt x="13055" y="11440"/>
                      <a:pt x="13193" y="11278"/>
                    </a:cubicBezTo>
                    <a:cubicBezTo>
                      <a:pt x="14248" y="12586"/>
                      <a:pt x="15116" y="14149"/>
                      <a:pt x="15555" y="15133"/>
                    </a:cubicBezTo>
                    <a:cubicBezTo>
                      <a:pt x="15688" y="15434"/>
                      <a:pt x="15989" y="15627"/>
                      <a:pt x="16319" y="15627"/>
                    </a:cubicBezTo>
                    <a:cubicBezTo>
                      <a:pt x="16435" y="15627"/>
                      <a:pt x="16550" y="15602"/>
                      <a:pt x="16658" y="15555"/>
                    </a:cubicBezTo>
                    <a:cubicBezTo>
                      <a:pt x="17079" y="15366"/>
                      <a:pt x="17268" y="14872"/>
                      <a:pt x="17081" y="14451"/>
                    </a:cubicBezTo>
                    <a:cubicBezTo>
                      <a:pt x="16549" y="13257"/>
                      <a:pt x="15472" y="11358"/>
                      <a:pt x="14166" y="9844"/>
                    </a:cubicBezTo>
                    <a:cubicBezTo>
                      <a:pt x="14532" y="9150"/>
                      <a:pt x="14802" y="8389"/>
                      <a:pt x="14957" y="7618"/>
                    </a:cubicBezTo>
                    <a:cubicBezTo>
                      <a:pt x="14986" y="7478"/>
                      <a:pt x="14892" y="7340"/>
                      <a:pt x="14751" y="7311"/>
                    </a:cubicBezTo>
                    <a:cubicBezTo>
                      <a:pt x="14733" y="7309"/>
                      <a:pt x="14716" y="7307"/>
                      <a:pt x="14699" y="7307"/>
                    </a:cubicBezTo>
                    <a:cubicBezTo>
                      <a:pt x="14578" y="7307"/>
                      <a:pt x="14469" y="7393"/>
                      <a:pt x="14444" y="7516"/>
                    </a:cubicBezTo>
                    <a:cubicBezTo>
                      <a:pt x="14108" y="9186"/>
                      <a:pt x="13211" y="10728"/>
                      <a:pt x="12010" y="11714"/>
                    </a:cubicBezTo>
                    <a:cubicBezTo>
                      <a:pt x="11896" y="11473"/>
                      <a:pt x="11740" y="11247"/>
                      <a:pt x="11534" y="11045"/>
                    </a:cubicBezTo>
                    <a:cubicBezTo>
                      <a:pt x="12034" y="10277"/>
                      <a:pt x="12396" y="8779"/>
                      <a:pt x="11855" y="7615"/>
                    </a:cubicBezTo>
                    <a:cubicBezTo>
                      <a:pt x="11538" y="6929"/>
                      <a:pt x="10780" y="6110"/>
                      <a:pt x="8985" y="6110"/>
                    </a:cubicBezTo>
                    <a:cubicBezTo>
                      <a:pt x="7189" y="6110"/>
                      <a:pt x="6431" y="6929"/>
                      <a:pt x="6114" y="7615"/>
                    </a:cubicBezTo>
                    <a:cubicBezTo>
                      <a:pt x="5574" y="8779"/>
                      <a:pt x="5936" y="10277"/>
                      <a:pt x="6436" y="11045"/>
                    </a:cubicBezTo>
                    <a:cubicBezTo>
                      <a:pt x="6233" y="11247"/>
                      <a:pt x="6072" y="11473"/>
                      <a:pt x="5960" y="11714"/>
                    </a:cubicBezTo>
                    <a:cubicBezTo>
                      <a:pt x="4382" y="10423"/>
                      <a:pt x="3377" y="8238"/>
                      <a:pt x="3377" y="6044"/>
                    </a:cubicBezTo>
                    <a:cubicBezTo>
                      <a:pt x="3377" y="5460"/>
                      <a:pt x="3448" y="4910"/>
                      <a:pt x="3586" y="4397"/>
                    </a:cubicBezTo>
                    <a:cubicBezTo>
                      <a:pt x="3587" y="4390"/>
                      <a:pt x="3589" y="4383"/>
                      <a:pt x="3592" y="4376"/>
                    </a:cubicBezTo>
                    <a:cubicBezTo>
                      <a:pt x="3673" y="4063"/>
                      <a:pt x="3785" y="3764"/>
                      <a:pt x="3919" y="3481"/>
                    </a:cubicBezTo>
                    <a:cubicBezTo>
                      <a:pt x="3925" y="3470"/>
                      <a:pt x="3931" y="3459"/>
                      <a:pt x="3934" y="3450"/>
                    </a:cubicBezTo>
                    <a:cubicBezTo>
                      <a:pt x="4089" y="3126"/>
                      <a:pt x="4277" y="2824"/>
                      <a:pt x="4495" y="2546"/>
                    </a:cubicBezTo>
                    <a:cubicBezTo>
                      <a:pt x="4497" y="2542"/>
                      <a:pt x="4501" y="2539"/>
                      <a:pt x="4503" y="2536"/>
                    </a:cubicBezTo>
                    <a:cubicBezTo>
                      <a:pt x="4658" y="2339"/>
                      <a:pt x="4827" y="2153"/>
                      <a:pt x="5012" y="1979"/>
                    </a:cubicBezTo>
                    <a:cubicBezTo>
                      <a:pt x="6020" y="1040"/>
                      <a:pt x="7431" y="522"/>
                      <a:pt x="8985" y="522"/>
                    </a:cubicBezTo>
                    <a:cubicBezTo>
                      <a:pt x="10539" y="522"/>
                      <a:pt x="11948" y="1039"/>
                      <a:pt x="12955" y="1979"/>
                    </a:cubicBezTo>
                    <a:cubicBezTo>
                      <a:pt x="13142" y="2153"/>
                      <a:pt x="13312" y="2339"/>
                      <a:pt x="13465" y="2536"/>
                    </a:cubicBezTo>
                    <a:cubicBezTo>
                      <a:pt x="13470" y="2539"/>
                      <a:pt x="13470" y="2542"/>
                      <a:pt x="13473" y="2546"/>
                    </a:cubicBezTo>
                    <a:cubicBezTo>
                      <a:pt x="13693" y="2824"/>
                      <a:pt x="13881" y="3126"/>
                      <a:pt x="14036" y="3450"/>
                    </a:cubicBezTo>
                    <a:cubicBezTo>
                      <a:pt x="14039" y="3459"/>
                      <a:pt x="14044" y="3470"/>
                      <a:pt x="14050" y="3480"/>
                    </a:cubicBezTo>
                    <a:cubicBezTo>
                      <a:pt x="14185" y="3764"/>
                      <a:pt x="14294" y="4063"/>
                      <a:pt x="14378" y="4376"/>
                    </a:cubicBezTo>
                    <a:cubicBezTo>
                      <a:pt x="14383" y="4383"/>
                      <a:pt x="14384" y="4390"/>
                      <a:pt x="14384" y="4396"/>
                    </a:cubicBezTo>
                    <a:cubicBezTo>
                      <a:pt x="14521" y="4910"/>
                      <a:pt x="14591" y="5460"/>
                      <a:pt x="14591" y="6043"/>
                    </a:cubicBezTo>
                    <a:cubicBezTo>
                      <a:pt x="14591" y="6120"/>
                      <a:pt x="14590" y="6198"/>
                      <a:pt x="14587" y="6274"/>
                    </a:cubicBezTo>
                    <a:cubicBezTo>
                      <a:pt x="14584" y="6418"/>
                      <a:pt x="14694" y="6538"/>
                      <a:pt x="14840" y="6543"/>
                    </a:cubicBezTo>
                    <a:lnTo>
                      <a:pt x="14852" y="6543"/>
                    </a:lnTo>
                    <a:cubicBezTo>
                      <a:pt x="14990" y="6543"/>
                      <a:pt x="15104" y="6431"/>
                      <a:pt x="15110" y="6291"/>
                    </a:cubicBezTo>
                    <a:cubicBezTo>
                      <a:pt x="15110" y="6208"/>
                      <a:pt x="15113" y="6125"/>
                      <a:pt x="15113" y="6043"/>
                    </a:cubicBezTo>
                    <a:cubicBezTo>
                      <a:pt x="15113" y="5916"/>
                      <a:pt x="15110" y="5791"/>
                      <a:pt x="15104" y="5668"/>
                    </a:cubicBezTo>
                    <a:cubicBezTo>
                      <a:pt x="15769" y="5280"/>
                      <a:pt x="16679" y="4847"/>
                      <a:pt x="17242" y="4714"/>
                    </a:cubicBezTo>
                    <a:cubicBezTo>
                      <a:pt x="17690" y="4607"/>
                      <a:pt x="17968" y="4158"/>
                      <a:pt x="17860" y="3710"/>
                    </a:cubicBezTo>
                    <a:cubicBezTo>
                      <a:pt x="17771" y="3326"/>
                      <a:pt x="17428" y="3067"/>
                      <a:pt x="17050" y="3067"/>
                    </a:cubicBezTo>
                    <a:cubicBezTo>
                      <a:pt x="16987" y="3067"/>
                      <a:pt x="16923" y="3074"/>
                      <a:pt x="16857" y="3090"/>
                    </a:cubicBezTo>
                    <a:cubicBezTo>
                      <a:pt x="16325" y="3216"/>
                      <a:pt x="15568" y="3526"/>
                      <a:pt x="14792" y="3934"/>
                    </a:cubicBezTo>
                    <a:cubicBezTo>
                      <a:pt x="14739" y="3770"/>
                      <a:pt x="14679" y="3607"/>
                      <a:pt x="14610" y="3451"/>
                    </a:cubicBezTo>
                    <a:cubicBezTo>
                      <a:pt x="15429" y="2942"/>
                      <a:pt x="16562" y="2339"/>
                      <a:pt x="17313" y="2087"/>
                    </a:cubicBezTo>
                    <a:cubicBezTo>
                      <a:pt x="17526" y="2017"/>
                      <a:pt x="17698" y="1868"/>
                      <a:pt x="17797" y="1669"/>
                    </a:cubicBezTo>
                    <a:cubicBezTo>
                      <a:pt x="17895" y="1469"/>
                      <a:pt x="17912" y="1244"/>
                      <a:pt x="17842" y="1031"/>
                    </a:cubicBezTo>
                    <a:cubicBezTo>
                      <a:pt x="17771" y="821"/>
                      <a:pt x="17624" y="649"/>
                      <a:pt x="17424" y="548"/>
                    </a:cubicBezTo>
                    <a:cubicBezTo>
                      <a:pt x="17305" y="490"/>
                      <a:pt x="17179" y="461"/>
                      <a:pt x="17050" y="461"/>
                    </a:cubicBezTo>
                    <a:cubicBezTo>
                      <a:pt x="16963" y="461"/>
                      <a:pt x="16874" y="475"/>
                      <a:pt x="16786" y="503"/>
                    </a:cubicBezTo>
                    <a:cubicBezTo>
                      <a:pt x="15872" y="808"/>
                      <a:pt x="14633" y="1470"/>
                      <a:pt x="13731" y="2033"/>
                    </a:cubicBezTo>
                    <a:cubicBezTo>
                      <a:pt x="13599" y="1883"/>
                      <a:pt x="13461" y="1737"/>
                      <a:pt x="13312" y="1599"/>
                    </a:cubicBezTo>
                    <a:cubicBezTo>
                      <a:pt x="12206" y="568"/>
                      <a:pt x="10672" y="0"/>
                      <a:pt x="8985" y="0"/>
                    </a:cubicBezTo>
                    <a:close/>
                    <a:moveTo>
                      <a:pt x="13892" y="10326"/>
                    </a:moveTo>
                    <a:cubicBezTo>
                      <a:pt x="15104" y="11770"/>
                      <a:pt x="16102" y="13540"/>
                      <a:pt x="16604" y="14664"/>
                    </a:cubicBezTo>
                    <a:cubicBezTo>
                      <a:pt x="16675" y="14823"/>
                      <a:pt x="16602" y="15008"/>
                      <a:pt x="16447" y="15078"/>
                    </a:cubicBezTo>
                    <a:cubicBezTo>
                      <a:pt x="16403" y="15096"/>
                      <a:pt x="16363" y="15105"/>
                      <a:pt x="16319" y="15105"/>
                    </a:cubicBezTo>
                    <a:cubicBezTo>
                      <a:pt x="16194" y="15105"/>
                      <a:pt x="16084" y="15033"/>
                      <a:pt x="16032" y="14920"/>
                    </a:cubicBezTo>
                    <a:cubicBezTo>
                      <a:pt x="15570" y="13885"/>
                      <a:pt x="14645" y="12226"/>
                      <a:pt x="13524" y="10862"/>
                    </a:cubicBezTo>
                    <a:cubicBezTo>
                      <a:pt x="13653" y="10690"/>
                      <a:pt x="13775" y="10511"/>
                      <a:pt x="13892" y="10326"/>
                    </a:cubicBezTo>
                    <a:close/>
                    <a:moveTo>
                      <a:pt x="8985" y="10597"/>
                    </a:moveTo>
                    <a:cubicBezTo>
                      <a:pt x="9784" y="10597"/>
                      <a:pt x="10504" y="10852"/>
                      <a:pt x="10998" y="11260"/>
                    </a:cubicBezTo>
                    <a:cubicBezTo>
                      <a:pt x="11004" y="11266"/>
                      <a:pt x="11010" y="11270"/>
                      <a:pt x="11017" y="11276"/>
                    </a:cubicBezTo>
                    <a:cubicBezTo>
                      <a:pt x="11023" y="11283"/>
                      <a:pt x="11031" y="11289"/>
                      <a:pt x="11039" y="11292"/>
                    </a:cubicBezTo>
                    <a:cubicBezTo>
                      <a:pt x="11436" y="11635"/>
                      <a:pt x="11678" y="12078"/>
                      <a:pt x="11678" y="12563"/>
                    </a:cubicBezTo>
                    <a:cubicBezTo>
                      <a:pt x="11678" y="13649"/>
                      <a:pt x="10470" y="14532"/>
                      <a:pt x="8985" y="14532"/>
                    </a:cubicBezTo>
                    <a:cubicBezTo>
                      <a:pt x="7499" y="14532"/>
                      <a:pt x="6292" y="13649"/>
                      <a:pt x="6292" y="12563"/>
                    </a:cubicBezTo>
                    <a:cubicBezTo>
                      <a:pt x="6292" y="12081"/>
                      <a:pt x="6534" y="11636"/>
                      <a:pt x="6930" y="11292"/>
                    </a:cubicBezTo>
                    <a:cubicBezTo>
                      <a:pt x="6937" y="11289"/>
                      <a:pt x="6945" y="11283"/>
                      <a:pt x="6951" y="11276"/>
                    </a:cubicBezTo>
                    <a:cubicBezTo>
                      <a:pt x="6959" y="11270"/>
                      <a:pt x="6965" y="11266"/>
                      <a:pt x="6970" y="11260"/>
                    </a:cubicBezTo>
                    <a:cubicBezTo>
                      <a:pt x="7465" y="10852"/>
                      <a:pt x="8184" y="10597"/>
                      <a:pt x="8985" y="10597"/>
                    </a:cubicBezTo>
                    <a:close/>
                    <a:moveTo>
                      <a:pt x="12372" y="12090"/>
                    </a:moveTo>
                    <a:cubicBezTo>
                      <a:pt x="12699" y="12583"/>
                      <a:pt x="12938" y="13114"/>
                      <a:pt x="13139" y="13584"/>
                    </a:cubicBezTo>
                    <a:cubicBezTo>
                      <a:pt x="13208" y="13742"/>
                      <a:pt x="13134" y="13927"/>
                      <a:pt x="12975" y="13995"/>
                    </a:cubicBezTo>
                    <a:cubicBezTo>
                      <a:pt x="12935" y="14014"/>
                      <a:pt x="12892" y="14023"/>
                      <a:pt x="12852" y="14023"/>
                    </a:cubicBezTo>
                    <a:cubicBezTo>
                      <a:pt x="12728" y="14023"/>
                      <a:pt x="12614" y="13947"/>
                      <a:pt x="12565" y="13831"/>
                    </a:cubicBezTo>
                    <a:cubicBezTo>
                      <a:pt x="12444" y="13552"/>
                      <a:pt x="12312" y="13255"/>
                      <a:pt x="12159" y="12963"/>
                    </a:cubicBezTo>
                    <a:cubicBezTo>
                      <a:pt x="12183" y="12832"/>
                      <a:pt x="12199" y="12698"/>
                      <a:pt x="12199" y="12563"/>
                    </a:cubicBezTo>
                    <a:cubicBezTo>
                      <a:pt x="12199" y="12456"/>
                      <a:pt x="12189" y="12352"/>
                      <a:pt x="12172" y="12247"/>
                    </a:cubicBezTo>
                    <a:cubicBezTo>
                      <a:pt x="12241" y="12197"/>
                      <a:pt x="12304" y="12143"/>
                      <a:pt x="12372" y="12090"/>
                    </a:cubicBezTo>
                    <a:close/>
                    <a:moveTo>
                      <a:pt x="5597" y="12090"/>
                    </a:moveTo>
                    <a:cubicBezTo>
                      <a:pt x="5664" y="12145"/>
                      <a:pt x="5729" y="12197"/>
                      <a:pt x="5796" y="12247"/>
                    </a:cubicBezTo>
                    <a:cubicBezTo>
                      <a:pt x="5779" y="12352"/>
                      <a:pt x="5771" y="12456"/>
                      <a:pt x="5771" y="12563"/>
                    </a:cubicBezTo>
                    <a:cubicBezTo>
                      <a:pt x="5771" y="12698"/>
                      <a:pt x="5784" y="12832"/>
                      <a:pt x="5811" y="12963"/>
                    </a:cubicBezTo>
                    <a:cubicBezTo>
                      <a:pt x="5658" y="13255"/>
                      <a:pt x="5524" y="13552"/>
                      <a:pt x="5408" y="13831"/>
                    </a:cubicBezTo>
                    <a:cubicBezTo>
                      <a:pt x="5357" y="13947"/>
                      <a:pt x="5244" y="14023"/>
                      <a:pt x="5116" y="14023"/>
                    </a:cubicBezTo>
                    <a:cubicBezTo>
                      <a:pt x="5075" y="14023"/>
                      <a:pt x="5034" y="14014"/>
                      <a:pt x="4994" y="13995"/>
                    </a:cubicBezTo>
                    <a:cubicBezTo>
                      <a:pt x="4836" y="13927"/>
                      <a:pt x="4762" y="13742"/>
                      <a:pt x="4831" y="13584"/>
                    </a:cubicBezTo>
                    <a:cubicBezTo>
                      <a:pt x="5032" y="13114"/>
                      <a:pt x="5270" y="12583"/>
                      <a:pt x="5597" y="12090"/>
                    </a:cubicBezTo>
                    <a:close/>
                    <a:moveTo>
                      <a:pt x="8574" y="12345"/>
                    </a:moveTo>
                    <a:cubicBezTo>
                      <a:pt x="8512" y="12345"/>
                      <a:pt x="8453" y="12367"/>
                      <a:pt x="8402" y="12410"/>
                    </a:cubicBezTo>
                    <a:cubicBezTo>
                      <a:pt x="8292" y="12505"/>
                      <a:pt x="8282" y="12670"/>
                      <a:pt x="8378" y="12777"/>
                    </a:cubicBezTo>
                    <a:cubicBezTo>
                      <a:pt x="8529" y="12954"/>
                      <a:pt x="8753" y="13054"/>
                      <a:pt x="8985" y="13054"/>
                    </a:cubicBezTo>
                    <a:cubicBezTo>
                      <a:pt x="9218" y="13054"/>
                      <a:pt x="9439" y="12954"/>
                      <a:pt x="9592" y="12777"/>
                    </a:cubicBezTo>
                    <a:cubicBezTo>
                      <a:pt x="9686" y="12670"/>
                      <a:pt x="9677" y="12505"/>
                      <a:pt x="9569" y="12410"/>
                    </a:cubicBezTo>
                    <a:cubicBezTo>
                      <a:pt x="9517" y="12367"/>
                      <a:pt x="9456" y="12345"/>
                      <a:pt x="9396" y="12345"/>
                    </a:cubicBezTo>
                    <a:cubicBezTo>
                      <a:pt x="9324" y="12345"/>
                      <a:pt x="9252" y="12376"/>
                      <a:pt x="9200" y="12434"/>
                    </a:cubicBezTo>
                    <a:cubicBezTo>
                      <a:pt x="9144" y="12498"/>
                      <a:pt x="9068" y="12532"/>
                      <a:pt x="8985" y="12532"/>
                    </a:cubicBezTo>
                    <a:cubicBezTo>
                      <a:pt x="8902" y="12532"/>
                      <a:pt x="8826" y="12498"/>
                      <a:pt x="8770" y="12434"/>
                    </a:cubicBezTo>
                    <a:cubicBezTo>
                      <a:pt x="8718" y="12376"/>
                      <a:pt x="8646" y="12345"/>
                      <a:pt x="8574" y="12345"/>
                    </a:cubicBezTo>
                    <a:close/>
                    <a:moveTo>
                      <a:pt x="10544" y="12075"/>
                    </a:moveTo>
                    <a:cubicBezTo>
                      <a:pt x="10401" y="12075"/>
                      <a:pt x="10281" y="12192"/>
                      <a:pt x="10281" y="12337"/>
                    </a:cubicBezTo>
                    <a:lnTo>
                      <a:pt x="10281" y="12595"/>
                    </a:lnTo>
                    <a:cubicBezTo>
                      <a:pt x="10281" y="12739"/>
                      <a:pt x="10401" y="12856"/>
                      <a:pt x="10544" y="12856"/>
                    </a:cubicBezTo>
                    <a:cubicBezTo>
                      <a:pt x="10688" y="12856"/>
                      <a:pt x="10804" y="12739"/>
                      <a:pt x="10804" y="12595"/>
                    </a:cubicBezTo>
                    <a:lnTo>
                      <a:pt x="10804" y="12337"/>
                    </a:lnTo>
                    <a:cubicBezTo>
                      <a:pt x="10804" y="12192"/>
                      <a:pt x="10688" y="12075"/>
                      <a:pt x="10544" y="12075"/>
                    </a:cubicBezTo>
                    <a:close/>
                    <a:moveTo>
                      <a:pt x="7426" y="12075"/>
                    </a:moveTo>
                    <a:cubicBezTo>
                      <a:pt x="7282" y="12075"/>
                      <a:pt x="7166" y="12192"/>
                      <a:pt x="7166" y="12337"/>
                    </a:cubicBezTo>
                    <a:lnTo>
                      <a:pt x="7166" y="12595"/>
                    </a:lnTo>
                    <a:cubicBezTo>
                      <a:pt x="7166" y="12739"/>
                      <a:pt x="7282" y="12856"/>
                      <a:pt x="7426" y="12856"/>
                    </a:cubicBezTo>
                    <a:cubicBezTo>
                      <a:pt x="7571" y="12856"/>
                      <a:pt x="7686" y="12739"/>
                      <a:pt x="7686" y="12595"/>
                    </a:cubicBezTo>
                    <a:lnTo>
                      <a:pt x="7686" y="12337"/>
                    </a:lnTo>
                    <a:cubicBezTo>
                      <a:pt x="7686" y="12192"/>
                      <a:pt x="7571" y="12075"/>
                      <a:pt x="7426" y="12075"/>
                    </a:cubicBezTo>
                    <a:close/>
                    <a:moveTo>
                      <a:pt x="8985" y="6632"/>
                    </a:moveTo>
                    <a:cubicBezTo>
                      <a:pt x="10205" y="6632"/>
                      <a:pt x="11013" y="7037"/>
                      <a:pt x="11383" y="7834"/>
                    </a:cubicBezTo>
                    <a:cubicBezTo>
                      <a:pt x="11810" y="8756"/>
                      <a:pt x="11538" y="10043"/>
                      <a:pt x="11128" y="10707"/>
                    </a:cubicBezTo>
                    <a:cubicBezTo>
                      <a:pt x="10542" y="10298"/>
                      <a:pt x="9784" y="10074"/>
                      <a:pt x="8985" y="10074"/>
                    </a:cubicBezTo>
                    <a:cubicBezTo>
                      <a:pt x="8184" y="10074"/>
                      <a:pt x="7430" y="10298"/>
                      <a:pt x="6839" y="10707"/>
                    </a:cubicBezTo>
                    <a:cubicBezTo>
                      <a:pt x="6431" y="10044"/>
                      <a:pt x="6160" y="8756"/>
                      <a:pt x="6587" y="7834"/>
                    </a:cubicBezTo>
                    <a:cubicBezTo>
                      <a:pt x="6957" y="7037"/>
                      <a:pt x="7765" y="6632"/>
                      <a:pt x="8985" y="6632"/>
                    </a:cubicBezTo>
                    <a:close/>
                    <a:moveTo>
                      <a:pt x="17049" y="3589"/>
                    </a:moveTo>
                    <a:cubicBezTo>
                      <a:pt x="17193" y="3589"/>
                      <a:pt x="17322" y="3686"/>
                      <a:pt x="17355" y="3830"/>
                    </a:cubicBezTo>
                    <a:cubicBezTo>
                      <a:pt x="17395" y="3997"/>
                      <a:pt x="17290" y="4167"/>
                      <a:pt x="17124" y="4207"/>
                    </a:cubicBezTo>
                    <a:cubicBezTo>
                      <a:pt x="16547" y="4343"/>
                      <a:pt x="15711" y="4731"/>
                      <a:pt x="15053" y="5097"/>
                    </a:cubicBezTo>
                    <a:cubicBezTo>
                      <a:pt x="15024" y="4876"/>
                      <a:pt x="14986" y="4659"/>
                      <a:pt x="14934" y="4448"/>
                    </a:cubicBezTo>
                    <a:cubicBezTo>
                      <a:pt x="15700" y="4038"/>
                      <a:pt x="16472" y="3718"/>
                      <a:pt x="16978" y="3597"/>
                    </a:cubicBezTo>
                    <a:cubicBezTo>
                      <a:pt x="17001" y="3591"/>
                      <a:pt x="17026" y="3589"/>
                      <a:pt x="17049" y="3589"/>
                    </a:cubicBezTo>
                    <a:close/>
                    <a:moveTo>
                      <a:pt x="920" y="3589"/>
                    </a:moveTo>
                    <a:cubicBezTo>
                      <a:pt x="944" y="3589"/>
                      <a:pt x="967" y="3591"/>
                      <a:pt x="992" y="3597"/>
                    </a:cubicBezTo>
                    <a:cubicBezTo>
                      <a:pt x="1500" y="3718"/>
                      <a:pt x="2268" y="4038"/>
                      <a:pt x="3034" y="4448"/>
                    </a:cubicBezTo>
                    <a:cubicBezTo>
                      <a:pt x="2984" y="4659"/>
                      <a:pt x="2946" y="4876"/>
                      <a:pt x="2915" y="5097"/>
                    </a:cubicBezTo>
                    <a:cubicBezTo>
                      <a:pt x="2259" y="4731"/>
                      <a:pt x="1423" y="4343"/>
                      <a:pt x="849" y="4207"/>
                    </a:cubicBezTo>
                    <a:cubicBezTo>
                      <a:pt x="680" y="4167"/>
                      <a:pt x="573" y="3997"/>
                      <a:pt x="615" y="3830"/>
                    </a:cubicBezTo>
                    <a:cubicBezTo>
                      <a:pt x="650" y="3686"/>
                      <a:pt x="777" y="3589"/>
                      <a:pt x="920" y="3589"/>
                    </a:cubicBezTo>
                    <a:close/>
                    <a:moveTo>
                      <a:pt x="17050" y="982"/>
                    </a:moveTo>
                    <a:cubicBezTo>
                      <a:pt x="17098" y="982"/>
                      <a:pt x="17147" y="993"/>
                      <a:pt x="17190" y="1016"/>
                    </a:cubicBezTo>
                    <a:cubicBezTo>
                      <a:pt x="17265" y="1053"/>
                      <a:pt x="17322" y="1117"/>
                      <a:pt x="17348" y="1196"/>
                    </a:cubicBezTo>
                    <a:cubicBezTo>
                      <a:pt x="17374" y="1277"/>
                      <a:pt x="17368" y="1360"/>
                      <a:pt x="17330" y="1434"/>
                    </a:cubicBezTo>
                    <a:cubicBezTo>
                      <a:pt x="17294" y="1509"/>
                      <a:pt x="17228" y="1567"/>
                      <a:pt x="17150" y="1592"/>
                    </a:cubicBezTo>
                    <a:cubicBezTo>
                      <a:pt x="16340" y="1862"/>
                      <a:pt x="15202" y="2471"/>
                      <a:pt x="14383" y="2980"/>
                    </a:cubicBezTo>
                    <a:cubicBezTo>
                      <a:pt x="14283" y="2796"/>
                      <a:pt x="14171" y="2619"/>
                      <a:pt x="14053" y="2448"/>
                    </a:cubicBezTo>
                    <a:cubicBezTo>
                      <a:pt x="14906" y="1919"/>
                      <a:pt x="16101" y="1283"/>
                      <a:pt x="16951" y="999"/>
                    </a:cubicBezTo>
                    <a:cubicBezTo>
                      <a:pt x="16983" y="987"/>
                      <a:pt x="17018" y="982"/>
                      <a:pt x="17050" y="982"/>
                    </a:cubicBezTo>
                    <a:close/>
                    <a:moveTo>
                      <a:pt x="920" y="982"/>
                    </a:moveTo>
                    <a:cubicBezTo>
                      <a:pt x="952" y="982"/>
                      <a:pt x="984" y="987"/>
                      <a:pt x="1019" y="999"/>
                    </a:cubicBezTo>
                    <a:cubicBezTo>
                      <a:pt x="1869" y="1283"/>
                      <a:pt x="3063" y="1919"/>
                      <a:pt x="3919" y="2448"/>
                    </a:cubicBezTo>
                    <a:cubicBezTo>
                      <a:pt x="3796" y="2619"/>
                      <a:pt x="3687" y="2796"/>
                      <a:pt x="3587" y="2980"/>
                    </a:cubicBezTo>
                    <a:cubicBezTo>
                      <a:pt x="2768" y="2471"/>
                      <a:pt x="1628" y="1862"/>
                      <a:pt x="820" y="1592"/>
                    </a:cubicBezTo>
                    <a:cubicBezTo>
                      <a:pt x="739" y="1567"/>
                      <a:pt x="676" y="1509"/>
                      <a:pt x="638" y="1434"/>
                    </a:cubicBezTo>
                    <a:cubicBezTo>
                      <a:pt x="602" y="1360"/>
                      <a:pt x="596" y="1277"/>
                      <a:pt x="622" y="1196"/>
                    </a:cubicBezTo>
                    <a:cubicBezTo>
                      <a:pt x="650" y="1117"/>
                      <a:pt x="703" y="1053"/>
                      <a:pt x="780" y="1016"/>
                    </a:cubicBezTo>
                    <a:cubicBezTo>
                      <a:pt x="823" y="993"/>
                      <a:pt x="872" y="982"/>
                      <a:pt x="920" y="9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1776" name="Google Shape;1776;p49"/>
          <p:cNvGrpSpPr/>
          <p:nvPr/>
        </p:nvGrpSpPr>
        <p:grpSpPr>
          <a:xfrm>
            <a:off x="1662892" y="1566058"/>
            <a:ext cx="854103" cy="851843"/>
            <a:chOff x="7035898" y="3184431"/>
            <a:chExt cx="1388108" cy="1384435"/>
          </a:xfrm>
        </p:grpSpPr>
        <p:sp>
          <p:nvSpPr>
            <p:cNvPr id="1777" name="Google Shape;1777;p49"/>
            <p:cNvSpPr/>
            <p:nvPr/>
          </p:nvSpPr>
          <p:spPr>
            <a:xfrm flipH="1">
              <a:off x="7035898" y="3201203"/>
              <a:ext cx="1371707" cy="1367663"/>
            </a:xfrm>
            <a:custGeom>
              <a:avLst/>
              <a:gdLst/>
              <a:ahLst/>
              <a:cxnLst/>
              <a:rect l="l" t="t" r="r" b="b"/>
              <a:pathLst>
                <a:path w="17638" h="17586" extrusionOk="0">
                  <a:moveTo>
                    <a:pt x="14662" y="5321"/>
                  </a:moveTo>
                  <a:cubicBezTo>
                    <a:pt x="14109" y="5321"/>
                    <a:pt x="13509" y="5392"/>
                    <a:pt x="12898" y="5582"/>
                  </a:cubicBezTo>
                  <a:cubicBezTo>
                    <a:pt x="12748" y="5256"/>
                    <a:pt x="12555" y="4921"/>
                    <a:pt x="12327" y="4588"/>
                  </a:cubicBezTo>
                  <a:cubicBezTo>
                    <a:pt x="13064" y="3196"/>
                    <a:pt x="13092" y="1737"/>
                    <a:pt x="13036" y="976"/>
                  </a:cubicBezTo>
                  <a:cubicBezTo>
                    <a:pt x="13017" y="697"/>
                    <a:pt x="12889" y="440"/>
                    <a:pt x="12678" y="258"/>
                  </a:cubicBezTo>
                  <a:cubicBezTo>
                    <a:pt x="12484" y="89"/>
                    <a:pt x="12244" y="0"/>
                    <a:pt x="11991" y="0"/>
                  </a:cubicBezTo>
                  <a:cubicBezTo>
                    <a:pt x="11966" y="0"/>
                    <a:pt x="11941" y="1"/>
                    <a:pt x="11916" y="3"/>
                  </a:cubicBezTo>
                  <a:cubicBezTo>
                    <a:pt x="11662" y="21"/>
                    <a:pt x="11427" y="129"/>
                    <a:pt x="11246" y="308"/>
                  </a:cubicBezTo>
                  <a:cubicBezTo>
                    <a:pt x="11031" y="523"/>
                    <a:pt x="10922" y="821"/>
                    <a:pt x="10943" y="1124"/>
                  </a:cubicBezTo>
                  <a:cubicBezTo>
                    <a:pt x="10973" y="1560"/>
                    <a:pt x="10963" y="2181"/>
                    <a:pt x="10779" y="2833"/>
                  </a:cubicBezTo>
                  <a:cubicBezTo>
                    <a:pt x="10751" y="2809"/>
                    <a:pt x="10723" y="2784"/>
                    <a:pt x="10697" y="2759"/>
                  </a:cubicBezTo>
                  <a:cubicBezTo>
                    <a:pt x="9609" y="1796"/>
                    <a:pt x="8425" y="1123"/>
                    <a:pt x="7446" y="913"/>
                  </a:cubicBezTo>
                  <a:cubicBezTo>
                    <a:pt x="7224" y="864"/>
                    <a:pt x="7014" y="840"/>
                    <a:pt x="6816" y="840"/>
                  </a:cubicBezTo>
                  <a:cubicBezTo>
                    <a:pt x="6300" y="840"/>
                    <a:pt x="5874" y="1001"/>
                    <a:pt x="5559" y="1315"/>
                  </a:cubicBezTo>
                  <a:cubicBezTo>
                    <a:pt x="5448" y="1428"/>
                    <a:pt x="5354" y="1548"/>
                    <a:pt x="5279" y="1676"/>
                  </a:cubicBezTo>
                  <a:cubicBezTo>
                    <a:pt x="4285" y="1687"/>
                    <a:pt x="3433" y="2040"/>
                    <a:pt x="2745" y="2728"/>
                  </a:cubicBezTo>
                  <a:cubicBezTo>
                    <a:pt x="2573" y="2900"/>
                    <a:pt x="2421" y="3085"/>
                    <a:pt x="2291" y="3277"/>
                  </a:cubicBezTo>
                  <a:cubicBezTo>
                    <a:pt x="2209" y="3395"/>
                    <a:pt x="2241" y="3558"/>
                    <a:pt x="2361" y="3639"/>
                  </a:cubicBezTo>
                  <a:cubicBezTo>
                    <a:pt x="2364" y="3641"/>
                    <a:pt x="2367" y="3642"/>
                    <a:pt x="2370" y="3644"/>
                  </a:cubicBezTo>
                  <a:cubicBezTo>
                    <a:pt x="2362" y="3658"/>
                    <a:pt x="2355" y="3672"/>
                    <a:pt x="2347" y="3686"/>
                  </a:cubicBezTo>
                  <a:cubicBezTo>
                    <a:pt x="2345" y="3691"/>
                    <a:pt x="2341" y="3696"/>
                    <a:pt x="2339" y="3701"/>
                  </a:cubicBezTo>
                  <a:cubicBezTo>
                    <a:pt x="2325" y="3726"/>
                    <a:pt x="2312" y="3751"/>
                    <a:pt x="2300" y="3776"/>
                  </a:cubicBezTo>
                  <a:cubicBezTo>
                    <a:pt x="2298" y="3781"/>
                    <a:pt x="2295" y="3786"/>
                    <a:pt x="2293" y="3791"/>
                  </a:cubicBezTo>
                  <a:cubicBezTo>
                    <a:pt x="2283" y="3811"/>
                    <a:pt x="2272" y="3832"/>
                    <a:pt x="2263" y="3852"/>
                  </a:cubicBezTo>
                  <a:cubicBezTo>
                    <a:pt x="2260" y="3859"/>
                    <a:pt x="2256" y="3867"/>
                    <a:pt x="2253" y="3875"/>
                  </a:cubicBezTo>
                  <a:cubicBezTo>
                    <a:pt x="2244" y="3896"/>
                    <a:pt x="2234" y="3916"/>
                    <a:pt x="2225" y="3936"/>
                  </a:cubicBezTo>
                  <a:cubicBezTo>
                    <a:pt x="2223" y="3942"/>
                    <a:pt x="2221" y="3947"/>
                    <a:pt x="2218" y="3952"/>
                  </a:cubicBezTo>
                  <a:cubicBezTo>
                    <a:pt x="2208" y="3976"/>
                    <a:pt x="2198" y="4001"/>
                    <a:pt x="2188" y="4026"/>
                  </a:cubicBezTo>
                  <a:cubicBezTo>
                    <a:pt x="2185" y="4034"/>
                    <a:pt x="2180" y="4043"/>
                    <a:pt x="2177" y="4052"/>
                  </a:cubicBezTo>
                  <a:cubicBezTo>
                    <a:pt x="2171" y="4070"/>
                    <a:pt x="2164" y="4086"/>
                    <a:pt x="2159" y="4102"/>
                  </a:cubicBezTo>
                  <a:cubicBezTo>
                    <a:pt x="2155" y="4112"/>
                    <a:pt x="2152" y="4122"/>
                    <a:pt x="2147" y="4133"/>
                  </a:cubicBezTo>
                  <a:cubicBezTo>
                    <a:pt x="2140" y="4152"/>
                    <a:pt x="2134" y="4172"/>
                    <a:pt x="2127" y="4191"/>
                  </a:cubicBezTo>
                  <a:cubicBezTo>
                    <a:pt x="2123" y="4205"/>
                    <a:pt x="2118" y="4219"/>
                    <a:pt x="2114" y="4233"/>
                  </a:cubicBezTo>
                  <a:cubicBezTo>
                    <a:pt x="2109" y="4249"/>
                    <a:pt x="2104" y="4264"/>
                    <a:pt x="2099" y="4280"/>
                  </a:cubicBezTo>
                  <a:cubicBezTo>
                    <a:pt x="2095" y="4292"/>
                    <a:pt x="2092" y="4305"/>
                    <a:pt x="2088" y="4318"/>
                  </a:cubicBezTo>
                  <a:cubicBezTo>
                    <a:pt x="2086" y="4326"/>
                    <a:pt x="2084" y="4334"/>
                    <a:pt x="2082" y="4341"/>
                  </a:cubicBezTo>
                  <a:cubicBezTo>
                    <a:pt x="2078" y="4341"/>
                    <a:pt x="2075" y="4340"/>
                    <a:pt x="2071" y="4338"/>
                  </a:cubicBezTo>
                  <a:cubicBezTo>
                    <a:pt x="2054" y="4335"/>
                    <a:pt x="2037" y="4334"/>
                    <a:pt x="2021" y="4334"/>
                  </a:cubicBezTo>
                  <a:cubicBezTo>
                    <a:pt x="1898" y="4334"/>
                    <a:pt x="1790" y="4419"/>
                    <a:pt x="1765" y="4544"/>
                  </a:cubicBezTo>
                  <a:cubicBezTo>
                    <a:pt x="1720" y="4773"/>
                    <a:pt x="1694" y="5013"/>
                    <a:pt x="1693" y="5261"/>
                  </a:cubicBezTo>
                  <a:cubicBezTo>
                    <a:pt x="1564" y="5337"/>
                    <a:pt x="1445" y="5431"/>
                    <a:pt x="1332" y="5542"/>
                  </a:cubicBezTo>
                  <a:cubicBezTo>
                    <a:pt x="898" y="5978"/>
                    <a:pt x="759" y="6630"/>
                    <a:pt x="929" y="7430"/>
                  </a:cubicBezTo>
                  <a:cubicBezTo>
                    <a:pt x="1139" y="8409"/>
                    <a:pt x="1813" y="9593"/>
                    <a:pt x="2776" y="10680"/>
                  </a:cubicBezTo>
                  <a:cubicBezTo>
                    <a:pt x="2801" y="10706"/>
                    <a:pt x="2825" y="10735"/>
                    <a:pt x="2850" y="10761"/>
                  </a:cubicBezTo>
                  <a:cubicBezTo>
                    <a:pt x="2370" y="10898"/>
                    <a:pt x="1905" y="10938"/>
                    <a:pt x="1520" y="10938"/>
                  </a:cubicBezTo>
                  <a:cubicBezTo>
                    <a:pt x="1383" y="10938"/>
                    <a:pt x="1255" y="10934"/>
                    <a:pt x="1140" y="10926"/>
                  </a:cubicBezTo>
                  <a:cubicBezTo>
                    <a:pt x="1116" y="10923"/>
                    <a:pt x="1092" y="10922"/>
                    <a:pt x="1067" y="10922"/>
                  </a:cubicBezTo>
                  <a:cubicBezTo>
                    <a:pt x="790" y="10922"/>
                    <a:pt x="522" y="11034"/>
                    <a:pt x="324" y="11230"/>
                  </a:cubicBezTo>
                  <a:cubicBezTo>
                    <a:pt x="145" y="11409"/>
                    <a:pt x="37" y="11646"/>
                    <a:pt x="20" y="11899"/>
                  </a:cubicBezTo>
                  <a:cubicBezTo>
                    <a:pt x="0" y="12179"/>
                    <a:pt x="90" y="12450"/>
                    <a:pt x="274" y="12662"/>
                  </a:cubicBezTo>
                  <a:cubicBezTo>
                    <a:pt x="458" y="12874"/>
                    <a:pt x="713" y="13000"/>
                    <a:pt x="992" y="13021"/>
                  </a:cubicBezTo>
                  <a:cubicBezTo>
                    <a:pt x="1139" y="13031"/>
                    <a:pt x="1312" y="13039"/>
                    <a:pt x="1505" y="13039"/>
                  </a:cubicBezTo>
                  <a:cubicBezTo>
                    <a:pt x="2314" y="13039"/>
                    <a:pt x="3480" y="12908"/>
                    <a:pt x="4604" y="12310"/>
                  </a:cubicBezTo>
                  <a:cubicBezTo>
                    <a:pt x="4938" y="12539"/>
                    <a:pt x="5272" y="12731"/>
                    <a:pt x="5599" y="12882"/>
                  </a:cubicBezTo>
                  <a:cubicBezTo>
                    <a:pt x="5092" y="14515"/>
                    <a:pt x="5437" y="16064"/>
                    <a:pt x="5697" y="16860"/>
                  </a:cubicBezTo>
                  <a:cubicBezTo>
                    <a:pt x="5785" y="17127"/>
                    <a:pt x="5970" y="17344"/>
                    <a:pt x="6220" y="17472"/>
                  </a:cubicBezTo>
                  <a:cubicBezTo>
                    <a:pt x="6369" y="17546"/>
                    <a:pt x="6532" y="17585"/>
                    <a:pt x="6694" y="17585"/>
                  </a:cubicBezTo>
                  <a:cubicBezTo>
                    <a:pt x="6805" y="17585"/>
                    <a:pt x="6914" y="17568"/>
                    <a:pt x="7021" y="17534"/>
                  </a:cubicBezTo>
                  <a:cubicBezTo>
                    <a:pt x="7177" y="17483"/>
                    <a:pt x="7322" y="17395"/>
                    <a:pt x="7438" y="17278"/>
                  </a:cubicBezTo>
                  <a:cubicBezTo>
                    <a:pt x="7719" y="16997"/>
                    <a:pt x="7817" y="16588"/>
                    <a:pt x="7694" y="16210"/>
                  </a:cubicBezTo>
                  <a:cubicBezTo>
                    <a:pt x="7551" y="15772"/>
                    <a:pt x="7406" y="15133"/>
                    <a:pt x="7444" y="14424"/>
                  </a:cubicBezTo>
                  <a:cubicBezTo>
                    <a:pt x="7534" y="14470"/>
                    <a:pt x="7630" y="14517"/>
                    <a:pt x="7725" y="14559"/>
                  </a:cubicBezTo>
                  <a:cubicBezTo>
                    <a:pt x="7932" y="14959"/>
                    <a:pt x="8209" y="15335"/>
                    <a:pt x="8555" y="15681"/>
                  </a:cubicBezTo>
                  <a:cubicBezTo>
                    <a:pt x="9540" y="16665"/>
                    <a:pt x="10833" y="17158"/>
                    <a:pt x="12126" y="17158"/>
                  </a:cubicBezTo>
                  <a:cubicBezTo>
                    <a:pt x="13417" y="17158"/>
                    <a:pt x="14712" y="16665"/>
                    <a:pt x="15696" y="15681"/>
                  </a:cubicBezTo>
                  <a:cubicBezTo>
                    <a:pt x="16271" y="15109"/>
                    <a:pt x="16702" y="14399"/>
                    <a:pt x="16943" y="13630"/>
                  </a:cubicBezTo>
                  <a:cubicBezTo>
                    <a:pt x="16985" y="13493"/>
                    <a:pt x="16911" y="13347"/>
                    <a:pt x="16773" y="13303"/>
                  </a:cubicBezTo>
                  <a:cubicBezTo>
                    <a:pt x="16769" y="13302"/>
                    <a:pt x="16767" y="13302"/>
                    <a:pt x="16765" y="13301"/>
                  </a:cubicBezTo>
                  <a:cubicBezTo>
                    <a:pt x="16825" y="13070"/>
                    <a:pt x="16867" y="12836"/>
                    <a:pt x="16890" y="12599"/>
                  </a:cubicBezTo>
                  <a:cubicBezTo>
                    <a:pt x="16894" y="12599"/>
                    <a:pt x="16896" y="12600"/>
                    <a:pt x="16897" y="12600"/>
                  </a:cubicBezTo>
                  <a:lnTo>
                    <a:pt x="16907" y="12600"/>
                  </a:lnTo>
                  <a:cubicBezTo>
                    <a:pt x="17046" y="12600"/>
                    <a:pt x="17164" y="12492"/>
                    <a:pt x="17169" y="12352"/>
                  </a:cubicBezTo>
                  <a:cubicBezTo>
                    <a:pt x="17236" y="10933"/>
                    <a:pt x="16702" y="9543"/>
                    <a:pt x="15696" y="8538"/>
                  </a:cubicBezTo>
                  <a:cubicBezTo>
                    <a:pt x="15351" y="8192"/>
                    <a:pt x="14974" y="7915"/>
                    <a:pt x="14578" y="7709"/>
                  </a:cubicBezTo>
                  <a:cubicBezTo>
                    <a:pt x="14532" y="7613"/>
                    <a:pt x="14486" y="7517"/>
                    <a:pt x="14438" y="7426"/>
                  </a:cubicBezTo>
                  <a:cubicBezTo>
                    <a:pt x="14517" y="7423"/>
                    <a:pt x="14595" y="7421"/>
                    <a:pt x="14672" y="7421"/>
                  </a:cubicBezTo>
                  <a:cubicBezTo>
                    <a:pt x="15287" y="7421"/>
                    <a:pt x="15836" y="7550"/>
                    <a:pt x="16225" y="7677"/>
                  </a:cubicBezTo>
                  <a:cubicBezTo>
                    <a:pt x="16333" y="7711"/>
                    <a:pt x="16443" y="7730"/>
                    <a:pt x="16552" y="7730"/>
                  </a:cubicBezTo>
                  <a:cubicBezTo>
                    <a:pt x="16827" y="7730"/>
                    <a:pt x="17095" y="7622"/>
                    <a:pt x="17293" y="7422"/>
                  </a:cubicBezTo>
                  <a:cubicBezTo>
                    <a:pt x="17408" y="7306"/>
                    <a:pt x="17499" y="7162"/>
                    <a:pt x="17551" y="7006"/>
                  </a:cubicBezTo>
                  <a:cubicBezTo>
                    <a:pt x="17637" y="6739"/>
                    <a:pt x="17614" y="6454"/>
                    <a:pt x="17488" y="6202"/>
                  </a:cubicBezTo>
                  <a:cubicBezTo>
                    <a:pt x="17359" y="5954"/>
                    <a:pt x="17144" y="5768"/>
                    <a:pt x="16876" y="5681"/>
                  </a:cubicBezTo>
                  <a:cubicBezTo>
                    <a:pt x="16376" y="5518"/>
                    <a:pt x="15586" y="5321"/>
                    <a:pt x="14662" y="5321"/>
                  </a:cubicBezTo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1778" name="Google Shape;1778;p49"/>
            <p:cNvGrpSpPr/>
            <p:nvPr/>
          </p:nvGrpSpPr>
          <p:grpSpPr>
            <a:xfrm flipH="1">
              <a:off x="7036045" y="3184431"/>
              <a:ext cx="1387961" cy="1384384"/>
              <a:chOff x="5571588" y="1644021"/>
              <a:chExt cx="517741" cy="516407"/>
            </a:xfrm>
          </p:grpSpPr>
          <p:sp>
            <p:nvSpPr>
              <p:cNvPr id="1779" name="Google Shape;1779;p49"/>
              <p:cNvSpPr/>
              <p:nvPr/>
            </p:nvSpPr>
            <p:spPr>
              <a:xfrm>
                <a:off x="5689775" y="1644021"/>
                <a:ext cx="15143" cy="35392"/>
              </a:xfrm>
              <a:custGeom>
                <a:avLst/>
                <a:gdLst/>
                <a:ahLst/>
                <a:cxnLst/>
                <a:rect l="l" t="t" r="r" b="b"/>
                <a:pathLst>
                  <a:path w="522" h="1220" extrusionOk="0">
                    <a:moveTo>
                      <a:pt x="522" y="959"/>
                    </a:moveTo>
                    <a:lnTo>
                      <a:pt x="522" y="261"/>
                    </a:lnTo>
                    <a:cubicBezTo>
                      <a:pt x="522" y="116"/>
                      <a:pt x="405" y="0"/>
                      <a:pt x="261" y="0"/>
                    </a:cubicBezTo>
                    <a:cubicBezTo>
                      <a:pt x="117" y="0"/>
                      <a:pt x="0" y="116"/>
                      <a:pt x="0" y="261"/>
                    </a:cubicBezTo>
                    <a:lnTo>
                      <a:pt x="0" y="959"/>
                    </a:lnTo>
                    <a:cubicBezTo>
                      <a:pt x="0" y="1102"/>
                      <a:pt x="117" y="1220"/>
                      <a:pt x="261" y="1220"/>
                    </a:cubicBezTo>
                    <a:cubicBezTo>
                      <a:pt x="405" y="1220"/>
                      <a:pt x="522" y="1102"/>
                      <a:pt x="522" y="9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80" name="Google Shape;1780;p49"/>
              <p:cNvSpPr/>
              <p:nvPr/>
            </p:nvSpPr>
            <p:spPr>
              <a:xfrm>
                <a:off x="5612086" y="1684954"/>
                <a:ext cx="30954" cy="29474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16" extrusionOk="0">
                    <a:moveTo>
                      <a:pt x="781" y="1015"/>
                    </a:moveTo>
                    <a:cubicBezTo>
                      <a:pt x="847" y="1015"/>
                      <a:pt x="914" y="990"/>
                      <a:pt x="963" y="939"/>
                    </a:cubicBezTo>
                    <a:cubicBezTo>
                      <a:pt x="1067" y="837"/>
                      <a:pt x="1067" y="672"/>
                      <a:pt x="963" y="571"/>
                    </a:cubicBezTo>
                    <a:lnTo>
                      <a:pt x="472" y="78"/>
                    </a:lnTo>
                    <a:cubicBezTo>
                      <a:pt x="421" y="26"/>
                      <a:pt x="353" y="1"/>
                      <a:pt x="287" y="1"/>
                    </a:cubicBezTo>
                    <a:cubicBezTo>
                      <a:pt x="220" y="1"/>
                      <a:pt x="153" y="26"/>
                      <a:pt x="103" y="78"/>
                    </a:cubicBezTo>
                    <a:cubicBezTo>
                      <a:pt x="0" y="180"/>
                      <a:pt x="0" y="344"/>
                      <a:pt x="103" y="445"/>
                    </a:cubicBezTo>
                    <a:lnTo>
                      <a:pt x="596" y="939"/>
                    </a:lnTo>
                    <a:cubicBezTo>
                      <a:pt x="646" y="990"/>
                      <a:pt x="714" y="1015"/>
                      <a:pt x="781" y="10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81" name="Google Shape;1781;p49"/>
              <p:cNvSpPr/>
              <p:nvPr/>
            </p:nvSpPr>
            <p:spPr>
              <a:xfrm>
                <a:off x="5571878" y="1761946"/>
                <a:ext cx="35392" cy="15114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521" extrusionOk="0">
                    <a:moveTo>
                      <a:pt x="261" y="521"/>
                    </a:moveTo>
                    <a:lnTo>
                      <a:pt x="959" y="521"/>
                    </a:lnTo>
                    <a:cubicBezTo>
                      <a:pt x="1103" y="521"/>
                      <a:pt x="1220" y="403"/>
                      <a:pt x="1220" y="260"/>
                    </a:cubicBezTo>
                    <a:cubicBezTo>
                      <a:pt x="1220" y="115"/>
                      <a:pt x="1103" y="0"/>
                      <a:pt x="959" y="0"/>
                    </a:cubicBezTo>
                    <a:lnTo>
                      <a:pt x="261" y="0"/>
                    </a:lnTo>
                    <a:cubicBezTo>
                      <a:pt x="118" y="0"/>
                      <a:pt x="0" y="115"/>
                      <a:pt x="0" y="260"/>
                    </a:cubicBezTo>
                    <a:cubicBezTo>
                      <a:pt x="0" y="403"/>
                      <a:pt x="118" y="521"/>
                      <a:pt x="261" y="5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82" name="Google Shape;1782;p49"/>
              <p:cNvSpPr/>
              <p:nvPr/>
            </p:nvSpPr>
            <p:spPr>
              <a:xfrm>
                <a:off x="5729867" y="1988108"/>
                <a:ext cx="74440" cy="164777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5680" extrusionOk="0">
                    <a:moveTo>
                      <a:pt x="1666" y="0"/>
                    </a:moveTo>
                    <a:cubicBezTo>
                      <a:pt x="1381" y="0"/>
                      <a:pt x="1106" y="155"/>
                      <a:pt x="965" y="425"/>
                    </a:cubicBezTo>
                    <a:cubicBezTo>
                      <a:pt x="1" y="2276"/>
                      <a:pt x="383" y="4170"/>
                      <a:pt x="698" y="5134"/>
                    </a:cubicBezTo>
                    <a:cubicBezTo>
                      <a:pt x="807" y="5467"/>
                      <a:pt x="1116" y="5680"/>
                      <a:pt x="1450" y="5680"/>
                    </a:cubicBezTo>
                    <a:cubicBezTo>
                      <a:pt x="1530" y="5680"/>
                      <a:pt x="1613" y="5667"/>
                      <a:pt x="1693" y="5639"/>
                    </a:cubicBezTo>
                    <a:cubicBezTo>
                      <a:pt x="1815" y="5600"/>
                      <a:pt x="1921" y="5534"/>
                      <a:pt x="2007" y="5449"/>
                    </a:cubicBezTo>
                    <a:cubicBezTo>
                      <a:pt x="2209" y="5244"/>
                      <a:pt x="2294" y="4936"/>
                      <a:pt x="2199" y="4644"/>
                    </a:cubicBezTo>
                    <a:cubicBezTo>
                      <a:pt x="1961" y="3916"/>
                      <a:pt x="1666" y="2494"/>
                      <a:pt x="2363" y="1156"/>
                    </a:cubicBezTo>
                    <a:cubicBezTo>
                      <a:pt x="2566" y="769"/>
                      <a:pt x="2416" y="292"/>
                      <a:pt x="2029" y="90"/>
                    </a:cubicBezTo>
                    <a:cubicBezTo>
                      <a:pt x="1913" y="30"/>
                      <a:pt x="1788" y="0"/>
                      <a:pt x="1666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83" name="Google Shape;1783;p49"/>
              <p:cNvSpPr/>
              <p:nvPr/>
            </p:nvSpPr>
            <p:spPr>
              <a:xfrm>
                <a:off x="5912717" y="1812163"/>
                <a:ext cx="170869" cy="61008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2103" extrusionOk="0">
                    <a:moveTo>
                      <a:pt x="3112" y="1"/>
                    </a:moveTo>
                    <a:cubicBezTo>
                      <a:pt x="2313" y="1"/>
                      <a:pt x="1421" y="153"/>
                      <a:pt x="539" y="613"/>
                    </a:cubicBezTo>
                    <a:cubicBezTo>
                      <a:pt x="153" y="816"/>
                      <a:pt x="1" y="1293"/>
                      <a:pt x="203" y="1680"/>
                    </a:cubicBezTo>
                    <a:cubicBezTo>
                      <a:pt x="345" y="1949"/>
                      <a:pt x="620" y="2103"/>
                      <a:pt x="904" y="2103"/>
                    </a:cubicBezTo>
                    <a:cubicBezTo>
                      <a:pt x="1027" y="2103"/>
                      <a:pt x="1151" y="2075"/>
                      <a:pt x="1267" y="2014"/>
                    </a:cubicBezTo>
                    <a:cubicBezTo>
                      <a:pt x="1893" y="1688"/>
                      <a:pt x="2534" y="1578"/>
                      <a:pt x="3116" y="1578"/>
                    </a:cubicBezTo>
                    <a:cubicBezTo>
                      <a:pt x="3783" y="1578"/>
                      <a:pt x="4369" y="1721"/>
                      <a:pt x="4757" y="1849"/>
                    </a:cubicBezTo>
                    <a:cubicBezTo>
                      <a:pt x="4838" y="1875"/>
                      <a:pt x="4922" y="1888"/>
                      <a:pt x="5002" y="1888"/>
                    </a:cubicBezTo>
                    <a:cubicBezTo>
                      <a:pt x="5211" y="1888"/>
                      <a:pt x="5413" y="1803"/>
                      <a:pt x="5560" y="1656"/>
                    </a:cubicBezTo>
                    <a:cubicBezTo>
                      <a:pt x="5646" y="1570"/>
                      <a:pt x="5711" y="1465"/>
                      <a:pt x="5752" y="1343"/>
                    </a:cubicBezTo>
                    <a:cubicBezTo>
                      <a:pt x="5889" y="928"/>
                      <a:pt x="5662" y="482"/>
                      <a:pt x="5248" y="348"/>
                    </a:cubicBezTo>
                    <a:cubicBezTo>
                      <a:pt x="4743" y="184"/>
                      <a:pt x="3984" y="1"/>
                      <a:pt x="3112" y="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84" name="Google Shape;1784;p49"/>
              <p:cNvSpPr/>
              <p:nvPr/>
            </p:nvSpPr>
            <p:spPr>
              <a:xfrm>
                <a:off x="5865053" y="1657830"/>
                <a:ext cx="85347" cy="159671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5504" extrusionOk="0">
                    <a:moveTo>
                      <a:pt x="2086" y="0"/>
                    </a:moveTo>
                    <a:cubicBezTo>
                      <a:pt x="2067" y="0"/>
                      <a:pt x="2047" y="1"/>
                      <a:pt x="2028" y="2"/>
                    </a:cubicBezTo>
                    <a:cubicBezTo>
                      <a:pt x="1830" y="16"/>
                      <a:pt x="1657" y="101"/>
                      <a:pt x="1526" y="230"/>
                    </a:cubicBezTo>
                    <a:cubicBezTo>
                      <a:pt x="1367" y="386"/>
                      <a:pt x="1280" y="607"/>
                      <a:pt x="1297" y="846"/>
                    </a:cubicBezTo>
                    <a:cubicBezTo>
                      <a:pt x="1350" y="1610"/>
                      <a:pt x="1291" y="3062"/>
                      <a:pt x="290" y="4191"/>
                    </a:cubicBezTo>
                    <a:cubicBezTo>
                      <a:pt x="1" y="4516"/>
                      <a:pt x="32" y="5015"/>
                      <a:pt x="358" y="5305"/>
                    </a:cubicBezTo>
                    <a:cubicBezTo>
                      <a:pt x="509" y="5438"/>
                      <a:pt x="695" y="5504"/>
                      <a:pt x="882" y="5504"/>
                    </a:cubicBezTo>
                    <a:cubicBezTo>
                      <a:pt x="1099" y="5504"/>
                      <a:pt x="1316" y="5414"/>
                      <a:pt x="1472" y="5238"/>
                    </a:cubicBezTo>
                    <a:cubicBezTo>
                      <a:pt x="2856" y="3678"/>
                      <a:pt x="2941" y="1746"/>
                      <a:pt x="2869" y="733"/>
                    </a:cubicBezTo>
                    <a:cubicBezTo>
                      <a:pt x="2840" y="318"/>
                      <a:pt x="2495" y="0"/>
                      <a:pt x="20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85" name="Google Shape;1785;p49"/>
              <p:cNvSpPr/>
              <p:nvPr/>
            </p:nvSpPr>
            <p:spPr>
              <a:xfrm>
                <a:off x="5584846" y="1939807"/>
                <a:ext cx="163152" cy="81199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2799" extrusionOk="0">
                    <a:moveTo>
                      <a:pt x="4743" y="0"/>
                    </a:moveTo>
                    <a:cubicBezTo>
                      <a:pt x="4557" y="0"/>
                      <a:pt x="4370" y="67"/>
                      <a:pt x="4219" y="200"/>
                    </a:cubicBezTo>
                    <a:cubicBezTo>
                      <a:pt x="3265" y="1046"/>
                      <a:pt x="2081" y="1218"/>
                      <a:pt x="1274" y="1218"/>
                    </a:cubicBezTo>
                    <a:cubicBezTo>
                      <a:pt x="1128" y="1218"/>
                      <a:pt x="993" y="1212"/>
                      <a:pt x="875" y="1204"/>
                    </a:cubicBezTo>
                    <a:cubicBezTo>
                      <a:pt x="857" y="1203"/>
                      <a:pt x="839" y="1202"/>
                      <a:pt x="821" y="1202"/>
                    </a:cubicBezTo>
                    <a:cubicBezTo>
                      <a:pt x="604" y="1202"/>
                      <a:pt x="405" y="1291"/>
                      <a:pt x="260" y="1434"/>
                    </a:cubicBezTo>
                    <a:cubicBezTo>
                      <a:pt x="132" y="1564"/>
                      <a:pt x="46" y="1740"/>
                      <a:pt x="32" y="1936"/>
                    </a:cubicBezTo>
                    <a:cubicBezTo>
                      <a:pt x="1" y="2372"/>
                      <a:pt x="328" y="2748"/>
                      <a:pt x="764" y="2780"/>
                    </a:cubicBezTo>
                    <a:cubicBezTo>
                      <a:pt x="913" y="2791"/>
                      <a:pt x="1082" y="2798"/>
                      <a:pt x="1267" y="2798"/>
                    </a:cubicBezTo>
                    <a:cubicBezTo>
                      <a:pt x="2337" y="2798"/>
                      <a:pt x="3938" y="2562"/>
                      <a:pt x="5268" y="1381"/>
                    </a:cubicBezTo>
                    <a:cubicBezTo>
                      <a:pt x="5593" y="1091"/>
                      <a:pt x="5624" y="593"/>
                      <a:pt x="5335" y="267"/>
                    </a:cubicBezTo>
                    <a:cubicBezTo>
                      <a:pt x="5179" y="90"/>
                      <a:pt x="4962" y="0"/>
                      <a:pt x="474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86" name="Google Shape;1786;p49"/>
              <p:cNvSpPr/>
              <p:nvPr/>
            </p:nvSpPr>
            <p:spPr>
              <a:xfrm>
                <a:off x="5571588" y="1706392"/>
                <a:ext cx="402920" cy="340287"/>
              </a:xfrm>
              <a:custGeom>
                <a:avLst/>
                <a:gdLst/>
                <a:ahLst/>
                <a:cxnLst/>
                <a:rect l="l" t="t" r="r" b="b"/>
                <a:pathLst>
                  <a:path w="13889" h="11730" extrusionOk="0">
                    <a:moveTo>
                      <a:pt x="5538" y="0"/>
                    </a:moveTo>
                    <a:cubicBezTo>
                      <a:pt x="4652" y="0"/>
                      <a:pt x="3827" y="288"/>
                      <a:pt x="3139" y="977"/>
                    </a:cubicBezTo>
                    <a:cubicBezTo>
                      <a:pt x="0" y="4117"/>
                      <a:pt x="5173" y="10084"/>
                      <a:pt x="8066" y="11729"/>
                    </a:cubicBezTo>
                    <a:lnTo>
                      <a:pt x="13888" y="5905"/>
                    </a:lnTo>
                    <a:cubicBezTo>
                      <a:pt x="12605" y="3647"/>
                      <a:pt x="8688" y="0"/>
                      <a:pt x="5538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87" name="Google Shape;1787;p49"/>
              <p:cNvSpPr/>
              <p:nvPr/>
            </p:nvSpPr>
            <p:spPr>
              <a:xfrm>
                <a:off x="5628332" y="1706392"/>
                <a:ext cx="155987" cy="150011"/>
              </a:xfrm>
              <a:custGeom>
                <a:avLst/>
                <a:gdLst/>
                <a:ahLst/>
                <a:cxnLst/>
                <a:rect l="l" t="t" r="r" b="b"/>
                <a:pathLst>
                  <a:path w="5377" h="5171" extrusionOk="0">
                    <a:moveTo>
                      <a:pt x="3582" y="0"/>
                    </a:moveTo>
                    <a:cubicBezTo>
                      <a:pt x="2695" y="0"/>
                      <a:pt x="1871" y="289"/>
                      <a:pt x="1183" y="977"/>
                    </a:cubicBezTo>
                    <a:cubicBezTo>
                      <a:pt x="44" y="2116"/>
                      <a:pt x="0" y="3628"/>
                      <a:pt x="544" y="5171"/>
                    </a:cubicBezTo>
                    <a:cubicBezTo>
                      <a:pt x="1556" y="4513"/>
                      <a:pt x="2681" y="3654"/>
                      <a:pt x="3270" y="3065"/>
                    </a:cubicBezTo>
                    <a:cubicBezTo>
                      <a:pt x="3859" y="2477"/>
                      <a:pt x="4719" y="1352"/>
                      <a:pt x="5376" y="339"/>
                    </a:cubicBezTo>
                    <a:cubicBezTo>
                      <a:pt x="4766" y="123"/>
                      <a:pt x="4160" y="0"/>
                      <a:pt x="35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88" name="Google Shape;1788;p49"/>
              <p:cNvSpPr/>
              <p:nvPr/>
            </p:nvSpPr>
            <p:spPr>
              <a:xfrm>
                <a:off x="5577013" y="1802328"/>
                <a:ext cx="224915" cy="218648"/>
              </a:xfrm>
              <a:custGeom>
                <a:avLst/>
                <a:gdLst/>
                <a:ahLst/>
                <a:cxnLst/>
                <a:rect l="l" t="t" r="r" b="b"/>
                <a:pathLst>
                  <a:path w="7753" h="7537" extrusionOk="0">
                    <a:moveTo>
                      <a:pt x="2836" y="1"/>
                    </a:moveTo>
                    <a:cubicBezTo>
                      <a:pt x="2332" y="1"/>
                      <a:pt x="1882" y="141"/>
                      <a:pt x="1539" y="485"/>
                    </a:cubicBezTo>
                    <a:cubicBezTo>
                      <a:pt x="0" y="2022"/>
                      <a:pt x="3218" y="6464"/>
                      <a:pt x="6042" y="7536"/>
                    </a:cubicBezTo>
                    <a:lnTo>
                      <a:pt x="7753" y="2472"/>
                    </a:lnTo>
                    <a:cubicBezTo>
                      <a:pt x="6984" y="1703"/>
                      <a:pt x="4588" y="1"/>
                      <a:pt x="28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89" name="Google Shape;1789;p49"/>
              <p:cNvSpPr/>
              <p:nvPr/>
            </p:nvSpPr>
            <p:spPr>
              <a:xfrm>
                <a:off x="5699638" y="1682227"/>
                <a:ext cx="249196" cy="191814"/>
              </a:xfrm>
              <a:custGeom>
                <a:avLst/>
                <a:gdLst/>
                <a:ahLst/>
                <a:cxnLst/>
                <a:rect l="l" t="t" r="r" b="b"/>
                <a:pathLst>
                  <a:path w="8590" h="6612" extrusionOk="0">
                    <a:moveTo>
                      <a:pt x="2608" y="0"/>
                    </a:moveTo>
                    <a:cubicBezTo>
                      <a:pt x="2183" y="0"/>
                      <a:pt x="1814" y="122"/>
                      <a:pt x="1539" y="398"/>
                    </a:cubicBezTo>
                    <a:cubicBezTo>
                      <a:pt x="0" y="1936"/>
                      <a:pt x="2537" y="5622"/>
                      <a:pt x="3526" y="6612"/>
                    </a:cubicBezTo>
                    <a:lnTo>
                      <a:pt x="8589" y="4902"/>
                    </a:lnTo>
                    <a:cubicBezTo>
                      <a:pt x="7710" y="2584"/>
                      <a:pt x="4559" y="0"/>
                      <a:pt x="2608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90" name="Google Shape;1790;p49"/>
              <p:cNvSpPr/>
              <p:nvPr/>
            </p:nvSpPr>
            <p:spPr>
              <a:xfrm>
                <a:off x="5693285" y="1816369"/>
                <a:ext cx="301443" cy="250530"/>
              </a:xfrm>
              <a:custGeom>
                <a:avLst/>
                <a:gdLst/>
                <a:ahLst/>
                <a:cxnLst/>
                <a:rect l="l" t="t" r="r" b="b"/>
                <a:pathLst>
                  <a:path w="10391" h="8636" extrusionOk="0">
                    <a:moveTo>
                      <a:pt x="7636" y="1"/>
                    </a:moveTo>
                    <a:cubicBezTo>
                      <a:pt x="6143" y="1"/>
                      <a:pt x="4583" y="1150"/>
                      <a:pt x="3745" y="1988"/>
                    </a:cubicBezTo>
                    <a:cubicBezTo>
                      <a:pt x="2322" y="3410"/>
                      <a:pt x="1" y="6915"/>
                      <a:pt x="3932" y="8636"/>
                    </a:cubicBezTo>
                    <a:lnTo>
                      <a:pt x="10391" y="2175"/>
                    </a:lnTo>
                    <a:cubicBezTo>
                      <a:pt x="9684" y="560"/>
                      <a:pt x="8677" y="1"/>
                      <a:pt x="7636" y="1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91" name="Google Shape;1791;p49"/>
              <p:cNvSpPr/>
              <p:nvPr/>
            </p:nvSpPr>
            <p:spPr>
              <a:xfrm>
                <a:off x="5732072" y="1932670"/>
                <a:ext cx="158917" cy="134229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4627" extrusionOk="0">
                    <a:moveTo>
                      <a:pt x="927" y="0"/>
                    </a:moveTo>
                    <a:lnTo>
                      <a:pt x="927" y="0"/>
                    </a:lnTo>
                    <a:cubicBezTo>
                      <a:pt x="130" y="1579"/>
                      <a:pt x="0" y="3491"/>
                      <a:pt x="2595" y="4627"/>
                    </a:cubicBezTo>
                    <a:lnTo>
                      <a:pt x="5477" y="1745"/>
                    </a:lnTo>
                    <a:lnTo>
                      <a:pt x="5477" y="1745"/>
                    </a:lnTo>
                    <a:cubicBezTo>
                      <a:pt x="5106" y="1797"/>
                      <a:pt x="4757" y="1822"/>
                      <a:pt x="4431" y="1822"/>
                    </a:cubicBezTo>
                    <a:cubicBezTo>
                      <a:pt x="2555" y="1822"/>
                      <a:pt x="1413" y="1008"/>
                      <a:pt x="9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92" name="Google Shape;1792;p49"/>
              <p:cNvSpPr/>
              <p:nvPr/>
            </p:nvSpPr>
            <p:spPr>
              <a:xfrm>
                <a:off x="5776863" y="1868616"/>
                <a:ext cx="305040" cy="271911"/>
              </a:xfrm>
              <a:custGeom>
                <a:avLst/>
                <a:gdLst/>
                <a:ahLst/>
                <a:cxnLst/>
                <a:rect l="l" t="t" r="r" b="b"/>
                <a:pathLst>
                  <a:path w="10515" h="9373" extrusionOk="0">
                    <a:moveTo>
                      <a:pt x="5887" y="0"/>
                    </a:moveTo>
                    <a:cubicBezTo>
                      <a:pt x="4645" y="0"/>
                      <a:pt x="3376" y="604"/>
                      <a:pt x="2329" y="1652"/>
                    </a:cubicBezTo>
                    <a:cubicBezTo>
                      <a:pt x="457" y="3522"/>
                      <a:pt x="1" y="6098"/>
                      <a:pt x="1873" y="7969"/>
                    </a:cubicBezTo>
                    <a:cubicBezTo>
                      <a:pt x="2808" y="8904"/>
                      <a:pt x="4033" y="9372"/>
                      <a:pt x="5259" y="9372"/>
                    </a:cubicBezTo>
                    <a:cubicBezTo>
                      <a:pt x="6485" y="9372"/>
                      <a:pt x="7711" y="8904"/>
                      <a:pt x="8645" y="7969"/>
                    </a:cubicBezTo>
                    <a:cubicBezTo>
                      <a:pt x="10515" y="6098"/>
                      <a:pt x="10515" y="3067"/>
                      <a:pt x="8645" y="1196"/>
                    </a:cubicBezTo>
                    <a:cubicBezTo>
                      <a:pt x="7822" y="373"/>
                      <a:pt x="6863" y="0"/>
                      <a:pt x="5887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93" name="Google Shape;1793;p49"/>
              <p:cNvSpPr/>
              <p:nvPr/>
            </p:nvSpPr>
            <p:spPr>
              <a:xfrm>
                <a:off x="5788380" y="1970702"/>
                <a:ext cx="278438" cy="169825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5854" extrusionOk="0">
                    <a:moveTo>
                      <a:pt x="643" y="0"/>
                    </a:moveTo>
                    <a:lnTo>
                      <a:pt x="643" y="0"/>
                    </a:lnTo>
                    <a:cubicBezTo>
                      <a:pt x="0" y="1509"/>
                      <a:pt x="175" y="3150"/>
                      <a:pt x="1476" y="4450"/>
                    </a:cubicBezTo>
                    <a:cubicBezTo>
                      <a:pt x="2411" y="5385"/>
                      <a:pt x="3636" y="5853"/>
                      <a:pt x="4862" y="5853"/>
                    </a:cubicBezTo>
                    <a:cubicBezTo>
                      <a:pt x="6088" y="5853"/>
                      <a:pt x="7314" y="5385"/>
                      <a:pt x="8248" y="4450"/>
                    </a:cubicBezTo>
                    <a:cubicBezTo>
                      <a:pt x="9001" y="3697"/>
                      <a:pt x="9451" y="2755"/>
                      <a:pt x="9597" y="1778"/>
                    </a:cubicBezTo>
                    <a:lnTo>
                      <a:pt x="9597" y="1778"/>
                    </a:lnTo>
                    <a:cubicBezTo>
                      <a:pt x="8360" y="3359"/>
                      <a:pt x="6863" y="3975"/>
                      <a:pt x="5453" y="3975"/>
                    </a:cubicBezTo>
                    <a:cubicBezTo>
                      <a:pt x="2903" y="3975"/>
                      <a:pt x="628" y="1962"/>
                      <a:pt x="6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94" name="Google Shape;1794;p49"/>
              <p:cNvSpPr/>
              <p:nvPr/>
            </p:nvSpPr>
            <p:spPr>
              <a:xfrm>
                <a:off x="5858787" y="2060256"/>
                <a:ext cx="66694" cy="5923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042" extrusionOk="0">
                    <a:moveTo>
                      <a:pt x="1380" y="0"/>
                    </a:moveTo>
                    <a:cubicBezTo>
                      <a:pt x="1087" y="0"/>
                      <a:pt x="767" y="132"/>
                      <a:pt x="514" y="385"/>
                    </a:cubicBezTo>
                    <a:cubicBezTo>
                      <a:pt x="73" y="825"/>
                      <a:pt x="1" y="1468"/>
                      <a:pt x="351" y="1818"/>
                    </a:cubicBezTo>
                    <a:cubicBezTo>
                      <a:pt x="500" y="1968"/>
                      <a:pt x="703" y="2041"/>
                      <a:pt x="921" y="2041"/>
                    </a:cubicBezTo>
                    <a:cubicBezTo>
                      <a:pt x="1213" y="2041"/>
                      <a:pt x="1532" y="1909"/>
                      <a:pt x="1785" y="1656"/>
                    </a:cubicBezTo>
                    <a:cubicBezTo>
                      <a:pt x="2225" y="1216"/>
                      <a:pt x="2299" y="574"/>
                      <a:pt x="1947" y="222"/>
                    </a:cubicBezTo>
                    <a:cubicBezTo>
                      <a:pt x="1799" y="72"/>
                      <a:pt x="1597" y="0"/>
                      <a:pt x="1380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95" name="Google Shape;1795;p49"/>
              <p:cNvSpPr/>
              <p:nvPr/>
            </p:nvSpPr>
            <p:spPr>
              <a:xfrm>
                <a:off x="5984314" y="1934759"/>
                <a:ext cx="66665" cy="59209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2041" extrusionOk="0">
                    <a:moveTo>
                      <a:pt x="1378" y="0"/>
                    </a:moveTo>
                    <a:cubicBezTo>
                      <a:pt x="1085" y="0"/>
                      <a:pt x="767" y="132"/>
                      <a:pt x="514" y="384"/>
                    </a:cubicBezTo>
                    <a:cubicBezTo>
                      <a:pt x="72" y="824"/>
                      <a:pt x="0" y="1467"/>
                      <a:pt x="351" y="1819"/>
                    </a:cubicBezTo>
                    <a:cubicBezTo>
                      <a:pt x="500" y="1968"/>
                      <a:pt x="701" y="2040"/>
                      <a:pt x="920" y="2040"/>
                    </a:cubicBezTo>
                    <a:cubicBezTo>
                      <a:pt x="1213" y="2040"/>
                      <a:pt x="1533" y="1909"/>
                      <a:pt x="1784" y="1656"/>
                    </a:cubicBezTo>
                    <a:cubicBezTo>
                      <a:pt x="2224" y="1215"/>
                      <a:pt x="2298" y="573"/>
                      <a:pt x="1947" y="222"/>
                    </a:cubicBezTo>
                    <a:cubicBezTo>
                      <a:pt x="1798" y="73"/>
                      <a:pt x="1594" y="0"/>
                      <a:pt x="13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96" name="Google Shape;1796;p49"/>
              <p:cNvSpPr/>
              <p:nvPr/>
            </p:nvSpPr>
            <p:spPr>
              <a:xfrm>
                <a:off x="5860209" y="2033132"/>
                <a:ext cx="44733" cy="41774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440" extrusionOk="0">
                    <a:moveTo>
                      <a:pt x="877" y="1"/>
                    </a:moveTo>
                    <a:cubicBezTo>
                      <a:pt x="664" y="1"/>
                      <a:pt x="463" y="84"/>
                      <a:pt x="312" y="234"/>
                    </a:cubicBezTo>
                    <a:cubicBezTo>
                      <a:pt x="1" y="546"/>
                      <a:pt x="1" y="1051"/>
                      <a:pt x="312" y="1364"/>
                    </a:cubicBezTo>
                    <a:cubicBezTo>
                      <a:pt x="363" y="1414"/>
                      <a:pt x="430" y="1440"/>
                      <a:pt x="496" y="1440"/>
                    </a:cubicBezTo>
                    <a:cubicBezTo>
                      <a:pt x="563" y="1440"/>
                      <a:pt x="631" y="1414"/>
                      <a:pt x="681" y="1364"/>
                    </a:cubicBezTo>
                    <a:cubicBezTo>
                      <a:pt x="782" y="1261"/>
                      <a:pt x="782" y="1096"/>
                      <a:pt x="681" y="995"/>
                    </a:cubicBezTo>
                    <a:cubicBezTo>
                      <a:pt x="573" y="887"/>
                      <a:pt x="573" y="711"/>
                      <a:pt x="681" y="603"/>
                    </a:cubicBezTo>
                    <a:cubicBezTo>
                      <a:pt x="734" y="551"/>
                      <a:pt x="803" y="521"/>
                      <a:pt x="877" y="521"/>
                    </a:cubicBezTo>
                    <a:cubicBezTo>
                      <a:pt x="951" y="521"/>
                      <a:pt x="1020" y="551"/>
                      <a:pt x="1072" y="603"/>
                    </a:cubicBezTo>
                    <a:cubicBezTo>
                      <a:pt x="1124" y="655"/>
                      <a:pt x="1190" y="680"/>
                      <a:pt x="1257" y="680"/>
                    </a:cubicBezTo>
                    <a:cubicBezTo>
                      <a:pt x="1324" y="680"/>
                      <a:pt x="1390" y="655"/>
                      <a:pt x="1441" y="603"/>
                    </a:cubicBezTo>
                    <a:cubicBezTo>
                      <a:pt x="1542" y="502"/>
                      <a:pt x="1542" y="337"/>
                      <a:pt x="1441" y="234"/>
                    </a:cubicBezTo>
                    <a:cubicBezTo>
                      <a:pt x="1291" y="84"/>
                      <a:pt x="1092" y="1"/>
                      <a:pt x="877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97" name="Google Shape;1797;p49"/>
              <p:cNvSpPr/>
              <p:nvPr/>
            </p:nvSpPr>
            <p:spPr>
              <a:xfrm>
                <a:off x="5960961" y="1934585"/>
                <a:ext cx="42558" cy="41803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441" extrusionOk="0">
                    <a:moveTo>
                      <a:pt x="800" y="1"/>
                    </a:moveTo>
                    <a:cubicBezTo>
                      <a:pt x="595" y="1"/>
                      <a:pt x="390" y="79"/>
                      <a:pt x="235" y="235"/>
                    </a:cubicBezTo>
                    <a:cubicBezTo>
                      <a:pt x="84" y="385"/>
                      <a:pt x="1" y="586"/>
                      <a:pt x="1" y="799"/>
                    </a:cubicBezTo>
                    <a:cubicBezTo>
                      <a:pt x="1" y="1012"/>
                      <a:pt x="84" y="1213"/>
                      <a:pt x="235" y="1364"/>
                    </a:cubicBezTo>
                    <a:cubicBezTo>
                      <a:pt x="287" y="1413"/>
                      <a:pt x="351" y="1441"/>
                      <a:pt x="419" y="1441"/>
                    </a:cubicBezTo>
                    <a:cubicBezTo>
                      <a:pt x="488" y="1441"/>
                      <a:pt x="552" y="1413"/>
                      <a:pt x="604" y="1364"/>
                    </a:cubicBezTo>
                    <a:cubicBezTo>
                      <a:pt x="706" y="1263"/>
                      <a:pt x="706" y="1097"/>
                      <a:pt x="604" y="994"/>
                    </a:cubicBezTo>
                    <a:cubicBezTo>
                      <a:pt x="551" y="943"/>
                      <a:pt x="523" y="873"/>
                      <a:pt x="523" y="799"/>
                    </a:cubicBezTo>
                    <a:cubicBezTo>
                      <a:pt x="523" y="725"/>
                      <a:pt x="551" y="657"/>
                      <a:pt x="604" y="604"/>
                    </a:cubicBezTo>
                    <a:cubicBezTo>
                      <a:pt x="658" y="550"/>
                      <a:pt x="729" y="524"/>
                      <a:pt x="800" y="524"/>
                    </a:cubicBezTo>
                    <a:cubicBezTo>
                      <a:pt x="871" y="524"/>
                      <a:pt x="942" y="550"/>
                      <a:pt x="995" y="604"/>
                    </a:cubicBezTo>
                    <a:cubicBezTo>
                      <a:pt x="1047" y="655"/>
                      <a:pt x="1114" y="680"/>
                      <a:pt x="1179" y="680"/>
                    </a:cubicBezTo>
                    <a:cubicBezTo>
                      <a:pt x="1247" y="680"/>
                      <a:pt x="1313" y="655"/>
                      <a:pt x="1365" y="604"/>
                    </a:cubicBezTo>
                    <a:cubicBezTo>
                      <a:pt x="1466" y="502"/>
                      <a:pt x="1466" y="336"/>
                      <a:pt x="1365" y="235"/>
                    </a:cubicBezTo>
                    <a:cubicBezTo>
                      <a:pt x="1207" y="79"/>
                      <a:pt x="1003" y="1"/>
                      <a:pt x="8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98" name="Google Shape;1798;p49"/>
              <p:cNvSpPr/>
              <p:nvPr/>
            </p:nvSpPr>
            <p:spPr>
              <a:xfrm>
                <a:off x="5928266" y="2000670"/>
                <a:ext cx="39309" cy="38554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329" extrusionOk="0">
                    <a:moveTo>
                      <a:pt x="1076" y="0"/>
                    </a:moveTo>
                    <a:lnTo>
                      <a:pt x="1059" y="0"/>
                    </a:lnTo>
                    <a:cubicBezTo>
                      <a:pt x="914" y="11"/>
                      <a:pt x="805" y="135"/>
                      <a:pt x="814" y="277"/>
                    </a:cubicBezTo>
                    <a:cubicBezTo>
                      <a:pt x="826" y="421"/>
                      <a:pt x="774" y="561"/>
                      <a:pt x="674" y="664"/>
                    </a:cubicBezTo>
                    <a:cubicBezTo>
                      <a:pt x="580" y="755"/>
                      <a:pt x="452" y="807"/>
                      <a:pt x="320" y="807"/>
                    </a:cubicBezTo>
                    <a:cubicBezTo>
                      <a:pt x="310" y="807"/>
                      <a:pt x="299" y="807"/>
                      <a:pt x="288" y="806"/>
                    </a:cubicBezTo>
                    <a:lnTo>
                      <a:pt x="269" y="806"/>
                    </a:lnTo>
                    <a:cubicBezTo>
                      <a:pt x="134" y="806"/>
                      <a:pt x="19" y="912"/>
                      <a:pt x="10" y="1049"/>
                    </a:cubicBezTo>
                    <a:cubicBezTo>
                      <a:pt x="0" y="1193"/>
                      <a:pt x="107" y="1317"/>
                      <a:pt x="252" y="1327"/>
                    </a:cubicBezTo>
                    <a:cubicBezTo>
                      <a:pt x="277" y="1329"/>
                      <a:pt x="300" y="1329"/>
                      <a:pt x="322" y="1329"/>
                    </a:cubicBezTo>
                    <a:cubicBezTo>
                      <a:pt x="592" y="1329"/>
                      <a:pt x="849" y="1223"/>
                      <a:pt x="1042" y="1031"/>
                    </a:cubicBezTo>
                    <a:cubicBezTo>
                      <a:pt x="1247" y="823"/>
                      <a:pt x="1354" y="536"/>
                      <a:pt x="1337" y="243"/>
                    </a:cubicBezTo>
                    <a:cubicBezTo>
                      <a:pt x="1325" y="105"/>
                      <a:pt x="1213" y="0"/>
                      <a:pt x="1076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799" name="Google Shape;1799;p49"/>
              <p:cNvSpPr/>
              <p:nvPr/>
            </p:nvSpPr>
            <p:spPr>
              <a:xfrm>
                <a:off x="5571878" y="1644021"/>
                <a:ext cx="517451" cy="516407"/>
              </a:xfrm>
              <a:custGeom>
                <a:avLst/>
                <a:gdLst/>
                <a:ahLst/>
                <a:cxnLst/>
                <a:rect l="l" t="t" r="r" b="b"/>
                <a:pathLst>
                  <a:path w="17837" h="17801" extrusionOk="0">
                    <a:moveTo>
                      <a:pt x="12190" y="215"/>
                    </a:moveTo>
                    <a:cubicBezTo>
                      <a:pt x="12165" y="215"/>
                      <a:pt x="12140" y="216"/>
                      <a:pt x="12115" y="218"/>
                    </a:cubicBezTo>
                    <a:cubicBezTo>
                      <a:pt x="11861" y="236"/>
                      <a:pt x="11626" y="344"/>
                      <a:pt x="11445" y="523"/>
                    </a:cubicBezTo>
                    <a:cubicBezTo>
                      <a:pt x="11230" y="738"/>
                      <a:pt x="11121" y="1036"/>
                      <a:pt x="11142" y="1339"/>
                    </a:cubicBezTo>
                    <a:cubicBezTo>
                      <a:pt x="11172" y="1775"/>
                      <a:pt x="11162" y="2396"/>
                      <a:pt x="10978" y="3048"/>
                    </a:cubicBezTo>
                    <a:cubicBezTo>
                      <a:pt x="10950" y="3024"/>
                      <a:pt x="10922" y="2999"/>
                      <a:pt x="10896" y="2974"/>
                    </a:cubicBezTo>
                    <a:cubicBezTo>
                      <a:pt x="9808" y="2011"/>
                      <a:pt x="8624" y="1338"/>
                      <a:pt x="7645" y="1128"/>
                    </a:cubicBezTo>
                    <a:cubicBezTo>
                      <a:pt x="7423" y="1079"/>
                      <a:pt x="7213" y="1055"/>
                      <a:pt x="7015" y="1055"/>
                    </a:cubicBezTo>
                    <a:cubicBezTo>
                      <a:pt x="6499" y="1055"/>
                      <a:pt x="6073" y="1216"/>
                      <a:pt x="5758" y="1530"/>
                    </a:cubicBezTo>
                    <a:cubicBezTo>
                      <a:pt x="5647" y="1643"/>
                      <a:pt x="5553" y="1763"/>
                      <a:pt x="5478" y="1891"/>
                    </a:cubicBezTo>
                    <a:cubicBezTo>
                      <a:pt x="4484" y="1902"/>
                      <a:pt x="3632" y="2255"/>
                      <a:pt x="2944" y="2943"/>
                    </a:cubicBezTo>
                    <a:cubicBezTo>
                      <a:pt x="2772" y="3115"/>
                      <a:pt x="2620" y="3300"/>
                      <a:pt x="2490" y="3492"/>
                    </a:cubicBezTo>
                    <a:cubicBezTo>
                      <a:pt x="2408" y="3610"/>
                      <a:pt x="2440" y="3773"/>
                      <a:pt x="2560" y="3854"/>
                    </a:cubicBezTo>
                    <a:cubicBezTo>
                      <a:pt x="2603" y="3885"/>
                      <a:pt x="2655" y="3898"/>
                      <a:pt x="2706" y="3898"/>
                    </a:cubicBezTo>
                    <a:cubicBezTo>
                      <a:pt x="2788" y="3898"/>
                      <a:pt x="2871" y="3857"/>
                      <a:pt x="2922" y="3782"/>
                    </a:cubicBezTo>
                    <a:cubicBezTo>
                      <a:pt x="3033" y="3618"/>
                      <a:pt x="3164" y="3459"/>
                      <a:pt x="3312" y="3312"/>
                    </a:cubicBezTo>
                    <a:cubicBezTo>
                      <a:pt x="3849" y="2776"/>
                      <a:pt x="4503" y="2478"/>
                      <a:pt x="5262" y="2422"/>
                    </a:cubicBezTo>
                    <a:lnTo>
                      <a:pt x="5262" y="2422"/>
                    </a:lnTo>
                    <a:cubicBezTo>
                      <a:pt x="5109" y="3050"/>
                      <a:pt x="5232" y="3787"/>
                      <a:pt x="5496" y="4521"/>
                    </a:cubicBezTo>
                    <a:cubicBezTo>
                      <a:pt x="5326" y="4722"/>
                      <a:pt x="5170" y="4894"/>
                      <a:pt x="5032" y="5030"/>
                    </a:cubicBezTo>
                    <a:cubicBezTo>
                      <a:pt x="4894" y="5168"/>
                      <a:pt x="4723" y="5325"/>
                      <a:pt x="4521" y="5496"/>
                    </a:cubicBezTo>
                    <a:cubicBezTo>
                      <a:pt x="4008" y="5311"/>
                      <a:pt x="3492" y="5195"/>
                      <a:pt x="3014" y="5195"/>
                    </a:cubicBezTo>
                    <a:cubicBezTo>
                      <a:pt x="2809" y="5195"/>
                      <a:pt x="2610" y="5215"/>
                      <a:pt x="2423" y="5263"/>
                    </a:cubicBezTo>
                    <a:cubicBezTo>
                      <a:pt x="2431" y="5125"/>
                      <a:pt x="2449" y="4990"/>
                      <a:pt x="2476" y="4859"/>
                    </a:cubicBezTo>
                    <a:cubicBezTo>
                      <a:pt x="2503" y="4719"/>
                      <a:pt x="2412" y="4581"/>
                      <a:pt x="2270" y="4553"/>
                    </a:cubicBezTo>
                    <a:cubicBezTo>
                      <a:pt x="2253" y="4550"/>
                      <a:pt x="2236" y="4549"/>
                      <a:pt x="2220" y="4549"/>
                    </a:cubicBezTo>
                    <a:cubicBezTo>
                      <a:pt x="2097" y="4549"/>
                      <a:pt x="1989" y="4634"/>
                      <a:pt x="1964" y="4759"/>
                    </a:cubicBezTo>
                    <a:cubicBezTo>
                      <a:pt x="1919" y="4988"/>
                      <a:pt x="1893" y="5228"/>
                      <a:pt x="1892" y="5476"/>
                    </a:cubicBezTo>
                    <a:cubicBezTo>
                      <a:pt x="1763" y="5552"/>
                      <a:pt x="1644" y="5646"/>
                      <a:pt x="1531" y="5757"/>
                    </a:cubicBezTo>
                    <a:cubicBezTo>
                      <a:pt x="1097" y="6193"/>
                      <a:pt x="958" y="6845"/>
                      <a:pt x="1128" y="7645"/>
                    </a:cubicBezTo>
                    <a:cubicBezTo>
                      <a:pt x="1338" y="8624"/>
                      <a:pt x="2012" y="9808"/>
                      <a:pt x="2975" y="10895"/>
                    </a:cubicBezTo>
                    <a:cubicBezTo>
                      <a:pt x="3000" y="10921"/>
                      <a:pt x="3024" y="10950"/>
                      <a:pt x="3049" y="10976"/>
                    </a:cubicBezTo>
                    <a:cubicBezTo>
                      <a:pt x="2569" y="11113"/>
                      <a:pt x="2104" y="11153"/>
                      <a:pt x="1719" y="11153"/>
                    </a:cubicBezTo>
                    <a:cubicBezTo>
                      <a:pt x="1582" y="11153"/>
                      <a:pt x="1454" y="11149"/>
                      <a:pt x="1339" y="11141"/>
                    </a:cubicBezTo>
                    <a:cubicBezTo>
                      <a:pt x="1315" y="11138"/>
                      <a:pt x="1291" y="11137"/>
                      <a:pt x="1266" y="11137"/>
                    </a:cubicBezTo>
                    <a:cubicBezTo>
                      <a:pt x="989" y="11137"/>
                      <a:pt x="721" y="11249"/>
                      <a:pt x="523" y="11445"/>
                    </a:cubicBezTo>
                    <a:cubicBezTo>
                      <a:pt x="344" y="11624"/>
                      <a:pt x="236" y="11861"/>
                      <a:pt x="219" y="12114"/>
                    </a:cubicBezTo>
                    <a:cubicBezTo>
                      <a:pt x="199" y="12394"/>
                      <a:pt x="289" y="12665"/>
                      <a:pt x="473" y="12877"/>
                    </a:cubicBezTo>
                    <a:cubicBezTo>
                      <a:pt x="657" y="13089"/>
                      <a:pt x="912" y="13215"/>
                      <a:pt x="1191" y="13236"/>
                    </a:cubicBezTo>
                    <a:cubicBezTo>
                      <a:pt x="1338" y="13246"/>
                      <a:pt x="1511" y="13254"/>
                      <a:pt x="1704" y="13254"/>
                    </a:cubicBezTo>
                    <a:cubicBezTo>
                      <a:pt x="2513" y="13254"/>
                      <a:pt x="3679" y="13123"/>
                      <a:pt x="4803" y="12525"/>
                    </a:cubicBezTo>
                    <a:cubicBezTo>
                      <a:pt x="5137" y="12754"/>
                      <a:pt x="5471" y="12946"/>
                      <a:pt x="5798" y="13097"/>
                    </a:cubicBezTo>
                    <a:cubicBezTo>
                      <a:pt x="5291" y="14730"/>
                      <a:pt x="5636" y="16279"/>
                      <a:pt x="5896" y="17075"/>
                    </a:cubicBezTo>
                    <a:cubicBezTo>
                      <a:pt x="5984" y="17342"/>
                      <a:pt x="6169" y="17559"/>
                      <a:pt x="6419" y="17687"/>
                    </a:cubicBezTo>
                    <a:cubicBezTo>
                      <a:pt x="6568" y="17761"/>
                      <a:pt x="6731" y="17800"/>
                      <a:pt x="6893" y="17800"/>
                    </a:cubicBezTo>
                    <a:cubicBezTo>
                      <a:pt x="7004" y="17800"/>
                      <a:pt x="7113" y="17783"/>
                      <a:pt x="7220" y="17749"/>
                    </a:cubicBezTo>
                    <a:cubicBezTo>
                      <a:pt x="7376" y="17698"/>
                      <a:pt x="7521" y="17610"/>
                      <a:pt x="7637" y="17493"/>
                    </a:cubicBezTo>
                    <a:cubicBezTo>
                      <a:pt x="7918" y="17212"/>
                      <a:pt x="8016" y="16803"/>
                      <a:pt x="7893" y="16425"/>
                    </a:cubicBezTo>
                    <a:cubicBezTo>
                      <a:pt x="7750" y="15987"/>
                      <a:pt x="7605" y="15348"/>
                      <a:pt x="7643" y="14639"/>
                    </a:cubicBezTo>
                    <a:lnTo>
                      <a:pt x="7643" y="14639"/>
                    </a:lnTo>
                    <a:cubicBezTo>
                      <a:pt x="7733" y="14685"/>
                      <a:pt x="7829" y="14732"/>
                      <a:pt x="7924" y="14774"/>
                    </a:cubicBezTo>
                    <a:cubicBezTo>
                      <a:pt x="8131" y="15174"/>
                      <a:pt x="8408" y="15550"/>
                      <a:pt x="8754" y="15896"/>
                    </a:cubicBezTo>
                    <a:cubicBezTo>
                      <a:pt x="9739" y="16880"/>
                      <a:pt x="11032" y="17373"/>
                      <a:pt x="12325" y="17373"/>
                    </a:cubicBezTo>
                    <a:cubicBezTo>
                      <a:pt x="13616" y="17373"/>
                      <a:pt x="14911" y="16880"/>
                      <a:pt x="15895" y="15896"/>
                    </a:cubicBezTo>
                    <a:cubicBezTo>
                      <a:pt x="16470" y="15324"/>
                      <a:pt x="16901" y="14614"/>
                      <a:pt x="17142" y="13845"/>
                    </a:cubicBezTo>
                    <a:cubicBezTo>
                      <a:pt x="17184" y="13708"/>
                      <a:pt x="17110" y="13562"/>
                      <a:pt x="16972" y="13518"/>
                    </a:cubicBezTo>
                    <a:cubicBezTo>
                      <a:pt x="16945" y="13510"/>
                      <a:pt x="16918" y="13506"/>
                      <a:pt x="16894" y="13506"/>
                    </a:cubicBezTo>
                    <a:cubicBezTo>
                      <a:pt x="16782" y="13506"/>
                      <a:pt x="16679" y="13578"/>
                      <a:pt x="16644" y="13688"/>
                    </a:cubicBezTo>
                    <a:cubicBezTo>
                      <a:pt x="16424" y="14387"/>
                      <a:pt x="16049" y="15005"/>
                      <a:pt x="15527" y="15527"/>
                    </a:cubicBezTo>
                    <a:cubicBezTo>
                      <a:pt x="14645" y="16410"/>
                      <a:pt x="13484" y="16851"/>
                      <a:pt x="12325" y="16851"/>
                    </a:cubicBezTo>
                    <a:cubicBezTo>
                      <a:pt x="11166" y="16851"/>
                      <a:pt x="10005" y="16410"/>
                      <a:pt x="9122" y="15527"/>
                    </a:cubicBezTo>
                    <a:cubicBezTo>
                      <a:pt x="8291" y="14695"/>
                      <a:pt x="7912" y="13676"/>
                      <a:pt x="8023" y="12578"/>
                    </a:cubicBezTo>
                    <a:cubicBezTo>
                      <a:pt x="8059" y="12229"/>
                      <a:pt x="8146" y="11876"/>
                      <a:pt x="8278" y="11529"/>
                    </a:cubicBezTo>
                    <a:cubicBezTo>
                      <a:pt x="8359" y="11522"/>
                      <a:pt x="8441" y="11518"/>
                      <a:pt x="8525" y="11518"/>
                    </a:cubicBezTo>
                    <a:cubicBezTo>
                      <a:pt x="8925" y="11518"/>
                      <a:pt x="9362" y="11596"/>
                      <a:pt x="9779" y="11776"/>
                    </a:cubicBezTo>
                    <a:cubicBezTo>
                      <a:pt x="9814" y="11791"/>
                      <a:pt x="9848" y="11798"/>
                      <a:pt x="9882" y="11798"/>
                    </a:cubicBezTo>
                    <a:cubicBezTo>
                      <a:pt x="9985" y="11798"/>
                      <a:pt x="10080" y="11739"/>
                      <a:pt x="10123" y="11641"/>
                    </a:cubicBezTo>
                    <a:cubicBezTo>
                      <a:pt x="10180" y="11508"/>
                      <a:pt x="10118" y="11354"/>
                      <a:pt x="9987" y="11297"/>
                    </a:cubicBezTo>
                    <a:cubicBezTo>
                      <a:pt x="9562" y="11114"/>
                      <a:pt x="9022" y="11005"/>
                      <a:pt x="8517" y="11002"/>
                    </a:cubicBezTo>
                    <a:cubicBezTo>
                      <a:pt x="8779" y="10502"/>
                      <a:pt x="9137" y="10019"/>
                      <a:pt x="9578" y="9579"/>
                    </a:cubicBezTo>
                    <a:cubicBezTo>
                      <a:pt x="10019" y="9136"/>
                      <a:pt x="10502" y="8779"/>
                      <a:pt x="11003" y="8516"/>
                    </a:cubicBezTo>
                    <a:cubicBezTo>
                      <a:pt x="11008" y="9020"/>
                      <a:pt x="11114" y="9561"/>
                      <a:pt x="11298" y="9986"/>
                    </a:cubicBezTo>
                    <a:cubicBezTo>
                      <a:pt x="11340" y="10085"/>
                      <a:pt x="11436" y="10143"/>
                      <a:pt x="11538" y="10143"/>
                    </a:cubicBezTo>
                    <a:cubicBezTo>
                      <a:pt x="11573" y="10143"/>
                      <a:pt x="11607" y="10136"/>
                      <a:pt x="11641" y="10121"/>
                    </a:cubicBezTo>
                    <a:cubicBezTo>
                      <a:pt x="11773" y="10064"/>
                      <a:pt x="11833" y="9911"/>
                      <a:pt x="11778" y="9778"/>
                    </a:cubicBezTo>
                    <a:cubicBezTo>
                      <a:pt x="11559" y="9273"/>
                      <a:pt x="11491" y="8739"/>
                      <a:pt x="11529" y="8277"/>
                    </a:cubicBezTo>
                    <a:cubicBezTo>
                      <a:pt x="11879" y="8145"/>
                      <a:pt x="12230" y="8059"/>
                      <a:pt x="12580" y="8023"/>
                    </a:cubicBezTo>
                    <a:cubicBezTo>
                      <a:pt x="12705" y="8009"/>
                      <a:pt x="12830" y="8002"/>
                      <a:pt x="12953" y="8002"/>
                    </a:cubicBezTo>
                    <a:cubicBezTo>
                      <a:pt x="13907" y="8002"/>
                      <a:pt x="14791" y="8385"/>
                      <a:pt x="15527" y="9123"/>
                    </a:cubicBezTo>
                    <a:cubicBezTo>
                      <a:pt x="16428" y="10022"/>
                      <a:pt x="16909" y="11269"/>
                      <a:pt x="16849" y="12542"/>
                    </a:cubicBezTo>
                    <a:cubicBezTo>
                      <a:pt x="16842" y="12685"/>
                      <a:pt x="16952" y="12808"/>
                      <a:pt x="17096" y="12815"/>
                    </a:cubicBezTo>
                    <a:lnTo>
                      <a:pt x="17106" y="12815"/>
                    </a:lnTo>
                    <a:cubicBezTo>
                      <a:pt x="17245" y="12815"/>
                      <a:pt x="17363" y="12707"/>
                      <a:pt x="17368" y="12567"/>
                    </a:cubicBezTo>
                    <a:cubicBezTo>
                      <a:pt x="17435" y="11148"/>
                      <a:pt x="16901" y="9758"/>
                      <a:pt x="15895" y="8753"/>
                    </a:cubicBezTo>
                    <a:cubicBezTo>
                      <a:pt x="15550" y="8407"/>
                      <a:pt x="15173" y="8130"/>
                      <a:pt x="14777" y="7924"/>
                    </a:cubicBezTo>
                    <a:cubicBezTo>
                      <a:pt x="14731" y="7828"/>
                      <a:pt x="14685" y="7732"/>
                      <a:pt x="14637" y="7641"/>
                    </a:cubicBezTo>
                    <a:cubicBezTo>
                      <a:pt x="14716" y="7638"/>
                      <a:pt x="14794" y="7636"/>
                      <a:pt x="14871" y="7636"/>
                    </a:cubicBezTo>
                    <a:cubicBezTo>
                      <a:pt x="15486" y="7636"/>
                      <a:pt x="16035" y="7765"/>
                      <a:pt x="16424" y="7892"/>
                    </a:cubicBezTo>
                    <a:cubicBezTo>
                      <a:pt x="16532" y="7926"/>
                      <a:pt x="16642" y="7945"/>
                      <a:pt x="16751" y="7945"/>
                    </a:cubicBezTo>
                    <a:cubicBezTo>
                      <a:pt x="17026" y="7945"/>
                      <a:pt x="17294" y="7837"/>
                      <a:pt x="17492" y="7637"/>
                    </a:cubicBezTo>
                    <a:cubicBezTo>
                      <a:pt x="17607" y="7521"/>
                      <a:pt x="17698" y="7377"/>
                      <a:pt x="17750" y="7221"/>
                    </a:cubicBezTo>
                    <a:cubicBezTo>
                      <a:pt x="17836" y="6954"/>
                      <a:pt x="17813" y="6669"/>
                      <a:pt x="17687" y="6417"/>
                    </a:cubicBezTo>
                    <a:cubicBezTo>
                      <a:pt x="17558" y="6169"/>
                      <a:pt x="17343" y="5983"/>
                      <a:pt x="17075" y="5896"/>
                    </a:cubicBezTo>
                    <a:cubicBezTo>
                      <a:pt x="16575" y="5733"/>
                      <a:pt x="15785" y="5536"/>
                      <a:pt x="14861" y="5536"/>
                    </a:cubicBezTo>
                    <a:cubicBezTo>
                      <a:pt x="14308" y="5536"/>
                      <a:pt x="13708" y="5607"/>
                      <a:pt x="13097" y="5797"/>
                    </a:cubicBezTo>
                    <a:cubicBezTo>
                      <a:pt x="12947" y="5471"/>
                      <a:pt x="12754" y="5136"/>
                      <a:pt x="12526" y="4803"/>
                    </a:cubicBezTo>
                    <a:cubicBezTo>
                      <a:pt x="13263" y="3411"/>
                      <a:pt x="13291" y="1952"/>
                      <a:pt x="13235" y="1191"/>
                    </a:cubicBezTo>
                    <a:cubicBezTo>
                      <a:pt x="13216" y="912"/>
                      <a:pt x="13088" y="655"/>
                      <a:pt x="12877" y="473"/>
                    </a:cubicBezTo>
                    <a:cubicBezTo>
                      <a:pt x="12683" y="304"/>
                      <a:pt x="12443" y="215"/>
                      <a:pt x="12190" y="215"/>
                    </a:cubicBezTo>
                    <a:close/>
                    <a:moveTo>
                      <a:pt x="6226" y="13497"/>
                    </a:moveTo>
                    <a:lnTo>
                      <a:pt x="6226" y="13497"/>
                    </a:lnTo>
                    <a:cubicBezTo>
                      <a:pt x="6459" y="13810"/>
                      <a:pt x="6764" y="14094"/>
                      <a:pt x="7144" y="14347"/>
                    </a:cubicBezTo>
                    <a:cubicBezTo>
                      <a:pt x="7043" y="15240"/>
                      <a:pt x="7222" y="16051"/>
                      <a:pt x="7397" y="16587"/>
                    </a:cubicBezTo>
                    <a:cubicBezTo>
                      <a:pt x="7459" y="16777"/>
                      <a:pt x="7409" y="16983"/>
                      <a:pt x="7269" y="17125"/>
                    </a:cubicBezTo>
                    <a:cubicBezTo>
                      <a:pt x="7209" y="17184"/>
                      <a:pt x="7138" y="17227"/>
                      <a:pt x="7059" y="17252"/>
                    </a:cubicBezTo>
                    <a:cubicBezTo>
                      <a:pt x="7005" y="17271"/>
                      <a:pt x="6949" y="17280"/>
                      <a:pt x="6895" y="17280"/>
                    </a:cubicBezTo>
                    <a:cubicBezTo>
                      <a:pt x="6812" y="17280"/>
                      <a:pt x="6730" y="17260"/>
                      <a:pt x="6656" y="17222"/>
                    </a:cubicBezTo>
                    <a:cubicBezTo>
                      <a:pt x="6529" y="17157"/>
                      <a:pt x="6436" y="17049"/>
                      <a:pt x="6392" y="16915"/>
                    </a:cubicBezTo>
                    <a:cubicBezTo>
                      <a:pt x="6165" y="16217"/>
                      <a:pt x="5866" y="14901"/>
                      <a:pt x="6226" y="13497"/>
                    </a:cubicBezTo>
                    <a:close/>
                    <a:moveTo>
                      <a:pt x="11826" y="6203"/>
                    </a:moveTo>
                    <a:cubicBezTo>
                      <a:pt x="11977" y="6203"/>
                      <a:pt x="12126" y="6215"/>
                      <a:pt x="12273" y="6244"/>
                    </a:cubicBezTo>
                    <a:cubicBezTo>
                      <a:pt x="12980" y="6377"/>
                      <a:pt x="13570" y="6843"/>
                      <a:pt x="14038" y="7631"/>
                    </a:cubicBezTo>
                    <a:cubicBezTo>
                      <a:pt x="13689" y="7531"/>
                      <a:pt x="13329" y="7482"/>
                      <a:pt x="12959" y="7482"/>
                    </a:cubicBezTo>
                    <a:cubicBezTo>
                      <a:pt x="12816" y="7482"/>
                      <a:pt x="12673" y="7489"/>
                      <a:pt x="12528" y="7503"/>
                    </a:cubicBezTo>
                    <a:cubicBezTo>
                      <a:pt x="12236" y="7533"/>
                      <a:pt x="11944" y="7593"/>
                      <a:pt x="11656" y="7683"/>
                    </a:cubicBezTo>
                    <a:cubicBezTo>
                      <a:pt x="11722" y="7499"/>
                      <a:pt x="11813" y="7345"/>
                      <a:pt x="11919" y="7238"/>
                    </a:cubicBezTo>
                    <a:cubicBezTo>
                      <a:pt x="12020" y="7136"/>
                      <a:pt x="12020" y="6971"/>
                      <a:pt x="11919" y="6870"/>
                    </a:cubicBezTo>
                    <a:cubicBezTo>
                      <a:pt x="11868" y="6819"/>
                      <a:pt x="11802" y="6793"/>
                      <a:pt x="11735" y="6793"/>
                    </a:cubicBezTo>
                    <a:cubicBezTo>
                      <a:pt x="11667" y="6793"/>
                      <a:pt x="11601" y="6819"/>
                      <a:pt x="11550" y="6870"/>
                    </a:cubicBezTo>
                    <a:cubicBezTo>
                      <a:pt x="11257" y="7162"/>
                      <a:pt x="11114" y="7552"/>
                      <a:pt x="11051" y="7913"/>
                    </a:cubicBezTo>
                    <a:cubicBezTo>
                      <a:pt x="10400" y="8209"/>
                      <a:pt x="9772" y="8647"/>
                      <a:pt x="9210" y="9210"/>
                    </a:cubicBezTo>
                    <a:cubicBezTo>
                      <a:pt x="8648" y="9771"/>
                      <a:pt x="8209" y="10398"/>
                      <a:pt x="7914" y="11049"/>
                    </a:cubicBezTo>
                    <a:cubicBezTo>
                      <a:pt x="7553" y="11114"/>
                      <a:pt x="7163" y="11256"/>
                      <a:pt x="6870" y="11549"/>
                    </a:cubicBezTo>
                    <a:cubicBezTo>
                      <a:pt x="6768" y="11652"/>
                      <a:pt x="6768" y="11816"/>
                      <a:pt x="6870" y="11918"/>
                    </a:cubicBezTo>
                    <a:cubicBezTo>
                      <a:pt x="6922" y="11968"/>
                      <a:pt x="6988" y="11996"/>
                      <a:pt x="7054" y="11996"/>
                    </a:cubicBezTo>
                    <a:cubicBezTo>
                      <a:pt x="7121" y="11996"/>
                      <a:pt x="7188" y="11968"/>
                      <a:pt x="7239" y="11918"/>
                    </a:cubicBezTo>
                    <a:cubicBezTo>
                      <a:pt x="7346" y="11811"/>
                      <a:pt x="7499" y="11721"/>
                      <a:pt x="7684" y="11654"/>
                    </a:cubicBezTo>
                    <a:lnTo>
                      <a:pt x="7684" y="11654"/>
                    </a:lnTo>
                    <a:cubicBezTo>
                      <a:pt x="7594" y="11943"/>
                      <a:pt x="7535" y="12235"/>
                      <a:pt x="7505" y="12525"/>
                    </a:cubicBezTo>
                    <a:cubicBezTo>
                      <a:pt x="7450" y="13048"/>
                      <a:pt x="7494" y="13556"/>
                      <a:pt x="7630" y="14037"/>
                    </a:cubicBezTo>
                    <a:cubicBezTo>
                      <a:pt x="6843" y="13571"/>
                      <a:pt x="6377" y="12978"/>
                      <a:pt x="6245" y="12271"/>
                    </a:cubicBezTo>
                    <a:cubicBezTo>
                      <a:pt x="5977" y="10850"/>
                      <a:pt x="7083" y="9143"/>
                      <a:pt x="8114" y="8113"/>
                    </a:cubicBezTo>
                    <a:cubicBezTo>
                      <a:pt x="9038" y="7189"/>
                      <a:pt x="10508" y="6203"/>
                      <a:pt x="11826" y="6203"/>
                    </a:cubicBezTo>
                    <a:close/>
                    <a:moveTo>
                      <a:pt x="3450" y="11397"/>
                    </a:moveTo>
                    <a:cubicBezTo>
                      <a:pt x="3737" y="11681"/>
                      <a:pt x="4031" y="11943"/>
                      <a:pt x="4331" y="12177"/>
                    </a:cubicBezTo>
                    <a:cubicBezTo>
                      <a:pt x="3373" y="12629"/>
                      <a:pt x="2400" y="12732"/>
                      <a:pt x="1707" y="12732"/>
                    </a:cubicBezTo>
                    <a:cubicBezTo>
                      <a:pt x="1527" y="12732"/>
                      <a:pt x="1365" y="12725"/>
                      <a:pt x="1228" y="12715"/>
                    </a:cubicBezTo>
                    <a:cubicBezTo>
                      <a:pt x="1086" y="12706"/>
                      <a:pt x="959" y="12642"/>
                      <a:pt x="866" y="12535"/>
                    </a:cubicBezTo>
                    <a:cubicBezTo>
                      <a:pt x="774" y="12429"/>
                      <a:pt x="729" y="12292"/>
                      <a:pt x="739" y="12152"/>
                    </a:cubicBezTo>
                    <a:cubicBezTo>
                      <a:pt x="749" y="12024"/>
                      <a:pt x="803" y="11906"/>
                      <a:pt x="892" y="11815"/>
                    </a:cubicBezTo>
                    <a:cubicBezTo>
                      <a:pt x="991" y="11715"/>
                      <a:pt x="1126" y="11659"/>
                      <a:pt x="1265" y="11659"/>
                    </a:cubicBezTo>
                    <a:cubicBezTo>
                      <a:pt x="1277" y="11659"/>
                      <a:pt x="1290" y="11660"/>
                      <a:pt x="1303" y="11661"/>
                    </a:cubicBezTo>
                    <a:cubicBezTo>
                      <a:pt x="1429" y="11670"/>
                      <a:pt x="1568" y="11675"/>
                      <a:pt x="1719" y="11675"/>
                    </a:cubicBezTo>
                    <a:cubicBezTo>
                      <a:pt x="2213" y="11675"/>
                      <a:pt x="2825" y="11614"/>
                      <a:pt x="3450" y="11397"/>
                    </a:cubicBezTo>
                    <a:close/>
                    <a:moveTo>
                      <a:pt x="3015" y="5719"/>
                    </a:moveTo>
                    <a:cubicBezTo>
                      <a:pt x="3640" y="5719"/>
                      <a:pt x="4340" y="5960"/>
                      <a:pt x="4919" y="6223"/>
                    </a:cubicBezTo>
                    <a:cubicBezTo>
                      <a:pt x="6022" y="6729"/>
                      <a:pt x="7039" y="7476"/>
                      <a:pt x="7560" y="7939"/>
                    </a:cubicBezTo>
                    <a:cubicBezTo>
                      <a:pt x="6928" y="8618"/>
                      <a:pt x="5381" y="10507"/>
                      <a:pt x="5732" y="12368"/>
                    </a:cubicBezTo>
                    <a:cubicBezTo>
                      <a:pt x="5740" y="12412"/>
                      <a:pt x="5750" y="12454"/>
                      <a:pt x="5760" y="12497"/>
                    </a:cubicBezTo>
                    <a:cubicBezTo>
                      <a:pt x="5079" y="12137"/>
                      <a:pt x="4364" y="11589"/>
                      <a:pt x="3708" y="10915"/>
                    </a:cubicBezTo>
                    <a:cubicBezTo>
                      <a:pt x="3706" y="10913"/>
                      <a:pt x="3703" y="10912"/>
                      <a:pt x="3701" y="10910"/>
                    </a:cubicBezTo>
                    <a:cubicBezTo>
                      <a:pt x="3587" y="10792"/>
                      <a:pt x="3476" y="10673"/>
                      <a:pt x="3365" y="10548"/>
                    </a:cubicBezTo>
                    <a:cubicBezTo>
                      <a:pt x="2460" y="9527"/>
                      <a:pt x="1831" y="8430"/>
                      <a:pt x="1638" y="7534"/>
                    </a:cubicBezTo>
                    <a:cubicBezTo>
                      <a:pt x="1504" y="6908"/>
                      <a:pt x="1592" y="6434"/>
                      <a:pt x="1900" y="6127"/>
                    </a:cubicBezTo>
                    <a:cubicBezTo>
                      <a:pt x="2195" y="5831"/>
                      <a:pt x="2587" y="5719"/>
                      <a:pt x="3015" y="5719"/>
                    </a:cubicBezTo>
                    <a:close/>
                    <a:moveTo>
                      <a:pt x="7008" y="1577"/>
                    </a:moveTo>
                    <a:cubicBezTo>
                      <a:pt x="7170" y="1577"/>
                      <a:pt x="7345" y="1597"/>
                      <a:pt x="7536" y="1638"/>
                    </a:cubicBezTo>
                    <a:cubicBezTo>
                      <a:pt x="8429" y="1830"/>
                      <a:pt x="9529" y="2460"/>
                      <a:pt x="10549" y="3364"/>
                    </a:cubicBezTo>
                    <a:cubicBezTo>
                      <a:pt x="10673" y="3474"/>
                      <a:pt x="10794" y="3587"/>
                      <a:pt x="10909" y="3700"/>
                    </a:cubicBezTo>
                    <a:cubicBezTo>
                      <a:pt x="10913" y="3702"/>
                      <a:pt x="10914" y="3705"/>
                      <a:pt x="10917" y="3706"/>
                    </a:cubicBezTo>
                    <a:cubicBezTo>
                      <a:pt x="11590" y="4364"/>
                      <a:pt x="12140" y="5077"/>
                      <a:pt x="12499" y="5759"/>
                    </a:cubicBezTo>
                    <a:cubicBezTo>
                      <a:pt x="12456" y="5749"/>
                      <a:pt x="12412" y="5739"/>
                      <a:pt x="12369" y="5730"/>
                    </a:cubicBezTo>
                    <a:cubicBezTo>
                      <a:pt x="12183" y="5696"/>
                      <a:pt x="11997" y="5680"/>
                      <a:pt x="11813" y="5680"/>
                    </a:cubicBezTo>
                    <a:cubicBezTo>
                      <a:pt x="10144" y="5680"/>
                      <a:pt x="8551" y="6991"/>
                      <a:pt x="7939" y="7559"/>
                    </a:cubicBezTo>
                    <a:cubicBezTo>
                      <a:pt x="7476" y="7038"/>
                      <a:pt x="6729" y="6022"/>
                      <a:pt x="6225" y="4920"/>
                    </a:cubicBezTo>
                    <a:cubicBezTo>
                      <a:pt x="5780" y="3943"/>
                      <a:pt x="5401" y="2626"/>
                      <a:pt x="6127" y="1900"/>
                    </a:cubicBezTo>
                    <a:cubicBezTo>
                      <a:pt x="6342" y="1685"/>
                      <a:pt x="6637" y="1577"/>
                      <a:pt x="7008" y="1577"/>
                    </a:cubicBezTo>
                    <a:close/>
                    <a:moveTo>
                      <a:pt x="14860" y="6059"/>
                    </a:moveTo>
                    <a:cubicBezTo>
                      <a:pt x="15716" y="6059"/>
                      <a:pt x="16451" y="6240"/>
                      <a:pt x="16914" y="6392"/>
                    </a:cubicBezTo>
                    <a:cubicBezTo>
                      <a:pt x="17049" y="6435"/>
                      <a:pt x="17158" y="6529"/>
                      <a:pt x="17221" y="6654"/>
                    </a:cubicBezTo>
                    <a:cubicBezTo>
                      <a:pt x="17286" y="6782"/>
                      <a:pt x="17297" y="6924"/>
                      <a:pt x="17253" y="7059"/>
                    </a:cubicBezTo>
                    <a:cubicBezTo>
                      <a:pt x="17227" y="7139"/>
                      <a:pt x="17182" y="7209"/>
                      <a:pt x="17125" y="7268"/>
                    </a:cubicBezTo>
                    <a:cubicBezTo>
                      <a:pt x="17024" y="7369"/>
                      <a:pt x="16889" y="7423"/>
                      <a:pt x="16751" y="7423"/>
                    </a:cubicBezTo>
                    <a:cubicBezTo>
                      <a:pt x="16696" y="7423"/>
                      <a:pt x="16641" y="7414"/>
                      <a:pt x="16585" y="7395"/>
                    </a:cubicBezTo>
                    <a:cubicBezTo>
                      <a:pt x="16156" y="7258"/>
                      <a:pt x="15553" y="7114"/>
                      <a:pt x="14869" y="7114"/>
                    </a:cubicBezTo>
                    <a:cubicBezTo>
                      <a:pt x="14700" y="7114"/>
                      <a:pt x="14526" y="7123"/>
                      <a:pt x="14348" y="7143"/>
                    </a:cubicBezTo>
                    <a:cubicBezTo>
                      <a:pt x="14093" y="6763"/>
                      <a:pt x="13809" y="6458"/>
                      <a:pt x="13493" y="6226"/>
                    </a:cubicBezTo>
                    <a:cubicBezTo>
                      <a:pt x="13967" y="6104"/>
                      <a:pt x="14429" y="6059"/>
                      <a:pt x="14860" y="6059"/>
                    </a:cubicBezTo>
                    <a:close/>
                    <a:moveTo>
                      <a:pt x="5715" y="5064"/>
                    </a:moveTo>
                    <a:cubicBezTo>
                      <a:pt x="5941" y="5568"/>
                      <a:pt x="6218" y="6059"/>
                      <a:pt x="6502" y="6500"/>
                    </a:cubicBezTo>
                    <a:cubicBezTo>
                      <a:pt x="6060" y="6217"/>
                      <a:pt x="5570" y="5941"/>
                      <a:pt x="5065" y="5715"/>
                    </a:cubicBezTo>
                    <a:cubicBezTo>
                      <a:pt x="5190" y="5603"/>
                      <a:pt x="5303" y="5497"/>
                      <a:pt x="5401" y="5399"/>
                    </a:cubicBezTo>
                    <a:cubicBezTo>
                      <a:pt x="5498" y="5304"/>
                      <a:pt x="5604" y="5190"/>
                      <a:pt x="5715" y="5064"/>
                    </a:cubicBezTo>
                    <a:close/>
                    <a:moveTo>
                      <a:pt x="261" y="4065"/>
                    </a:moveTo>
                    <a:cubicBezTo>
                      <a:pt x="118" y="4065"/>
                      <a:pt x="0" y="4180"/>
                      <a:pt x="0" y="4325"/>
                    </a:cubicBezTo>
                    <a:cubicBezTo>
                      <a:pt x="0" y="4468"/>
                      <a:pt x="118" y="4586"/>
                      <a:pt x="261" y="4586"/>
                    </a:cubicBezTo>
                    <a:lnTo>
                      <a:pt x="959" y="4586"/>
                    </a:lnTo>
                    <a:cubicBezTo>
                      <a:pt x="1103" y="4586"/>
                      <a:pt x="1220" y="4468"/>
                      <a:pt x="1220" y="4325"/>
                    </a:cubicBezTo>
                    <a:cubicBezTo>
                      <a:pt x="1220" y="4180"/>
                      <a:pt x="1103" y="4065"/>
                      <a:pt x="959" y="4065"/>
                    </a:cubicBezTo>
                    <a:close/>
                    <a:moveTo>
                      <a:pt x="12190" y="737"/>
                    </a:moveTo>
                    <a:cubicBezTo>
                      <a:pt x="12318" y="737"/>
                      <a:pt x="12438" y="782"/>
                      <a:pt x="12534" y="867"/>
                    </a:cubicBezTo>
                    <a:cubicBezTo>
                      <a:pt x="12643" y="959"/>
                      <a:pt x="12707" y="1087"/>
                      <a:pt x="12716" y="1228"/>
                    </a:cubicBezTo>
                    <a:cubicBezTo>
                      <a:pt x="12764" y="1891"/>
                      <a:pt x="12746" y="3124"/>
                      <a:pt x="12180" y="4330"/>
                    </a:cubicBezTo>
                    <a:cubicBezTo>
                      <a:pt x="11944" y="4032"/>
                      <a:pt x="11681" y="3735"/>
                      <a:pt x="11397" y="3449"/>
                    </a:cubicBezTo>
                    <a:cubicBezTo>
                      <a:pt x="11682" y="2633"/>
                      <a:pt x="11699" y="1839"/>
                      <a:pt x="11660" y="1302"/>
                    </a:cubicBezTo>
                    <a:cubicBezTo>
                      <a:pt x="11650" y="1151"/>
                      <a:pt x="11706" y="1000"/>
                      <a:pt x="11817" y="891"/>
                    </a:cubicBezTo>
                    <a:cubicBezTo>
                      <a:pt x="11905" y="801"/>
                      <a:pt x="12025" y="747"/>
                      <a:pt x="12151" y="738"/>
                    </a:cubicBezTo>
                    <a:cubicBezTo>
                      <a:pt x="12165" y="737"/>
                      <a:pt x="12177" y="737"/>
                      <a:pt x="12190" y="737"/>
                    </a:cubicBezTo>
                    <a:close/>
                    <a:moveTo>
                      <a:pt x="1673" y="1412"/>
                    </a:moveTo>
                    <a:cubicBezTo>
                      <a:pt x="1606" y="1412"/>
                      <a:pt x="1539" y="1437"/>
                      <a:pt x="1489" y="1489"/>
                    </a:cubicBezTo>
                    <a:cubicBezTo>
                      <a:pt x="1386" y="1591"/>
                      <a:pt x="1386" y="1755"/>
                      <a:pt x="1489" y="1856"/>
                    </a:cubicBezTo>
                    <a:lnTo>
                      <a:pt x="1982" y="2350"/>
                    </a:lnTo>
                    <a:cubicBezTo>
                      <a:pt x="2032" y="2401"/>
                      <a:pt x="2100" y="2426"/>
                      <a:pt x="2167" y="2426"/>
                    </a:cubicBezTo>
                    <a:cubicBezTo>
                      <a:pt x="2233" y="2426"/>
                      <a:pt x="2300" y="2401"/>
                      <a:pt x="2349" y="2350"/>
                    </a:cubicBezTo>
                    <a:cubicBezTo>
                      <a:pt x="2453" y="2248"/>
                      <a:pt x="2453" y="2083"/>
                      <a:pt x="2349" y="1982"/>
                    </a:cubicBezTo>
                    <a:lnTo>
                      <a:pt x="1858" y="1489"/>
                    </a:lnTo>
                    <a:cubicBezTo>
                      <a:pt x="1807" y="1437"/>
                      <a:pt x="1739" y="1412"/>
                      <a:pt x="1673" y="1412"/>
                    </a:cubicBezTo>
                    <a:close/>
                    <a:moveTo>
                      <a:pt x="4325" y="0"/>
                    </a:moveTo>
                    <a:cubicBezTo>
                      <a:pt x="4181" y="0"/>
                      <a:pt x="4064" y="116"/>
                      <a:pt x="4064" y="261"/>
                    </a:cubicBezTo>
                    <a:lnTo>
                      <a:pt x="4064" y="959"/>
                    </a:lnTo>
                    <a:cubicBezTo>
                      <a:pt x="4064" y="1102"/>
                      <a:pt x="4181" y="1220"/>
                      <a:pt x="4325" y="1220"/>
                    </a:cubicBezTo>
                    <a:cubicBezTo>
                      <a:pt x="4469" y="1220"/>
                      <a:pt x="4586" y="1102"/>
                      <a:pt x="4586" y="959"/>
                    </a:cubicBezTo>
                    <a:lnTo>
                      <a:pt x="4586" y="261"/>
                    </a:lnTo>
                    <a:cubicBezTo>
                      <a:pt x="4586" y="116"/>
                      <a:pt x="4469" y="0"/>
                      <a:pt x="43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1800" name="Google Shape;1800;p49"/>
          <p:cNvGrpSpPr/>
          <p:nvPr/>
        </p:nvGrpSpPr>
        <p:grpSpPr>
          <a:xfrm>
            <a:off x="4194271" y="1652615"/>
            <a:ext cx="1086408" cy="678732"/>
            <a:chOff x="5226661" y="1966736"/>
            <a:chExt cx="2691127" cy="1681278"/>
          </a:xfrm>
        </p:grpSpPr>
        <p:sp>
          <p:nvSpPr>
            <p:cNvPr id="1801" name="Google Shape;1801;p49"/>
            <p:cNvSpPr/>
            <p:nvPr/>
          </p:nvSpPr>
          <p:spPr>
            <a:xfrm>
              <a:off x="5226726" y="1966736"/>
              <a:ext cx="2691062" cy="1681191"/>
            </a:xfrm>
            <a:custGeom>
              <a:avLst/>
              <a:gdLst/>
              <a:ahLst/>
              <a:cxnLst/>
              <a:rect l="l" t="t" r="r" b="b"/>
              <a:pathLst>
                <a:path w="17921" h="11196" extrusionOk="0">
                  <a:moveTo>
                    <a:pt x="863" y="7352"/>
                  </a:moveTo>
                  <a:cubicBezTo>
                    <a:pt x="1102" y="8089"/>
                    <a:pt x="1777" y="8693"/>
                    <a:pt x="2642" y="8947"/>
                  </a:cubicBezTo>
                  <a:cubicBezTo>
                    <a:pt x="2611" y="9195"/>
                    <a:pt x="2596" y="9419"/>
                    <a:pt x="2584" y="9610"/>
                  </a:cubicBezTo>
                  <a:cubicBezTo>
                    <a:pt x="2575" y="9755"/>
                    <a:pt x="2684" y="9876"/>
                    <a:pt x="2828" y="9886"/>
                  </a:cubicBezTo>
                  <a:lnTo>
                    <a:pt x="2834" y="9886"/>
                  </a:lnTo>
                  <a:cubicBezTo>
                    <a:pt x="2829" y="9997"/>
                    <a:pt x="2828" y="10088"/>
                    <a:pt x="2828" y="10156"/>
                  </a:cubicBezTo>
                  <a:cubicBezTo>
                    <a:pt x="2828" y="10304"/>
                    <a:pt x="2869" y="10443"/>
                    <a:pt x="2940" y="10561"/>
                  </a:cubicBezTo>
                  <a:cubicBezTo>
                    <a:pt x="2931" y="10570"/>
                    <a:pt x="2920" y="10581"/>
                    <a:pt x="2909" y="10591"/>
                  </a:cubicBezTo>
                  <a:cubicBezTo>
                    <a:pt x="2820" y="10704"/>
                    <a:pt x="2835" y="10868"/>
                    <a:pt x="2944" y="10959"/>
                  </a:cubicBezTo>
                  <a:cubicBezTo>
                    <a:pt x="3132" y="11112"/>
                    <a:pt x="3368" y="11196"/>
                    <a:pt x="3607" y="11196"/>
                  </a:cubicBezTo>
                  <a:cubicBezTo>
                    <a:pt x="4179" y="11196"/>
                    <a:pt x="4647" y="10729"/>
                    <a:pt x="4647" y="10156"/>
                  </a:cubicBezTo>
                  <a:cubicBezTo>
                    <a:pt x="4647" y="10027"/>
                    <a:pt x="4653" y="9616"/>
                    <a:pt x="4722" y="9078"/>
                  </a:cubicBezTo>
                  <a:lnTo>
                    <a:pt x="6210" y="9078"/>
                  </a:lnTo>
                  <a:cubicBezTo>
                    <a:pt x="6160" y="9559"/>
                    <a:pt x="6149" y="9942"/>
                    <a:pt x="6149" y="10156"/>
                  </a:cubicBezTo>
                  <a:cubicBezTo>
                    <a:pt x="6149" y="10729"/>
                    <a:pt x="6614" y="11196"/>
                    <a:pt x="7189" y="11196"/>
                  </a:cubicBezTo>
                  <a:cubicBezTo>
                    <a:pt x="7761" y="11196"/>
                    <a:pt x="8230" y="10729"/>
                    <a:pt x="8230" y="10156"/>
                  </a:cubicBezTo>
                  <a:cubicBezTo>
                    <a:pt x="8230" y="10027"/>
                    <a:pt x="8236" y="9616"/>
                    <a:pt x="8305" y="9078"/>
                  </a:cubicBezTo>
                  <a:lnTo>
                    <a:pt x="10563" y="9078"/>
                  </a:lnTo>
                  <a:cubicBezTo>
                    <a:pt x="10634" y="9619"/>
                    <a:pt x="10640" y="10032"/>
                    <a:pt x="10640" y="10156"/>
                  </a:cubicBezTo>
                  <a:cubicBezTo>
                    <a:pt x="10640" y="10729"/>
                    <a:pt x="11105" y="11196"/>
                    <a:pt x="11678" y="11196"/>
                  </a:cubicBezTo>
                  <a:cubicBezTo>
                    <a:pt x="12255" y="11196"/>
                    <a:pt x="12722" y="10729"/>
                    <a:pt x="12722" y="10156"/>
                  </a:cubicBezTo>
                  <a:cubicBezTo>
                    <a:pt x="12722" y="9922"/>
                    <a:pt x="12711" y="9475"/>
                    <a:pt x="12640" y="8904"/>
                  </a:cubicBezTo>
                  <a:cubicBezTo>
                    <a:pt x="12929" y="8931"/>
                    <a:pt x="13240" y="8946"/>
                    <a:pt x="13573" y="8946"/>
                  </a:cubicBezTo>
                  <a:cubicBezTo>
                    <a:pt x="15521" y="8946"/>
                    <a:pt x="16699" y="8444"/>
                    <a:pt x="17340" y="8026"/>
                  </a:cubicBezTo>
                  <a:cubicBezTo>
                    <a:pt x="17719" y="7780"/>
                    <a:pt x="17920" y="7330"/>
                    <a:pt x="17855" y="6880"/>
                  </a:cubicBezTo>
                  <a:cubicBezTo>
                    <a:pt x="17777" y="6305"/>
                    <a:pt x="17575" y="5761"/>
                    <a:pt x="17259" y="5267"/>
                  </a:cubicBezTo>
                  <a:cubicBezTo>
                    <a:pt x="17211" y="5188"/>
                    <a:pt x="17127" y="5145"/>
                    <a:pt x="17041" y="5145"/>
                  </a:cubicBezTo>
                  <a:cubicBezTo>
                    <a:pt x="16993" y="5145"/>
                    <a:pt x="16946" y="5158"/>
                    <a:pt x="16903" y="5185"/>
                  </a:cubicBezTo>
                  <a:cubicBezTo>
                    <a:pt x="16900" y="5188"/>
                    <a:pt x="16897" y="5189"/>
                    <a:pt x="16895" y="5191"/>
                  </a:cubicBezTo>
                  <a:cubicBezTo>
                    <a:pt x="16750" y="4993"/>
                    <a:pt x="16587" y="4810"/>
                    <a:pt x="16409" y="4641"/>
                  </a:cubicBezTo>
                  <a:cubicBezTo>
                    <a:pt x="16411" y="4638"/>
                    <a:pt x="16413" y="4636"/>
                    <a:pt x="16415" y="4634"/>
                  </a:cubicBezTo>
                  <a:cubicBezTo>
                    <a:pt x="16507" y="4523"/>
                    <a:pt x="16492" y="4360"/>
                    <a:pt x="16380" y="4266"/>
                  </a:cubicBezTo>
                  <a:cubicBezTo>
                    <a:pt x="15972" y="3929"/>
                    <a:pt x="15501" y="3668"/>
                    <a:pt x="14999" y="3498"/>
                  </a:cubicBezTo>
                  <a:cubicBezTo>
                    <a:pt x="15062" y="2897"/>
                    <a:pt x="15348" y="2239"/>
                    <a:pt x="15886" y="1806"/>
                  </a:cubicBezTo>
                  <a:cubicBezTo>
                    <a:pt x="15998" y="1714"/>
                    <a:pt x="16015" y="1550"/>
                    <a:pt x="15924" y="1439"/>
                  </a:cubicBezTo>
                  <a:cubicBezTo>
                    <a:pt x="15872" y="1375"/>
                    <a:pt x="15798" y="1341"/>
                    <a:pt x="15722" y="1341"/>
                  </a:cubicBezTo>
                  <a:cubicBezTo>
                    <a:pt x="15664" y="1341"/>
                    <a:pt x="15607" y="1361"/>
                    <a:pt x="15559" y="1399"/>
                  </a:cubicBezTo>
                  <a:cubicBezTo>
                    <a:pt x="14973" y="1871"/>
                    <a:pt x="14588" y="2616"/>
                    <a:pt x="14490" y="3359"/>
                  </a:cubicBezTo>
                  <a:cubicBezTo>
                    <a:pt x="14277" y="3316"/>
                    <a:pt x="14065" y="3286"/>
                    <a:pt x="13849" y="3272"/>
                  </a:cubicBezTo>
                  <a:cubicBezTo>
                    <a:pt x="13594" y="2901"/>
                    <a:pt x="13306" y="2557"/>
                    <a:pt x="12994" y="2242"/>
                  </a:cubicBezTo>
                  <a:cubicBezTo>
                    <a:pt x="13109" y="2082"/>
                    <a:pt x="13246" y="1933"/>
                    <a:pt x="13406" y="1806"/>
                  </a:cubicBezTo>
                  <a:cubicBezTo>
                    <a:pt x="13517" y="1714"/>
                    <a:pt x="13534" y="1550"/>
                    <a:pt x="13446" y="1439"/>
                  </a:cubicBezTo>
                  <a:cubicBezTo>
                    <a:pt x="13395" y="1375"/>
                    <a:pt x="13318" y="1341"/>
                    <a:pt x="13241" y="1341"/>
                  </a:cubicBezTo>
                  <a:cubicBezTo>
                    <a:pt x="13183" y="1341"/>
                    <a:pt x="13126" y="1361"/>
                    <a:pt x="13079" y="1399"/>
                  </a:cubicBezTo>
                  <a:cubicBezTo>
                    <a:pt x="12904" y="1540"/>
                    <a:pt x="12747" y="1704"/>
                    <a:pt x="12611" y="1885"/>
                  </a:cubicBezTo>
                  <a:cubicBezTo>
                    <a:pt x="11376" y="808"/>
                    <a:pt x="9799" y="147"/>
                    <a:pt x="8100" y="23"/>
                  </a:cubicBezTo>
                  <a:cubicBezTo>
                    <a:pt x="8091" y="22"/>
                    <a:pt x="8083" y="21"/>
                    <a:pt x="8072" y="21"/>
                  </a:cubicBezTo>
                  <a:cubicBezTo>
                    <a:pt x="7888" y="8"/>
                    <a:pt x="7700" y="0"/>
                    <a:pt x="7512" y="0"/>
                  </a:cubicBezTo>
                  <a:cubicBezTo>
                    <a:pt x="6666" y="0"/>
                    <a:pt x="5825" y="138"/>
                    <a:pt x="5034" y="400"/>
                  </a:cubicBezTo>
                  <a:cubicBezTo>
                    <a:pt x="5011" y="406"/>
                    <a:pt x="4988" y="413"/>
                    <a:pt x="4966" y="423"/>
                  </a:cubicBezTo>
                  <a:cubicBezTo>
                    <a:pt x="4162" y="698"/>
                    <a:pt x="3408" y="1100"/>
                    <a:pt x="2739" y="1619"/>
                  </a:cubicBezTo>
                  <a:cubicBezTo>
                    <a:pt x="2151" y="2078"/>
                    <a:pt x="1636" y="2617"/>
                    <a:pt x="1217" y="3214"/>
                  </a:cubicBezTo>
                  <a:cubicBezTo>
                    <a:pt x="1205" y="3229"/>
                    <a:pt x="1194" y="3244"/>
                    <a:pt x="1184" y="3262"/>
                  </a:cubicBezTo>
                  <a:cubicBezTo>
                    <a:pt x="679" y="3996"/>
                    <a:pt x="309" y="4816"/>
                    <a:pt x="108" y="5678"/>
                  </a:cubicBezTo>
                  <a:cubicBezTo>
                    <a:pt x="1" y="6130"/>
                    <a:pt x="108" y="6597"/>
                    <a:pt x="397" y="6960"/>
                  </a:cubicBezTo>
                  <a:cubicBezTo>
                    <a:pt x="524" y="7123"/>
                    <a:pt x="685" y="7256"/>
                    <a:pt x="863" y="7352"/>
                  </a:cubicBezTo>
                </a:path>
              </a:pathLst>
            </a:custGeom>
            <a:solidFill>
              <a:srgbClr val="FFFFFF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1802" name="Google Shape;1802;p49"/>
            <p:cNvGrpSpPr/>
            <p:nvPr/>
          </p:nvGrpSpPr>
          <p:grpSpPr>
            <a:xfrm>
              <a:off x="5226661" y="1966805"/>
              <a:ext cx="2691045" cy="1681209"/>
              <a:chOff x="7292462" y="2533525"/>
              <a:chExt cx="519888" cy="324796"/>
            </a:xfrm>
          </p:grpSpPr>
          <p:sp>
            <p:nvSpPr>
              <p:cNvPr id="1803" name="Google Shape;1803;p49"/>
              <p:cNvSpPr/>
              <p:nvPr/>
            </p:nvSpPr>
            <p:spPr>
              <a:xfrm>
                <a:off x="7586536" y="2706135"/>
                <a:ext cx="67390" cy="144644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986" extrusionOk="0">
                    <a:moveTo>
                      <a:pt x="886" y="1"/>
                    </a:moveTo>
                    <a:cubicBezTo>
                      <a:pt x="787" y="1"/>
                      <a:pt x="683" y="20"/>
                      <a:pt x="584" y="63"/>
                    </a:cubicBezTo>
                    <a:cubicBezTo>
                      <a:pt x="187" y="229"/>
                      <a:pt x="1" y="687"/>
                      <a:pt x="167" y="1083"/>
                    </a:cubicBezTo>
                    <a:cubicBezTo>
                      <a:pt x="736" y="2426"/>
                      <a:pt x="764" y="3919"/>
                      <a:pt x="764" y="4206"/>
                    </a:cubicBezTo>
                    <a:cubicBezTo>
                      <a:pt x="764" y="4637"/>
                      <a:pt x="1114" y="4986"/>
                      <a:pt x="1541" y="4986"/>
                    </a:cubicBezTo>
                    <a:cubicBezTo>
                      <a:pt x="1972" y="4986"/>
                      <a:pt x="2322" y="4637"/>
                      <a:pt x="2322" y="4206"/>
                    </a:cubicBezTo>
                    <a:cubicBezTo>
                      <a:pt x="2322" y="3730"/>
                      <a:pt x="2271" y="2054"/>
                      <a:pt x="1604" y="476"/>
                    </a:cubicBezTo>
                    <a:cubicBezTo>
                      <a:pt x="1478" y="180"/>
                      <a:pt x="1190" y="1"/>
                      <a:pt x="8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804" name="Google Shape;1804;p49"/>
              <p:cNvSpPr/>
              <p:nvPr/>
            </p:nvSpPr>
            <p:spPr>
              <a:xfrm>
                <a:off x="7320137" y="2727254"/>
                <a:ext cx="380466" cy="62052"/>
              </a:xfrm>
              <a:custGeom>
                <a:avLst/>
                <a:gdLst/>
                <a:ahLst/>
                <a:cxnLst/>
                <a:rect l="l" t="t" r="r" b="b"/>
                <a:pathLst>
                  <a:path w="13115" h="2139" extrusionOk="0">
                    <a:moveTo>
                      <a:pt x="79" y="0"/>
                    </a:moveTo>
                    <a:cubicBezTo>
                      <a:pt x="1" y="1069"/>
                      <a:pt x="1116" y="2139"/>
                      <a:pt x="2601" y="2139"/>
                    </a:cubicBezTo>
                    <a:lnTo>
                      <a:pt x="10516" y="2139"/>
                    </a:lnTo>
                    <a:cubicBezTo>
                      <a:pt x="12002" y="2139"/>
                      <a:pt x="13114" y="1069"/>
                      <a:pt x="13038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805" name="Google Shape;1805;p49"/>
              <p:cNvSpPr/>
              <p:nvPr/>
            </p:nvSpPr>
            <p:spPr>
              <a:xfrm>
                <a:off x="7478445" y="2706135"/>
                <a:ext cx="67361" cy="144644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4986" extrusionOk="0">
                    <a:moveTo>
                      <a:pt x="1434" y="1"/>
                    </a:moveTo>
                    <a:cubicBezTo>
                      <a:pt x="1132" y="1"/>
                      <a:pt x="841" y="180"/>
                      <a:pt x="716" y="476"/>
                    </a:cubicBezTo>
                    <a:cubicBezTo>
                      <a:pt x="49" y="2054"/>
                      <a:pt x="0" y="3730"/>
                      <a:pt x="0" y="4206"/>
                    </a:cubicBezTo>
                    <a:cubicBezTo>
                      <a:pt x="0" y="4637"/>
                      <a:pt x="347" y="4986"/>
                      <a:pt x="778" y="4986"/>
                    </a:cubicBezTo>
                    <a:cubicBezTo>
                      <a:pt x="1209" y="4986"/>
                      <a:pt x="1557" y="4637"/>
                      <a:pt x="1557" y="4206"/>
                    </a:cubicBezTo>
                    <a:cubicBezTo>
                      <a:pt x="1557" y="3919"/>
                      <a:pt x="1586" y="2426"/>
                      <a:pt x="2152" y="1083"/>
                    </a:cubicBezTo>
                    <a:cubicBezTo>
                      <a:pt x="2321" y="687"/>
                      <a:pt x="2134" y="229"/>
                      <a:pt x="1738" y="63"/>
                    </a:cubicBezTo>
                    <a:cubicBezTo>
                      <a:pt x="1638" y="20"/>
                      <a:pt x="1536" y="1"/>
                      <a:pt x="1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806" name="Google Shape;1806;p49"/>
              <p:cNvSpPr/>
              <p:nvPr/>
            </p:nvSpPr>
            <p:spPr>
              <a:xfrm>
                <a:off x="7374473" y="2706135"/>
                <a:ext cx="67390" cy="144644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986" extrusionOk="0">
                    <a:moveTo>
                      <a:pt x="1435" y="1"/>
                    </a:moveTo>
                    <a:cubicBezTo>
                      <a:pt x="1133" y="1"/>
                      <a:pt x="843" y="180"/>
                      <a:pt x="719" y="476"/>
                    </a:cubicBezTo>
                    <a:cubicBezTo>
                      <a:pt x="53" y="2054"/>
                      <a:pt x="1" y="3730"/>
                      <a:pt x="1" y="4206"/>
                    </a:cubicBezTo>
                    <a:cubicBezTo>
                      <a:pt x="1" y="4637"/>
                      <a:pt x="349" y="4986"/>
                      <a:pt x="780" y="4986"/>
                    </a:cubicBezTo>
                    <a:cubicBezTo>
                      <a:pt x="1211" y="4986"/>
                      <a:pt x="1558" y="4637"/>
                      <a:pt x="1558" y="4206"/>
                    </a:cubicBezTo>
                    <a:cubicBezTo>
                      <a:pt x="1558" y="3919"/>
                      <a:pt x="1587" y="2426"/>
                      <a:pt x="2153" y="1083"/>
                    </a:cubicBezTo>
                    <a:cubicBezTo>
                      <a:pt x="2322" y="687"/>
                      <a:pt x="2136" y="229"/>
                      <a:pt x="1740" y="63"/>
                    </a:cubicBezTo>
                    <a:cubicBezTo>
                      <a:pt x="1640" y="20"/>
                      <a:pt x="1538" y="1"/>
                      <a:pt x="14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807" name="Google Shape;1807;p49"/>
              <p:cNvSpPr/>
              <p:nvPr/>
            </p:nvSpPr>
            <p:spPr>
              <a:xfrm>
                <a:off x="7297567" y="2541097"/>
                <a:ext cx="425606" cy="203505"/>
              </a:xfrm>
              <a:custGeom>
                <a:avLst/>
                <a:gdLst/>
                <a:ahLst/>
                <a:cxnLst/>
                <a:rect l="l" t="t" r="r" b="b"/>
                <a:pathLst>
                  <a:path w="14671" h="7015" extrusionOk="0">
                    <a:moveTo>
                      <a:pt x="7336" y="0"/>
                    </a:moveTo>
                    <a:cubicBezTo>
                      <a:pt x="3841" y="0"/>
                      <a:pt x="918" y="2342"/>
                      <a:pt x="184" y="5477"/>
                    </a:cubicBezTo>
                    <a:cubicBezTo>
                      <a:pt x="1" y="6263"/>
                      <a:pt x="604" y="7015"/>
                      <a:pt x="1412" y="7015"/>
                    </a:cubicBezTo>
                    <a:lnTo>
                      <a:pt x="13260" y="7015"/>
                    </a:lnTo>
                    <a:cubicBezTo>
                      <a:pt x="14067" y="7015"/>
                      <a:pt x="14670" y="6263"/>
                      <a:pt x="14486" y="5477"/>
                    </a:cubicBezTo>
                    <a:cubicBezTo>
                      <a:pt x="13754" y="2342"/>
                      <a:pt x="10830" y="0"/>
                      <a:pt x="73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808" name="Google Shape;1808;p49"/>
              <p:cNvSpPr/>
              <p:nvPr/>
            </p:nvSpPr>
            <p:spPr>
              <a:xfrm>
                <a:off x="7297567" y="2564972"/>
                <a:ext cx="170724" cy="179630"/>
              </a:xfrm>
              <a:custGeom>
                <a:avLst/>
                <a:gdLst/>
                <a:ahLst/>
                <a:cxnLst/>
                <a:rect l="l" t="t" r="r" b="b"/>
                <a:pathLst>
                  <a:path w="5885" h="6192" extrusionOk="0">
                    <a:moveTo>
                      <a:pt x="3891" y="1"/>
                    </a:moveTo>
                    <a:lnTo>
                      <a:pt x="3891" y="1"/>
                    </a:lnTo>
                    <a:cubicBezTo>
                      <a:pt x="2035" y="948"/>
                      <a:pt x="658" y="2637"/>
                      <a:pt x="184" y="4654"/>
                    </a:cubicBezTo>
                    <a:cubicBezTo>
                      <a:pt x="1" y="5440"/>
                      <a:pt x="604" y="6192"/>
                      <a:pt x="1412" y="6192"/>
                    </a:cubicBezTo>
                    <a:lnTo>
                      <a:pt x="5884" y="6192"/>
                    </a:lnTo>
                    <a:cubicBezTo>
                      <a:pt x="4026" y="5234"/>
                      <a:pt x="3299" y="2379"/>
                      <a:pt x="3891" y="1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809" name="Google Shape;1809;p49"/>
              <p:cNvSpPr/>
              <p:nvPr/>
            </p:nvSpPr>
            <p:spPr>
              <a:xfrm>
                <a:off x="7567882" y="2635757"/>
                <a:ext cx="236548" cy="149721"/>
              </a:xfrm>
              <a:custGeom>
                <a:avLst/>
                <a:gdLst/>
                <a:ahLst/>
                <a:cxnLst/>
                <a:rect l="l" t="t" r="r" b="b"/>
                <a:pathLst>
                  <a:path w="8154" h="5161" extrusionOk="0">
                    <a:moveTo>
                      <a:pt x="4079" y="1"/>
                    </a:moveTo>
                    <a:cubicBezTo>
                      <a:pt x="2023" y="1"/>
                      <a:pt x="322" y="1476"/>
                      <a:pt x="51" y="3393"/>
                    </a:cubicBezTo>
                    <a:cubicBezTo>
                      <a:pt x="0" y="3743"/>
                      <a:pt x="158" y="4091"/>
                      <a:pt x="451" y="4283"/>
                    </a:cubicBezTo>
                    <a:cubicBezTo>
                      <a:pt x="1010" y="4647"/>
                      <a:pt x="2140" y="5161"/>
                      <a:pt x="4079" y="5161"/>
                    </a:cubicBezTo>
                    <a:cubicBezTo>
                      <a:pt x="6016" y="5161"/>
                      <a:pt x="7147" y="4647"/>
                      <a:pt x="7705" y="4283"/>
                    </a:cubicBezTo>
                    <a:cubicBezTo>
                      <a:pt x="7999" y="4091"/>
                      <a:pt x="8154" y="3743"/>
                      <a:pt x="8107" y="3393"/>
                    </a:cubicBezTo>
                    <a:cubicBezTo>
                      <a:pt x="7834" y="1476"/>
                      <a:pt x="6131" y="1"/>
                      <a:pt x="40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810" name="Google Shape;1810;p49"/>
              <p:cNvSpPr/>
              <p:nvPr/>
            </p:nvSpPr>
            <p:spPr>
              <a:xfrm>
                <a:off x="7586333" y="2716695"/>
                <a:ext cx="53814" cy="42877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478" extrusionOk="0">
                    <a:moveTo>
                      <a:pt x="930" y="1"/>
                    </a:moveTo>
                    <a:cubicBezTo>
                      <a:pt x="418" y="1"/>
                      <a:pt x="1" y="333"/>
                      <a:pt x="1" y="740"/>
                    </a:cubicBezTo>
                    <a:cubicBezTo>
                      <a:pt x="1" y="1148"/>
                      <a:pt x="418" y="1478"/>
                      <a:pt x="930" y="1478"/>
                    </a:cubicBezTo>
                    <a:cubicBezTo>
                      <a:pt x="1441" y="1478"/>
                      <a:pt x="1855" y="1148"/>
                      <a:pt x="1855" y="740"/>
                    </a:cubicBezTo>
                    <a:cubicBezTo>
                      <a:pt x="1855" y="333"/>
                      <a:pt x="1441" y="1"/>
                      <a:pt x="9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811" name="Google Shape;1811;p49"/>
              <p:cNvSpPr/>
              <p:nvPr/>
            </p:nvSpPr>
            <p:spPr>
              <a:xfrm>
                <a:off x="7732195" y="2716695"/>
                <a:ext cx="53756" cy="42877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1478" extrusionOk="0">
                    <a:moveTo>
                      <a:pt x="927" y="1"/>
                    </a:moveTo>
                    <a:cubicBezTo>
                      <a:pt x="414" y="1"/>
                      <a:pt x="1" y="333"/>
                      <a:pt x="1" y="740"/>
                    </a:cubicBezTo>
                    <a:cubicBezTo>
                      <a:pt x="1" y="1148"/>
                      <a:pt x="414" y="1478"/>
                      <a:pt x="927" y="1478"/>
                    </a:cubicBezTo>
                    <a:cubicBezTo>
                      <a:pt x="1438" y="1478"/>
                      <a:pt x="1852" y="1148"/>
                      <a:pt x="1852" y="740"/>
                    </a:cubicBezTo>
                    <a:cubicBezTo>
                      <a:pt x="1852" y="333"/>
                      <a:pt x="1438" y="1"/>
                      <a:pt x="9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812" name="Google Shape;1812;p49"/>
              <p:cNvSpPr/>
              <p:nvPr/>
            </p:nvSpPr>
            <p:spPr>
              <a:xfrm>
                <a:off x="7621377" y="2699753"/>
                <a:ext cx="15172" cy="24658"/>
              </a:xfrm>
              <a:custGeom>
                <a:avLst/>
                <a:gdLst/>
                <a:ahLst/>
                <a:cxnLst/>
                <a:rect l="l" t="t" r="r" b="b"/>
                <a:pathLst>
                  <a:path w="523" h="850" extrusionOk="0">
                    <a:moveTo>
                      <a:pt x="262" y="0"/>
                    </a:moveTo>
                    <a:cubicBezTo>
                      <a:pt x="116" y="0"/>
                      <a:pt x="1" y="116"/>
                      <a:pt x="1" y="260"/>
                    </a:cubicBezTo>
                    <a:lnTo>
                      <a:pt x="1" y="588"/>
                    </a:lnTo>
                    <a:cubicBezTo>
                      <a:pt x="1" y="732"/>
                      <a:pt x="116" y="849"/>
                      <a:pt x="262" y="849"/>
                    </a:cubicBezTo>
                    <a:cubicBezTo>
                      <a:pt x="405" y="849"/>
                      <a:pt x="523" y="732"/>
                      <a:pt x="523" y="588"/>
                    </a:cubicBezTo>
                    <a:lnTo>
                      <a:pt x="523" y="260"/>
                    </a:lnTo>
                    <a:cubicBezTo>
                      <a:pt x="523" y="116"/>
                      <a:pt x="405" y="0"/>
                      <a:pt x="2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813" name="Google Shape;1813;p49"/>
              <p:cNvSpPr/>
              <p:nvPr/>
            </p:nvSpPr>
            <p:spPr>
              <a:xfrm>
                <a:off x="7735792" y="2699753"/>
                <a:ext cx="15201" cy="24658"/>
              </a:xfrm>
              <a:custGeom>
                <a:avLst/>
                <a:gdLst/>
                <a:ahLst/>
                <a:cxnLst/>
                <a:rect l="l" t="t" r="r" b="b"/>
                <a:pathLst>
                  <a:path w="524" h="850" extrusionOk="0">
                    <a:moveTo>
                      <a:pt x="262" y="0"/>
                    </a:moveTo>
                    <a:cubicBezTo>
                      <a:pt x="118" y="0"/>
                      <a:pt x="1" y="116"/>
                      <a:pt x="1" y="260"/>
                    </a:cubicBezTo>
                    <a:lnTo>
                      <a:pt x="1" y="588"/>
                    </a:lnTo>
                    <a:cubicBezTo>
                      <a:pt x="1" y="732"/>
                      <a:pt x="118" y="849"/>
                      <a:pt x="262" y="849"/>
                    </a:cubicBezTo>
                    <a:cubicBezTo>
                      <a:pt x="407" y="849"/>
                      <a:pt x="524" y="732"/>
                      <a:pt x="524" y="588"/>
                    </a:cubicBezTo>
                    <a:lnTo>
                      <a:pt x="524" y="260"/>
                    </a:lnTo>
                    <a:cubicBezTo>
                      <a:pt x="524" y="116"/>
                      <a:pt x="407" y="0"/>
                      <a:pt x="2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814" name="Google Shape;1814;p49"/>
              <p:cNvSpPr/>
              <p:nvPr/>
            </p:nvSpPr>
            <p:spPr>
              <a:xfrm>
                <a:off x="7662629" y="2709645"/>
                <a:ext cx="47141" cy="2199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758" extrusionOk="0">
                    <a:moveTo>
                      <a:pt x="291" y="0"/>
                    </a:moveTo>
                    <a:cubicBezTo>
                      <a:pt x="230" y="0"/>
                      <a:pt x="169" y="21"/>
                      <a:pt x="121" y="64"/>
                    </a:cubicBezTo>
                    <a:cubicBezTo>
                      <a:pt x="14" y="159"/>
                      <a:pt x="0" y="323"/>
                      <a:pt x="96" y="432"/>
                    </a:cubicBezTo>
                    <a:cubicBezTo>
                      <a:pt x="278" y="640"/>
                      <a:pt x="538" y="758"/>
                      <a:pt x="813" y="758"/>
                    </a:cubicBezTo>
                    <a:cubicBezTo>
                      <a:pt x="1086" y="758"/>
                      <a:pt x="1347" y="640"/>
                      <a:pt x="1529" y="432"/>
                    </a:cubicBezTo>
                    <a:cubicBezTo>
                      <a:pt x="1624" y="323"/>
                      <a:pt x="1613" y="159"/>
                      <a:pt x="1503" y="64"/>
                    </a:cubicBezTo>
                    <a:cubicBezTo>
                      <a:pt x="1454" y="21"/>
                      <a:pt x="1393" y="0"/>
                      <a:pt x="1333" y="0"/>
                    </a:cubicBezTo>
                    <a:cubicBezTo>
                      <a:pt x="1259" y="0"/>
                      <a:pt x="1187" y="31"/>
                      <a:pt x="1136" y="90"/>
                    </a:cubicBezTo>
                    <a:cubicBezTo>
                      <a:pt x="1054" y="183"/>
                      <a:pt x="935" y="238"/>
                      <a:pt x="813" y="238"/>
                    </a:cubicBezTo>
                    <a:cubicBezTo>
                      <a:pt x="688" y="238"/>
                      <a:pt x="569" y="183"/>
                      <a:pt x="489" y="90"/>
                    </a:cubicBezTo>
                    <a:cubicBezTo>
                      <a:pt x="437" y="31"/>
                      <a:pt x="365" y="0"/>
                      <a:pt x="2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815" name="Google Shape;1815;p49"/>
              <p:cNvSpPr/>
              <p:nvPr/>
            </p:nvSpPr>
            <p:spPr>
              <a:xfrm>
                <a:off x="7333511" y="2552585"/>
                <a:ext cx="114677" cy="99214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420" extrusionOk="0">
                    <a:moveTo>
                      <a:pt x="3666" y="0"/>
                    </a:moveTo>
                    <a:cubicBezTo>
                      <a:pt x="2157" y="508"/>
                      <a:pt x="874" y="1476"/>
                      <a:pt x="0" y="2728"/>
                    </a:cubicBezTo>
                    <a:cubicBezTo>
                      <a:pt x="419" y="3155"/>
                      <a:pt x="1000" y="3419"/>
                      <a:pt x="1644" y="3419"/>
                    </a:cubicBezTo>
                    <a:cubicBezTo>
                      <a:pt x="2918" y="3419"/>
                      <a:pt x="3953" y="2386"/>
                      <a:pt x="3953" y="1113"/>
                    </a:cubicBezTo>
                    <a:cubicBezTo>
                      <a:pt x="3953" y="710"/>
                      <a:pt x="3849" y="330"/>
                      <a:pt x="3666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816" name="Google Shape;1816;p49"/>
              <p:cNvSpPr/>
              <p:nvPr/>
            </p:nvSpPr>
            <p:spPr>
              <a:xfrm>
                <a:off x="7515693" y="2541677"/>
                <a:ext cx="113284" cy="89728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3093" extrusionOk="0">
                    <a:moveTo>
                      <a:pt x="371" y="1"/>
                    </a:moveTo>
                    <a:cubicBezTo>
                      <a:pt x="139" y="321"/>
                      <a:pt x="1" y="714"/>
                      <a:pt x="1" y="1141"/>
                    </a:cubicBezTo>
                    <a:cubicBezTo>
                      <a:pt x="1" y="2219"/>
                      <a:pt x="876" y="3092"/>
                      <a:pt x="1954" y="3092"/>
                    </a:cubicBezTo>
                    <a:cubicBezTo>
                      <a:pt x="3020" y="3092"/>
                      <a:pt x="3887" y="2236"/>
                      <a:pt x="3905" y="1172"/>
                    </a:cubicBezTo>
                    <a:cubicBezTo>
                      <a:pt x="2880" y="513"/>
                      <a:pt x="1672" y="94"/>
                      <a:pt x="3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817" name="Google Shape;1817;p49"/>
              <p:cNvSpPr/>
              <p:nvPr/>
            </p:nvSpPr>
            <p:spPr>
              <a:xfrm>
                <a:off x="7442269" y="2637874"/>
                <a:ext cx="80706" cy="80706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782" extrusionOk="0">
                    <a:moveTo>
                      <a:pt x="1393" y="0"/>
                    </a:moveTo>
                    <a:cubicBezTo>
                      <a:pt x="623" y="0"/>
                      <a:pt x="0" y="624"/>
                      <a:pt x="0" y="1392"/>
                    </a:cubicBezTo>
                    <a:cubicBezTo>
                      <a:pt x="0" y="2159"/>
                      <a:pt x="623" y="2781"/>
                      <a:pt x="1393" y="2781"/>
                    </a:cubicBezTo>
                    <a:cubicBezTo>
                      <a:pt x="2158" y="2781"/>
                      <a:pt x="2781" y="2159"/>
                      <a:pt x="2781" y="1392"/>
                    </a:cubicBezTo>
                    <a:cubicBezTo>
                      <a:pt x="2781" y="624"/>
                      <a:pt x="2158" y="0"/>
                      <a:pt x="13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818" name="Google Shape;1818;p49"/>
              <p:cNvSpPr/>
              <p:nvPr/>
            </p:nvSpPr>
            <p:spPr>
              <a:xfrm>
                <a:off x="7333511" y="2564972"/>
                <a:ext cx="76935" cy="86827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2993" extrusionOk="0">
                    <a:moveTo>
                      <a:pt x="2652" y="1"/>
                    </a:moveTo>
                    <a:lnTo>
                      <a:pt x="2652" y="1"/>
                    </a:lnTo>
                    <a:cubicBezTo>
                      <a:pt x="1581" y="547"/>
                      <a:pt x="669" y="1340"/>
                      <a:pt x="0" y="2301"/>
                    </a:cubicBezTo>
                    <a:cubicBezTo>
                      <a:pt x="419" y="2728"/>
                      <a:pt x="1000" y="2992"/>
                      <a:pt x="1644" y="2992"/>
                    </a:cubicBezTo>
                    <a:cubicBezTo>
                      <a:pt x="1962" y="2992"/>
                      <a:pt x="2264" y="2928"/>
                      <a:pt x="2540" y="2812"/>
                    </a:cubicBezTo>
                    <a:cubicBezTo>
                      <a:pt x="2391" y="1894"/>
                      <a:pt x="2425" y="912"/>
                      <a:pt x="26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819" name="Google Shape;1819;p49"/>
              <p:cNvSpPr/>
              <p:nvPr/>
            </p:nvSpPr>
            <p:spPr>
              <a:xfrm>
                <a:off x="7292462" y="2533525"/>
                <a:ext cx="519888" cy="324796"/>
              </a:xfrm>
              <a:custGeom>
                <a:avLst/>
                <a:gdLst/>
                <a:ahLst/>
                <a:cxnLst/>
                <a:rect l="l" t="t" r="r" b="b"/>
                <a:pathLst>
                  <a:path w="17921" h="11196" extrusionOk="0">
                    <a:moveTo>
                      <a:pt x="7512" y="0"/>
                    </a:moveTo>
                    <a:cubicBezTo>
                      <a:pt x="6666" y="0"/>
                      <a:pt x="5825" y="138"/>
                      <a:pt x="5034" y="400"/>
                    </a:cubicBezTo>
                    <a:cubicBezTo>
                      <a:pt x="5011" y="406"/>
                      <a:pt x="4988" y="413"/>
                      <a:pt x="4966" y="423"/>
                    </a:cubicBezTo>
                    <a:cubicBezTo>
                      <a:pt x="4162" y="698"/>
                      <a:pt x="3408" y="1100"/>
                      <a:pt x="2739" y="1619"/>
                    </a:cubicBezTo>
                    <a:cubicBezTo>
                      <a:pt x="2151" y="2078"/>
                      <a:pt x="1636" y="2617"/>
                      <a:pt x="1217" y="3214"/>
                    </a:cubicBezTo>
                    <a:cubicBezTo>
                      <a:pt x="1205" y="3229"/>
                      <a:pt x="1194" y="3244"/>
                      <a:pt x="1184" y="3262"/>
                    </a:cubicBezTo>
                    <a:cubicBezTo>
                      <a:pt x="679" y="3996"/>
                      <a:pt x="309" y="4816"/>
                      <a:pt x="108" y="5678"/>
                    </a:cubicBezTo>
                    <a:cubicBezTo>
                      <a:pt x="1" y="6130"/>
                      <a:pt x="108" y="6597"/>
                      <a:pt x="397" y="6960"/>
                    </a:cubicBezTo>
                    <a:cubicBezTo>
                      <a:pt x="524" y="7123"/>
                      <a:pt x="685" y="7256"/>
                      <a:pt x="863" y="7352"/>
                    </a:cubicBezTo>
                    <a:cubicBezTo>
                      <a:pt x="1102" y="8089"/>
                      <a:pt x="1777" y="8693"/>
                      <a:pt x="2642" y="8947"/>
                    </a:cubicBezTo>
                    <a:cubicBezTo>
                      <a:pt x="2611" y="9195"/>
                      <a:pt x="2596" y="9419"/>
                      <a:pt x="2584" y="9610"/>
                    </a:cubicBezTo>
                    <a:cubicBezTo>
                      <a:pt x="2575" y="9755"/>
                      <a:pt x="2684" y="9876"/>
                      <a:pt x="2828" y="9886"/>
                    </a:cubicBezTo>
                    <a:lnTo>
                      <a:pt x="2840" y="9886"/>
                    </a:lnTo>
                    <a:cubicBezTo>
                      <a:pt x="2981" y="9886"/>
                      <a:pt x="3098" y="9779"/>
                      <a:pt x="3104" y="9641"/>
                    </a:cubicBezTo>
                    <a:cubicBezTo>
                      <a:pt x="3133" y="9126"/>
                      <a:pt x="3216" y="8358"/>
                      <a:pt x="3440" y="7537"/>
                    </a:cubicBezTo>
                    <a:lnTo>
                      <a:pt x="4521" y="7537"/>
                    </a:lnTo>
                    <a:cubicBezTo>
                      <a:pt x="4391" y="7963"/>
                      <a:pt x="4300" y="8385"/>
                      <a:pt x="4242" y="8762"/>
                    </a:cubicBezTo>
                    <a:cubicBezTo>
                      <a:pt x="4241" y="8772"/>
                      <a:pt x="4237" y="8783"/>
                      <a:pt x="4236" y="8793"/>
                    </a:cubicBezTo>
                    <a:cubicBezTo>
                      <a:pt x="4133" y="9471"/>
                      <a:pt x="4124" y="10002"/>
                      <a:pt x="4124" y="10156"/>
                    </a:cubicBezTo>
                    <a:cubicBezTo>
                      <a:pt x="4124" y="10442"/>
                      <a:pt x="3892" y="10675"/>
                      <a:pt x="3607" y="10675"/>
                    </a:cubicBezTo>
                    <a:cubicBezTo>
                      <a:pt x="3484" y="10675"/>
                      <a:pt x="3369" y="10635"/>
                      <a:pt x="3277" y="10557"/>
                    </a:cubicBezTo>
                    <a:cubicBezTo>
                      <a:pt x="3230" y="10516"/>
                      <a:pt x="3170" y="10497"/>
                      <a:pt x="3110" y="10497"/>
                    </a:cubicBezTo>
                    <a:cubicBezTo>
                      <a:pt x="3036" y="10497"/>
                      <a:pt x="2961" y="10530"/>
                      <a:pt x="2909" y="10591"/>
                    </a:cubicBezTo>
                    <a:cubicBezTo>
                      <a:pt x="2820" y="10704"/>
                      <a:pt x="2835" y="10867"/>
                      <a:pt x="2944" y="10959"/>
                    </a:cubicBezTo>
                    <a:cubicBezTo>
                      <a:pt x="3132" y="11112"/>
                      <a:pt x="3368" y="11196"/>
                      <a:pt x="3607" y="11196"/>
                    </a:cubicBezTo>
                    <a:cubicBezTo>
                      <a:pt x="4179" y="11196"/>
                      <a:pt x="4647" y="10729"/>
                      <a:pt x="4647" y="10156"/>
                    </a:cubicBezTo>
                    <a:cubicBezTo>
                      <a:pt x="4647" y="10027"/>
                      <a:pt x="4653" y="9616"/>
                      <a:pt x="4722" y="9078"/>
                    </a:cubicBezTo>
                    <a:lnTo>
                      <a:pt x="6210" y="9078"/>
                    </a:lnTo>
                    <a:cubicBezTo>
                      <a:pt x="6160" y="9559"/>
                      <a:pt x="6149" y="9942"/>
                      <a:pt x="6149" y="10156"/>
                    </a:cubicBezTo>
                    <a:cubicBezTo>
                      <a:pt x="6149" y="10729"/>
                      <a:pt x="6614" y="11196"/>
                      <a:pt x="7189" y="11196"/>
                    </a:cubicBezTo>
                    <a:cubicBezTo>
                      <a:pt x="7761" y="11196"/>
                      <a:pt x="8230" y="10729"/>
                      <a:pt x="8230" y="10156"/>
                    </a:cubicBezTo>
                    <a:cubicBezTo>
                      <a:pt x="8230" y="10027"/>
                      <a:pt x="8236" y="9616"/>
                      <a:pt x="8305" y="9078"/>
                    </a:cubicBezTo>
                    <a:lnTo>
                      <a:pt x="10563" y="9078"/>
                    </a:lnTo>
                    <a:cubicBezTo>
                      <a:pt x="10634" y="9619"/>
                      <a:pt x="10640" y="10032"/>
                      <a:pt x="10640" y="10156"/>
                    </a:cubicBezTo>
                    <a:cubicBezTo>
                      <a:pt x="10640" y="10729"/>
                      <a:pt x="11105" y="11196"/>
                      <a:pt x="11678" y="11196"/>
                    </a:cubicBezTo>
                    <a:cubicBezTo>
                      <a:pt x="12255" y="11196"/>
                      <a:pt x="12722" y="10729"/>
                      <a:pt x="12722" y="10156"/>
                    </a:cubicBezTo>
                    <a:cubicBezTo>
                      <a:pt x="12722" y="9922"/>
                      <a:pt x="12711" y="9475"/>
                      <a:pt x="12640" y="8904"/>
                    </a:cubicBezTo>
                    <a:lnTo>
                      <a:pt x="12640" y="8904"/>
                    </a:lnTo>
                    <a:cubicBezTo>
                      <a:pt x="12929" y="8931"/>
                      <a:pt x="13240" y="8946"/>
                      <a:pt x="13573" y="8946"/>
                    </a:cubicBezTo>
                    <a:cubicBezTo>
                      <a:pt x="15521" y="8946"/>
                      <a:pt x="16699" y="8444"/>
                      <a:pt x="17340" y="8026"/>
                    </a:cubicBezTo>
                    <a:cubicBezTo>
                      <a:pt x="17719" y="7780"/>
                      <a:pt x="17920" y="7330"/>
                      <a:pt x="17855" y="6880"/>
                    </a:cubicBezTo>
                    <a:cubicBezTo>
                      <a:pt x="17777" y="6305"/>
                      <a:pt x="17575" y="5761"/>
                      <a:pt x="17259" y="5267"/>
                    </a:cubicBezTo>
                    <a:cubicBezTo>
                      <a:pt x="17211" y="5188"/>
                      <a:pt x="17127" y="5145"/>
                      <a:pt x="17041" y="5145"/>
                    </a:cubicBezTo>
                    <a:cubicBezTo>
                      <a:pt x="16993" y="5145"/>
                      <a:pt x="16946" y="5158"/>
                      <a:pt x="16903" y="5185"/>
                    </a:cubicBezTo>
                    <a:cubicBezTo>
                      <a:pt x="16780" y="5262"/>
                      <a:pt x="16742" y="5423"/>
                      <a:pt x="16820" y="5545"/>
                    </a:cubicBezTo>
                    <a:cubicBezTo>
                      <a:pt x="17095" y="5977"/>
                      <a:pt x="17271" y="6452"/>
                      <a:pt x="17340" y="6953"/>
                    </a:cubicBezTo>
                    <a:cubicBezTo>
                      <a:pt x="17377" y="7203"/>
                      <a:pt x="17265" y="7454"/>
                      <a:pt x="17056" y="7589"/>
                    </a:cubicBezTo>
                    <a:cubicBezTo>
                      <a:pt x="15941" y="8315"/>
                      <a:pt x="14395" y="8424"/>
                      <a:pt x="13573" y="8424"/>
                    </a:cubicBezTo>
                    <a:cubicBezTo>
                      <a:pt x="12751" y="8424"/>
                      <a:pt x="11203" y="8315"/>
                      <a:pt x="10086" y="7589"/>
                    </a:cubicBezTo>
                    <a:cubicBezTo>
                      <a:pt x="9879" y="7454"/>
                      <a:pt x="9767" y="7203"/>
                      <a:pt x="9805" y="6953"/>
                    </a:cubicBezTo>
                    <a:cubicBezTo>
                      <a:pt x="9983" y="5675"/>
                      <a:pt x="10850" y="4620"/>
                      <a:pt x="12010" y="4111"/>
                    </a:cubicBezTo>
                    <a:cubicBezTo>
                      <a:pt x="12028" y="4245"/>
                      <a:pt x="12062" y="4376"/>
                      <a:pt x="12103" y="4502"/>
                    </a:cubicBezTo>
                    <a:cubicBezTo>
                      <a:pt x="12142" y="4610"/>
                      <a:pt x="12243" y="4677"/>
                      <a:pt x="12350" y="4677"/>
                    </a:cubicBezTo>
                    <a:cubicBezTo>
                      <a:pt x="12379" y="4677"/>
                      <a:pt x="12408" y="4673"/>
                      <a:pt x="12435" y="4664"/>
                    </a:cubicBezTo>
                    <a:cubicBezTo>
                      <a:pt x="12573" y="4618"/>
                      <a:pt x="12643" y="4468"/>
                      <a:pt x="12597" y="4333"/>
                    </a:cubicBezTo>
                    <a:cubicBezTo>
                      <a:pt x="12556" y="4210"/>
                      <a:pt x="12528" y="4075"/>
                      <a:pt x="12516" y="3930"/>
                    </a:cubicBezTo>
                    <a:cubicBezTo>
                      <a:pt x="12852" y="3835"/>
                      <a:pt x="13206" y="3786"/>
                      <a:pt x="13573" y="3786"/>
                    </a:cubicBezTo>
                    <a:cubicBezTo>
                      <a:pt x="13877" y="3786"/>
                      <a:pt x="14174" y="3821"/>
                      <a:pt x="14467" y="3889"/>
                    </a:cubicBezTo>
                    <a:cubicBezTo>
                      <a:pt x="14481" y="4102"/>
                      <a:pt x="14516" y="4307"/>
                      <a:pt x="14584" y="4502"/>
                    </a:cubicBezTo>
                    <a:cubicBezTo>
                      <a:pt x="14622" y="4610"/>
                      <a:pt x="14722" y="4677"/>
                      <a:pt x="14832" y="4677"/>
                    </a:cubicBezTo>
                    <a:cubicBezTo>
                      <a:pt x="14860" y="4677"/>
                      <a:pt x="14889" y="4673"/>
                      <a:pt x="14917" y="4664"/>
                    </a:cubicBezTo>
                    <a:cubicBezTo>
                      <a:pt x="15053" y="4618"/>
                      <a:pt x="15124" y="4468"/>
                      <a:pt x="15076" y="4333"/>
                    </a:cubicBezTo>
                    <a:cubicBezTo>
                      <a:pt x="15047" y="4248"/>
                      <a:pt x="15027" y="4156"/>
                      <a:pt x="15010" y="4059"/>
                    </a:cubicBezTo>
                    <a:lnTo>
                      <a:pt x="15010" y="4059"/>
                    </a:lnTo>
                    <a:cubicBezTo>
                      <a:pt x="15386" y="4206"/>
                      <a:pt x="15737" y="4411"/>
                      <a:pt x="16047" y="4669"/>
                    </a:cubicBezTo>
                    <a:cubicBezTo>
                      <a:pt x="16095" y="4710"/>
                      <a:pt x="16154" y="4729"/>
                      <a:pt x="16214" y="4729"/>
                    </a:cubicBezTo>
                    <a:cubicBezTo>
                      <a:pt x="16288" y="4729"/>
                      <a:pt x="16363" y="4697"/>
                      <a:pt x="16415" y="4634"/>
                    </a:cubicBezTo>
                    <a:cubicBezTo>
                      <a:pt x="16507" y="4523"/>
                      <a:pt x="16492" y="4360"/>
                      <a:pt x="16380" y="4266"/>
                    </a:cubicBezTo>
                    <a:cubicBezTo>
                      <a:pt x="15972" y="3929"/>
                      <a:pt x="15501" y="3668"/>
                      <a:pt x="14999" y="3498"/>
                    </a:cubicBezTo>
                    <a:cubicBezTo>
                      <a:pt x="15062" y="2897"/>
                      <a:pt x="15348" y="2239"/>
                      <a:pt x="15886" y="1806"/>
                    </a:cubicBezTo>
                    <a:cubicBezTo>
                      <a:pt x="15998" y="1714"/>
                      <a:pt x="16015" y="1550"/>
                      <a:pt x="15924" y="1439"/>
                    </a:cubicBezTo>
                    <a:cubicBezTo>
                      <a:pt x="15872" y="1375"/>
                      <a:pt x="15798" y="1341"/>
                      <a:pt x="15722" y="1341"/>
                    </a:cubicBezTo>
                    <a:cubicBezTo>
                      <a:pt x="15664" y="1341"/>
                      <a:pt x="15607" y="1361"/>
                      <a:pt x="15559" y="1399"/>
                    </a:cubicBezTo>
                    <a:cubicBezTo>
                      <a:pt x="14973" y="1871"/>
                      <a:pt x="14588" y="2616"/>
                      <a:pt x="14490" y="3359"/>
                    </a:cubicBezTo>
                    <a:cubicBezTo>
                      <a:pt x="14277" y="3316"/>
                      <a:pt x="14065" y="3286"/>
                      <a:pt x="13849" y="3272"/>
                    </a:cubicBezTo>
                    <a:cubicBezTo>
                      <a:pt x="13594" y="2901"/>
                      <a:pt x="13306" y="2557"/>
                      <a:pt x="12994" y="2242"/>
                    </a:cubicBezTo>
                    <a:cubicBezTo>
                      <a:pt x="13109" y="2082"/>
                      <a:pt x="13246" y="1933"/>
                      <a:pt x="13406" y="1806"/>
                    </a:cubicBezTo>
                    <a:cubicBezTo>
                      <a:pt x="13517" y="1714"/>
                      <a:pt x="13534" y="1550"/>
                      <a:pt x="13446" y="1439"/>
                    </a:cubicBezTo>
                    <a:cubicBezTo>
                      <a:pt x="13395" y="1375"/>
                      <a:pt x="13318" y="1341"/>
                      <a:pt x="13241" y="1341"/>
                    </a:cubicBezTo>
                    <a:cubicBezTo>
                      <a:pt x="13183" y="1341"/>
                      <a:pt x="13126" y="1361"/>
                      <a:pt x="13079" y="1399"/>
                    </a:cubicBezTo>
                    <a:cubicBezTo>
                      <a:pt x="12904" y="1540"/>
                      <a:pt x="12747" y="1704"/>
                      <a:pt x="12611" y="1885"/>
                    </a:cubicBezTo>
                    <a:cubicBezTo>
                      <a:pt x="11376" y="808"/>
                      <a:pt x="9799" y="147"/>
                      <a:pt x="8100" y="23"/>
                    </a:cubicBezTo>
                    <a:cubicBezTo>
                      <a:pt x="8091" y="22"/>
                      <a:pt x="8083" y="21"/>
                      <a:pt x="8072" y="21"/>
                    </a:cubicBezTo>
                    <a:cubicBezTo>
                      <a:pt x="7888" y="8"/>
                      <a:pt x="7700" y="0"/>
                      <a:pt x="7512" y="0"/>
                    </a:cubicBezTo>
                    <a:close/>
                    <a:moveTo>
                      <a:pt x="12126" y="9011"/>
                    </a:moveTo>
                    <a:cubicBezTo>
                      <a:pt x="12191" y="9558"/>
                      <a:pt x="12200" y="9982"/>
                      <a:pt x="12200" y="10156"/>
                    </a:cubicBezTo>
                    <a:cubicBezTo>
                      <a:pt x="12200" y="10442"/>
                      <a:pt x="11967" y="10675"/>
                      <a:pt x="11678" y="10675"/>
                    </a:cubicBezTo>
                    <a:cubicBezTo>
                      <a:pt x="11395" y="10675"/>
                      <a:pt x="11161" y="10442"/>
                      <a:pt x="11161" y="10156"/>
                    </a:cubicBezTo>
                    <a:cubicBezTo>
                      <a:pt x="11161" y="10028"/>
                      <a:pt x="11155" y="9618"/>
                      <a:pt x="11088" y="9078"/>
                    </a:cubicBezTo>
                    <a:lnTo>
                      <a:pt x="11470" y="9078"/>
                    </a:lnTo>
                    <a:cubicBezTo>
                      <a:pt x="11694" y="9078"/>
                      <a:pt x="11912" y="9055"/>
                      <a:pt x="12126" y="9011"/>
                    </a:cubicBezTo>
                    <a:close/>
                    <a:moveTo>
                      <a:pt x="8104" y="7537"/>
                    </a:moveTo>
                    <a:cubicBezTo>
                      <a:pt x="7972" y="7963"/>
                      <a:pt x="7884" y="8385"/>
                      <a:pt x="7825" y="8762"/>
                    </a:cubicBezTo>
                    <a:cubicBezTo>
                      <a:pt x="7822" y="8772"/>
                      <a:pt x="7821" y="8783"/>
                      <a:pt x="7819" y="8793"/>
                    </a:cubicBezTo>
                    <a:cubicBezTo>
                      <a:pt x="7718" y="9471"/>
                      <a:pt x="7707" y="10002"/>
                      <a:pt x="7707" y="10156"/>
                    </a:cubicBezTo>
                    <a:cubicBezTo>
                      <a:pt x="7707" y="10442"/>
                      <a:pt x="7474" y="10675"/>
                      <a:pt x="7189" y="10675"/>
                    </a:cubicBezTo>
                    <a:cubicBezTo>
                      <a:pt x="6903" y="10675"/>
                      <a:pt x="6670" y="10442"/>
                      <a:pt x="6670" y="10156"/>
                    </a:cubicBezTo>
                    <a:cubicBezTo>
                      <a:pt x="6670" y="9836"/>
                      <a:pt x="6698" y="8739"/>
                      <a:pt x="7022" y="7537"/>
                    </a:cubicBezTo>
                    <a:close/>
                    <a:moveTo>
                      <a:pt x="9384" y="7537"/>
                    </a:moveTo>
                    <a:cubicBezTo>
                      <a:pt x="9474" y="7733"/>
                      <a:pt x="9617" y="7904"/>
                      <a:pt x="9805" y="8026"/>
                    </a:cubicBezTo>
                    <a:cubicBezTo>
                      <a:pt x="10075" y="8203"/>
                      <a:pt x="10442" y="8394"/>
                      <a:pt x="10922" y="8556"/>
                    </a:cubicBezTo>
                    <a:lnTo>
                      <a:pt x="8388" y="8556"/>
                    </a:lnTo>
                    <a:cubicBezTo>
                      <a:pt x="8451" y="8232"/>
                      <a:pt x="8535" y="7883"/>
                      <a:pt x="8654" y="7537"/>
                    </a:cubicBezTo>
                    <a:close/>
                    <a:moveTo>
                      <a:pt x="6483" y="7537"/>
                    </a:moveTo>
                    <a:cubicBezTo>
                      <a:pt x="6391" y="7894"/>
                      <a:pt x="6325" y="8239"/>
                      <a:pt x="6275" y="8556"/>
                    </a:cubicBezTo>
                    <a:lnTo>
                      <a:pt x="4804" y="8556"/>
                    </a:lnTo>
                    <a:cubicBezTo>
                      <a:pt x="4868" y="8232"/>
                      <a:pt x="4952" y="7883"/>
                      <a:pt x="5070" y="7537"/>
                    </a:cubicBezTo>
                    <a:close/>
                    <a:moveTo>
                      <a:pt x="1519" y="7535"/>
                    </a:moveTo>
                    <a:lnTo>
                      <a:pt x="1519" y="7535"/>
                    </a:lnTo>
                    <a:cubicBezTo>
                      <a:pt x="1542" y="7537"/>
                      <a:pt x="1565" y="7537"/>
                      <a:pt x="1588" y="7537"/>
                    </a:cubicBezTo>
                    <a:lnTo>
                      <a:pt x="2902" y="7537"/>
                    </a:lnTo>
                    <a:cubicBezTo>
                      <a:pt x="2822" y="7845"/>
                      <a:pt x="2762" y="8142"/>
                      <a:pt x="2716" y="8424"/>
                    </a:cubicBezTo>
                    <a:cubicBezTo>
                      <a:pt x="2201" y="8254"/>
                      <a:pt x="1771" y="7930"/>
                      <a:pt x="1519" y="7535"/>
                    </a:cubicBezTo>
                    <a:close/>
                    <a:moveTo>
                      <a:pt x="7512" y="522"/>
                    </a:moveTo>
                    <a:cubicBezTo>
                      <a:pt x="7549" y="522"/>
                      <a:pt x="7589" y="524"/>
                      <a:pt x="7629" y="525"/>
                    </a:cubicBezTo>
                    <a:cubicBezTo>
                      <a:pt x="7505" y="805"/>
                      <a:pt x="7437" y="1108"/>
                      <a:pt x="7437" y="1422"/>
                    </a:cubicBezTo>
                    <a:cubicBezTo>
                      <a:pt x="7437" y="2641"/>
                      <a:pt x="8430" y="3633"/>
                      <a:pt x="9649" y="3633"/>
                    </a:cubicBezTo>
                    <a:cubicBezTo>
                      <a:pt x="10232" y="3633"/>
                      <a:pt x="10784" y="3408"/>
                      <a:pt x="11201" y="2997"/>
                    </a:cubicBezTo>
                    <a:cubicBezTo>
                      <a:pt x="11508" y="2696"/>
                      <a:pt x="11712" y="2319"/>
                      <a:pt x="11807" y="1908"/>
                    </a:cubicBezTo>
                    <a:cubicBezTo>
                      <a:pt x="11987" y="2041"/>
                      <a:pt x="12163" y="2182"/>
                      <a:pt x="12332" y="2333"/>
                    </a:cubicBezTo>
                    <a:cubicBezTo>
                      <a:pt x="12134" y="2716"/>
                      <a:pt x="12017" y="3139"/>
                      <a:pt x="11990" y="3555"/>
                    </a:cubicBezTo>
                    <a:cubicBezTo>
                      <a:pt x="11528" y="3730"/>
                      <a:pt x="11100" y="3982"/>
                      <a:pt x="10721" y="4304"/>
                    </a:cubicBezTo>
                    <a:cubicBezTo>
                      <a:pt x="9937" y="4968"/>
                      <a:pt x="9428" y="5885"/>
                      <a:pt x="9287" y="6880"/>
                    </a:cubicBezTo>
                    <a:cubicBezTo>
                      <a:pt x="9281" y="6925"/>
                      <a:pt x="9278" y="6970"/>
                      <a:pt x="9276" y="7015"/>
                    </a:cubicBezTo>
                    <a:lnTo>
                      <a:pt x="1588" y="7015"/>
                    </a:lnTo>
                    <a:cubicBezTo>
                      <a:pt x="1282" y="7015"/>
                      <a:pt x="995" y="6877"/>
                      <a:pt x="805" y="6636"/>
                    </a:cubicBezTo>
                    <a:cubicBezTo>
                      <a:pt x="616" y="6397"/>
                      <a:pt x="544" y="6092"/>
                      <a:pt x="616" y="5798"/>
                    </a:cubicBezTo>
                    <a:cubicBezTo>
                      <a:pt x="782" y="5085"/>
                      <a:pt x="1071" y="4403"/>
                      <a:pt x="1466" y="3781"/>
                    </a:cubicBezTo>
                    <a:cubicBezTo>
                      <a:pt x="1918" y="4141"/>
                      <a:pt x="2473" y="4337"/>
                      <a:pt x="3059" y="4337"/>
                    </a:cubicBezTo>
                    <a:cubicBezTo>
                      <a:pt x="4477" y="4337"/>
                      <a:pt x="5627" y="3186"/>
                      <a:pt x="5627" y="1770"/>
                    </a:cubicBezTo>
                    <a:cubicBezTo>
                      <a:pt x="5627" y="1444"/>
                      <a:pt x="5564" y="1121"/>
                      <a:pt x="5443" y="818"/>
                    </a:cubicBezTo>
                    <a:cubicBezTo>
                      <a:pt x="6112" y="624"/>
                      <a:pt x="6807" y="522"/>
                      <a:pt x="7512" y="522"/>
                    </a:cubicBezTo>
                    <a:close/>
                    <a:moveTo>
                      <a:pt x="6557" y="3336"/>
                    </a:moveTo>
                    <a:cubicBezTo>
                      <a:pt x="5644" y="3336"/>
                      <a:pt x="4903" y="4078"/>
                      <a:pt x="4903" y="4989"/>
                    </a:cubicBezTo>
                    <a:cubicBezTo>
                      <a:pt x="4903" y="5898"/>
                      <a:pt x="5644" y="6639"/>
                      <a:pt x="6557" y="6639"/>
                    </a:cubicBezTo>
                    <a:cubicBezTo>
                      <a:pt x="7465" y="6639"/>
                      <a:pt x="8207" y="5898"/>
                      <a:pt x="8207" y="4989"/>
                    </a:cubicBezTo>
                    <a:cubicBezTo>
                      <a:pt x="8207" y="4078"/>
                      <a:pt x="7465" y="3336"/>
                      <a:pt x="6557" y="3336"/>
                    </a:cubicBezTo>
                    <a:close/>
                    <a:moveTo>
                      <a:pt x="6557" y="3858"/>
                    </a:moveTo>
                    <a:cubicBezTo>
                      <a:pt x="7178" y="3858"/>
                      <a:pt x="7684" y="4364"/>
                      <a:pt x="7684" y="4989"/>
                    </a:cubicBezTo>
                    <a:cubicBezTo>
                      <a:pt x="7684" y="5611"/>
                      <a:pt x="7178" y="6117"/>
                      <a:pt x="6557" y="6117"/>
                    </a:cubicBezTo>
                    <a:cubicBezTo>
                      <a:pt x="5932" y="6117"/>
                      <a:pt x="5425" y="5611"/>
                      <a:pt x="5425" y="4989"/>
                    </a:cubicBezTo>
                    <a:cubicBezTo>
                      <a:pt x="5425" y="4364"/>
                      <a:pt x="5932" y="3858"/>
                      <a:pt x="6557" y="3858"/>
                    </a:cubicBezTo>
                    <a:close/>
                    <a:moveTo>
                      <a:pt x="4949" y="984"/>
                    </a:moveTo>
                    <a:cubicBezTo>
                      <a:pt x="5053" y="1231"/>
                      <a:pt x="5104" y="1500"/>
                      <a:pt x="5104" y="1770"/>
                    </a:cubicBezTo>
                    <a:cubicBezTo>
                      <a:pt x="5104" y="2897"/>
                      <a:pt x="4187" y="3815"/>
                      <a:pt x="3059" y="3815"/>
                    </a:cubicBezTo>
                    <a:cubicBezTo>
                      <a:pt x="2581" y="3815"/>
                      <a:pt x="2128" y="3652"/>
                      <a:pt x="1762" y="3350"/>
                    </a:cubicBezTo>
                    <a:cubicBezTo>
                      <a:pt x="2130" y="2861"/>
                      <a:pt x="2563" y="2415"/>
                      <a:pt x="3059" y="2031"/>
                    </a:cubicBezTo>
                    <a:cubicBezTo>
                      <a:pt x="3630" y="1587"/>
                      <a:pt x="4270" y="1236"/>
                      <a:pt x="4949" y="984"/>
                    </a:cubicBezTo>
                    <a:close/>
                    <a:moveTo>
                      <a:pt x="12726" y="2716"/>
                    </a:moveTo>
                    <a:cubicBezTo>
                      <a:pt x="12896" y="2894"/>
                      <a:pt x="13057" y="3081"/>
                      <a:pt x="13209" y="3279"/>
                    </a:cubicBezTo>
                    <a:cubicBezTo>
                      <a:pt x="12981" y="3298"/>
                      <a:pt x="12755" y="3333"/>
                      <a:pt x="12534" y="3386"/>
                    </a:cubicBezTo>
                    <a:cubicBezTo>
                      <a:pt x="12567" y="3163"/>
                      <a:pt x="12630" y="2935"/>
                      <a:pt x="12726" y="2716"/>
                    </a:cubicBezTo>
                    <a:close/>
                    <a:moveTo>
                      <a:pt x="8198" y="554"/>
                    </a:moveTo>
                    <a:cubicBezTo>
                      <a:pt x="9330" y="657"/>
                      <a:pt x="10396" y="1016"/>
                      <a:pt x="11330" y="1588"/>
                    </a:cubicBezTo>
                    <a:cubicBezTo>
                      <a:pt x="11246" y="2440"/>
                      <a:pt x="10517" y="3112"/>
                      <a:pt x="9649" y="3112"/>
                    </a:cubicBezTo>
                    <a:cubicBezTo>
                      <a:pt x="8717" y="3112"/>
                      <a:pt x="7959" y="2354"/>
                      <a:pt x="7959" y="1422"/>
                    </a:cubicBezTo>
                    <a:cubicBezTo>
                      <a:pt x="7959" y="1114"/>
                      <a:pt x="8043" y="816"/>
                      <a:pt x="8198" y="5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5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همه چیز درباره اینفوگرافیک حشرات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1825" name="Google Shape;1825;p50"/>
          <p:cNvGrpSpPr/>
          <p:nvPr/>
        </p:nvGrpSpPr>
        <p:grpSpPr>
          <a:xfrm>
            <a:off x="2749245" y="1974176"/>
            <a:ext cx="3645510" cy="1942100"/>
            <a:chOff x="-9337587" y="1629339"/>
            <a:chExt cx="15336601" cy="8170382"/>
          </a:xfrm>
        </p:grpSpPr>
        <p:sp>
          <p:nvSpPr>
            <p:cNvPr id="1826" name="Google Shape;1826;p50"/>
            <p:cNvSpPr/>
            <p:nvPr/>
          </p:nvSpPr>
          <p:spPr>
            <a:xfrm>
              <a:off x="-323174" y="5624882"/>
              <a:ext cx="3177860" cy="709319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27" name="Google Shape;1827;p50"/>
            <p:cNvSpPr/>
            <p:nvPr/>
          </p:nvSpPr>
          <p:spPr>
            <a:xfrm>
              <a:off x="-3587302" y="1901969"/>
              <a:ext cx="8850155" cy="6681103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28" name="Google Shape;1828;p50"/>
            <p:cNvSpPr/>
            <p:nvPr/>
          </p:nvSpPr>
          <p:spPr>
            <a:xfrm>
              <a:off x="2868540" y="7159936"/>
              <a:ext cx="2383180" cy="174885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29" name="Google Shape;1829;p50"/>
            <p:cNvSpPr/>
            <p:nvPr/>
          </p:nvSpPr>
          <p:spPr>
            <a:xfrm>
              <a:off x="4003909" y="6548923"/>
              <a:ext cx="1228308" cy="669996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30" name="Google Shape;1830;p50"/>
            <p:cNvSpPr/>
            <p:nvPr/>
          </p:nvSpPr>
          <p:spPr>
            <a:xfrm>
              <a:off x="2836039" y="6098801"/>
              <a:ext cx="606284" cy="684285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31" name="Google Shape;1831;p50"/>
            <p:cNvSpPr/>
            <p:nvPr/>
          </p:nvSpPr>
          <p:spPr>
            <a:xfrm>
              <a:off x="2074774" y="6176158"/>
              <a:ext cx="1164220" cy="925488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32" name="Google Shape;1832;p50"/>
            <p:cNvSpPr/>
            <p:nvPr/>
          </p:nvSpPr>
          <p:spPr>
            <a:xfrm>
              <a:off x="-408589" y="7176159"/>
              <a:ext cx="488369" cy="849689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33" name="Google Shape;1833;p50"/>
            <p:cNvSpPr/>
            <p:nvPr/>
          </p:nvSpPr>
          <p:spPr>
            <a:xfrm>
              <a:off x="3995583" y="3659101"/>
              <a:ext cx="574697" cy="898789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34" name="Google Shape;1834;p50"/>
            <p:cNvSpPr/>
            <p:nvPr/>
          </p:nvSpPr>
          <p:spPr>
            <a:xfrm>
              <a:off x="4991711" y="8659104"/>
              <a:ext cx="1007304" cy="761857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35" name="Google Shape;1835;p50"/>
            <p:cNvSpPr/>
            <p:nvPr/>
          </p:nvSpPr>
          <p:spPr>
            <a:xfrm>
              <a:off x="3711512" y="5294288"/>
              <a:ext cx="500402" cy="828201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36" name="Google Shape;1836;p50"/>
            <p:cNvSpPr/>
            <p:nvPr/>
          </p:nvSpPr>
          <p:spPr>
            <a:xfrm>
              <a:off x="3354060" y="6419672"/>
              <a:ext cx="398334" cy="488691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37" name="Google Shape;1837;p50"/>
            <p:cNvSpPr/>
            <p:nvPr/>
          </p:nvSpPr>
          <p:spPr>
            <a:xfrm>
              <a:off x="-556211" y="1908630"/>
              <a:ext cx="558957" cy="350254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38" name="Google Shape;1838;p50"/>
            <p:cNvSpPr/>
            <p:nvPr/>
          </p:nvSpPr>
          <p:spPr>
            <a:xfrm>
              <a:off x="-2090773" y="1775404"/>
              <a:ext cx="529196" cy="190760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39" name="Google Shape;1839;p50"/>
            <p:cNvSpPr/>
            <p:nvPr/>
          </p:nvSpPr>
          <p:spPr>
            <a:xfrm>
              <a:off x="-3046074" y="3055125"/>
              <a:ext cx="248885" cy="24888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40" name="Google Shape;1840;p50"/>
            <p:cNvSpPr/>
            <p:nvPr/>
          </p:nvSpPr>
          <p:spPr>
            <a:xfrm>
              <a:off x="3231793" y="7020908"/>
              <a:ext cx="462744" cy="177007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41" name="Google Shape;1841;p50"/>
            <p:cNvSpPr/>
            <p:nvPr/>
          </p:nvSpPr>
          <p:spPr>
            <a:xfrm>
              <a:off x="2466768" y="1961544"/>
              <a:ext cx="563362" cy="117808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42" name="Google Shape;1842;p50"/>
            <p:cNvSpPr/>
            <p:nvPr/>
          </p:nvSpPr>
          <p:spPr>
            <a:xfrm>
              <a:off x="4123705" y="9026120"/>
              <a:ext cx="270158" cy="209239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43" name="Google Shape;1843;p50"/>
            <p:cNvSpPr/>
            <p:nvPr/>
          </p:nvSpPr>
          <p:spPr>
            <a:xfrm>
              <a:off x="1624548" y="5834659"/>
              <a:ext cx="176416" cy="275154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44" name="Google Shape;1844;p50"/>
            <p:cNvSpPr/>
            <p:nvPr/>
          </p:nvSpPr>
          <p:spPr>
            <a:xfrm>
              <a:off x="623746" y="1733126"/>
              <a:ext cx="345420" cy="142143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45" name="Google Shape;1845;p50"/>
            <p:cNvSpPr/>
            <p:nvPr/>
          </p:nvSpPr>
          <p:spPr>
            <a:xfrm>
              <a:off x="-1751908" y="1735114"/>
              <a:ext cx="253505" cy="119742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46" name="Google Shape;1846;p50"/>
            <p:cNvSpPr/>
            <p:nvPr/>
          </p:nvSpPr>
          <p:spPr>
            <a:xfrm>
              <a:off x="3579683" y="7031276"/>
              <a:ext cx="274832" cy="164706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47" name="Google Shape;1847;p50"/>
            <p:cNvSpPr/>
            <p:nvPr/>
          </p:nvSpPr>
          <p:spPr>
            <a:xfrm>
              <a:off x="3669879" y="4884941"/>
              <a:ext cx="145635" cy="201665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48" name="Google Shape;1848;p50"/>
            <p:cNvSpPr/>
            <p:nvPr/>
          </p:nvSpPr>
          <p:spPr>
            <a:xfrm>
              <a:off x="3653924" y="5738124"/>
              <a:ext cx="162503" cy="20902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49" name="Google Shape;1849;p50"/>
            <p:cNvSpPr/>
            <p:nvPr/>
          </p:nvSpPr>
          <p:spPr>
            <a:xfrm>
              <a:off x="-932196" y="1727593"/>
              <a:ext cx="239591" cy="101692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50" name="Google Shape;1850;p50"/>
            <p:cNvSpPr/>
            <p:nvPr/>
          </p:nvSpPr>
          <p:spPr>
            <a:xfrm>
              <a:off x="5661598" y="7762246"/>
              <a:ext cx="159172" cy="172011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51" name="Google Shape;1851;p50"/>
            <p:cNvSpPr/>
            <p:nvPr/>
          </p:nvSpPr>
          <p:spPr>
            <a:xfrm>
              <a:off x="4218467" y="6290314"/>
              <a:ext cx="141982" cy="171474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52" name="Google Shape;1852;p50"/>
            <p:cNvSpPr/>
            <p:nvPr/>
          </p:nvSpPr>
          <p:spPr>
            <a:xfrm>
              <a:off x="-646245" y="1710886"/>
              <a:ext cx="187429" cy="107762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53" name="Google Shape;1853;p50"/>
            <p:cNvSpPr/>
            <p:nvPr/>
          </p:nvSpPr>
          <p:spPr>
            <a:xfrm>
              <a:off x="4333696" y="2176962"/>
              <a:ext cx="174214" cy="8982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54" name="Google Shape;1854;p50"/>
            <p:cNvSpPr/>
            <p:nvPr/>
          </p:nvSpPr>
          <p:spPr>
            <a:xfrm>
              <a:off x="991674" y="1812793"/>
              <a:ext cx="175235" cy="100940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55" name="Google Shape;1855;p50"/>
            <p:cNvSpPr/>
            <p:nvPr/>
          </p:nvSpPr>
          <p:spPr>
            <a:xfrm>
              <a:off x="3872349" y="6685963"/>
              <a:ext cx="167177" cy="8643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56" name="Google Shape;1856;p50"/>
            <p:cNvSpPr/>
            <p:nvPr/>
          </p:nvSpPr>
          <p:spPr>
            <a:xfrm>
              <a:off x="-416915" y="1731300"/>
              <a:ext cx="133279" cy="85469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57" name="Google Shape;1857;p50"/>
            <p:cNvSpPr/>
            <p:nvPr/>
          </p:nvSpPr>
          <p:spPr>
            <a:xfrm>
              <a:off x="-5325194" y="1748060"/>
              <a:ext cx="1117806" cy="204243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58" name="Google Shape;1858;p50"/>
            <p:cNvSpPr/>
            <p:nvPr/>
          </p:nvSpPr>
          <p:spPr>
            <a:xfrm>
              <a:off x="-9337587" y="1629339"/>
              <a:ext cx="6946103" cy="8170382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59" name="Google Shape;1859;p50"/>
            <p:cNvSpPr/>
            <p:nvPr/>
          </p:nvSpPr>
          <p:spPr>
            <a:xfrm>
              <a:off x="-6441064" y="1848248"/>
              <a:ext cx="608110" cy="196991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60" name="Google Shape;1860;p50"/>
            <p:cNvSpPr/>
            <p:nvPr/>
          </p:nvSpPr>
          <p:spPr>
            <a:xfrm>
              <a:off x="-3082281" y="2424666"/>
              <a:ext cx="458661" cy="205372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61" name="Google Shape;1861;p50"/>
            <p:cNvSpPr/>
            <p:nvPr/>
          </p:nvSpPr>
          <p:spPr>
            <a:xfrm>
              <a:off x="-6716808" y="4980939"/>
              <a:ext cx="566370" cy="243029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62" name="Google Shape;1862;p50"/>
            <p:cNvSpPr/>
            <p:nvPr/>
          </p:nvSpPr>
          <p:spPr>
            <a:xfrm>
              <a:off x="-5797714" y="1782119"/>
              <a:ext cx="348159" cy="240719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63" name="Google Shape;1863;p50"/>
            <p:cNvSpPr/>
            <p:nvPr/>
          </p:nvSpPr>
          <p:spPr>
            <a:xfrm>
              <a:off x="-6209907" y="5183894"/>
              <a:ext cx="354659" cy="158904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64" name="Google Shape;1864;p50"/>
            <p:cNvSpPr/>
            <p:nvPr/>
          </p:nvSpPr>
          <p:spPr>
            <a:xfrm>
              <a:off x="-5708593" y="2479568"/>
              <a:ext cx="278538" cy="138651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65" name="Google Shape;1865;p50"/>
            <p:cNvSpPr/>
            <p:nvPr/>
          </p:nvSpPr>
          <p:spPr>
            <a:xfrm>
              <a:off x="-5997338" y="1804037"/>
              <a:ext cx="202524" cy="96320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66" name="Google Shape;1866;p50"/>
            <p:cNvSpPr/>
            <p:nvPr/>
          </p:nvSpPr>
          <p:spPr>
            <a:xfrm>
              <a:off x="-5820008" y="5260875"/>
              <a:ext cx="127263" cy="95246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67" name="Google Shape;1867;p50"/>
            <p:cNvSpPr/>
            <p:nvPr/>
          </p:nvSpPr>
          <p:spPr>
            <a:xfrm>
              <a:off x="-4972416" y="9538825"/>
              <a:ext cx="134676" cy="84287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68" name="Google Shape;1868;p50"/>
            <p:cNvSpPr/>
            <p:nvPr/>
          </p:nvSpPr>
          <p:spPr>
            <a:xfrm>
              <a:off x="-6391856" y="5273929"/>
              <a:ext cx="120709" cy="8224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69" name="Google Shape;1869;p50"/>
            <p:cNvSpPr/>
            <p:nvPr/>
          </p:nvSpPr>
          <p:spPr>
            <a:xfrm>
              <a:off x="5300278" y="6861681"/>
              <a:ext cx="101799" cy="115068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70" name="Google Shape;1870;p50"/>
            <p:cNvSpPr/>
            <p:nvPr/>
          </p:nvSpPr>
          <p:spPr>
            <a:xfrm>
              <a:off x="-617452" y="2276452"/>
              <a:ext cx="117969" cy="8144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71" name="Google Shape;1871;p50"/>
            <p:cNvSpPr/>
            <p:nvPr/>
          </p:nvSpPr>
          <p:spPr>
            <a:xfrm>
              <a:off x="3748632" y="6712608"/>
              <a:ext cx="107709" cy="80204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72" name="Google Shape;1872;p50"/>
            <p:cNvSpPr/>
            <p:nvPr/>
          </p:nvSpPr>
          <p:spPr>
            <a:xfrm>
              <a:off x="4515430" y="3652440"/>
              <a:ext cx="99006" cy="90679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73" name="Google Shape;1873;p50"/>
            <p:cNvSpPr/>
            <p:nvPr/>
          </p:nvSpPr>
          <p:spPr>
            <a:xfrm>
              <a:off x="-2208689" y="3791360"/>
              <a:ext cx="115176" cy="27112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74" name="Google Shape;1874;p50"/>
            <p:cNvSpPr/>
            <p:nvPr/>
          </p:nvSpPr>
          <p:spPr>
            <a:xfrm>
              <a:off x="-1437217" y="4234175"/>
              <a:ext cx="201504" cy="97556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75" name="Google Shape;1875;p50"/>
            <p:cNvSpPr/>
            <p:nvPr/>
          </p:nvSpPr>
          <p:spPr>
            <a:xfrm>
              <a:off x="-973937" y="4260820"/>
              <a:ext cx="108676" cy="80795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876" name="Google Shape;1876;p50"/>
            <p:cNvSpPr/>
            <p:nvPr/>
          </p:nvSpPr>
          <p:spPr>
            <a:xfrm>
              <a:off x="-2499206" y="3969550"/>
              <a:ext cx="96535" cy="82030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1877" name="Google Shape;1877;p50"/>
          <p:cNvGrpSpPr/>
          <p:nvPr/>
        </p:nvGrpSpPr>
        <p:grpSpPr>
          <a:xfrm>
            <a:off x="720000" y="1414150"/>
            <a:ext cx="1884600" cy="1013619"/>
            <a:chOff x="720000" y="1414150"/>
            <a:chExt cx="1884600" cy="1013619"/>
          </a:xfrm>
        </p:grpSpPr>
        <p:sp>
          <p:nvSpPr>
            <p:cNvPr id="1878" name="Google Shape;1878;p50"/>
            <p:cNvSpPr txBox="1"/>
            <p:nvPr/>
          </p:nvSpPr>
          <p:spPr>
            <a:xfrm>
              <a:off x="720000" y="1414150"/>
              <a:ext cx="18846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5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آمریکا</a:t>
              </a:r>
              <a:endParaRPr sz="25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1879" name="Google Shape;1879;p50"/>
            <p:cNvSpPr txBox="1"/>
            <p:nvPr/>
          </p:nvSpPr>
          <p:spPr>
            <a:xfrm>
              <a:off x="720000" y="1855069"/>
              <a:ext cx="18846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</p:grpSp>
      <p:grpSp>
        <p:nvGrpSpPr>
          <p:cNvPr id="1880" name="Google Shape;1880;p50"/>
          <p:cNvGrpSpPr/>
          <p:nvPr/>
        </p:nvGrpSpPr>
        <p:grpSpPr>
          <a:xfrm>
            <a:off x="720000" y="3463569"/>
            <a:ext cx="1884600" cy="1013555"/>
            <a:chOff x="720000" y="3463569"/>
            <a:chExt cx="1884600" cy="1013555"/>
          </a:xfrm>
        </p:grpSpPr>
        <p:sp>
          <p:nvSpPr>
            <p:cNvPr id="1881" name="Google Shape;1881;p50"/>
            <p:cNvSpPr txBox="1"/>
            <p:nvPr/>
          </p:nvSpPr>
          <p:spPr>
            <a:xfrm>
              <a:off x="720000" y="3463569"/>
              <a:ext cx="18846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5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آفریقا</a:t>
              </a:r>
              <a:endParaRPr sz="25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1882" name="Google Shape;1882;p50"/>
            <p:cNvSpPr txBox="1"/>
            <p:nvPr/>
          </p:nvSpPr>
          <p:spPr>
            <a:xfrm>
              <a:off x="720000" y="3904425"/>
              <a:ext cx="18846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</p:grpSp>
      <p:grpSp>
        <p:nvGrpSpPr>
          <p:cNvPr id="1883" name="Google Shape;1883;p50"/>
          <p:cNvGrpSpPr/>
          <p:nvPr/>
        </p:nvGrpSpPr>
        <p:grpSpPr>
          <a:xfrm>
            <a:off x="6539400" y="3463569"/>
            <a:ext cx="1883700" cy="1013572"/>
            <a:chOff x="6539400" y="3463569"/>
            <a:chExt cx="1883700" cy="1013572"/>
          </a:xfrm>
        </p:grpSpPr>
        <p:sp>
          <p:nvSpPr>
            <p:cNvPr id="1884" name="Google Shape;1884;p50"/>
            <p:cNvSpPr txBox="1"/>
            <p:nvPr/>
          </p:nvSpPr>
          <p:spPr>
            <a:xfrm>
              <a:off x="6539400" y="3463569"/>
              <a:ext cx="18837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5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اقیانوسیه</a:t>
              </a:r>
              <a:endParaRPr sz="25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1885" name="Google Shape;1885;p50"/>
            <p:cNvSpPr txBox="1"/>
            <p:nvPr/>
          </p:nvSpPr>
          <p:spPr>
            <a:xfrm>
              <a:off x="6539400" y="3904442"/>
              <a:ext cx="18837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</p:grpSp>
      <p:grpSp>
        <p:nvGrpSpPr>
          <p:cNvPr id="1886" name="Google Shape;1886;p50"/>
          <p:cNvGrpSpPr/>
          <p:nvPr/>
        </p:nvGrpSpPr>
        <p:grpSpPr>
          <a:xfrm>
            <a:off x="6539400" y="1414150"/>
            <a:ext cx="1883700" cy="1013576"/>
            <a:chOff x="6539400" y="1414150"/>
            <a:chExt cx="1883700" cy="1013576"/>
          </a:xfrm>
        </p:grpSpPr>
        <p:sp>
          <p:nvSpPr>
            <p:cNvPr id="1887" name="Google Shape;1887;p50"/>
            <p:cNvSpPr txBox="1"/>
            <p:nvPr/>
          </p:nvSpPr>
          <p:spPr>
            <a:xfrm>
              <a:off x="6539400" y="1414150"/>
              <a:ext cx="18837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5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آسیا</a:t>
              </a:r>
              <a:endParaRPr sz="25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1888" name="Google Shape;1888;p50"/>
            <p:cNvSpPr txBox="1"/>
            <p:nvPr/>
          </p:nvSpPr>
          <p:spPr>
            <a:xfrm>
              <a:off x="6539400" y="1855026"/>
              <a:ext cx="18837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</p:grpSp>
      <p:cxnSp>
        <p:nvCxnSpPr>
          <p:cNvPr id="1889" name="Google Shape;1889;p50"/>
          <p:cNvCxnSpPr/>
          <p:nvPr/>
        </p:nvCxnSpPr>
        <p:spPr>
          <a:xfrm>
            <a:off x="2604600" y="1647250"/>
            <a:ext cx="726300" cy="695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890" name="Google Shape;1890;p50"/>
          <p:cNvCxnSpPr/>
          <p:nvPr/>
        </p:nvCxnSpPr>
        <p:spPr>
          <a:xfrm rot="10800000" flipH="1">
            <a:off x="2604600" y="2849469"/>
            <a:ext cx="1726800" cy="847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891" name="Google Shape;1891;p50"/>
          <p:cNvCxnSpPr>
            <a:stCxn id="1887" idx="1"/>
          </p:cNvCxnSpPr>
          <p:nvPr/>
        </p:nvCxnSpPr>
        <p:spPr>
          <a:xfrm flipH="1">
            <a:off x="5484000" y="1647250"/>
            <a:ext cx="1055400" cy="804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892" name="Google Shape;1892;p50"/>
          <p:cNvCxnSpPr>
            <a:stCxn id="1884" idx="1"/>
          </p:cNvCxnSpPr>
          <p:nvPr/>
        </p:nvCxnSpPr>
        <p:spPr>
          <a:xfrm rot="10800000">
            <a:off x="6015900" y="3457569"/>
            <a:ext cx="523500" cy="239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همه چیز درباره اینفوگرافیک حشرات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329" name="Google Shape;329;p24"/>
          <p:cNvGrpSpPr/>
          <p:nvPr/>
        </p:nvGrpSpPr>
        <p:grpSpPr>
          <a:xfrm>
            <a:off x="3418179" y="2274810"/>
            <a:ext cx="2307642" cy="1441696"/>
            <a:chOff x="5226661" y="1966736"/>
            <a:chExt cx="2691127" cy="1681278"/>
          </a:xfrm>
        </p:grpSpPr>
        <p:sp>
          <p:nvSpPr>
            <p:cNvPr id="330" name="Google Shape;330;p24"/>
            <p:cNvSpPr/>
            <p:nvPr/>
          </p:nvSpPr>
          <p:spPr>
            <a:xfrm>
              <a:off x="5226726" y="1966736"/>
              <a:ext cx="2691062" cy="1681191"/>
            </a:xfrm>
            <a:custGeom>
              <a:avLst/>
              <a:gdLst/>
              <a:ahLst/>
              <a:cxnLst/>
              <a:rect l="l" t="t" r="r" b="b"/>
              <a:pathLst>
                <a:path w="17921" h="11196" extrusionOk="0">
                  <a:moveTo>
                    <a:pt x="863" y="7352"/>
                  </a:moveTo>
                  <a:cubicBezTo>
                    <a:pt x="1102" y="8089"/>
                    <a:pt x="1777" y="8693"/>
                    <a:pt x="2642" y="8947"/>
                  </a:cubicBezTo>
                  <a:cubicBezTo>
                    <a:pt x="2611" y="9195"/>
                    <a:pt x="2596" y="9419"/>
                    <a:pt x="2584" y="9610"/>
                  </a:cubicBezTo>
                  <a:cubicBezTo>
                    <a:pt x="2575" y="9755"/>
                    <a:pt x="2684" y="9876"/>
                    <a:pt x="2828" y="9886"/>
                  </a:cubicBezTo>
                  <a:lnTo>
                    <a:pt x="2834" y="9886"/>
                  </a:lnTo>
                  <a:cubicBezTo>
                    <a:pt x="2829" y="9997"/>
                    <a:pt x="2828" y="10088"/>
                    <a:pt x="2828" y="10156"/>
                  </a:cubicBezTo>
                  <a:cubicBezTo>
                    <a:pt x="2828" y="10304"/>
                    <a:pt x="2869" y="10443"/>
                    <a:pt x="2940" y="10561"/>
                  </a:cubicBezTo>
                  <a:cubicBezTo>
                    <a:pt x="2931" y="10570"/>
                    <a:pt x="2920" y="10581"/>
                    <a:pt x="2909" y="10591"/>
                  </a:cubicBezTo>
                  <a:cubicBezTo>
                    <a:pt x="2820" y="10704"/>
                    <a:pt x="2835" y="10868"/>
                    <a:pt x="2944" y="10959"/>
                  </a:cubicBezTo>
                  <a:cubicBezTo>
                    <a:pt x="3132" y="11112"/>
                    <a:pt x="3368" y="11196"/>
                    <a:pt x="3607" y="11196"/>
                  </a:cubicBezTo>
                  <a:cubicBezTo>
                    <a:pt x="4179" y="11196"/>
                    <a:pt x="4647" y="10729"/>
                    <a:pt x="4647" y="10156"/>
                  </a:cubicBezTo>
                  <a:cubicBezTo>
                    <a:pt x="4647" y="10027"/>
                    <a:pt x="4653" y="9616"/>
                    <a:pt x="4722" y="9078"/>
                  </a:cubicBezTo>
                  <a:lnTo>
                    <a:pt x="6210" y="9078"/>
                  </a:lnTo>
                  <a:cubicBezTo>
                    <a:pt x="6160" y="9559"/>
                    <a:pt x="6149" y="9942"/>
                    <a:pt x="6149" y="10156"/>
                  </a:cubicBezTo>
                  <a:cubicBezTo>
                    <a:pt x="6149" y="10729"/>
                    <a:pt x="6614" y="11196"/>
                    <a:pt x="7189" y="11196"/>
                  </a:cubicBezTo>
                  <a:cubicBezTo>
                    <a:pt x="7761" y="11196"/>
                    <a:pt x="8230" y="10729"/>
                    <a:pt x="8230" y="10156"/>
                  </a:cubicBezTo>
                  <a:cubicBezTo>
                    <a:pt x="8230" y="10027"/>
                    <a:pt x="8236" y="9616"/>
                    <a:pt x="8305" y="9078"/>
                  </a:cubicBezTo>
                  <a:lnTo>
                    <a:pt x="10563" y="9078"/>
                  </a:lnTo>
                  <a:cubicBezTo>
                    <a:pt x="10634" y="9619"/>
                    <a:pt x="10640" y="10032"/>
                    <a:pt x="10640" y="10156"/>
                  </a:cubicBezTo>
                  <a:cubicBezTo>
                    <a:pt x="10640" y="10729"/>
                    <a:pt x="11105" y="11196"/>
                    <a:pt x="11678" y="11196"/>
                  </a:cubicBezTo>
                  <a:cubicBezTo>
                    <a:pt x="12255" y="11196"/>
                    <a:pt x="12722" y="10729"/>
                    <a:pt x="12722" y="10156"/>
                  </a:cubicBezTo>
                  <a:cubicBezTo>
                    <a:pt x="12722" y="9922"/>
                    <a:pt x="12711" y="9475"/>
                    <a:pt x="12640" y="8904"/>
                  </a:cubicBezTo>
                  <a:cubicBezTo>
                    <a:pt x="12929" y="8931"/>
                    <a:pt x="13240" y="8946"/>
                    <a:pt x="13573" y="8946"/>
                  </a:cubicBezTo>
                  <a:cubicBezTo>
                    <a:pt x="15521" y="8946"/>
                    <a:pt x="16699" y="8444"/>
                    <a:pt x="17340" y="8026"/>
                  </a:cubicBezTo>
                  <a:cubicBezTo>
                    <a:pt x="17719" y="7780"/>
                    <a:pt x="17920" y="7330"/>
                    <a:pt x="17855" y="6880"/>
                  </a:cubicBezTo>
                  <a:cubicBezTo>
                    <a:pt x="17777" y="6305"/>
                    <a:pt x="17575" y="5761"/>
                    <a:pt x="17259" y="5267"/>
                  </a:cubicBezTo>
                  <a:cubicBezTo>
                    <a:pt x="17211" y="5188"/>
                    <a:pt x="17127" y="5145"/>
                    <a:pt x="17041" y="5145"/>
                  </a:cubicBezTo>
                  <a:cubicBezTo>
                    <a:pt x="16993" y="5145"/>
                    <a:pt x="16946" y="5158"/>
                    <a:pt x="16903" y="5185"/>
                  </a:cubicBezTo>
                  <a:cubicBezTo>
                    <a:pt x="16900" y="5188"/>
                    <a:pt x="16897" y="5189"/>
                    <a:pt x="16895" y="5191"/>
                  </a:cubicBezTo>
                  <a:cubicBezTo>
                    <a:pt x="16750" y="4993"/>
                    <a:pt x="16587" y="4810"/>
                    <a:pt x="16409" y="4641"/>
                  </a:cubicBezTo>
                  <a:cubicBezTo>
                    <a:pt x="16411" y="4638"/>
                    <a:pt x="16413" y="4636"/>
                    <a:pt x="16415" y="4634"/>
                  </a:cubicBezTo>
                  <a:cubicBezTo>
                    <a:pt x="16507" y="4523"/>
                    <a:pt x="16492" y="4360"/>
                    <a:pt x="16380" y="4266"/>
                  </a:cubicBezTo>
                  <a:cubicBezTo>
                    <a:pt x="15972" y="3929"/>
                    <a:pt x="15501" y="3668"/>
                    <a:pt x="14999" y="3498"/>
                  </a:cubicBezTo>
                  <a:cubicBezTo>
                    <a:pt x="15062" y="2897"/>
                    <a:pt x="15348" y="2239"/>
                    <a:pt x="15886" y="1806"/>
                  </a:cubicBezTo>
                  <a:cubicBezTo>
                    <a:pt x="15998" y="1714"/>
                    <a:pt x="16015" y="1550"/>
                    <a:pt x="15924" y="1439"/>
                  </a:cubicBezTo>
                  <a:cubicBezTo>
                    <a:pt x="15872" y="1375"/>
                    <a:pt x="15798" y="1341"/>
                    <a:pt x="15722" y="1341"/>
                  </a:cubicBezTo>
                  <a:cubicBezTo>
                    <a:pt x="15664" y="1341"/>
                    <a:pt x="15607" y="1361"/>
                    <a:pt x="15559" y="1399"/>
                  </a:cubicBezTo>
                  <a:cubicBezTo>
                    <a:pt x="14973" y="1871"/>
                    <a:pt x="14588" y="2616"/>
                    <a:pt x="14490" y="3359"/>
                  </a:cubicBezTo>
                  <a:cubicBezTo>
                    <a:pt x="14277" y="3316"/>
                    <a:pt x="14065" y="3286"/>
                    <a:pt x="13849" y="3272"/>
                  </a:cubicBezTo>
                  <a:cubicBezTo>
                    <a:pt x="13594" y="2901"/>
                    <a:pt x="13306" y="2557"/>
                    <a:pt x="12994" y="2242"/>
                  </a:cubicBezTo>
                  <a:cubicBezTo>
                    <a:pt x="13109" y="2082"/>
                    <a:pt x="13246" y="1933"/>
                    <a:pt x="13406" y="1806"/>
                  </a:cubicBezTo>
                  <a:cubicBezTo>
                    <a:pt x="13517" y="1714"/>
                    <a:pt x="13534" y="1550"/>
                    <a:pt x="13446" y="1439"/>
                  </a:cubicBezTo>
                  <a:cubicBezTo>
                    <a:pt x="13395" y="1375"/>
                    <a:pt x="13318" y="1341"/>
                    <a:pt x="13241" y="1341"/>
                  </a:cubicBezTo>
                  <a:cubicBezTo>
                    <a:pt x="13183" y="1341"/>
                    <a:pt x="13126" y="1361"/>
                    <a:pt x="13079" y="1399"/>
                  </a:cubicBezTo>
                  <a:cubicBezTo>
                    <a:pt x="12904" y="1540"/>
                    <a:pt x="12747" y="1704"/>
                    <a:pt x="12611" y="1885"/>
                  </a:cubicBezTo>
                  <a:cubicBezTo>
                    <a:pt x="11376" y="808"/>
                    <a:pt x="9799" y="147"/>
                    <a:pt x="8100" y="23"/>
                  </a:cubicBezTo>
                  <a:cubicBezTo>
                    <a:pt x="8091" y="22"/>
                    <a:pt x="8083" y="21"/>
                    <a:pt x="8072" y="21"/>
                  </a:cubicBezTo>
                  <a:cubicBezTo>
                    <a:pt x="7888" y="8"/>
                    <a:pt x="7700" y="0"/>
                    <a:pt x="7512" y="0"/>
                  </a:cubicBezTo>
                  <a:cubicBezTo>
                    <a:pt x="6666" y="0"/>
                    <a:pt x="5825" y="138"/>
                    <a:pt x="5034" y="400"/>
                  </a:cubicBezTo>
                  <a:cubicBezTo>
                    <a:pt x="5011" y="406"/>
                    <a:pt x="4988" y="413"/>
                    <a:pt x="4966" y="423"/>
                  </a:cubicBezTo>
                  <a:cubicBezTo>
                    <a:pt x="4162" y="698"/>
                    <a:pt x="3408" y="1100"/>
                    <a:pt x="2739" y="1619"/>
                  </a:cubicBezTo>
                  <a:cubicBezTo>
                    <a:pt x="2151" y="2078"/>
                    <a:pt x="1636" y="2617"/>
                    <a:pt x="1217" y="3214"/>
                  </a:cubicBezTo>
                  <a:cubicBezTo>
                    <a:pt x="1205" y="3229"/>
                    <a:pt x="1194" y="3244"/>
                    <a:pt x="1184" y="3262"/>
                  </a:cubicBezTo>
                  <a:cubicBezTo>
                    <a:pt x="679" y="3996"/>
                    <a:pt x="309" y="4816"/>
                    <a:pt x="108" y="5678"/>
                  </a:cubicBezTo>
                  <a:cubicBezTo>
                    <a:pt x="1" y="6130"/>
                    <a:pt x="108" y="6597"/>
                    <a:pt x="397" y="6960"/>
                  </a:cubicBezTo>
                  <a:cubicBezTo>
                    <a:pt x="524" y="7123"/>
                    <a:pt x="685" y="7256"/>
                    <a:pt x="863" y="7352"/>
                  </a:cubicBezTo>
                </a:path>
              </a:pathLst>
            </a:custGeom>
            <a:solidFill>
              <a:srgbClr val="FFFFFF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331" name="Google Shape;331;p24"/>
            <p:cNvGrpSpPr/>
            <p:nvPr/>
          </p:nvGrpSpPr>
          <p:grpSpPr>
            <a:xfrm>
              <a:off x="5226661" y="1966805"/>
              <a:ext cx="2691045" cy="1681209"/>
              <a:chOff x="7292462" y="2533525"/>
              <a:chExt cx="519888" cy="324796"/>
            </a:xfrm>
          </p:grpSpPr>
          <p:sp>
            <p:nvSpPr>
              <p:cNvPr id="332" name="Google Shape;332;p24"/>
              <p:cNvSpPr/>
              <p:nvPr/>
            </p:nvSpPr>
            <p:spPr>
              <a:xfrm>
                <a:off x="7586536" y="2706135"/>
                <a:ext cx="67390" cy="144644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986" extrusionOk="0">
                    <a:moveTo>
                      <a:pt x="886" y="1"/>
                    </a:moveTo>
                    <a:cubicBezTo>
                      <a:pt x="787" y="1"/>
                      <a:pt x="683" y="20"/>
                      <a:pt x="584" y="63"/>
                    </a:cubicBezTo>
                    <a:cubicBezTo>
                      <a:pt x="187" y="229"/>
                      <a:pt x="1" y="687"/>
                      <a:pt x="167" y="1083"/>
                    </a:cubicBezTo>
                    <a:cubicBezTo>
                      <a:pt x="736" y="2426"/>
                      <a:pt x="764" y="3919"/>
                      <a:pt x="764" y="4206"/>
                    </a:cubicBezTo>
                    <a:cubicBezTo>
                      <a:pt x="764" y="4637"/>
                      <a:pt x="1114" y="4986"/>
                      <a:pt x="1541" y="4986"/>
                    </a:cubicBezTo>
                    <a:cubicBezTo>
                      <a:pt x="1972" y="4986"/>
                      <a:pt x="2322" y="4637"/>
                      <a:pt x="2322" y="4206"/>
                    </a:cubicBezTo>
                    <a:cubicBezTo>
                      <a:pt x="2322" y="3730"/>
                      <a:pt x="2271" y="2054"/>
                      <a:pt x="1604" y="476"/>
                    </a:cubicBezTo>
                    <a:cubicBezTo>
                      <a:pt x="1478" y="180"/>
                      <a:pt x="1190" y="1"/>
                      <a:pt x="8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33" name="Google Shape;333;p24"/>
              <p:cNvSpPr/>
              <p:nvPr/>
            </p:nvSpPr>
            <p:spPr>
              <a:xfrm>
                <a:off x="7320137" y="2727254"/>
                <a:ext cx="380466" cy="62052"/>
              </a:xfrm>
              <a:custGeom>
                <a:avLst/>
                <a:gdLst/>
                <a:ahLst/>
                <a:cxnLst/>
                <a:rect l="l" t="t" r="r" b="b"/>
                <a:pathLst>
                  <a:path w="13115" h="2139" extrusionOk="0">
                    <a:moveTo>
                      <a:pt x="79" y="0"/>
                    </a:moveTo>
                    <a:cubicBezTo>
                      <a:pt x="1" y="1069"/>
                      <a:pt x="1116" y="2139"/>
                      <a:pt x="2601" y="2139"/>
                    </a:cubicBezTo>
                    <a:lnTo>
                      <a:pt x="10516" y="2139"/>
                    </a:lnTo>
                    <a:cubicBezTo>
                      <a:pt x="12002" y="2139"/>
                      <a:pt x="13114" y="1069"/>
                      <a:pt x="13038" y="0"/>
                    </a:cubicBezTo>
                    <a:lnTo>
                      <a:pt x="7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34" name="Google Shape;334;p24"/>
              <p:cNvSpPr/>
              <p:nvPr/>
            </p:nvSpPr>
            <p:spPr>
              <a:xfrm>
                <a:off x="7478445" y="2706135"/>
                <a:ext cx="67361" cy="144644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4986" extrusionOk="0">
                    <a:moveTo>
                      <a:pt x="1434" y="1"/>
                    </a:moveTo>
                    <a:cubicBezTo>
                      <a:pt x="1132" y="1"/>
                      <a:pt x="841" y="180"/>
                      <a:pt x="716" y="476"/>
                    </a:cubicBezTo>
                    <a:cubicBezTo>
                      <a:pt x="49" y="2054"/>
                      <a:pt x="0" y="3730"/>
                      <a:pt x="0" y="4206"/>
                    </a:cubicBezTo>
                    <a:cubicBezTo>
                      <a:pt x="0" y="4637"/>
                      <a:pt x="347" y="4986"/>
                      <a:pt x="778" y="4986"/>
                    </a:cubicBezTo>
                    <a:cubicBezTo>
                      <a:pt x="1209" y="4986"/>
                      <a:pt x="1557" y="4637"/>
                      <a:pt x="1557" y="4206"/>
                    </a:cubicBezTo>
                    <a:cubicBezTo>
                      <a:pt x="1557" y="3919"/>
                      <a:pt x="1586" y="2426"/>
                      <a:pt x="2152" y="1083"/>
                    </a:cubicBezTo>
                    <a:cubicBezTo>
                      <a:pt x="2321" y="687"/>
                      <a:pt x="2134" y="229"/>
                      <a:pt x="1738" y="63"/>
                    </a:cubicBezTo>
                    <a:cubicBezTo>
                      <a:pt x="1638" y="20"/>
                      <a:pt x="1536" y="1"/>
                      <a:pt x="1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35" name="Google Shape;335;p24"/>
              <p:cNvSpPr/>
              <p:nvPr/>
            </p:nvSpPr>
            <p:spPr>
              <a:xfrm>
                <a:off x="7374473" y="2706135"/>
                <a:ext cx="67390" cy="144644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4986" extrusionOk="0">
                    <a:moveTo>
                      <a:pt x="1435" y="1"/>
                    </a:moveTo>
                    <a:cubicBezTo>
                      <a:pt x="1133" y="1"/>
                      <a:pt x="843" y="180"/>
                      <a:pt x="719" y="476"/>
                    </a:cubicBezTo>
                    <a:cubicBezTo>
                      <a:pt x="53" y="2054"/>
                      <a:pt x="1" y="3730"/>
                      <a:pt x="1" y="4206"/>
                    </a:cubicBezTo>
                    <a:cubicBezTo>
                      <a:pt x="1" y="4637"/>
                      <a:pt x="349" y="4986"/>
                      <a:pt x="780" y="4986"/>
                    </a:cubicBezTo>
                    <a:cubicBezTo>
                      <a:pt x="1211" y="4986"/>
                      <a:pt x="1558" y="4637"/>
                      <a:pt x="1558" y="4206"/>
                    </a:cubicBezTo>
                    <a:cubicBezTo>
                      <a:pt x="1558" y="3919"/>
                      <a:pt x="1587" y="2426"/>
                      <a:pt x="2153" y="1083"/>
                    </a:cubicBezTo>
                    <a:cubicBezTo>
                      <a:pt x="2322" y="687"/>
                      <a:pt x="2136" y="229"/>
                      <a:pt x="1740" y="63"/>
                    </a:cubicBezTo>
                    <a:cubicBezTo>
                      <a:pt x="1640" y="20"/>
                      <a:pt x="1538" y="1"/>
                      <a:pt x="14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36" name="Google Shape;336;p24"/>
              <p:cNvSpPr/>
              <p:nvPr/>
            </p:nvSpPr>
            <p:spPr>
              <a:xfrm>
                <a:off x="7297567" y="2541097"/>
                <a:ext cx="425606" cy="203505"/>
              </a:xfrm>
              <a:custGeom>
                <a:avLst/>
                <a:gdLst/>
                <a:ahLst/>
                <a:cxnLst/>
                <a:rect l="l" t="t" r="r" b="b"/>
                <a:pathLst>
                  <a:path w="14671" h="7015" extrusionOk="0">
                    <a:moveTo>
                      <a:pt x="7336" y="0"/>
                    </a:moveTo>
                    <a:cubicBezTo>
                      <a:pt x="3841" y="0"/>
                      <a:pt x="918" y="2342"/>
                      <a:pt x="184" y="5477"/>
                    </a:cubicBezTo>
                    <a:cubicBezTo>
                      <a:pt x="1" y="6263"/>
                      <a:pt x="604" y="7015"/>
                      <a:pt x="1412" y="7015"/>
                    </a:cubicBezTo>
                    <a:lnTo>
                      <a:pt x="13260" y="7015"/>
                    </a:lnTo>
                    <a:cubicBezTo>
                      <a:pt x="14067" y="7015"/>
                      <a:pt x="14670" y="6263"/>
                      <a:pt x="14486" y="5477"/>
                    </a:cubicBezTo>
                    <a:cubicBezTo>
                      <a:pt x="13754" y="2342"/>
                      <a:pt x="10830" y="0"/>
                      <a:pt x="73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37" name="Google Shape;337;p24"/>
              <p:cNvSpPr/>
              <p:nvPr/>
            </p:nvSpPr>
            <p:spPr>
              <a:xfrm>
                <a:off x="7297567" y="2564972"/>
                <a:ext cx="170724" cy="179630"/>
              </a:xfrm>
              <a:custGeom>
                <a:avLst/>
                <a:gdLst/>
                <a:ahLst/>
                <a:cxnLst/>
                <a:rect l="l" t="t" r="r" b="b"/>
                <a:pathLst>
                  <a:path w="5885" h="6192" extrusionOk="0">
                    <a:moveTo>
                      <a:pt x="3891" y="1"/>
                    </a:moveTo>
                    <a:lnTo>
                      <a:pt x="3891" y="1"/>
                    </a:lnTo>
                    <a:cubicBezTo>
                      <a:pt x="2035" y="948"/>
                      <a:pt x="658" y="2637"/>
                      <a:pt x="184" y="4654"/>
                    </a:cubicBezTo>
                    <a:cubicBezTo>
                      <a:pt x="1" y="5440"/>
                      <a:pt x="604" y="6192"/>
                      <a:pt x="1412" y="6192"/>
                    </a:cubicBezTo>
                    <a:lnTo>
                      <a:pt x="5884" y="6192"/>
                    </a:lnTo>
                    <a:cubicBezTo>
                      <a:pt x="4026" y="5234"/>
                      <a:pt x="3299" y="2379"/>
                      <a:pt x="3891" y="1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38" name="Google Shape;338;p24"/>
              <p:cNvSpPr/>
              <p:nvPr/>
            </p:nvSpPr>
            <p:spPr>
              <a:xfrm>
                <a:off x="7567882" y="2635757"/>
                <a:ext cx="236548" cy="149721"/>
              </a:xfrm>
              <a:custGeom>
                <a:avLst/>
                <a:gdLst/>
                <a:ahLst/>
                <a:cxnLst/>
                <a:rect l="l" t="t" r="r" b="b"/>
                <a:pathLst>
                  <a:path w="8154" h="5161" extrusionOk="0">
                    <a:moveTo>
                      <a:pt x="4079" y="1"/>
                    </a:moveTo>
                    <a:cubicBezTo>
                      <a:pt x="2023" y="1"/>
                      <a:pt x="322" y="1476"/>
                      <a:pt x="51" y="3393"/>
                    </a:cubicBezTo>
                    <a:cubicBezTo>
                      <a:pt x="0" y="3743"/>
                      <a:pt x="158" y="4091"/>
                      <a:pt x="451" y="4283"/>
                    </a:cubicBezTo>
                    <a:cubicBezTo>
                      <a:pt x="1010" y="4647"/>
                      <a:pt x="2140" y="5161"/>
                      <a:pt x="4079" y="5161"/>
                    </a:cubicBezTo>
                    <a:cubicBezTo>
                      <a:pt x="6016" y="5161"/>
                      <a:pt x="7147" y="4647"/>
                      <a:pt x="7705" y="4283"/>
                    </a:cubicBezTo>
                    <a:cubicBezTo>
                      <a:pt x="7999" y="4091"/>
                      <a:pt x="8154" y="3743"/>
                      <a:pt x="8107" y="3393"/>
                    </a:cubicBezTo>
                    <a:cubicBezTo>
                      <a:pt x="7834" y="1476"/>
                      <a:pt x="6131" y="1"/>
                      <a:pt x="40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39" name="Google Shape;339;p24"/>
              <p:cNvSpPr/>
              <p:nvPr/>
            </p:nvSpPr>
            <p:spPr>
              <a:xfrm>
                <a:off x="7586333" y="2716695"/>
                <a:ext cx="53814" cy="42877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478" extrusionOk="0">
                    <a:moveTo>
                      <a:pt x="930" y="1"/>
                    </a:moveTo>
                    <a:cubicBezTo>
                      <a:pt x="418" y="1"/>
                      <a:pt x="1" y="333"/>
                      <a:pt x="1" y="740"/>
                    </a:cubicBezTo>
                    <a:cubicBezTo>
                      <a:pt x="1" y="1148"/>
                      <a:pt x="418" y="1478"/>
                      <a:pt x="930" y="1478"/>
                    </a:cubicBezTo>
                    <a:cubicBezTo>
                      <a:pt x="1441" y="1478"/>
                      <a:pt x="1855" y="1148"/>
                      <a:pt x="1855" y="740"/>
                    </a:cubicBezTo>
                    <a:cubicBezTo>
                      <a:pt x="1855" y="333"/>
                      <a:pt x="1441" y="1"/>
                      <a:pt x="9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40" name="Google Shape;340;p24"/>
              <p:cNvSpPr/>
              <p:nvPr/>
            </p:nvSpPr>
            <p:spPr>
              <a:xfrm>
                <a:off x="7732195" y="2716695"/>
                <a:ext cx="53756" cy="42877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1478" extrusionOk="0">
                    <a:moveTo>
                      <a:pt x="927" y="1"/>
                    </a:moveTo>
                    <a:cubicBezTo>
                      <a:pt x="414" y="1"/>
                      <a:pt x="1" y="333"/>
                      <a:pt x="1" y="740"/>
                    </a:cubicBezTo>
                    <a:cubicBezTo>
                      <a:pt x="1" y="1148"/>
                      <a:pt x="414" y="1478"/>
                      <a:pt x="927" y="1478"/>
                    </a:cubicBezTo>
                    <a:cubicBezTo>
                      <a:pt x="1438" y="1478"/>
                      <a:pt x="1852" y="1148"/>
                      <a:pt x="1852" y="740"/>
                    </a:cubicBezTo>
                    <a:cubicBezTo>
                      <a:pt x="1852" y="333"/>
                      <a:pt x="1438" y="1"/>
                      <a:pt x="9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41" name="Google Shape;341;p24"/>
              <p:cNvSpPr/>
              <p:nvPr/>
            </p:nvSpPr>
            <p:spPr>
              <a:xfrm>
                <a:off x="7621377" y="2699753"/>
                <a:ext cx="15172" cy="24658"/>
              </a:xfrm>
              <a:custGeom>
                <a:avLst/>
                <a:gdLst/>
                <a:ahLst/>
                <a:cxnLst/>
                <a:rect l="l" t="t" r="r" b="b"/>
                <a:pathLst>
                  <a:path w="523" h="850" extrusionOk="0">
                    <a:moveTo>
                      <a:pt x="262" y="0"/>
                    </a:moveTo>
                    <a:cubicBezTo>
                      <a:pt x="116" y="0"/>
                      <a:pt x="1" y="116"/>
                      <a:pt x="1" y="260"/>
                    </a:cubicBezTo>
                    <a:lnTo>
                      <a:pt x="1" y="588"/>
                    </a:lnTo>
                    <a:cubicBezTo>
                      <a:pt x="1" y="732"/>
                      <a:pt x="116" y="849"/>
                      <a:pt x="262" y="849"/>
                    </a:cubicBezTo>
                    <a:cubicBezTo>
                      <a:pt x="405" y="849"/>
                      <a:pt x="523" y="732"/>
                      <a:pt x="523" y="588"/>
                    </a:cubicBezTo>
                    <a:lnTo>
                      <a:pt x="523" y="260"/>
                    </a:lnTo>
                    <a:cubicBezTo>
                      <a:pt x="523" y="116"/>
                      <a:pt x="405" y="0"/>
                      <a:pt x="2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42" name="Google Shape;342;p24"/>
              <p:cNvSpPr/>
              <p:nvPr/>
            </p:nvSpPr>
            <p:spPr>
              <a:xfrm>
                <a:off x="7735792" y="2699753"/>
                <a:ext cx="15201" cy="24658"/>
              </a:xfrm>
              <a:custGeom>
                <a:avLst/>
                <a:gdLst/>
                <a:ahLst/>
                <a:cxnLst/>
                <a:rect l="l" t="t" r="r" b="b"/>
                <a:pathLst>
                  <a:path w="524" h="850" extrusionOk="0">
                    <a:moveTo>
                      <a:pt x="262" y="0"/>
                    </a:moveTo>
                    <a:cubicBezTo>
                      <a:pt x="118" y="0"/>
                      <a:pt x="1" y="116"/>
                      <a:pt x="1" y="260"/>
                    </a:cubicBezTo>
                    <a:lnTo>
                      <a:pt x="1" y="588"/>
                    </a:lnTo>
                    <a:cubicBezTo>
                      <a:pt x="1" y="732"/>
                      <a:pt x="118" y="849"/>
                      <a:pt x="262" y="849"/>
                    </a:cubicBezTo>
                    <a:cubicBezTo>
                      <a:pt x="407" y="849"/>
                      <a:pt x="524" y="732"/>
                      <a:pt x="524" y="588"/>
                    </a:cubicBezTo>
                    <a:lnTo>
                      <a:pt x="524" y="260"/>
                    </a:lnTo>
                    <a:cubicBezTo>
                      <a:pt x="524" y="116"/>
                      <a:pt x="407" y="0"/>
                      <a:pt x="2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43" name="Google Shape;343;p24"/>
              <p:cNvSpPr/>
              <p:nvPr/>
            </p:nvSpPr>
            <p:spPr>
              <a:xfrm>
                <a:off x="7662629" y="2709645"/>
                <a:ext cx="47141" cy="2199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758" extrusionOk="0">
                    <a:moveTo>
                      <a:pt x="291" y="0"/>
                    </a:moveTo>
                    <a:cubicBezTo>
                      <a:pt x="230" y="0"/>
                      <a:pt x="169" y="21"/>
                      <a:pt x="121" y="64"/>
                    </a:cubicBezTo>
                    <a:cubicBezTo>
                      <a:pt x="14" y="159"/>
                      <a:pt x="0" y="323"/>
                      <a:pt x="96" y="432"/>
                    </a:cubicBezTo>
                    <a:cubicBezTo>
                      <a:pt x="278" y="640"/>
                      <a:pt x="538" y="758"/>
                      <a:pt x="813" y="758"/>
                    </a:cubicBezTo>
                    <a:cubicBezTo>
                      <a:pt x="1086" y="758"/>
                      <a:pt x="1347" y="640"/>
                      <a:pt x="1529" y="432"/>
                    </a:cubicBezTo>
                    <a:cubicBezTo>
                      <a:pt x="1624" y="323"/>
                      <a:pt x="1613" y="159"/>
                      <a:pt x="1503" y="64"/>
                    </a:cubicBezTo>
                    <a:cubicBezTo>
                      <a:pt x="1454" y="21"/>
                      <a:pt x="1393" y="0"/>
                      <a:pt x="1333" y="0"/>
                    </a:cubicBezTo>
                    <a:cubicBezTo>
                      <a:pt x="1259" y="0"/>
                      <a:pt x="1187" y="31"/>
                      <a:pt x="1136" y="90"/>
                    </a:cubicBezTo>
                    <a:cubicBezTo>
                      <a:pt x="1054" y="183"/>
                      <a:pt x="935" y="238"/>
                      <a:pt x="813" y="238"/>
                    </a:cubicBezTo>
                    <a:cubicBezTo>
                      <a:pt x="688" y="238"/>
                      <a:pt x="569" y="183"/>
                      <a:pt x="489" y="90"/>
                    </a:cubicBezTo>
                    <a:cubicBezTo>
                      <a:pt x="437" y="31"/>
                      <a:pt x="365" y="0"/>
                      <a:pt x="2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44" name="Google Shape;344;p24"/>
              <p:cNvSpPr/>
              <p:nvPr/>
            </p:nvSpPr>
            <p:spPr>
              <a:xfrm>
                <a:off x="7333511" y="2552585"/>
                <a:ext cx="114677" cy="99214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3420" extrusionOk="0">
                    <a:moveTo>
                      <a:pt x="3666" y="0"/>
                    </a:moveTo>
                    <a:cubicBezTo>
                      <a:pt x="2157" y="508"/>
                      <a:pt x="874" y="1476"/>
                      <a:pt x="0" y="2728"/>
                    </a:cubicBezTo>
                    <a:cubicBezTo>
                      <a:pt x="419" y="3155"/>
                      <a:pt x="1000" y="3419"/>
                      <a:pt x="1644" y="3419"/>
                    </a:cubicBezTo>
                    <a:cubicBezTo>
                      <a:pt x="2918" y="3419"/>
                      <a:pt x="3953" y="2386"/>
                      <a:pt x="3953" y="1113"/>
                    </a:cubicBezTo>
                    <a:cubicBezTo>
                      <a:pt x="3953" y="710"/>
                      <a:pt x="3849" y="330"/>
                      <a:pt x="3666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45" name="Google Shape;345;p24"/>
              <p:cNvSpPr/>
              <p:nvPr/>
            </p:nvSpPr>
            <p:spPr>
              <a:xfrm>
                <a:off x="7515693" y="2541677"/>
                <a:ext cx="113284" cy="89728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3093" extrusionOk="0">
                    <a:moveTo>
                      <a:pt x="371" y="1"/>
                    </a:moveTo>
                    <a:cubicBezTo>
                      <a:pt x="139" y="321"/>
                      <a:pt x="1" y="714"/>
                      <a:pt x="1" y="1141"/>
                    </a:cubicBezTo>
                    <a:cubicBezTo>
                      <a:pt x="1" y="2219"/>
                      <a:pt x="876" y="3092"/>
                      <a:pt x="1954" y="3092"/>
                    </a:cubicBezTo>
                    <a:cubicBezTo>
                      <a:pt x="3020" y="3092"/>
                      <a:pt x="3887" y="2236"/>
                      <a:pt x="3905" y="1172"/>
                    </a:cubicBezTo>
                    <a:cubicBezTo>
                      <a:pt x="2880" y="513"/>
                      <a:pt x="1672" y="94"/>
                      <a:pt x="3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46" name="Google Shape;346;p24"/>
              <p:cNvSpPr/>
              <p:nvPr/>
            </p:nvSpPr>
            <p:spPr>
              <a:xfrm>
                <a:off x="7442269" y="2637874"/>
                <a:ext cx="80706" cy="80706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782" extrusionOk="0">
                    <a:moveTo>
                      <a:pt x="1393" y="0"/>
                    </a:moveTo>
                    <a:cubicBezTo>
                      <a:pt x="623" y="0"/>
                      <a:pt x="0" y="624"/>
                      <a:pt x="0" y="1392"/>
                    </a:cubicBezTo>
                    <a:cubicBezTo>
                      <a:pt x="0" y="2159"/>
                      <a:pt x="623" y="2781"/>
                      <a:pt x="1393" y="2781"/>
                    </a:cubicBezTo>
                    <a:cubicBezTo>
                      <a:pt x="2158" y="2781"/>
                      <a:pt x="2781" y="2159"/>
                      <a:pt x="2781" y="1392"/>
                    </a:cubicBezTo>
                    <a:cubicBezTo>
                      <a:pt x="2781" y="624"/>
                      <a:pt x="2158" y="0"/>
                      <a:pt x="13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47" name="Google Shape;347;p24"/>
              <p:cNvSpPr/>
              <p:nvPr/>
            </p:nvSpPr>
            <p:spPr>
              <a:xfrm>
                <a:off x="7333511" y="2564972"/>
                <a:ext cx="76935" cy="86827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2993" extrusionOk="0">
                    <a:moveTo>
                      <a:pt x="2652" y="1"/>
                    </a:moveTo>
                    <a:lnTo>
                      <a:pt x="2652" y="1"/>
                    </a:lnTo>
                    <a:cubicBezTo>
                      <a:pt x="1581" y="547"/>
                      <a:pt x="669" y="1340"/>
                      <a:pt x="0" y="2301"/>
                    </a:cubicBezTo>
                    <a:cubicBezTo>
                      <a:pt x="419" y="2728"/>
                      <a:pt x="1000" y="2992"/>
                      <a:pt x="1644" y="2992"/>
                    </a:cubicBezTo>
                    <a:cubicBezTo>
                      <a:pt x="1962" y="2992"/>
                      <a:pt x="2264" y="2928"/>
                      <a:pt x="2540" y="2812"/>
                    </a:cubicBezTo>
                    <a:cubicBezTo>
                      <a:pt x="2391" y="1894"/>
                      <a:pt x="2425" y="912"/>
                      <a:pt x="26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7292462" y="2533525"/>
                <a:ext cx="519888" cy="324796"/>
              </a:xfrm>
              <a:custGeom>
                <a:avLst/>
                <a:gdLst/>
                <a:ahLst/>
                <a:cxnLst/>
                <a:rect l="l" t="t" r="r" b="b"/>
                <a:pathLst>
                  <a:path w="17921" h="11196" extrusionOk="0">
                    <a:moveTo>
                      <a:pt x="7512" y="0"/>
                    </a:moveTo>
                    <a:cubicBezTo>
                      <a:pt x="6666" y="0"/>
                      <a:pt x="5825" y="138"/>
                      <a:pt x="5034" y="400"/>
                    </a:cubicBezTo>
                    <a:cubicBezTo>
                      <a:pt x="5011" y="406"/>
                      <a:pt x="4988" y="413"/>
                      <a:pt x="4966" y="423"/>
                    </a:cubicBezTo>
                    <a:cubicBezTo>
                      <a:pt x="4162" y="698"/>
                      <a:pt x="3408" y="1100"/>
                      <a:pt x="2739" y="1619"/>
                    </a:cubicBezTo>
                    <a:cubicBezTo>
                      <a:pt x="2151" y="2078"/>
                      <a:pt x="1636" y="2617"/>
                      <a:pt x="1217" y="3214"/>
                    </a:cubicBezTo>
                    <a:cubicBezTo>
                      <a:pt x="1205" y="3229"/>
                      <a:pt x="1194" y="3244"/>
                      <a:pt x="1184" y="3262"/>
                    </a:cubicBezTo>
                    <a:cubicBezTo>
                      <a:pt x="679" y="3996"/>
                      <a:pt x="309" y="4816"/>
                      <a:pt x="108" y="5678"/>
                    </a:cubicBezTo>
                    <a:cubicBezTo>
                      <a:pt x="1" y="6130"/>
                      <a:pt x="108" y="6597"/>
                      <a:pt x="397" y="6960"/>
                    </a:cubicBezTo>
                    <a:cubicBezTo>
                      <a:pt x="524" y="7123"/>
                      <a:pt x="685" y="7256"/>
                      <a:pt x="863" y="7352"/>
                    </a:cubicBezTo>
                    <a:cubicBezTo>
                      <a:pt x="1102" y="8089"/>
                      <a:pt x="1777" y="8693"/>
                      <a:pt x="2642" y="8947"/>
                    </a:cubicBezTo>
                    <a:cubicBezTo>
                      <a:pt x="2611" y="9195"/>
                      <a:pt x="2596" y="9419"/>
                      <a:pt x="2584" y="9610"/>
                    </a:cubicBezTo>
                    <a:cubicBezTo>
                      <a:pt x="2575" y="9755"/>
                      <a:pt x="2684" y="9876"/>
                      <a:pt x="2828" y="9886"/>
                    </a:cubicBezTo>
                    <a:lnTo>
                      <a:pt x="2840" y="9886"/>
                    </a:lnTo>
                    <a:cubicBezTo>
                      <a:pt x="2981" y="9886"/>
                      <a:pt x="3098" y="9779"/>
                      <a:pt x="3104" y="9641"/>
                    </a:cubicBezTo>
                    <a:cubicBezTo>
                      <a:pt x="3133" y="9126"/>
                      <a:pt x="3216" y="8358"/>
                      <a:pt x="3440" y="7537"/>
                    </a:cubicBezTo>
                    <a:lnTo>
                      <a:pt x="4521" y="7537"/>
                    </a:lnTo>
                    <a:cubicBezTo>
                      <a:pt x="4391" y="7963"/>
                      <a:pt x="4300" y="8385"/>
                      <a:pt x="4242" y="8762"/>
                    </a:cubicBezTo>
                    <a:cubicBezTo>
                      <a:pt x="4241" y="8772"/>
                      <a:pt x="4237" y="8783"/>
                      <a:pt x="4236" y="8793"/>
                    </a:cubicBezTo>
                    <a:cubicBezTo>
                      <a:pt x="4133" y="9471"/>
                      <a:pt x="4124" y="10002"/>
                      <a:pt x="4124" y="10156"/>
                    </a:cubicBezTo>
                    <a:cubicBezTo>
                      <a:pt x="4124" y="10442"/>
                      <a:pt x="3892" y="10675"/>
                      <a:pt x="3607" y="10675"/>
                    </a:cubicBezTo>
                    <a:cubicBezTo>
                      <a:pt x="3484" y="10675"/>
                      <a:pt x="3369" y="10635"/>
                      <a:pt x="3277" y="10557"/>
                    </a:cubicBezTo>
                    <a:cubicBezTo>
                      <a:pt x="3230" y="10516"/>
                      <a:pt x="3170" y="10497"/>
                      <a:pt x="3110" y="10497"/>
                    </a:cubicBezTo>
                    <a:cubicBezTo>
                      <a:pt x="3036" y="10497"/>
                      <a:pt x="2961" y="10530"/>
                      <a:pt x="2909" y="10591"/>
                    </a:cubicBezTo>
                    <a:cubicBezTo>
                      <a:pt x="2820" y="10704"/>
                      <a:pt x="2835" y="10867"/>
                      <a:pt x="2944" y="10959"/>
                    </a:cubicBezTo>
                    <a:cubicBezTo>
                      <a:pt x="3132" y="11112"/>
                      <a:pt x="3368" y="11196"/>
                      <a:pt x="3607" y="11196"/>
                    </a:cubicBezTo>
                    <a:cubicBezTo>
                      <a:pt x="4179" y="11196"/>
                      <a:pt x="4647" y="10729"/>
                      <a:pt x="4647" y="10156"/>
                    </a:cubicBezTo>
                    <a:cubicBezTo>
                      <a:pt x="4647" y="10027"/>
                      <a:pt x="4653" y="9616"/>
                      <a:pt x="4722" y="9078"/>
                    </a:cubicBezTo>
                    <a:lnTo>
                      <a:pt x="6210" y="9078"/>
                    </a:lnTo>
                    <a:cubicBezTo>
                      <a:pt x="6160" y="9559"/>
                      <a:pt x="6149" y="9942"/>
                      <a:pt x="6149" y="10156"/>
                    </a:cubicBezTo>
                    <a:cubicBezTo>
                      <a:pt x="6149" y="10729"/>
                      <a:pt x="6614" y="11196"/>
                      <a:pt x="7189" y="11196"/>
                    </a:cubicBezTo>
                    <a:cubicBezTo>
                      <a:pt x="7761" y="11196"/>
                      <a:pt x="8230" y="10729"/>
                      <a:pt x="8230" y="10156"/>
                    </a:cubicBezTo>
                    <a:cubicBezTo>
                      <a:pt x="8230" y="10027"/>
                      <a:pt x="8236" y="9616"/>
                      <a:pt x="8305" y="9078"/>
                    </a:cubicBezTo>
                    <a:lnTo>
                      <a:pt x="10563" y="9078"/>
                    </a:lnTo>
                    <a:cubicBezTo>
                      <a:pt x="10634" y="9619"/>
                      <a:pt x="10640" y="10032"/>
                      <a:pt x="10640" y="10156"/>
                    </a:cubicBezTo>
                    <a:cubicBezTo>
                      <a:pt x="10640" y="10729"/>
                      <a:pt x="11105" y="11196"/>
                      <a:pt x="11678" y="11196"/>
                    </a:cubicBezTo>
                    <a:cubicBezTo>
                      <a:pt x="12255" y="11196"/>
                      <a:pt x="12722" y="10729"/>
                      <a:pt x="12722" y="10156"/>
                    </a:cubicBezTo>
                    <a:cubicBezTo>
                      <a:pt x="12722" y="9922"/>
                      <a:pt x="12711" y="9475"/>
                      <a:pt x="12640" y="8904"/>
                    </a:cubicBezTo>
                    <a:lnTo>
                      <a:pt x="12640" y="8904"/>
                    </a:lnTo>
                    <a:cubicBezTo>
                      <a:pt x="12929" y="8931"/>
                      <a:pt x="13240" y="8946"/>
                      <a:pt x="13573" y="8946"/>
                    </a:cubicBezTo>
                    <a:cubicBezTo>
                      <a:pt x="15521" y="8946"/>
                      <a:pt x="16699" y="8444"/>
                      <a:pt x="17340" y="8026"/>
                    </a:cubicBezTo>
                    <a:cubicBezTo>
                      <a:pt x="17719" y="7780"/>
                      <a:pt x="17920" y="7330"/>
                      <a:pt x="17855" y="6880"/>
                    </a:cubicBezTo>
                    <a:cubicBezTo>
                      <a:pt x="17777" y="6305"/>
                      <a:pt x="17575" y="5761"/>
                      <a:pt x="17259" y="5267"/>
                    </a:cubicBezTo>
                    <a:cubicBezTo>
                      <a:pt x="17211" y="5188"/>
                      <a:pt x="17127" y="5145"/>
                      <a:pt x="17041" y="5145"/>
                    </a:cubicBezTo>
                    <a:cubicBezTo>
                      <a:pt x="16993" y="5145"/>
                      <a:pt x="16946" y="5158"/>
                      <a:pt x="16903" y="5185"/>
                    </a:cubicBezTo>
                    <a:cubicBezTo>
                      <a:pt x="16780" y="5262"/>
                      <a:pt x="16742" y="5423"/>
                      <a:pt x="16820" y="5545"/>
                    </a:cubicBezTo>
                    <a:cubicBezTo>
                      <a:pt x="17095" y="5977"/>
                      <a:pt x="17271" y="6452"/>
                      <a:pt x="17340" y="6953"/>
                    </a:cubicBezTo>
                    <a:cubicBezTo>
                      <a:pt x="17377" y="7203"/>
                      <a:pt x="17265" y="7454"/>
                      <a:pt x="17056" y="7589"/>
                    </a:cubicBezTo>
                    <a:cubicBezTo>
                      <a:pt x="15941" y="8315"/>
                      <a:pt x="14395" y="8424"/>
                      <a:pt x="13573" y="8424"/>
                    </a:cubicBezTo>
                    <a:cubicBezTo>
                      <a:pt x="12751" y="8424"/>
                      <a:pt x="11203" y="8315"/>
                      <a:pt x="10086" y="7589"/>
                    </a:cubicBezTo>
                    <a:cubicBezTo>
                      <a:pt x="9879" y="7454"/>
                      <a:pt x="9767" y="7203"/>
                      <a:pt x="9805" y="6953"/>
                    </a:cubicBezTo>
                    <a:cubicBezTo>
                      <a:pt x="9983" y="5675"/>
                      <a:pt x="10850" y="4620"/>
                      <a:pt x="12010" y="4111"/>
                    </a:cubicBezTo>
                    <a:cubicBezTo>
                      <a:pt x="12028" y="4245"/>
                      <a:pt x="12062" y="4376"/>
                      <a:pt x="12103" y="4502"/>
                    </a:cubicBezTo>
                    <a:cubicBezTo>
                      <a:pt x="12142" y="4610"/>
                      <a:pt x="12243" y="4677"/>
                      <a:pt x="12350" y="4677"/>
                    </a:cubicBezTo>
                    <a:cubicBezTo>
                      <a:pt x="12379" y="4677"/>
                      <a:pt x="12408" y="4673"/>
                      <a:pt x="12435" y="4664"/>
                    </a:cubicBezTo>
                    <a:cubicBezTo>
                      <a:pt x="12573" y="4618"/>
                      <a:pt x="12643" y="4468"/>
                      <a:pt x="12597" y="4333"/>
                    </a:cubicBezTo>
                    <a:cubicBezTo>
                      <a:pt x="12556" y="4210"/>
                      <a:pt x="12528" y="4075"/>
                      <a:pt x="12516" y="3930"/>
                    </a:cubicBezTo>
                    <a:cubicBezTo>
                      <a:pt x="12852" y="3835"/>
                      <a:pt x="13206" y="3786"/>
                      <a:pt x="13573" y="3786"/>
                    </a:cubicBezTo>
                    <a:cubicBezTo>
                      <a:pt x="13877" y="3786"/>
                      <a:pt x="14174" y="3821"/>
                      <a:pt x="14467" y="3889"/>
                    </a:cubicBezTo>
                    <a:cubicBezTo>
                      <a:pt x="14481" y="4102"/>
                      <a:pt x="14516" y="4307"/>
                      <a:pt x="14584" y="4502"/>
                    </a:cubicBezTo>
                    <a:cubicBezTo>
                      <a:pt x="14622" y="4610"/>
                      <a:pt x="14722" y="4677"/>
                      <a:pt x="14832" y="4677"/>
                    </a:cubicBezTo>
                    <a:cubicBezTo>
                      <a:pt x="14860" y="4677"/>
                      <a:pt x="14889" y="4673"/>
                      <a:pt x="14917" y="4664"/>
                    </a:cubicBezTo>
                    <a:cubicBezTo>
                      <a:pt x="15053" y="4618"/>
                      <a:pt x="15124" y="4468"/>
                      <a:pt x="15076" y="4333"/>
                    </a:cubicBezTo>
                    <a:cubicBezTo>
                      <a:pt x="15047" y="4248"/>
                      <a:pt x="15027" y="4156"/>
                      <a:pt x="15010" y="4059"/>
                    </a:cubicBezTo>
                    <a:lnTo>
                      <a:pt x="15010" y="4059"/>
                    </a:lnTo>
                    <a:cubicBezTo>
                      <a:pt x="15386" y="4206"/>
                      <a:pt x="15737" y="4411"/>
                      <a:pt x="16047" y="4669"/>
                    </a:cubicBezTo>
                    <a:cubicBezTo>
                      <a:pt x="16095" y="4710"/>
                      <a:pt x="16154" y="4729"/>
                      <a:pt x="16214" y="4729"/>
                    </a:cubicBezTo>
                    <a:cubicBezTo>
                      <a:pt x="16288" y="4729"/>
                      <a:pt x="16363" y="4697"/>
                      <a:pt x="16415" y="4634"/>
                    </a:cubicBezTo>
                    <a:cubicBezTo>
                      <a:pt x="16507" y="4523"/>
                      <a:pt x="16492" y="4360"/>
                      <a:pt x="16380" y="4266"/>
                    </a:cubicBezTo>
                    <a:cubicBezTo>
                      <a:pt x="15972" y="3929"/>
                      <a:pt x="15501" y="3668"/>
                      <a:pt x="14999" y="3498"/>
                    </a:cubicBezTo>
                    <a:cubicBezTo>
                      <a:pt x="15062" y="2897"/>
                      <a:pt x="15348" y="2239"/>
                      <a:pt x="15886" y="1806"/>
                    </a:cubicBezTo>
                    <a:cubicBezTo>
                      <a:pt x="15998" y="1714"/>
                      <a:pt x="16015" y="1550"/>
                      <a:pt x="15924" y="1439"/>
                    </a:cubicBezTo>
                    <a:cubicBezTo>
                      <a:pt x="15872" y="1375"/>
                      <a:pt x="15798" y="1341"/>
                      <a:pt x="15722" y="1341"/>
                    </a:cubicBezTo>
                    <a:cubicBezTo>
                      <a:pt x="15664" y="1341"/>
                      <a:pt x="15607" y="1361"/>
                      <a:pt x="15559" y="1399"/>
                    </a:cubicBezTo>
                    <a:cubicBezTo>
                      <a:pt x="14973" y="1871"/>
                      <a:pt x="14588" y="2616"/>
                      <a:pt x="14490" y="3359"/>
                    </a:cubicBezTo>
                    <a:cubicBezTo>
                      <a:pt x="14277" y="3316"/>
                      <a:pt x="14065" y="3286"/>
                      <a:pt x="13849" y="3272"/>
                    </a:cubicBezTo>
                    <a:cubicBezTo>
                      <a:pt x="13594" y="2901"/>
                      <a:pt x="13306" y="2557"/>
                      <a:pt x="12994" y="2242"/>
                    </a:cubicBezTo>
                    <a:cubicBezTo>
                      <a:pt x="13109" y="2082"/>
                      <a:pt x="13246" y="1933"/>
                      <a:pt x="13406" y="1806"/>
                    </a:cubicBezTo>
                    <a:cubicBezTo>
                      <a:pt x="13517" y="1714"/>
                      <a:pt x="13534" y="1550"/>
                      <a:pt x="13446" y="1439"/>
                    </a:cubicBezTo>
                    <a:cubicBezTo>
                      <a:pt x="13395" y="1375"/>
                      <a:pt x="13318" y="1341"/>
                      <a:pt x="13241" y="1341"/>
                    </a:cubicBezTo>
                    <a:cubicBezTo>
                      <a:pt x="13183" y="1341"/>
                      <a:pt x="13126" y="1361"/>
                      <a:pt x="13079" y="1399"/>
                    </a:cubicBezTo>
                    <a:cubicBezTo>
                      <a:pt x="12904" y="1540"/>
                      <a:pt x="12747" y="1704"/>
                      <a:pt x="12611" y="1885"/>
                    </a:cubicBezTo>
                    <a:cubicBezTo>
                      <a:pt x="11376" y="808"/>
                      <a:pt x="9799" y="147"/>
                      <a:pt x="8100" y="23"/>
                    </a:cubicBezTo>
                    <a:cubicBezTo>
                      <a:pt x="8091" y="22"/>
                      <a:pt x="8083" y="21"/>
                      <a:pt x="8072" y="21"/>
                    </a:cubicBezTo>
                    <a:cubicBezTo>
                      <a:pt x="7888" y="8"/>
                      <a:pt x="7700" y="0"/>
                      <a:pt x="7512" y="0"/>
                    </a:cubicBezTo>
                    <a:close/>
                    <a:moveTo>
                      <a:pt x="12126" y="9011"/>
                    </a:moveTo>
                    <a:cubicBezTo>
                      <a:pt x="12191" y="9558"/>
                      <a:pt x="12200" y="9982"/>
                      <a:pt x="12200" y="10156"/>
                    </a:cubicBezTo>
                    <a:cubicBezTo>
                      <a:pt x="12200" y="10442"/>
                      <a:pt x="11967" y="10675"/>
                      <a:pt x="11678" y="10675"/>
                    </a:cubicBezTo>
                    <a:cubicBezTo>
                      <a:pt x="11395" y="10675"/>
                      <a:pt x="11161" y="10442"/>
                      <a:pt x="11161" y="10156"/>
                    </a:cubicBezTo>
                    <a:cubicBezTo>
                      <a:pt x="11161" y="10028"/>
                      <a:pt x="11155" y="9618"/>
                      <a:pt x="11088" y="9078"/>
                    </a:cubicBezTo>
                    <a:lnTo>
                      <a:pt x="11470" y="9078"/>
                    </a:lnTo>
                    <a:cubicBezTo>
                      <a:pt x="11694" y="9078"/>
                      <a:pt x="11912" y="9055"/>
                      <a:pt x="12126" y="9011"/>
                    </a:cubicBezTo>
                    <a:close/>
                    <a:moveTo>
                      <a:pt x="8104" y="7537"/>
                    </a:moveTo>
                    <a:cubicBezTo>
                      <a:pt x="7972" y="7963"/>
                      <a:pt x="7884" y="8385"/>
                      <a:pt x="7825" y="8762"/>
                    </a:cubicBezTo>
                    <a:cubicBezTo>
                      <a:pt x="7822" y="8772"/>
                      <a:pt x="7821" y="8783"/>
                      <a:pt x="7819" y="8793"/>
                    </a:cubicBezTo>
                    <a:cubicBezTo>
                      <a:pt x="7718" y="9471"/>
                      <a:pt x="7707" y="10002"/>
                      <a:pt x="7707" y="10156"/>
                    </a:cubicBezTo>
                    <a:cubicBezTo>
                      <a:pt x="7707" y="10442"/>
                      <a:pt x="7474" y="10675"/>
                      <a:pt x="7189" y="10675"/>
                    </a:cubicBezTo>
                    <a:cubicBezTo>
                      <a:pt x="6903" y="10675"/>
                      <a:pt x="6670" y="10442"/>
                      <a:pt x="6670" y="10156"/>
                    </a:cubicBezTo>
                    <a:cubicBezTo>
                      <a:pt x="6670" y="9836"/>
                      <a:pt x="6698" y="8739"/>
                      <a:pt x="7022" y="7537"/>
                    </a:cubicBezTo>
                    <a:close/>
                    <a:moveTo>
                      <a:pt x="9384" y="7537"/>
                    </a:moveTo>
                    <a:cubicBezTo>
                      <a:pt x="9474" y="7733"/>
                      <a:pt x="9617" y="7904"/>
                      <a:pt x="9805" y="8026"/>
                    </a:cubicBezTo>
                    <a:cubicBezTo>
                      <a:pt x="10075" y="8203"/>
                      <a:pt x="10442" y="8394"/>
                      <a:pt x="10922" y="8556"/>
                    </a:cubicBezTo>
                    <a:lnTo>
                      <a:pt x="8388" y="8556"/>
                    </a:lnTo>
                    <a:cubicBezTo>
                      <a:pt x="8451" y="8232"/>
                      <a:pt x="8535" y="7883"/>
                      <a:pt x="8654" y="7537"/>
                    </a:cubicBezTo>
                    <a:close/>
                    <a:moveTo>
                      <a:pt x="6483" y="7537"/>
                    </a:moveTo>
                    <a:cubicBezTo>
                      <a:pt x="6391" y="7894"/>
                      <a:pt x="6325" y="8239"/>
                      <a:pt x="6275" y="8556"/>
                    </a:cubicBezTo>
                    <a:lnTo>
                      <a:pt x="4804" y="8556"/>
                    </a:lnTo>
                    <a:cubicBezTo>
                      <a:pt x="4868" y="8232"/>
                      <a:pt x="4952" y="7883"/>
                      <a:pt x="5070" y="7537"/>
                    </a:cubicBezTo>
                    <a:close/>
                    <a:moveTo>
                      <a:pt x="1519" y="7535"/>
                    </a:moveTo>
                    <a:lnTo>
                      <a:pt x="1519" y="7535"/>
                    </a:lnTo>
                    <a:cubicBezTo>
                      <a:pt x="1542" y="7537"/>
                      <a:pt x="1565" y="7537"/>
                      <a:pt x="1588" y="7537"/>
                    </a:cubicBezTo>
                    <a:lnTo>
                      <a:pt x="2902" y="7537"/>
                    </a:lnTo>
                    <a:cubicBezTo>
                      <a:pt x="2822" y="7845"/>
                      <a:pt x="2762" y="8142"/>
                      <a:pt x="2716" y="8424"/>
                    </a:cubicBezTo>
                    <a:cubicBezTo>
                      <a:pt x="2201" y="8254"/>
                      <a:pt x="1771" y="7930"/>
                      <a:pt x="1519" y="7535"/>
                    </a:cubicBezTo>
                    <a:close/>
                    <a:moveTo>
                      <a:pt x="7512" y="522"/>
                    </a:moveTo>
                    <a:cubicBezTo>
                      <a:pt x="7549" y="522"/>
                      <a:pt x="7589" y="524"/>
                      <a:pt x="7629" y="525"/>
                    </a:cubicBezTo>
                    <a:cubicBezTo>
                      <a:pt x="7505" y="805"/>
                      <a:pt x="7437" y="1108"/>
                      <a:pt x="7437" y="1422"/>
                    </a:cubicBezTo>
                    <a:cubicBezTo>
                      <a:pt x="7437" y="2641"/>
                      <a:pt x="8430" y="3633"/>
                      <a:pt x="9649" y="3633"/>
                    </a:cubicBezTo>
                    <a:cubicBezTo>
                      <a:pt x="10232" y="3633"/>
                      <a:pt x="10784" y="3408"/>
                      <a:pt x="11201" y="2997"/>
                    </a:cubicBezTo>
                    <a:cubicBezTo>
                      <a:pt x="11508" y="2696"/>
                      <a:pt x="11712" y="2319"/>
                      <a:pt x="11807" y="1908"/>
                    </a:cubicBezTo>
                    <a:cubicBezTo>
                      <a:pt x="11987" y="2041"/>
                      <a:pt x="12163" y="2182"/>
                      <a:pt x="12332" y="2333"/>
                    </a:cubicBezTo>
                    <a:cubicBezTo>
                      <a:pt x="12134" y="2716"/>
                      <a:pt x="12017" y="3139"/>
                      <a:pt x="11990" y="3555"/>
                    </a:cubicBezTo>
                    <a:cubicBezTo>
                      <a:pt x="11528" y="3730"/>
                      <a:pt x="11100" y="3982"/>
                      <a:pt x="10721" y="4304"/>
                    </a:cubicBezTo>
                    <a:cubicBezTo>
                      <a:pt x="9937" y="4968"/>
                      <a:pt x="9428" y="5885"/>
                      <a:pt x="9287" y="6880"/>
                    </a:cubicBezTo>
                    <a:cubicBezTo>
                      <a:pt x="9281" y="6925"/>
                      <a:pt x="9278" y="6970"/>
                      <a:pt x="9276" y="7015"/>
                    </a:cubicBezTo>
                    <a:lnTo>
                      <a:pt x="1588" y="7015"/>
                    </a:lnTo>
                    <a:cubicBezTo>
                      <a:pt x="1282" y="7015"/>
                      <a:pt x="995" y="6877"/>
                      <a:pt x="805" y="6636"/>
                    </a:cubicBezTo>
                    <a:cubicBezTo>
                      <a:pt x="616" y="6397"/>
                      <a:pt x="544" y="6092"/>
                      <a:pt x="616" y="5798"/>
                    </a:cubicBezTo>
                    <a:cubicBezTo>
                      <a:pt x="782" y="5085"/>
                      <a:pt x="1071" y="4403"/>
                      <a:pt x="1466" y="3781"/>
                    </a:cubicBezTo>
                    <a:cubicBezTo>
                      <a:pt x="1918" y="4141"/>
                      <a:pt x="2473" y="4337"/>
                      <a:pt x="3059" y="4337"/>
                    </a:cubicBezTo>
                    <a:cubicBezTo>
                      <a:pt x="4477" y="4337"/>
                      <a:pt x="5627" y="3186"/>
                      <a:pt x="5627" y="1770"/>
                    </a:cubicBezTo>
                    <a:cubicBezTo>
                      <a:pt x="5627" y="1444"/>
                      <a:pt x="5564" y="1121"/>
                      <a:pt x="5443" y="818"/>
                    </a:cubicBezTo>
                    <a:cubicBezTo>
                      <a:pt x="6112" y="624"/>
                      <a:pt x="6807" y="522"/>
                      <a:pt x="7512" y="522"/>
                    </a:cubicBezTo>
                    <a:close/>
                    <a:moveTo>
                      <a:pt x="6557" y="3336"/>
                    </a:moveTo>
                    <a:cubicBezTo>
                      <a:pt x="5644" y="3336"/>
                      <a:pt x="4903" y="4078"/>
                      <a:pt x="4903" y="4989"/>
                    </a:cubicBezTo>
                    <a:cubicBezTo>
                      <a:pt x="4903" y="5898"/>
                      <a:pt x="5644" y="6639"/>
                      <a:pt x="6557" y="6639"/>
                    </a:cubicBezTo>
                    <a:cubicBezTo>
                      <a:pt x="7465" y="6639"/>
                      <a:pt x="8207" y="5898"/>
                      <a:pt x="8207" y="4989"/>
                    </a:cubicBezTo>
                    <a:cubicBezTo>
                      <a:pt x="8207" y="4078"/>
                      <a:pt x="7465" y="3336"/>
                      <a:pt x="6557" y="3336"/>
                    </a:cubicBezTo>
                    <a:close/>
                    <a:moveTo>
                      <a:pt x="6557" y="3858"/>
                    </a:moveTo>
                    <a:cubicBezTo>
                      <a:pt x="7178" y="3858"/>
                      <a:pt x="7684" y="4364"/>
                      <a:pt x="7684" y="4989"/>
                    </a:cubicBezTo>
                    <a:cubicBezTo>
                      <a:pt x="7684" y="5611"/>
                      <a:pt x="7178" y="6117"/>
                      <a:pt x="6557" y="6117"/>
                    </a:cubicBezTo>
                    <a:cubicBezTo>
                      <a:pt x="5932" y="6117"/>
                      <a:pt x="5425" y="5611"/>
                      <a:pt x="5425" y="4989"/>
                    </a:cubicBezTo>
                    <a:cubicBezTo>
                      <a:pt x="5425" y="4364"/>
                      <a:pt x="5932" y="3858"/>
                      <a:pt x="6557" y="3858"/>
                    </a:cubicBezTo>
                    <a:close/>
                    <a:moveTo>
                      <a:pt x="4949" y="984"/>
                    </a:moveTo>
                    <a:cubicBezTo>
                      <a:pt x="5053" y="1231"/>
                      <a:pt x="5104" y="1500"/>
                      <a:pt x="5104" y="1770"/>
                    </a:cubicBezTo>
                    <a:cubicBezTo>
                      <a:pt x="5104" y="2897"/>
                      <a:pt x="4187" y="3815"/>
                      <a:pt x="3059" y="3815"/>
                    </a:cubicBezTo>
                    <a:cubicBezTo>
                      <a:pt x="2581" y="3815"/>
                      <a:pt x="2128" y="3652"/>
                      <a:pt x="1762" y="3350"/>
                    </a:cubicBezTo>
                    <a:cubicBezTo>
                      <a:pt x="2130" y="2861"/>
                      <a:pt x="2563" y="2415"/>
                      <a:pt x="3059" y="2031"/>
                    </a:cubicBezTo>
                    <a:cubicBezTo>
                      <a:pt x="3630" y="1587"/>
                      <a:pt x="4270" y="1236"/>
                      <a:pt x="4949" y="984"/>
                    </a:cubicBezTo>
                    <a:close/>
                    <a:moveTo>
                      <a:pt x="12726" y="2716"/>
                    </a:moveTo>
                    <a:cubicBezTo>
                      <a:pt x="12896" y="2894"/>
                      <a:pt x="13057" y="3081"/>
                      <a:pt x="13209" y="3279"/>
                    </a:cubicBezTo>
                    <a:cubicBezTo>
                      <a:pt x="12981" y="3298"/>
                      <a:pt x="12755" y="3333"/>
                      <a:pt x="12534" y="3386"/>
                    </a:cubicBezTo>
                    <a:cubicBezTo>
                      <a:pt x="12567" y="3163"/>
                      <a:pt x="12630" y="2935"/>
                      <a:pt x="12726" y="2716"/>
                    </a:cubicBezTo>
                    <a:close/>
                    <a:moveTo>
                      <a:pt x="8198" y="554"/>
                    </a:moveTo>
                    <a:cubicBezTo>
                      <a:pt x="9330" y="657"/>
                      <a:pt x="10396" y="1016"/>
                      <a:pt x="11330" y="1588"/>
                    </a:cubicBezTo>
                    <a:cubicBezTo>
                      <a:pt x="11246" y="2440"/>
                      <a:pt x="10517" y="3112"/>
                      <a:pt x="9649" y="3112"/>
                    </a:cubicBezTo>
                    <a:cubicBezTo>
                      <a:pt x="8717" y="3112"/>
                      <a:pt x="7959" y="2354"/>
                      <a:pt x="7959" y="1422"/>
                    </a:cubicBezTo>
                    <a:cubicBezTo>
                      <a:pt x="7959" y="1114"/>
                      <a:pt x="8043" y="816"/>
                      <a:pt x="8198" y="5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349" name="Google Shape;349;p24"/>
          <p:cNvGrpSpPr/>
          <p:nvPr/>
        </p:nvGrpSpPr>
        <p:grpSpPr>
          <a:xfrm>
            <a:off x="6365650" y="1757150"/>
            <a:ext cx="1929300" cy="856150"/>
            <a:chOff x="6365650" y="1757150"/>
            <a:chExt cx="1929300" cy="856150"/>
          </a:xfrm>
        </p:grpSpPr>
        <p:sp>
          <p:nvSpPr>
            <p:cNvPr id="350" name="Google Shape;350;p24"/>
            <p:cNvSpPr txBox="1"/>
            <p:nvPr/>
          </p:nvSpPr>
          <p:spPr>
            <a:xfrm>
              <a:off x="6365650" y="1981500"/>
              <a:ext cx="1929300" cy="6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sz="1500" dirty="0">
                <a:solidFill>
                  <a:srgbClr val="000000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  <p:sp>
          <p:nvSpPr>
            <p:cNvPr id="351" name="Google Shape;351;p24"/>
            <p:cNvSpPr txBox="1"/>
            <p:nvPr/>
          </p:nvSpPr>
          <p:spPr>
            <a:xfrm>
              <a:off x="6365650" y="1757150"/>
              <a:ext cx="1929300" cy="37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آنتن</a:t>
              </a:r>
              <a:endParaRPr sz="2300" b="1" dirty="0">
                <a:solidFill>
                  <a:srgbClr val="000000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</p:grpSp>
      <p:grpSp>
        <p:nvGrpSpPr>
          <p:cNvPr id="352" name="Google Shape;352;p24"/>
          <p:cNvGrpSpPr/>
          <p:nvPr/>
        </p:nvGrpSpPr>
        <p:grpSpPr>
          <a:xfrm>
            <a:off x="6365650" y="3154500"/>
            <a:ext cx="1929300" cy="856150"/>
            <a:chOff x="6365650" y="3154500"/>
            <a:chExt cx="1929300" cy="856150"/>
          </a:xfrm>
        </p:grpSpPr>
        <p:sp>
          <p:nvSpPr>
            <p:cNvPr id="353" name="Google Shape;353;p24"/>
            <p:cNvSpPr txBox="1"/>
            <p:nvPr/>
          </p:nvSpPr>
          <p:spPr>
            <a:xfrm>
              <a:off x="6365650" y="3378850"/>
              <a:ext cx="1929300" cy="6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lang="fa-IR" sz="1500" dirty="0">
                <a:solidFill>
                  <a:srgbClr val="000000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  <p:sp>
          <p:nvSpPr>
            <p:cNvPr id="354" name="Google Shape;354;p24"/>
            <p:cNvSpPr txBox="1"/>
            <p:nvPr/>
          </p:nvSpPr>
          <p:spPr>
            <a:xfrm>
              <a:off x="6365650" y="3154500"/>
              <a:ext cx="1929300" cy="37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سر</a:t>
              </a:r>
              <a:endParaRPr sz="2300" b="1" dirty="0">
                <a:solidFill>
                  <a:srgbClr val="000000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</p:grpSp>
      <p:grpSp>
        <p:nvGrpSpPr>
          <p:cNvPr id="355" name="Google Shape;355;p24"/>
          <p:cNvGrpSpPr/>
          <p:nvPr/>
        </p:nvGrpSpPr>
        <p:grpSpPr>
          <a:xfrm>
            <a:off x="849050" y="1757150"/>
            <a:ext cx="1929300" cy="856150"/>
            <a:chOff x="849050" y="1757150"/>
            <a:chExt cx="1929300" cy="856150"/>
          </a:xfrm>
        </p:grpSpPr>
        <p:sp>
          <p:nvSpPr>
            <p:cNvPr id="356" name="Google Shape;356;p24"/>
            <p:cNvSpPr txBox="1"/>
            <p:nvPr/>
          </p:nvSpPr>
          <p:spPr>
            <a:xfrm>
              <a:off x="849050" y="1981500"/>
              <a:ext cx="1929300" cy="6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lang="fa-IR" sz="1500" dirty="0">
                <a:solidFill>
                  <a:srgbClr val="000000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  <p:sp>
          <p:nvSpPr>
            <p:cNvPr id="357" name="Google Shape;357;p24"/>
            <p:cNvSpPr txBox="1"/>
            <p:nvPr/>
          </p:nvSpPr>
          <p:spPr>
            <a:xfrm>
              <a:off x="849050" y="1757150"/>
              <a:ext cx="1929300" cy="37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الیترا</a:t>
              </a:r>
              <a:endParaRPr sz="2300" b="1" dirty="0">
                <a:solidFill>
                  <a:srgbClr val="000000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</p:grpSp>
      <p:grpSp>
        <p:nvGrpSpPr>
          <p:cNvPr id="358" name="Google Shape;358;p24"/>
          <p:cNvGrpSpPr/>
          <p:nvPr/>
        </p:nvGrpSpPr>
        <p:grpSpPr>
          <a:xfrm>
            <a:off x="849050" y="3154500"/>
            <a:ext cx="1929300" cy="856150"/>
            <a:chOff x="849050" y="3154500"/>
            <a:chExt cx="1929300" cy="856150"/>
          </a:xfrm>
        </p:grpSpPr>
        <p:sp>
          <p:nvSpPr>
            <p:cNvPr id="359" name="Google Shape;359;p24"/>
            <p:cNvSpPr txBox="1"/>
            <p:nvPr/>
          </p:nvSpPr>
          <p:spPr>
            <a:xfrm>
              <a:off x="849050" y="3378850"/>
              <a:ext cx="1929300" cy="6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lang="fa-IR" sz="1500" dirty="0">
                <a:solidFill>
                  <a:srgbClr val="000000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  <p:sp>
          <p:nvSpPr>
            <p:cNvPr id="360" name="Google Shape;360;p24"/>
            <p:cNvSpPr txBox="1"/>
            <p:nvPr/>
          </p:nvSpPr>
          <p:spPr>
            <a:xfrm>
              <a:off x="849050" y="3154500"/>
              <a:ext cx="1929300" cy="37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پاها</a:t>
              </a:r>
              <a:endParaRPr sz="2300" b="1" dirty="0">
                <a:solidFill>
                  <a:srgbClr val="000000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</p:grpSp>
      <p:cxnSp>
        <p:nvCxnSpPr>
          <p:cNvPr id="361" name="Google Shape;361;p24"/>
          <p:cNvCxnSpPr>
            <a:stCxn id="357" idx="3"/>
          </p:cNvCxnSpPr>
          <p:nvPr/>
        </p:nvCxnSpPr>
        <p:spPr>
          <a:xfrm>
            <a:off x="2778350" y="1946750"/>
            <a:ext cx="1126500" cy="1016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362" name="Google Shape;362;p24"/>
          <p:cNvCxnSpPr>
            <a:stCxn id="360" idx="3"/>
          </p:cNvCxnSpPr>
          <p:nvPr/>
        </p:nvCxnSpPr>
        <p:spPr>
          <a:xfrm>
            <a:off x="2778350" y="3344100"/>
            <a:ext cx="1552500" cy="283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363" name="Google Shape;363;p24"/>
          <p:cNvCxnSpPr>
            <a:stCxn id="351" idx="1"/>
          </p:cNvCxnSpPr>
          <p:nvPr/>
        </p:nvCxnSpPr>
        <p:spPr>
          <a:xfrm flipH="1">
            <a:off x="5351650" y="1946750"/>
            <a:ext cx="1014000" cy="679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364" name="Google Shape;364;p24"/>
          <p:cNvCxnSpPr>
            <a:stCxn id="354" idx="1"/>
          </p:cNvCxnSpPr>
          <p:nvPr/>
        </p:nvCxnSpPr>
        <p:spPr>
          <a:xfrm rot="10800000">
            <a:off x="5212750" y="2963100"/>
            <a:ext cx="1152900" cy="381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p5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همه چیز درباره اینفوگرافیک حشرات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1898" name="Google Shape;1898;p51"/>
          <p:cNvGrpSpPr/>
          <p:nvPr/>
        </p:nvGrpSpPr>
        <p:grpSpPr>
          <a:xfrm>
            <a:off x="719429" y="1748129"/>
            <a:ext cx="2008500" cy="1098535"/>
            <a:chOff x="719429" y="1748129"/>
            <a:chExt cx="2008500" cy="1098535"/>
          </a:xfrm>
        </p:grpSpPr>
        <p:sp>
          <p:nvSpPr>
            <p:cNvPr id="1899" name="Google Shape;1899;p51"/>
            <p:cNvSpPr txBox="1"/>
            <p:nvPr/>
          </p:nvSpPr>
          <p:spPr>
            <a:xfrm>
              <a:off x="719429" y="1748129"/>
              <a:ext cx="20085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2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اندازه</a:t>
              </a:r>
              <a:endParaRPr sz="22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1900" name="Google Shape;1900;p51"/>
            <p:cNvSpPr txBox="1"/>
            <p:nvPr/>
          </p:nvSpPr>
          <p:spPr>
            <a:xfrm>
              <a:off x="719429" y="2110764"/>
              <a:ext cx="2008500" cy="73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</p:grpSp>
      <p:grpSp>
        <p:nvGrpSpPr>
          <p:cNvPr id="1901" name="Google Shape;1901;p51"/>
          <p:cNvGrpSpPr/>
          <p:nvPr/>
        </p:nvGrpSpPr>
        <p:grpSpPr>
          <a:xfrm>
            <a:off x="3570879" y="3512779"/>
            <a:ext cx="2008500" cy="1098535"/>
            <a:chOff x="3567750" y="3512779"/>
            <a:chExt cx="2008500" cy="1098535"/>
          </a:xfrm>
        </p:grpSpPr>
        <p:sp>
          <p:nvSpPr>
            <p:cNvPr id="1902" name="Google Shape;1902;p51"/>
            <p:cNvSpPr txBox="1"/>
            <p:nvPr/>
          </p:nvSpPr>
          <p:spPr>
            <a:xfrm>
              <a:off x="3567750" y="3512779"/>
              <a:ext cx="20085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2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پوست</a:t>
              </a:r>
              <a:endParaRPr sz="22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1903" name="Google Shape;1903;p51"/>
            <p:cNvSpPr txBox="1"/>
            <p:nvPr/>
          </p:nvSpPr>
          <p:spPr>
            <a:xfrm>
              <a:off x="3567750" y="3875414"/>
              <a:ext cx="2008500" cy="73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</p:grpSp>
      <p:grpSp>
        <p:nvGrpSpPr>
          <p:cNvPr id="1904" name="Google Shape;1904;p51"/>
          <p:cNvGrpSpPr/>
          <p:nvPr/>
        </p:nvGrpSpPr>
        <p:grpSpPr>
          <a:xfrm>
            <a:off x="6422330" y="1748129"/>
            <a:ext cx="2008500" cy="1098535"/>
            <a:chOff x="6422330" y="1748129"/>
            <a:chExt cx="2008500" cy="1098535"/>
          </a:xfrm>
        </p:grpSpPr>
        <p:sp>
          <p:nvSpPr>
            <p:cNvPr id="1905" name="Google Shape;1905;p51"/>
            <p:cNvSpPr txBox="1"/>
            <p:nvPr/>
          </p:nvSpPr>
          <p:spPr>
            <a:xfrm>
              <a:off x="6422330" y="1748129"/>
              <a:ext cx="20085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2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شکل</a:t>
              </a:r>
              <a:endParaRPr sz="22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1906" name="Google Shape;1906;p51"/>
            <p:cNvSpPr txBox="1"/>
            <p:nvPr/>
          </p:nvSpPr>
          <p:spPr>
            <a:xfrm>
              <a:off x="6422330" y="2110764"/>
              <a:ext cx="2008500" cy="73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</p:grpSp>
      <p:grpSp>
        <p:nvGrpSpPr>
          <p:cNvPr id="1907" name="Google Shape;1907;p51"/>
          <p:cNvGrpSpPr/>
          <p:nvPr/>
        </p:nvGrpSpPr>
        <p:grpSpPr>
          <a:xfrm>
            <a:off x="3871175" y="1630479"/>
            <a:ext cx="1388204" cy="1366981"/>
            <a:chOff x="3871175" y="1630479"/>
            <a:chExt cx="1388204" cy="1366981"/>
          </a:xfrm>
        </p:grpSpPr>
        <p:grpSp>
          <p:nvGrpSpPr>
            <p:cNvPr id="1908" name="Google Shape;1908;p51"/>
            <p:cNvGrpSpPr/>
            <p:nvPr/>
          </p:nvGrpSpPr>
          <p:grpSpPr>
            <a:xfrm>
              <a:off x="3890866" y="1630479"/>
              <a:ext cx="1368513" cy="1366981"/>
              <a:chOff x="746578" y="3262926"/>
              <a:chExt cx="1182710" cy="1181386"/>
            </a:xfrm>
          </p:grpSpPr>
          <p:sp>
            <p:nvSpPr>
              <p:cNvPr id="1909" name="Google Shape;1909;p51"/>
              <p:cNvSpPr/>
              <p:nvPr/>
            </p:nvSpPr>
            <p:spPr>
              <a:xfrm flipH="1">
                <a:off x="746908" y="3263037"/>
                <a:ext cx="1182381" cy="1181274"/>
              </a:xfrm>
              <a:custGeom>
                <a:avLst/>
                <a:gdLst/>
                <a:ahLst/>
                <a:cxnLst/>
                <a:rect l="l" t="t" r="r" b="b"/>
                <a:pathLst>
                  <a:path w="17817" h="17801" extrusionOk="0">
                    <a:moveTo>
                      <a:pt x="1615" y="17683"/>
                    </a:moveTo>
                    <a:cubicBezTo>
                      <a:pt x="1644" y="17692"/>
                      <a:pt x="1669" y="17696"/>
                      <a:pt x="1698" y="17696"/>
                    </a:cubicBezTo>
                    <a:cubicBezTo>
                      <a:pt x="1808" y="17696"/>
                      <a:pt x="1908" y="17627"/>
                      <a:pt x="1946" y="17516"/>
                    </a:cubicBezTo>
                    <a:cubicBezTo>
                      <a:pt x="1948" y="17512"/>
                      <a:pt x="1950" y="17506"/>
                      <a:pt x="1950" y="17501"/>
                    </a:cubicBezTo>
                    <a:cubicBezTo>
                      <a:pt x="2080" y="17527"/>
                      <a:pt x="2215" y="17541"/>
                      <a:pt x="2353" y="17541"/>
                    </a:cubicBezTo>
                    <a:lnTo>
                      <a:pt x="2674" y="17541"/>
                    </a:lnTo>
                    <a:cubicBezTo>
                      <a:pt x="2674" y="17684"/>
                      <a:pt x="2789" y="17800"/>
                      <a:pt x="2934" y="17800"/>
                    </a:cubicBezTo>
                    <a:lnTo>
                      <a:pt x="7692" y="17800"/>
                    </a:lnTo>
                    <a:cubicBezTo>
                      <a:pt x="9225" y="17800"/>
                      <a:pt x="10719" y="17267"/>
                      <a:pt x="11902" y="16297"/>
                    </a:cubicBezTo>
                    <a:cubicBezTo>
                      <a:pt x="13086" y="15328"/>
                      <a:pt x="13903" y="13969"/>
                      <a:pt x="14204" y="12469"/>
                    </a:cubicBezTo>
                    <a:lnTo>
                      <a:pt x="14264" y="12183"/>
                    </a:lnTo>
                    <a:cubicBezTo>
                      <a:pt x="14392" y="12160"/>
                      <a:pt x="14517" y="12109"/>
                      <a:pt x="14630" y="12035"/>
                    </a:cubicBezTo>
                    <a:cubicBezTo>
                      <a:pt x="14850" y="11886"/>
                      <a:pt x="15003" y="11664"/>
                      <a:pt x="15052" y="11403"/>
                    </a:cubicBezTo>
                    <a:lnTo>
                      <a:pt x="15409" y="9641"/>
                    </a:lnTo>
                    <a:cubicBezTo>
                      <a:pt x="15491" y="9233"/>
                      <a:pt x="15310" y="8831"/>
                      <a:pt x="14980" y="8614"/>
                    </a:cubicBezTo>
                    <a:lnTo>
                      <a:pt x="15135" y="7846"/>
                    </a:lnTo>
                    <a:cubicBezTo>
                      <a:pt x="15213" y="7462"/>
                      <a:pt x="15468" y="7136"/>
                      <a:pt x="15817" y="6971"/>
                    </a:cubicBezTo>
                    <a:cubicBezTo>
                      <a:pt x="16431" y="6683"/>
                      <a:pt x="16920" y="6288"/>
                      <a:pt x="17263" y="5797"/>
                    </a:cubicBezTo>
                    <a:cubicBezTo>
                      <a:pt x="17632" y="5275"/>
                      <a:pt x="17816" y="4671"/>
                      <a:pt x="17816" y="4003"/>
                    </a:cubicBezTo>
                    <a:cubicBezTo>
                      <a:pt x="17816" y="3270"/>
                      <a:pt x="17604" y="2556"/>
                      <a:pt x="17198" y="1937"/>
                    </a:cubicBezTo>
                    <a:cubicBezTo>
                      <a:pt x="17149" y="1860"/>
                      <a:pt x="17064" y="1817"/>
                      <a:pt x="16980" y="1817"/>
                    </a:cubicBezTo>
                    <a:cubicBezTo>
                      <a:pt x="16931" y="1817"/>
                      <a:pt x="16880" y="1832"/>
                      <a:pt x="16836" y="1862"/>
                    </a:cubicBezTo>
                    <a:cubicBezTo>
                      <a:pt x="16834" y="1863"/>
                      <a:pt x="16833" y="1865"/>
                      <a:pt x="16828" y="1867"/>
                    </a:cubicBezTo>
                    <a:cubicBezTo>
                      <a:pt x="16675" y="1664"/>
                      <a:pt x="16497" y="1476"/>
                      <a:pt x="16302" y="1305"/>
                    </a:cubicBezTo>
                    <a:cubicBezTo>
                      <a:pt x="16304" y="1301"/>
                      <a:pt x="16305" y="1299"/>
                      <a:pt x="16307" y="1297"/>
                    </a:cubicBezTo>
                    <a:cubicBezTo>
                      <a:pt x="16394" y="1183"/>
                      <a:pt x="16371" y="1019"/>
                      <a:pt x="16258" y="931"/>
                    </a:cubicBezTo>
                    <a:cubicBezTo>
                      <a:pt x="15457" y="322"/>
                      <a:pt x="14454" y="0"/>
                      <a:pt x="13362" y="0"/>
                    </a:cubicBezTo>
                    <a:cubicBezTo>
                      <a:pt x="12132" y="0"/>
                      <a:pt x="10998" y="419"/>
                      <a:pt x="10171" y="1179"/>
                    </a:cubicBezTo>
                    <a:cubicBezTo>
                      <a:pt x="9355" y="1929"/>
                      <a:pt x="8906" y="2931"/>
                      <a:pt x="8906" y="4003"/>
                    </a:cubicBezTo>
                    <a:cubicBezTo>
                      <a:pt x="8906" y="4948"/>
                      <a:pt x="9283" y="5774"/>
                      <a:pt x="10001" y="6391"/>
                    </a:cubicBezTo>
                    <a:cubicBezTo>
                      <a:pt x="10351" y="6692"/>
                      <a:pt x="10512" y="7151"/>
                      <a:pt x="10423" y="7590"/>
                    </a:cubicBezTo>
                    <a:lnTo>
                      <a:pt x="10403" y="7694"/>
                    </a:lnTo>
                    <a:cubicBezTo>
                      <a:pt x="10018" y="7765"/>
                      <a:pt x="9694" y="8065"/>
                      <a:pt x="9610" y="8473"/>
                    </a:cubicBezTo>
                    <a:lnTo>
                      <a:pt x="9257" y="10236"/>
                    </a:lnTo>
                    <a:cubicBezTo>
                      <a:pt x="9203" y="10496"/>
                      <a:pt x="9255" y="10763"/>
                      <a:pt x="9403" y="10983"/>
                    </a:cubicBezTo>
                    <a:cubicBezTo>
                      <a:pt x="9479" y="11095"/>
                      <a:pt x="9575" y="11190"/>
                      <a:pt x="9684" y="11264"/>
                    </a:cubicBezTo>
                    <a:lnTo>
                      <a:pt x="9627" y="11547"/>
                    </a:lnTo>
                    <a:cubicBezTo>
                      <a:pt x="9441" y="12466"/>
                      <a:pt x="8628" y="13131"/>
                      <a:pt x="7692" y="13131"/>
                    </a:cubicBezTo>
                    <a:lnTo>
                      <a:pt x="2387" y="13131"/>
                    </a:lnTo>
                    <a:cubicBezTo>
                      <a:pt x="1101" y="13131"/>
                      <a:pt x="38" y="14161"/>
                      <a:pt x="17" y="15426"/>
                    </a:cubicBezTo>
                    <a:cubicBezTo>
                      <a:pt x="0" y="16452"/>
                      <a:pt x="641" y="17359"/>
                      <a:pt x="1615" y="17683"/>
                    </a:cubicBezTo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grpSp>
            <p:nvGrpSpPr>
              <p:cNvPr id="1910" name="Google Shape;1910;p51"/>
              <p:cNvGrpSpPr/>
              <p:nvPr/>
            </p:nvGrpSpPr>
            <p:grpSpPr>
              <a:xfrm flipH="1">
                <a:off x="746578" y="3262926"/>
                <a:ext cx="1182394" cy="1181229"/>
                <a:chOff x="7293912" y="1644021"/>
                <a:chExt cx="516871" cy="516407"/>
              </a:xfrm>
            </p:grpSpPr>
            <p:sp>
              <p:nvSpPr>
                <p:cNvPr id="1911" name="Google Shape;1911;p51"/>
                <p:cNvSpPr/>
                <p:nvPr/>
              </p:nvSpPr>
              <p:spPr>
                <a:xfrm>
                  <a:off x="7301397" y="1651592"/>
                  <a:ext cx="501844" cy="501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9" h="17280" extrusionOk="0">
                      <a:moveTo>
                        <a:pt x="13104" y="0"/>
                      </a:moveTo>
                      <a:cubicBezTo>
                        <a:pt x="10656" y="0"/>
                        <a:pt x="8909" y="1714"/>
                        <a:pt x="8909" y="3742"/>
                      </a:cubicBezTo>
                      <a:cubicBezTo>
                        <a:pt x="8909" y="4652"/>
                        <a:pt x="9286" y="5393"/>
                        <a:pt x="9913" y="5932"/>
                      </a:cubicBezTo>
                      <a:cubicBezTo>
                        <a:pt x="10330" y="6292"/>
                        <a:pt x="10527" y="6841"/>
                        <a:pt x="10421" y="7380"/>
                      </a:cubicBezTo>
                      <a:lnTo>
                        <a:pt x="9623" y="11338"/>
                      </a:lnTo>
                      <a:cubicBezTo>
                        <a:pt x="9415" y="12377"/>
                        <a:pt x="8496" y="13131"/>
                        <a:pt x="7434" y="13131"/>
                      </a:cubicBezTo>
                      <a:lnTo>
                        <a:pt x="2129" y="13131"/>
                      </a:lnTo>
                      <a:cubicBezTo>
                        <a:pt x="991" y="13131"/>
                        <a:pt x="39" y="14032"/>
                        <a:pt x="20" y="15170"/>
                      </a:cubicBezTo>
                      <a:cubicBezTo>
                        <a:pt x="1" y="16331"/>
                        <a:pt x="937" y="17280"/>
                        <a:pt x="2095" y="17280"/>
                      </a:cubicBezTo>
                      <a:lnTo>
                        <a:pt x="7434" y="17280"/>
                      </a:lnTo>
                      <a:cubicBezTo>
                        <a:pt x="8904" y="17280"/>
                        <a:pt x="10341" y="16766"/>
                        <a:pt x="11478" y="15835"/>
                      </a:cubicBezTo>
                      <a:cubicBezTo>
                        <a:pt x="12616" y="14904"/>
                        <a:pt x="13400" y="13598"/>
                        <a:pt x="13691" y="12155"/>
                      </a:cubicBezTo>
                      <a:lnTo>
                        <a:pt x="14621" y="7533"/>
                      </a:lnTo>
                      <a:cubicBezTo>
                        <a:pt x="14714" y="7070"/>
                        <a:pt x="15021" y="6676"/>
                        <a:pt x="15448" y="6475"/>
                      </a:cubicBezTo>
                      <a:cubicBezTo>
                        <a:pt x="16564" y="5950"/>
                        <a:pt x="17299" y="5011"/>
                        <a:pt x="17299" y="3742"/>
                      </a:cubicBezTo>
                      <a:cubicBezTo>
                        <a:pt x="17299" y="1714"/>
                        <a:pt x="15552" y="0"/>
                        <a:pt x="13104" y="0"/>
                      </a:cubicBezTo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912" name="Google Shape;1912;p51"/>
                <p:cNvSpPr/>
                <p:nvPr/>
              </p:nvSpPr>
              <p:spPr>
                <a:xfrm>
                  <a:off x="7301397" y="2032494"/>
                  <a:ext cx="218677" cy="120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8" h="4150" extrusionOk="0">
                      <a:moveTo>
                        <a:pt x="2129" y="1"/>
                      </a:moveTo>
                      <a:cubicBezTo>
                        <a:pt x="991" y="1"/>
                        <a:pt x="39" y="902"/>
                        <a:pt x="20" y="2040"/>
                      </a:cubicBezTo>
                      <a:cubicBezTo>
                        <a:pt x="1" y="3201"/>
                        <a:pt x="937" y="4150"/>
                        <a:pt x="2095" y="4150"/>
                      </a:cubicBezTo>
                      <a:lnTo>
                        <a:pt x="7434" y="4150"/>
                      </a:lnTo>
                      <a:cubicBezTo>
                        <a:pt x="7468" y="4150"/>
                        <a:pt x="7503" y="4148"/>
                        <a:pt x="7537" y="4148"/>
                      </a:cubicBezTo>
                      <a:cubicBezTo>
                        <a:pt x="6444" y="3300"/>
                        <a:pt x="6048" y="1547"/>
                        <a:pt x="6266" y="1"/>
                      </a:cubicBezTo>
                      <a:lnTo>
                        <a:pt x="2129" y="1"/>
                      </a:ln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913" name="Google Shape;1913;p51"/>
                <p:cNvSpPr/>
                <p:nvPr/>
              </p:nvSpPr>
              <p:spPr>
                <a:xfrm>
                  <a:off x="7567505" y="1874244"/>
                  <a:ext cx="168316" cy="116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2" h="4005" extrusionOk="0">
                      <a:moveTo>
                        <a:pt x="1151" y="1"/>
                      </a:moveTo>
                      <a:cubicBezTo>
                        <a:pt x="811" y="1"/>
                        <a:pt x="506" y="242"/>
                        <a:pt x="433" y="590"/>
                      </a:cubicBezTo>
                      <a:lnTo>
                        <a:pt x="81" y="2351"/>
                      </a:lnTo>
                      <a:cubicBezTo>
                        <a:pt x="1" y="2748"/>
                        <a:pt x="257" y="3133"/>
                        <a:pt x="653" y="3215"/>
                      </a:cubicBezTo>
                      <a:lnTo>
                        <a:pt x="4506" y="3990"/>
                      </a:lnTo>
                      <a:cubicBezTo>
                        <a:pt x="4555" y="4000"/>
                        <a:pt x="4601" y="4005"/>
                        <a:pt x="4649" y="4005"/>
                      </a:cubicBezTo>
                      <a:cubicBezTo>
                        <a:pt x="4992" y="4005"/>
                        <a:pt x="5298" y="3764"/>
                        <a:pt x="5367" y="3416"/>
                      </a:cubicBezTo>
                      <a:lnTo>
                        <a:pt x="5721" y="1654"/>
                      </a:lnTo>
                      <a:cubicBezTo>
                        <a:pt x="5802" y="1257"/>
                        <a:pt x="5546" y="871"/>
                        <a:pt x="5147" y="790"/>
                      </a:cubicBezTo>
                      <a:lnTo>
                        <a:pt x="1299" y="16"/>
                      </a:lnTo>
                      <a:cubicBezTo>
                        <a:pt x="1249" y="5"/>
                        <a:pt x="1202" y="1"/>
                        <a:pt x="115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914" name="Google Shape;1914;p51"/>
                <p:cNvSpPr/>
                <p:nvPr/>
              </p:nvSpPr>
              <p:spPr>
                <a:xfrm>
                  <a:off x="7587116" y="1754143"/>
                  <a:ext cx="56802" cy="45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8" h="1560" extrusionOk="0">
                      <a:moveTo>
                        <a:pt x="980" y="0"/>
                      </a:moveTo>
                      <a:cubicBezTo>
                        <a:pt x="439" y="0"/>
                        <a:pt x="0" y="351"/>
                        <a:pt x="0" y="779"/>
                      </a:cubicBezTo>
                      <a:cubicBezTo>
                        <a:pt x="0" y="1210"/>
                        <a:pt x="439" y="1560"/>
                        <a:pt x="980" y="1560"/>
                      </a:cubicBezTo>
                      <a:cubicBezTo>
                        <a:pt x="1521" y="1560"/>
                        <a:pt x="1957" y="1210"/>
                        <a:pt x="1957" y="779"/>
                      </a:cubicBezTo>
                      <a:cubicBezTo>
                        <a:pt x="1957" y="351"/>
                        <a:pt x="1521" y="0"/>
                        <a:pt x="98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915" name="Google Shape;1915;p51"/>
                <p:cNvSpPr/>
                <p:nvPr/>
              </p:nvSpPr>
              <p:spPr>
                <a:xfrm>
                  <a:off x="7740956" y="1754143"/>
                  <a:ext cx="56831" cy="45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560" extrusionOk="0">
                      <a:moveTo>
                        <a:pt x="980" y="0"/>
                      </a:moveTo>
                      <a:cubicBezTo>
                        <a:pt x="440" y="0"/>
                        <a:pt x="1" y="351"/>
                        <a:pt x="1" y="779"/>
                      </a:cubicBezTo>
                      <a:cubicBezTo>
                        <a:pt x="1" y="1210"/>
                        <a:pt x="440" y="1560"/>
                        <a:pt x="980" y="1560"/>
                      </a:cubicBezTo>
                      <a:cubicBezTo>
                        <a:pt x="1521" y="1560"/>
                        <a:pt x="1958" y="1210"/>
                        <a:pt x="1958" y="779"/>
                      </a:cubicBezTo>
                      <a:cubicBezTo>
                        <a:pt x="1958" y="351"/>
                        <a:pt x="1521" y="0"/>
                        <a:pt x="98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916" name="Google Shape;1916;p51"/>
                <p:cNvSpPr/>
                <p:nvPr/>
              </p:nvSpPr>
              <p:spPr>
                <a:xfrm>
                  <a:off x="7669562" y="1743931"/>
                  <a:ext cx="45836" cy="41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16" extrusionOk="0">
                      <a:moveTo>
                        <a:pt x="790" y="0"/>
                      </a:moveTo>
                      <a:cubicBezTo>
                        <a:pt x="353" y="0"/>
                        <a:pt x="0" y="46"/>
                        <a:pt x="0" y="533"/>
                      </a:cubicBezTo>
                      <a:cubicBezTo>
                        <a:pt x="0" y="1021"/>
                        <a:pt x="353" y="1415"/>
                        <a:pt x="790" y="1415"/>
                      </a:cubicBezTo>
                      <a:cubicBezTo>
                        <a:pt x="1224" y="1415"/>
                        <a:pt x="1579" y="1021"/>
                        <a:pt x="1579" y="533"/>
                      </a:cubicBezTo>
                      <a:cubicBezTo>
                        <a:pt x="1579" y="46"/>
                        <a:pt x="1224" y="0"/>
                        <a:pt x="79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917" name="Google Shape;1917;p51"/>
                <p:cNvSpPr/>
                <p:nvPr/>
              </p:nvSpPr>
              <p:spPr>
                <a:xfrm>
                  <a:off x="7523613" y="2028635"/>
                  <a:ext cx="85928" cy="106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2" h="3667" extrusionOk="0">
                      <a:moveTo>
                        <a:pt x="535" y="1"/>
                      </a:moveTo>
                      <a:cubicBezTo>
                        <a:pt x="364" y="62"/>
                        <a:pt x="182" y="103"/>
                        <a:pt x="0" y="121"/>
                      </a:cubicBezTo>
                      <a:lnTo>
                        <a:pt x="2508" y="3667"/>
                      </a:lnTo>
                      <a:cubicBezTo>
                        <a:pt x="2663" y="3593"/>
                        <a:pt x="2812" y="3515"/>
                        <a:pt x="2962" y="3430"/>
                      </a:cubicBezTo>
                      <a:lnTo>
                        <a:pt x="535" y="1"/>
                      </a:ln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918" name="Google Shape;1918;p51"/>
                <p:cNvSpPr/>
                <p:nvPr/>
              </p:nvSpPr>
              <p:spPr>
                <a:xfrm>
                  <a:off x="7425849" y="2032494"/>
                  <a:ext cx="14708" cy="120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" h="4150" extrusionOk="0">
                      <a:moveTo>
                        <a:pt x="1" y="1"/>
                      </a:moveTo>
                      <a:lnTo>
                        <a:pt x="1" y="4150"/>
                      </a:lnTo>
                      <a:lnTo>
                        <a:pt x="506" y="4150"/>
                      </a:lnTo>
                      <a:lnTo>
                        <a:pt x="506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919" name="Google Shape;1919;p51"/>
                <p:cNvSpPr/>
                <p:nvPr/>
              </p:nvSpPr>
              <p:spPr>
                <a:xfrm>
                  <a:off x="7657233" y="1929015"/>
                  <a:ext cx="22686" cy="21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" h="731" extrusionOk="0">
                      <a:moveTo>
                        <a:pt x="497" y="1"/>
                      </a:moveTo>
                      <a:cubicBezTo>
                        <a:pt x="430" y="1"/>
                        <a:pt x="364" y="27"/>
                        <a:pt x="310" y="78"/>
                      </a:cubicBezTo>
                      <a:lnTo>
                        <a:pt x="104" y="286"/>
                      </a:lnTo>
                      <a:cubicBezTo>
                        <a:pt x="0" y="387"/>
                        <a:pt x="0" y="552"/>
                        <a:pt x="104" y="655"/>
                      </a:cubicBezTo>
                      <a:cubicBezTo>
                        <a:pt x="154" y="705"/>
                        <a:pt x="221" y="731"/>
                        <a:pt x="286" y="731"/>
                      </a:cubicBezTo>
                      <a:cubicBezTo>
                        <a:pt x="353" y="731"/>
                        <a:pt x="422" y="705"/>
                        <a:pt x="471" y="655"/>
                      </a:cubicBezTo>
                      <a:lnTo>
                        <a:pt x="680" y="447"/>
                      </a:lnTo>
                      <a:cubicBezTo>
                        <a:pt x="782" y="344"/>
                        <a:pt x="782" y="179"/>
                        <a:pt x="680" y="78"/>
                      </a:cubicBezTo>
                      <a:cubicBezTo>
                        <a:pt x="629" y="27"/>
                        <a:pt x="562" y="1"/>
                        <a:pt x="49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920" name="Google Shape;1920;p51"/>
                <p:cNvSpPr/>
                <p:nvPr/>
              </p:nvSpPr>
              <p:spPr>
                <a:xfrm>
                  <a:off x="7685692" y="1929015"/>
                  <a:ext cx="22715" cy="21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731" extrusionOk="0">
                      <a:moveTo>
                        <a:pt x="495" y="1"/>
                      </a:moveTo>
                      <a:cubicBezTo>
                        <a:pt x="427" y="1"/>
                        <a:pt x="363" y="27"/>
                        <a:pt x="311" y="78"/>
                      </a:cubicBezTo>
                      <a:lnTo>
                        <a:pt x="102" y="286"/>
                      </a:lnTo>
                      <a:cubicBezTo>
                        <a:pt x="1" y="387"/>
                        <a:pt x="1" y="552"/>
                        <a:pt x="102" y="655"/>
                      </a:cubicBezTo>
                      <a:cubicBezTo>
                        <a:pt x="153" y="705"/>
                        <a:pt x="219" y="731"/>
                        <a:pt x="288" y="731"/>
                      </a:cubicBezTo>
                      <a:cubicBezTo>
                        <a:pt x="352" y="731"/>
                        <a:pt x="420" y="705"/>
                        <a:pt x="472" y="655"/>
                      </a:cubicBezTo>
                      <a:lnTo>
                        <a:pt x="680" y="447"/>
                      </a:lnTo>
                      <a:cubicBezTo>
                        <a:pt x="782" y="344"/>
                        <a:pt x="782" y="179"/>
                        <a:pt x="680" y="78"/>
                      </a:cubicBezTo>
                      <a:cubicBezTo>
                        <a:pt x="628" y="27"/>
                        <a:pt x="564" y="1"/>
                        <a:pt x="49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921" name="Google Shape;1921;p51"/>
                <p:cNvSpPr/>
                <p:nvPr/>
              </p:nvSpPr>
              <p:spPr>
                <a:xfrm>
                  <a:off x="7293912" y="1644021"/>
                  <a:ext cx="516871" cy="516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7" h="17801" extrusionOk="0">
                      <a:moveTo>
                        <a:pt x="13362" y="0"/>
                      </a:moveTo>
                      <a:cubicBezTo>
                        <a:pt x="12132" y="0"/>
                        <a:pt x="10998" y="419"/>
                        <a:pt x="10171" y="1179"/>
                      </a:cubicBezTo>
                      <a:cubicBezTo>
                        <a:pt x="9355" y="1929"/>
                        <a:pt x="8906" y="2931"/>
                        <a:pt x="8906" y="4003"/>
                      </a:cubicBezTo>
                      <a:cubicBezTo>
                        <a:pt x="8906" y="4948"/>
                        <a:pt x="9283" y="5774"/>
                        <a:pt x="10001" y="6391"/>
                      </a:cubicBezTo>
                      <a:cubicBezTo>
                        <a:pt x="10351" y="6692"/>
                        <a:pt x="10512" y="7151"/>
                        <a:pt x="10423" y="7590"/>
                      </a:cubicBezTo>
                      <a:lnTo>
                        <a:pt x="10403" y="7694"/>
                      </a:lnTo>
                      <a:cubicBezTo>
                        <a:pt x="10018" y="7765"/>
                        <a:pt x="9694" y="8065"/>
                        <a:pt x="9610" y="8473"/>
                      </a:cubicBezTo>
                      <a:lnTo>
                        <a:pt x="9257" y="10236"/>
                      </a:lnTo>
                      <a:cubicBezTo>
                        <a:pt x="9203" y="10496"/>
                        <a:pt x="9255" y="10763"/>
                        <a:pt x="9403" y="10983"/>
                      </a:cubicBezTo>
                      <a:cubicBezTo>
                        <a:pt x="9479" y="11095"/>
                        <a:pt x="9575" y="11190"/>
                        <a:pt x="9684" y="11264"/>
                      </a:cubicBezTo>
                      <a:lnTo>
                        <a:pt x="9627" y="11547"/>
                      </a:lnTo>
                      <a:cubicBezTo>
                        <a:pt x="9441" y="12466"/>
                        <a:pt x="8628" y="13131"/>
                        <a:pt x="7692" y="13131"/>
                      </a:cubicBezTo>
                      <a:lnTo>
                        <a:pt x="2387" y="13131"/>
                      </a:lnTo>
                      <a:cubicBezTo>
                        <a:pt x="1101" y="13131"/>
                        <a:pt x="38" y="14161"/>
                        <a:pt x="17" y="15426"/>
                      </a:cubicBezTo>
                      <a:cubicBezTo>
                        <a:pt x="0" y="16452"/>
                        <a:pt x="641" y="17359"/>
                        <a:pt x="1615" y="17683"/>
                      </a:cubicBezTo>
                      <a:cubicBezTo>
                        <a:pt x="1644" y="17692"/>
                        <a:pt x="1669" y="17696"/>
                        <a:pt x="1698" y="17696"/>
                      </a:cubicBezTo>
                      <a:cubicBezTo>
                        <a:pt x="1808" y="17696"/>
                        <a:pt x="1908" y="17627"/>
                        <a:pt x="1946" y="17516"/>
                      </a:cubicBezTo>
                      <a:cubicBezTo>
                        <a:pt x="1991" y="17381"/>
                        <a:pt x="1917" y="17234"/>
                        <a:pt x="1779" y="17187"/>
                      </a:cubicBezTo>
                      <a:cubicBezTo>
                        <a:pt x="1025" y="16936"/>
                        <a:pt x="527" y="16232"/>
                        <a:pt x="538" y="15435"/>
                      </a:cubicBezTo>
                      <a:cubicBezTo>
                        <a:pt x="555" y="14453"/>
                        <a:pt x="1385" y="13653"/>
                        <a:pt x="2387" y="13653"/>
                      </a:cubicBezTo>
                      <a:lnTo>
                        <a:pt x="7692" y="13653"/>
                      </a:lnTo>
                      <a:cubicBezTo>
                        <a:pt x="8878" y="13653"/>
                        <a:pt x="9904" y="12810"/>
                        <a:pt x="10138" y="11650"/>
                      </a:cubicBezTo>
                      <a:lnTo>
                        <a:pt x="10182" y="11435"/>
                      </a:lnTo>
                      <a:lnTo>
                        <a:pt x="13739" y="12152"/>
                      </a:lnTo>
                      <a:lnTo>
                        <a:pt x="13695" y="12366"/>
                      </a:lnTo>
                      <a:cubicBezTo>
                        <a:pt x="13415" y="13749"/>
                        <a:pt x="12661" y="15001"/>
                        <a:pt x="11570" y="15895"/>
                      </a:cubicBezTo>
                      <a:cubicBezTo>
                        <a:pt x="10481" y="16788"/>
                        <a:pt x="9102" y="17280"/>
                        <a:pt x="7692" y="17280"/>
                      </a:cubicBezTo>
                      <a:lnTo>
                        <a:pt x="2934" y="17280"/>
                      </a:lnTo>
                      <a:cubicBezTo>
                        <a:pt x="2789" y="17280"/>
                        <a:pt x="2674" y="17397"/>
                        <a:pt x="2674" y="17541"/>
                      </a:cubicBezTo>
                      <a:cubicBezTo>
                        <a:pt x="2674" y="17684"/>
                        <a:pt x="2789" y="17800"/>
                        <a:pt x="2934" y="17800"/>
                      </a:cubicBezTo>
                      <a:lnTo>
                        <a:pt x="7692" y="17800"/>
                      </a:lnTo>
                      <a:cubicBezTo>
                        <a:pt x="9225" y="17800"/>
                        <a:pt x="10719" y="17267"/>
                        <a:pt x="11902" y="16297"/>
                      </a:cubicBezTo>
                      <a:cubicBezTo>
                        <a:pt x="13086" y="15328"/>
                        <a:pt x="13903" y="13969"/>
                        <a:pt x="14204" y="12469"/>
                      </a:cubicBezTo>
                      <a:lnTo>
                        <a:pt x="14264" y="12183"/>
                      </a:lnTo>
                      <a:cubicBezTo>
                        <a:pt x="14392" y="12160"/>
                        <a:pt x="14517" y="12109"/>
                        <a:pt x="14630" y="12035"/>
                      </a:cubicBezTo>
                      <a:cubicBezTo>
                        <a:pt x="14850" y="11886"/>
                        <a:pt x="15003" y="11664"/>
                        <a:pt x="15052" y="11403"/>
                      </a:cubicBezTo>
                      <a:lnTo>
                        <a:pt x="15409" y="9641"/>
                      </a:lnTo>
                      <a:cubicBezTo>
                        <a:pt x="15491" y="9232"/>
                        <a:pt x="15310" y="8831"/>
                        <a:pt x="14980" y="8614"/>
                      </a:cubicBezTo>
                      <a:lnTo>
                        <a:pt x="15135" y="7846"/>
                      </a:lnTo>
                      <a:cubicBezTo>
                        <a:pt x="15213" y="7462"/>
                        <a:pt x="15468" y="7136"/>
                        <a:pt x="15817" y="6971"/>
                      </a:cubicBezTo>
                      <a:cubicBezTo>
                        <a:pt x="16431" y="6683"/>
                        <a:pt x="16920" y="6288"/>
                        <a:pt x="17263" y="5797"/>
                      </a:cubicBezTo>
                      <a:cubicBezTo>
                        <a:pt x="17632" y="5275"/>
                        <a:pt x="17816" y="4671"/>
                        <a:pt x="17816" y="4003"/>
                      </a:cubicBezTo>
                      <a:cubicBezTo>
                        <a:pt x="17816" y="3270"/>
                        <a:pt x="17604" y="2556"/>
                        <a:pt x="17198" y="1937"/>
                      </a:cubicBezTo>
                      <a:cubicBezTo>
                        <a:pt x="17149" y="1860"/>
                        <a:pt x="17064" y="1817"/>
                        <a:pt x="16980" y="1817"/>
                      </a:cubicBezTo>
                      <a:cubicBezTo>
                        <a:pt x="16931" y="1817"/>
                        <a:pt x="16880" y="1832"/>
                        <a:pt x="16836" y="1862"/>
                      </a:cubicBezTo>
                      <a:cubicBezTo>
                        <a:pt x="16715" y="1939"/>
                        <a:pt x="16683" y="2101"/>
                        <a:pt x="16761" y="2222"/>
                      </a:cubicBezTo>
                      <a:cubicBezTo>
                        <a:pt x="17114" y="2757"/>
                        <a:pt x="17298" y="3372"/>
                        <a:pt x="17298" y="4003"/>
                      </a:cubicBezTo>
                      <a:cubicBezTo>
                        <a:pt x="17298" y="5096"/>
                        <a:pt x="16692" y="5984"/>
                        <a:pt x="15593" y="6499"/>
                      </a:cubicBezTo>
                      <a:cubicBezTo>
                        <a:pt x="15097" y="6733"/>
                        <a:pt x="14735" y="7199"/>
                        <a:pt x="14624" y="7744"/>
                      </a:cubicBezTo>
                      <a:lnTo>
                        <a:pt x="14484" y="8441"/>
                      </a:lnTo>
                      <a:lnTo>
                        <a:pt x="10929" y="7724"/>
                      </a:lnTo>
                      <a:lnTo>
                        <a:pt x="10933" y="7694"/>
                      </a:lnTo>
                      <a:cubicBezTo>
                        <a:pt x="11061" y="7069"/>
                        <a:pt x="10831" y="6419"/>
                        <a:pt x="10341" y="5997"/>
                      </a:cubicBezTo>
                      <a:cubicBezTo>
                        <a:pt x="9742" y="5481"/>
                        <a:pt x="9426" y="4791"/>
                        <a:pt x="9426" y="4003"/>
                      </a:cubicBezTo>
                      <a:cubicBezTo>
                        <a:pt x="9426" y="3079"/>
                        <a:pt x="9814" y="2213"/>
                        <a:pt x="10523" y="1563"/>
                      </a:cubicBezTo>
                      <a:cubicBezTo>
                        <a:pt x="11254" y="891"/>
                        <a:pt x="12262" y="522"/>
                        <a:pt x="13362" y="522"/>
                      </a:cubicBezTo>
                      <a:cubicBezTo>
                        <a:pt x="14340" y="522"/>
                        <a:pt x="15231" y="807"/>
                        <a:pt x="15940" y="1347"/>
                      </a:cubicBezTo>
                      <a:cubicBezTo>
                        <a:pt x="15988" y="1383"/>
                        <a:pt x="16043" y="1399"/>
                        <a:pt x="16098" y="1399"/>
                      </a:cubicBezTo>
                      <a:cubicBezTo>
                        <a:pt x="16179" y="1399"/>
                        <a:pt x="16256" y="1363"/>
                        <a:pt x="16307" y="1297"/>
                      </a:cubicBezTo>
                      <a:cubicBezTo>
                        <a:pt x="16394" y="1183"/>
                        <a:pt x="16371" y="1019"/>
                        <a:pt x="16258" y="931"/>
                      </a:cubicBezTo>
                      <a:cubicBezTo>
                        <a:pt x="15457" y="322"/>
                        <a:pt x="14454" y="0"/>
                        <a:pt x="13362" y="0"/>
                      </a:cubicBezTo>
                      <a:close/>
                      <a:moveTo>
                        <a:pt x="10584" y="8198"/>
                      </a:moveTo>
                      <a:cubicBezTo>
                        <a:pt x="10615" y="8198"/>
                        <a:pt x="10648" y="8201"/>
                        <a:pt x="10679" y="8207"/>
                      </a:cubicBezTo>
                      <a:lnTo>
                        <a:pt x="14528" y="8981"/>
                      </a:lnTo>
                      <a:cubicBezTo>
                        <a:pt x="14782" y="9033"/>
                        <a:pt x="14949" y="9282"/>
                        <a:pt x="14896" y="9539"/>
                      </a:cubicBezTo>
                      <a:lnTo>
                        <a:pt x="14543" y="11300"/>
                      </a:lnTo>
                      <a:cubicBezTo>
                        <a:pt x="14518" y="11425"/>
                        <a:pt x="14448" y="11530"/>
                        <a:pt x="14340" y="11599"/>
                      </a:cubicBezTo>
                      <a:cubicBezTo>
                        <a:pt x="14264" y="11652"/>
                        <a:pt x="14172" y="11680"/>
                        <a:pt x="14080" y="11680"/>
                      </a:cubicBezTo>
                      <a:cubicBezTo>
                        <a:pt x="14049" y="11680"/>
                        <a:pt x="14018" y="11676"/>
                        <a:pt x="13988" y="11670"/>
                      </a:cubicBezTo>
                      <a:lnTo>
                        <a:pt x="10136" y="10896"/>
                      </a:lnTo>
                      <a:cubicBezTo>
                        <a:pt x="10012" y="10871"/>
                        <a:pt x="9906" y="10799"/>
                        <a:pt x="9837" y="10694"/>
                      </a:cubicBezTo>
                      <a:cubicBezTo>
                        <a:pt x="9766" y="10588"/>
                        <a:pt x="9742" y="10463"/>
                        <a:pt x="9766" y="10339"/>
                      </a:cubicBezTo>
                      <a:lnTo>
                        <a:pt x="10121" y="8577"/>
                      </a:lnTo>
                      <a:cubicBezTo>
                        <a:pt x="10165" y="8353"/>
                        <a:pt x="10364" y="8198"/>
                        <a:pt x="10584" y="8198"/>
                      </a:cubicBezTo>
                      <a:close/>
                      <a:moveTo>
                        <a:pt x="13739" y="3184"/>
                      </a:moveTo>
                      <a:cubicBezTo>
                        <a:pt x="13423" y="3184"/>
                        <a:pt x="12690" y="3184"/>
                        <a:pt x="12690" y="3977"/>
                      </a:cubicBezTo>
                      <a:cubicBezTo>
                        <a:pt x="12690" y="4607"/>
                        <a:pt x="13159" y="5120"/>
                        <a:pt x="13739" y="5120"/>
                      </a:cubicBezTo>
                      <a:cubicBezTo>
                        <a:pt x="14317" y="5120"/>
                        <a:pt x="14788" y="4607"/>
                        <a:pt x="14788" y="3977"/>
                      </a:cubicBezTo>
                      <a:cubicBezTo>
                        <a:pt x="14788" y="3184"/>
                        <a:pt x="14053" y="3184"/>
                        <a:pt x="13739" y="3184"/>
                      </a:cubicBezTo>
                      <a:close/>
                      <a:moveTo>
                        <a:pt x="13739" y="3705"/>
                      </a:moveTo>
                      <a:cubicBezTo>
                        <a:pt x="14247" y="3705"/>
                        <a:pt x="14268" y="3782"/>
                        <a:pt x="14268" y="3977"/>
                      </a:cubicBezTo>
                      <a:cubicBezTo>
                        <a:pt x="14268" y="4320"/>
                        <a:pt x="14028" y="4599"/>
                        <a:pt x="13739" y="4599"/>
                      </a:cubicBezTo>
                      <a:cubicBezTo>
                        <a:pt x="13446" y="4599"/>
                        <a:pt x="13210" y="4320"/>
                        <a:pt x="13210" y="3977"/>
                      </a:cubicBezTo>
                      <a:cubicBezTo>
                        <a:pt x="13210" y="3782"/>
                        <a:pt x="13231" y="3705"/>
                        <a:pt x="13739" y="3705"/>
                      </a:cubicBezTo>
                      <a:close/>
                      <a:moveTo>
                        <a:pt x="16225" y="2974"/>
                      </a:moveTo>
                      <a:cubicBezTo>
                        <a:pt x="16081" y="2974"/>
                        <a:pt x="15965" y="3093"/>
                        <a:pt x="15965" y="3236"/>
                      </a:cubicBezTo>
                      <a:lnTo>
                        <a:pt x="15965" y="3656"/>
                      </a:lnTo>
                      <a:cubicBezTo>
                        <a:pt x="15965" y="3800"/>
                        <a:pt x="16081" y="3917"/>
                        <a:pt x="16225" y="3917"/>
                      </a:cubicBezTo>
                      <a:cubicBezTo>
                        <a:pt x="16371" y="3917"/>
                        <a:pt x="16488" y="3800"/>
                        <a:pt x="16488" y="3656"/>
                      </a:cubicBezTo>
                      <a:lnTo>
                        <a:pt x="16488" y="3236"/>
                      </a:lnTo>
                      <a:cubicBezTo>
                        <a:pt x="16488" y="3093"/>
                        <a:pt x="16371" y="2974"/>
                        <a:pt x="16225" y="2974"/>
                      </a:cubicBezTo>
                      <a:close/>
                      <a:moveTo>
                        <a:pt x="11249" y="2974"/>
                      </a:moveTo>
                      <a:cubicBezTo>
                        <a:pt x="11105" y="2974"/>
                        <a:pt x="10989" y="3093"/>
                        <a:pt x="10989" y="3236"/>
                      </a:cubicBezTo>
                      <a:lnTo>
                        <a:pt x="10989" y="3656"/>
                      </a:lnTo>
                      <a:cubicBezTo>
                        <a:pt x="10989" y="3800"/>
                        <a:pt x="11105" y="3917"/>
                        <a:pt x="11249" y="3917"/>
                      </a:cubicBezTo>
                      <a:cubicBezTo>
                        <a:pt x="11397" y="3917"/>
                        <a:pt x="11509" y="3800"/>
                        <a:pt x="11509" y="3656"/>
                      </a:cubicBezTo>
                      <a:lnTo>
                        <a:pt x="11509" y="3236"/>
                      </a:lnTo>
                      <a:cubicBezTo>
                        <a:pt x="11509" y="3093"/>
                        <a:pt x="11397" y="2974"/>
                        <a:pt x="11249" y="297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</p:grpSp>
        </p:grpSp>
        <p:sp>
          <p:nvSpPr>
            <p:cNvPr id="1922" name="Google Shape;1922;p51"/>
            <p:cNvSpPr/>
            <p:nvPr/>
          </p:nvSpPr>
          <p:spPr>
            <a:xfrm>
              <a:off x="3871175" y="1668625"/>
              <a:ext cx="241800" cy="241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923" name="Google Shape;1923;p51"/>
            <p:cNvSpPr/>
            <p:nvPr/>
          </p:nvSpPr>
          <p:spPr>
            <a:xfrm>
              <a:off x="4115895" y="2561325"/>
              <a:ext cx="241800" cy="241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1924" name="Google Shape;1924;p51"/>
            <p:cNvSpPr/>
            <p:nvPr/>
          </p:nvSpPr>
          <p:spPr>
            <a:xfrm>
              <a:off x="4376356" y="2260975"/>
              <a:ext cx="241800" cy="241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cxnSp>
        <p:nvCxnSpPr>
          <p:cNvPr id="1925" name="Google Shape;1925;p51"/>
          <p:cNvCxnSpPr>
            <a:stCxn id="1922" idx="2"/>
            <a:endCxn id="1899" idx="3"/>
          </p:cNvCxnSpPr>
          <p:nvPr/>
        </p:nvCxnSpPr>
        <p:spPr>
          <a:xfrm flipH="1">
            <a:off x="2727875" y="1789525"/>
            <a:ext cx="1143300" cy="191700"/>
          </a:xfrm>
          <a:prstGeom prst="bentConnector3">
            <a:avLst>
              <a:gd name="adj1" fmla="val 49998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926" name="Google Shape;1926;p51"/>
          <p:cNvCxnSpPr>
            <a:stCxn id="1923" idx="2"/>
            <a:endCxn id="1902" idx="0"/>
          </p:cNvCxnSpPr>
          <p:nvPr/>
        </p:nvCxnSpPr>
        <p:spPr>
          <a:xfrm>
            <a:off x="4115895" y="2682225"/>
            <a:ext cx="459300" cy="830700"/>
          </a:xfrm>
          <a:prstGeom prst="bentConnector4">
            <a:avLst>
              <a:gd name="adj1" fmla="val -51845"/>
              <a:gd name="adj2" fmla="val 57268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927" name="Google Shape;1927;p51"/>
          <p:cNvCxnSpPr>
            <a:stCxn id="1905" idx="1"/>
            <a:endCxn id="1924" idx="6"/>
          </p:cNvCxnSpPr>
          <p:nvPr/>
        </p:nvCxnSpPr>
        <p:spPr>
          <a:xfrm flipH="1">
            <a:off x="4618130" y="1981229"/>
            <a:ext cx="1804200" cy="4005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p5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همه چیز درباره اینفوگرافیک حشرات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933" name="Google Shape;1933;p52"/>
          <p:cNvSpPr txBox="1"/>
          <p:nvPr/>
        </p:nvSpPr>
        <p:spPr>
          <a:xfrm>
            <a:off x="727525" y="2042550"/>
            <a:ext cx="21261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rPr>
              <a:t>عنکبوت</a:t>
            </a:r>
            <a:endParaRPr sz="2300" b="1" dirty="0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sp>
        <p:nvSpPr>
          <p:cNvPr id="1934" name="Google Shape;1934;p52"/>
          <p:cNvSpPr txBox="1"/>
          <p:nvPr/>
        </p:nvSpPr>
        <p:spPr>
          <a:xfrm>
            <a:off x="330506" y="1171888"/>
            <a:ext cx="8560105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rPr>
              <a:t>قالب پاورپوینت حیوانات و جانوران (تم: حشرات) با ارائه 39 اسلاید کاملا رایگان به شما دوستان ارائه میشود. این قالب پاورپوینت شامل 32 اسلاید ابتدایی حاوی اسلایدهای بسیار حرفه ای و متحرک می‌باشد که به صورت کامل مربوط به ارائه شما می باشد. </a:t>
            </a:r>
            <a:endParaRPr sz="1500" dirty="0">
              <a:solidFill>
                <a:schemeClr val="dk1"/>
              </a:solidFill>
              <a:latin typeface="Actor"/>
              <a:ea typeface="Actor"/>
              <a:cs typeface="B Nazanin" panose="00000400000000000000" pitchFamily="2" charset="-78"/>
              <a:sym typeface="Actor"/>
            </a:endParaRPr>
          </a:p>
        </p:txBody>
      </p:sp>
      <p:graphicFrame>
        <p:nvGraphicFramePr>
          <p:cNvPr id="1935" name="Google Shape;1935;p52"/>
          <p:cNvGraphicFramePr/>
          <p:nvPr>
            <p:extLst>
              <p:ext uri="{D42A27DB-BD31-4B8C-83A1-F6EECF244321}">
                <p14:modId xmlns:p14="http://schemas.microsoft.com/office/powerpoint/2010/main" val="832329466"/>
              </p:ext>
            </p:extLst>
          </p:nvPr>
        </p:nvGraphicFramePr>
        <p:xfrm>
          <a:off x="727525" y="2589825"/>
          <a:ext cx="2126100" cy="1188630"/>
        </p:xfrm>
        <a:graphic>
          <a:graphicData uri="http://schemas.openxmlformats.org/drawingml/2006/table">
            <a:tbl>
              <a:tblPr>
                <a:noFill/>
                <a:tableStyleId>{96DA3E28-3A7D-483B-A9D4-B574C91BDB5E}</a:tableStyleId>
              </a:tblPr>
              <a:tblGrid>
                <a:gridCol w="212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عنوان </a:t>
                      </a:r>
                      <a:endParaRPr dirty="0"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در</a:t>
                      </a:r>
                      <a:endParaRPr dirty="0"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اینجا</a:t>
                      </a:r>
                      <a:endParaRPr dirty="0"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36" name="Google Shape;1936;p52"/>
          <p:cNvSpPr txBox="1"/>
          <p:nvPr/>
        </p:nvSpPr>
        <p:spPr>
          <a:xfrm>
            <a:off x="3512750" y="2042550"/>
            <a:ext cx="21261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rPr>
              <a:t>زنبور عسل</a:t>
            </a:r>
            <a:endParaRPr sz="2300" b="1" dirty="0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graphicFrame>
        <p:nvGraphicFramePr>
          <p:cNvPr id="1937" name="Google Shape;1937;p52"/>
          <p:cNvGraphicFramePr/>
          <p:nvPr>
            <p:extLst>
              <p:ext uri="{D42A27DB-BD31-4B8C-83A1-F6EECF244321}">
                <p14:modId xmlns:p14="http://schemas.microsoft.com/office/powerpoint/2010/main" val="3205968989"/>
              </p:ext>
            </p:extLst>
          </p:nvPr>
        </p:nvGraphicFramePr>
        <p:xfrm>
          <a:off x="3512750" y="2589825"/>
          <a:ext cx="2126100" cy="1188630"/>
        </p:xfrm>
        <a:graphic>
          <a:graphicData uri="http://schemas.openxmlformats.org/drawingml/2006/table">
            <a:tbl>
              <a:tblPr>
                <a:noFill/>
                <a:tableStyleId>{96DA3E28-3A7D-483B-A9D4-B574C91BDB5E}</a:tableStyleId>
              </a:tblPr>
              <a:tblGrid>
                <a:gridCol w="212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عنوان </a:t>
                      </a:r>
                      <a:endParaRPr dirty="0"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در</a:t>
                      </a:r>
                      <a:endParaRPr dirty="0"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اینجا</a:t>
                      </a:r>
                      <a:endParaRPr dirty="0"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38" name="Google Shape;1938;p52"/>
          <p:cNvSpPr txBox="1"/>
          <p:nvPr/>
        </p:nvSpPr>
        <p:spPr>
          <a:xfrm>
            <a:off x="6297975" y="2042550"/>
            <a:ext cx="21261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rPr>
              <a:t>مورچه</a:t>
            </a:r>
            <a:endParaRPr sz="2300" b="1" dirty="0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graphicFrame>
        <p:nvGraphicFramePr>
          <p:cNvPr id="1939" name="Google Shape;1939;p52"/>
          <p:cNvGraphicFramePr/>
          <p:nvPr>
            <p:extLst>
              <p:ext uri="{D42A27DB-BD31-4B8C-83A1-F6EECF244321}">
                <p14:modId xmlns:p14="http://schemas.microsoft.com/office/powerpoint/2010/main" val="1728134446"/>
              </p:ext>
            </p:extLst>
          </p:nvPr>
        </p:nvGraphicFramePr>
        <p:xfrm>
          <a:off x="6297975" y="2589825"/>
          <a:ext cx="2126100" cy="1188630"/>
        </p:xfrm>
        <a:graphic>
          <a:graphicData uri="http://schemas.openxmlformats.org/drawingml/2006/table">
            <a:tbl>
              <a:tblPr>
                <a:noFill/>
                <a:tableStyleId>{96DA3E28-3A7D-483B-A9D4-B574C91BDB5E}</a:tableStyleId>
              </a:tblPr>
              <a:tblGrid>
                <a:gridCol w="212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عنوان </a:t>
                      </a:r>
                      <a:endParaRPr dirty="0"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در</a:t>
                      </a:r>
                      <a:endParaRPr dirty="0"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dirty="0"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اینجا</a:t>
                      </a:r>
                      <a:endParaRPr dirty="0"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p5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همه چیز درباره اینفوگرافیک حشرات</a:t>
            </a:r>
            <a:endParaRPr dirty="0">
              <a:cs typeface="B Nazanin" panose="00000400000000000000" pitchFamily="2" charset="-78"/>
            </a:endParaRPr>
          </a:p>
        </p:txBody>
      </p:sp>
      <p:graphicFrame>
        <p:nvGraphicFramePr>
          <p:cNvPr id="1945" name="Google Shape;1945;p53"/>
          <p:cNvGraphicFramePr/>
          <p:nvPr>
            <p:extLst>
              <p:ext uri="{D42A27DB-BD31-4B8C-83A1-F6EECF244321}">
                <p14:modId xmlns:p14="http://schemas.microsoft.com/office/powerpoint/2010/main" val="3703444089"/>
              </p:ext>
            </p:extLst>
          </p:nvPr>
        </p:nvGraphicFramePr>
        <p:xfrm>
          <a:off x="1505288" y="2780502"/>
          <a:ext cx="2000538" cy="1767720"/>
        </p:xfrm>
        <a:graphic>
          <a:graphicData uri="http://schemas.openxmlformats.org/drawingml/2006/table">
            <a:tbl>
              <a:tblPr>
                <a:noFill/>
                <a:tableStyleId>{96DA3E28-3A7D-483B-A9D4-B574C91BDB5E}</a:tableStyleId>
              </a:tblPr>
              <a:tblGrid>
                <a:gridCol w="2000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 b="1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 Nazanin" panose="00000400000000000000" pitchFamily="2" charset="-78"/>
                          <a:sym typeface="Barlow"/>
                        </a:rPr>
                        <a:t>Hymenoptera</a:t>
                      </a:r>
                      <a:endParaRPr sz="2300" b="1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 Nazanin" panose="00000400000000000000" pitchFamily="2" charset="-78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500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زنبورها</a:t>
                      </a:r>
                      <a:endParaRPr sz="1500"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500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مورچه ها</a:t>
                      </a:r>
                      <a:endParaRPr sz="1500"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500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زنبورها</a:t>
                      </a:r>
                      <a:endParaRPr sz="1500"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46" name="Google Shape;1946;p53"/>
          <p:cNvGraphicFramePr/>
          <p:nvPr>
            <p:extLst>
              <p:ext uri="{D42A27DB-BD31-4B8C-83A1-F6EECF244321}">
                <p14:modId xmlns:p14="http://schemas.microsoft.com/office/powerpoint/2010/main" val="1572766347"/>
              </p:ext>
            </p:extLst>
          </p:nvPr>
        </p:nvGraphicFramePr>
        <p:xfrm>
          <a:off x="4876638" y="2780502"/>
          <a:ext cx="2762075" cy="1767720"/>
        </p:xfrm>
        <a:graphic>
          <a:graphicData uri="http://schemas.openxmlformats.org/drawingml/2006/table">
            <a:tbl>
              <a:tblPr>
                <a:noFill/>
                <a:tableStyleId>{96DA3E28-3A7D-483B-A9D4-B574C91BDB5E}</a:tableStyleId>
              </a:tblPr>
              <a:tblGrid>
                <a:gridCol w="276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4700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 b="1" dirty="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 Nazanin" panose="00000400000000000000" pitchFamily="2" charset="-78"/>
                          <a:sym typeface="Barlow"/>
                        </a:rPr>
                        <a:t>Lepidoptera</a:t>
                      </a:r>
                      <a:endParaRPr sz="2300" b="1" dirty="0">
                        <a:solidFill>
                          <a:schemeClr val="dk1"/>
                        </a:solidFill>
                        <a:latin typeface="Barlow"/>
                        <a:ea typeface="Barlow"/>
                        <a:cs typeface="B Nazanin" panose="00000400000000000000" pitchFamily="2" charset="-78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15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500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پروانه ها</a:t>
                      </a:r>
                      <a:endParaRPr sz="1500"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95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500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پروانه ها</a:t>
                      </a:r>
                      <a:endParaRPr sz="1500"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5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500" dirty="0">
                          <a:solidFill>
                            <a:schemeClr val="dk1"/>
                          </a:solidFill>
                          <a:latin typeface="Actor"/>
                          <a:ea typeface="Actor"/>
                          <a:cs typeface="B Nazanin" panose="00000400000000000000" pitchFamily="2" charset="-78"/>
                          <a:sym typeface="Actor"/>
                        </a:rPr>
                        <a:t>کفشدوزک ها</a:t>
                      </a:r>
                      <a:endParaRPr sz="1500" dirty="0">
                        <a:solidFill>
                          <a:schemeClr val="dk1"/>
                        </a:solidFill>
                        <a:latin typeface="Actor"/>
                        <a:ea typeface="Actor"/>
                        <a:cs typeface="B Nazanin" panose="00000400000000000000" pitchFamily="2" charset="-78"/>
                        <a:sym typeface="Acto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947" name="Google Shape;1947;p53"/>
          <p:cNvGrpSpPr/>
          <p:nvPr/>
        </p:nvGrpSpPr>
        <p:grpSpPr>
          <a:xfrm>
            <a:off x="2277650" y="1377041"/>
            <a:ext cx="1217351" cy="1130609"/>
            <a:chOff x="6584692" y="812225"/>
            <a:chExt cx="1626170" cy="1510096"/>
          </a:xfrm>
        </p:grpSpPr>
        <p:sp>
          <p:nvSpPr>
            <p:cNvPr id="1948" name="Google Shape;1948;p53"/>
            <p:cNvSpPr/>
            <p:nvPr/>
          </p:nvSpPr>
          <p:spPr>
            <a:xfrm rot="900001" flipH="1">
              <a:off x="6716534" y="968271"/>
              <a:ext cx="1362391" cy="1198157"/>
            </a:xfrm>
            <a:custGeom>
              <a:avLst/>
              <a:gdLst/>
              <a:ahLst/>
              <a:cxnLst/>
              <a:rect l="l" t="t" r="r" b="b"/>
              <a:pathLst>
                <a:path w="17802" h="15656" extrusionOk="0">
                  <a:moveTo>
                    <a:pt x="0" y="5351"/>
                  </a:moveTo>
                  <a:cubicBezTo>
                    <a:pt x="0" y="6068"/>
                    <a:pt x="326" y="6733"/>
                    <a:pt x="895" y="7173"/>
                  </a:cubicBezTo>
                  <a:cubicBezTo>
                    <a:pt x="1304" y="7489"/>
                    <a:pt x="1796" y="7655"/>
                    <a:pt x="2299" y="7655"/>
                  </a:cubicBezTo>
                  <a:cubicBezTo>
                    <a:pt x="2493" y="7654"/>
                    <a:pt x="2690" y="7630"/>
                    <a:pt x="2882" y="7581"/>
                  </a:cubicBezTo>
                  <a:lnTo>
                    <a:pt x="3094" y="7524"/>
                  </a:lnTo>
                  <a:cubicBezTo>
                    <a:pt x="2732" y="8371"/>
                    <a:pt x="2609" y="9326"/>
                    <a:pt x="2747" y="10272"/>
                  </a:cubicBezTo>
                  <a:cubicBezTo>
                    <a:pt x="2830" y="10840"/>
                    <a:pt x="2999" y="11381"/>
                    <a:pt x="3247" y="11888"/>
                  </a:cubicBezTo>
                  <a:lnTo>
                    <a:pt x="2861" y="13160"/>
                  </a:lnTo>
                  <a:cubicBezTo>
                    <a:pt x="2818" y="13297"/>
                    <a:pt x="2896" y="13443"/>
                    <a:pt x="3034" y="13484"/>
                  </a:cubicBezTo>
                  <a:cubicBezTo>
                    <a:pt x="3034" y="13484"/>
                    <a:pt x="3034" y="13485"/>
                    <a:pt x="3036" y="13485"/>
                  </a:cubicBezTo>
                  <a:lnTo>
                    <a:pt x="2998" y="13607"/>
                  </a:lnTo>
                  <a:cubicBezTo>
                    <a:pt x="2934" y="13814"/>
                    <a:pt x="2948" y="14017"/>
                    <a:pt x="3017" y="14194"/>
                  </a:cubicBezTo>
                  <a:cubicBezTo>
                    <a:pt x="3006" y="14201"/>
                    <a:pt x="2995" y="14208"/>
                    <a:pt x="2985" y="14215"/>
                  </a:cubicBezTo>
                  <a:cubicBezTo>
                    <a:pt x="2871" y="14304"/>
                    <a:pt x="2849" y="14468"/>
                    <a:pt x="2938" y="14582"/>
                  </a:cubicBezTo>
                  <a:cubicBezTo>
                    <a:pt x="3165" y="14875"/>
                    <a:pt x="3506" y="15037"/>
                    <a:pt x="3859" y="15037"/>
                  </a:cubicBezTo>
                  <a:cubicBezTo>
                    <a:pt x="3973" y="15037"/>
                    <a:pt x="4088" y="15021"/>
                    <a:pt x="4202" y="14986"/>
                  </a:cubicBezTo>
                  <a:lnTo>
                    <a:pt x="5798" y="14500"/>
                  </a:lnTo>
                  <a:cubicBezTo>
                    <a:pt x="5866" y="14724"/>
                    <a:pt x="5952" y="14938"/>
                    <a:pt x="6054" y="15134"/>
                  </a:cubicBezTo>
                  <a:cubicBezTo>
                    <a:pt x="6223" y="15455"/>
                    <a:pt x="6558" y="15655"/>
                    <a:pt x="6913" y="15655"/>
                  </a:cubicBezTo>
                  <a:cubicBezTo>
                    <a:pt x="6954" y="15655"/>
                    <a:pt x="6993" y="15652"/>
                    <a:pt x="7035" y="15647"/>
                  </a:cubicBezTo>
                  <a:cubicBezTo>
                    <a:pt x="7149" y="15633"/>
                    <a:pt x="7259" y="15598"/>
                    <a:pt x="7360" y="15545"/>
                  </a:cubicBezTo>
                  <a:cubicBezTo>
                    <a:pt x="7575" y="15433"/>
                    <a:pt x="7736" y="15251"/>
                    <a:pt x="7818" y="15026"/>
                  </a:cubicBezTo>
                  <a:cubicBezTo>
                    <a:pt x="7955" y="15037"/>
                    <a:pt x="8092" y="15044"/>
                    <a:pt x="8229" y="15044"/>
                  </a:cubicBezTo>
                  <a:cubicBezTo>
                    <a:pt x="9315" y="15044"/>
                    <a:pt x="10350" y="14702"/>
                    <a:pt x="11194" y="14068"/>
                  </a:cubicBezTo>
                  <a:cubicBezTo>
                    <a:pt x="11195" y="14067"/>
                    <a:pt x="11196" y="14066"/>
                    <a:pt x="11198" y="14066"/>
                  </a:cubicBezTo>
                  <a:cubicBezTo>
                    <a:pt x="11289" y="13998"/>
                    <a:pt x="11378" y="13924"/>
                    <a:pt x="11464" y="13850"/>
                  </a:cubicBezTo>
                  <a:cubicBezTo>
                    <a:pt x="11681" y="14059"/>
                    <a:pt x="11921" y="14252"/>
                    <a:pt x="12182" y="14424"/>
                  </a:cubicBezTo>
                  <a:cubicBezTo>
                    <a:pt x="12520" y="14650"/>
                    <a:pt x="12901" y="14849"/>
                    <a:pt x="13317" y="15018"/>
                  </a:cubicBezTo>
                  <a:cubicBezTo>
                    <a:pt x="13436" y="15067"/>
                    <a:pt x="13559" y="15090"/>
                    <a:pt x="13683" y="15090"/>
                  </a:cubicBezTo>
                  <a:cubicBezTo>
                    <a:pt x="13810" y="15090"/>
                    <a:pt x="13937" y="15064"/>
                    <a:pt x="14057" y="15014"/>
                  </a:cubicBezTo>
                  <a:cubicBezTo>
                    <a:pt x="14295" y="14913"/>
                    <a:pt x="14482" y="14727"/>
                    <a:pt x="14579" y="14487"/>
                  </a:cubicBezTo>
                  <a:cubicBezTo>
                    <a:pt x="14677" y="14246"/>
                    <a:pt x="14676" y="13984"/>
                    <a:pt x="14573" y="13745"/>
                  </a:cubicBezTo>
                  <a:cubicBezTo>
                    <a:pt x="14475" y="13507"/>
                    <a:pt x="14287" y="13322"/>
                    <a:pt x="14048" y="13225"/>
                  </a:cubicBezTo>
                  <a:cubicBezTo>
                    <a:pt x="13440" y="12979"/>
                    <a:pt x="12981" y="12671"/>
                    <a:pt x="12644" y="12288"/>
                  </a:cubicBezTo>
                  <a:cubicBezTo>
                    <a:pt x="12781" y="11997"/>
                    <a:pt x="12891" y="11691"/>
                    <a:pt x="12969" y="11374"/>
                  </a:cubicBezTo>
                  <a:cubicBezTo>
                    <a:pt x="13489" y="11153"/>
                    <a:pt x="13974" y="10833"/>
                    <a:pt x="14393" y="10412"/>
                  </a:cubicBezTo>
                  <a:cubicBezTo>
                    <a:pt x="14759" y="10046"/>
                    <a:pt x="15055" y="9626"/>
                    <a:pt x="15277" y="9160"/>
                  </a:cubicBezTo>
                  <a:cubicBezTo>
                    <a:pt x="15569" y="9022"/>
                    <a:pt x="15842" y="8856"/>
                    <a:pt x="16093" y="8667"/>
                  </a:cubicBezTo>
                  <a:cubicBezTo>
                    <a:pt x="16208" y="8581"/>
                    <a:pt x="16229" y="8417"/>
                    <a:pt x="16143" y="8301"/>
                  </a:cubicBezTo>
                  <a:cubicBezTo>
                    <a:pt x="16142" y="8299"/>
                    <a:pt x="16140" y="8298"/>
                    <a:pt x="16138" y="8296"/>
                  </a:cubicBezTo>
                  <a:cubicBezTo>
                    <a:pt x="16328" y="8131"/>
                    <a:pt x="16501" y="7951"/>
                    <a:pt x="16652" y="7757"/>
                  </a:cubicBezTo>
                  <a:cubicBezTo>
                    <a:pt x="16656" y="7759"/>
                    <a:pt x="16658" y="7761"/>
                    <a:pt x="16662" y="7764"/>
                  </a:cubicBezTo>
                  <a:cubicBezTo>
                    <a:pt x="16706" y="7792"/>
                    <a:pt x="16756" y="7806"/>
                    <a:pt x="16805" y="7806"/>
                  </a:cubicBezTo>
                  <a:cubicBezTo>
                    <a:pt x="16890" y="7806"/>
                    <a:pt x="16973" y="7766"/>
                    <a:pt x="17022" y="7691"/>
                  </a:cubicBezTo>
                  <a:cubicBezTo>
                    <a:pt x="17440" y="7071"/>
                    <a:pt x="17659" y="6342"/>
                    <a:pt x="17659" y="5582"/>
                  </a:cubicBezTo>
                  <a:cubicBezTo>
                    <a:pt x="17659" y="4364"/>
                    <a:pt x="17107" y="3261"/>
                    <a:pt x="16218" y="2469"/>
                  </a:cubicBezTo>
                  <a:cubicBezTo>
                    <a:pt x="16360" y="2536"/>
                    <a:pt x="16520" y="2573"/>
                    <a:pt x="16687" y="2573"/>
                  </a:cubicBezTo>
                  <a:cubicBezTo>
                    <a:pt x="17303" y="2573"/>
                    <a:pt x="17802" y="2074"/>
                    <a:pt x="17802" y="1459"/>
                  </a:cubicBezTo>
                  <a:cubicBezTo>
                    <a:pt x="17802" y="844"/>
                    <a:pt x="17303" y="343"/>
                    <a:pt x="16687" y="343"/>
                  </a:cubicBezTo>
                  <a:cubicBezTo>
                    <a:pt x="16073" y="343"/>
                    <a:pt x="15572" y="844"/>
                    <a:pt x="15572" y="1459"/>
                  </a:cubicBezTo>
                  <a:cubicBezTo>
                    <a:pt x="15572" y="1551"/>
                    <a:pt x="15585" y="1641"/>
                    <a:pt x="15607" y="1729"/>
                  </a:cubicBezTo>
                  <a:cubicBezTo>
                    <a:pt x="15542" y="1775"/>
                    <a:pt x="15474" y="1827"/>
                    <a:pt x="15402" y="1884"/>
                  </a:cubicBezTo>
                  <a:cubicBezTo>
                    <a:pt x="14667" y="1466"/>
                    <a:pt x="13795" y="1222"/>
                    <a:pt x="12863" y="1222"/>
                  </a:cubicBezTo>
                  <a:cubicBezTo>
                    <a:pt x="11938" y="1222"/>
                    <a:pt x="11073" y="1461"/>
                    <a:pt x="10339" y="1876"/>
                  </a:cubicBezTo>
                  <a:cubicBezTo>
                    <a:pt x="10331" y="1876"/>
                    <a:pt x="10323" y="1876"/>
                    <a:pt x="10317" y="1877"/>
                  </a:cubicBezTo>
                  <a:cubicBezTo>
                    <a:pt x="10248" y="1821"/>
                    <a:pt x="10182" y="1773"/>
                    <a:pt x="10121" y="1729"/>
                  </a:cubicBezTo>
                  <a:cubicBezTo>
                    <a:pt x="10143" y="1641"/>
                    <a:pt x="10156" y="1551"/>
                    <a:pt x="10156" y="1459"/>
                  </a:cubicBezTo>
                  <a:cubicBezTo>
                    <a:pt x="10156" y="844"/>
                    <a:pt x="9655" y="343"/>
                    <a:pt x="9040" y="343"/>
                  </a:cubicBezTo>
                  <a:cubicBezTo>
                    <a:pt x="8426" y="343"/>
                    <a:pt x="7925" y="844"/>
                    <a:pt x="7925" y="1459"/>
                  </a:cubicBezTo>
                  <a:cubicBezTo>
                    <a:pt x="7925" y="1828"/>
                    <a:pt x="8108" y="2158"/>
                    <a:pt x="8386" y="2359"/>
                  </a:cubicBezTo>
                  <a:cubicBezTo>
                    <a:pt x="7963" y="2569"/>
                    <a:pt x="7576" y="2844"/>
                    <a:pt x="7235" y="3176"/>
                  </a:cubicBezTo>
                  <a:lnTo>
                    <a:pt x="6035" y="1136"/>
                  </a:lnTo>
                  <a:cubicBezTo>
                    <a:pt x="5671" y="518"/>
                    <a:pt x="5052" y="110"/>
                    <a:pt x="4341" y="20"/>
                  </a:cubicBezTo>
                  <a:cubicBezTo>
                    <a:pt x="4242" y="6"/>
                    <a:pt x="4142" y="1"/>
                    <a:pt x="4045" y="1"/>
                  </a:cubicBezTo>
                  <a:cubicBezTo>
                    <a:pt x="3438" y="1"/>
                    <a:pt x="2857" y="239"/>
                    <a:pt x="2421" y="676"/>
                  </a:cubicBezTo>
                  <a:cubicBezTo>
                    <a:pt x="1785" y="1312"/>
                    <a:pt x="1586" y="2258"/>
                    <a:pt x="1883" y="3085"/>
                  </a:cubicBezTo>
                  <a:cubicBezTo>
                    <a:pt x="1528" y="3151"/>
                    <a:pt x="1190" y="3300"/>
                    <a:pt x="895" y="3530"/>
                  </a:cubicBezTo>
                  <a:cubicBezTo>
                    <a:pt x="326" y="3968"/>
                    <a:pt x="0" y="4633"/>
                    <a:pt x="0" y="5351"/>
                  </a:cubicBezTo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1949" name="Google Shape;1949;p53"/>
            <p:cNvGrpSpPr/>
            <p:nvPr/>
          </p:nvGrpSpPr>
          <p:grpSpPr>
            <a:xfrm rot="900049" flipH="1">
              <a:off x="6716661" y="968122"/>
              <a:ext cx="1362357" cy="1198127"/>
              <a:chOff x="2999794" y="1675149"/>
              <a:chExt cx="516436" cy="454181"/>
            </a:xfrm>
          </p:grpSpPr>
          <p:sp>
            <p:nvSpPr>
              <p:cNvPr id="1950" name="Google Shape;1950;p53"/>
              <p:cNvSpPr/>
              <p:nvPr/>
            </p:nvSpPr>
            <p:spPr>
              <a:xfrm>
                <a:off x="3069969" y="1816630"/>
                <a:ext cx="318153" cy="287344"/>
              </a:xfrm>
              <a:custGeom>
                <a:avLst/>
                <a:gdLst/>
                <a:ahLst/>
                <a:cxnLst/>
                <a:rect l="l" t="t" r="r" b="b"/>
                <a:pathLst>
                  <a:path w="10967" h="9905" extrusionOk="0">
                    <a:moveTo>
                      <a:pt x="5162" y="1"/>
                    </a:moveTo>
                    <a:cubicBezTo>
                      <a:pt x="3950" y="1"/>
                      <a:pt x="2766" y="444"/>
                      <a:pt x="1870" y="1340"/>
                    </a:cubicBezTo>
                    <a:cubicBezTo>
                      <a:pt x="1" y="3209"/>
                      <a:pt x="101" y="6343"/>
                      <a:pt x="2097" y="8338"/>
                    </a:cubicBezTo>
                    <a:cubicBezTo>
                      <a:pt x="3137" y="9378"/>
                      <a:pt x="4486" y="9905"/>
                      <a:pt x="5805" y="9905"/>
                    </a:cubicBezTo>
                    <a:cubicBezTo>
                      <a:pt x="7015" y="9905"/>
                      <a:pt x="8201" y="9460"/>
                      <a:pt x="9095" y="8566"/>
                    </a:cubicBezTo>
                    <a:cubicBezTo>
                      <a:pt x="10966" y="6695"/>
                      <a:pt x="10864" y="3561"/>
                      <a:pt x="8869" y="1566"/>
                    </a:cubicBezTo>
                    <a:cubicBezTo>
                      <a:pt x="7829" y="527"/>
                      <a:pt x="6480" y="1"/>
                      <a:pt x="5162" y="1"/>
                    </a:cubicBezTo>
                    <a:close/>
                  </a:path>
                </a:pathLst>
              </a:custGeom>
              <a:solidFill>
                <a:srgbClr val="EDF2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51" name="Google Shape;1951;p53"/>
              <p:cNvSpPr/>
              <p:nvPr/>
            </p:nvSpPr>
            <p:spPr>
              <a:xfrm>
                <a:off x="3081399" y="1966496"/>
                <a:ext cx="141482" cy="137362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4735" extrusionOk="0">
                    <a:moveTo>
                      <a:pt x="1267" y="1"/>
                    </a:moveTo>
                    <a:lnTo>
                      <a:pt x="185" y="3564"/>
                    </a:lnTo>
                    <a:cubicBezTo>
                      <a:pt x="1" y="4165"/>
                      <a:pt x="467" y="4734"/>
                      <a:pt x="1048" y="4734"/>
                    </a:cubicBezTo>
                    <a:cubicBezTo>
                      <a:pt x="1134" y="4734"/>
                      <a:pt x="1223" y="4721"/>
                      <a:pt x="1314" y="4694"/>
                    </a:cubicBezTo>
                    <a:lnTo>
                      <a:pt x="4877" y="3609"/>
                    </a:lnTo>
                    <a:lnTo>
                      <a:pt x="4078" y="799"/>
                    </a:lnTo>
                    <a:lnTo>
                      <a:pt x="1267" y="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52" name="Google Shape;1952;p53"/>
              <p:cNvSpPr/>
              <p:nvPr/>
            </p:nvSpPr>
            <p:spPr>
              <a:xfrm>
                <a:off x="3112875" y="1816630"/>
                <a:ext cx="275305" cy="260713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8987" extrusionOk="0">
                    <a:moveTo>
                      <a:pt x="3684" y="1"/>
                    </a:moveTo>
                    <a:cubicBezTo>
                      <a:pt x="2508" y="1"/>
                      <a:pt x="1358" y="418"/>
                      <a:pt x="473" y="1260"/>
                    </a:cubicBezTo>
                    <a:cubicBezTo>
                      <a:pt x="1" y="3852"/>
                      <a:pt x="826" y="8939"/>
                      <a:pt x="7135" y="8986"/>
                    </a:cubicBezTo>
                    <a:cubicBezTo>
                      <a:pt x="7304" y="8860"/>
                      <a:pt x="7466" y="8719"/>
                      <a:pt x="7620" y="8567"/>
                    </a:cubicBezTo>
                    <a:cubicBezTo>
                      <a:pt x="9490" y="6695"/>
                      <a:pt x="9387" y="3561"/>
                      <a:pt x="7392" y="1566"/>
                    </a:cubicBezTo>
                    <a:cubicBezTo>
                      <a:pt x="6351" y="527"/>
                      <a:pt x="5002" y="1"/>
                      <a:pt x="3684" y="1"/>
                    </a:cubicBezTo>
                  </a:path>
                </a:pathLst>
              </a:custGeom>
              <a:solidFill>
                <a:srgbClr val="424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53" name="Google Shape;1953;p53"/>
              <p:cNvSpPr/>
              <p:nvPr/>
            </p:nvSpPr>
            <p:spPr>
              <a:xfrm>
                <a:off x="3069969" y="1816630"/>
                <a:ext cx="318153" cy="287344"/>
              </a:xfrm>
              <a:custGeom>
                <a:avLst/>
                <a:gdLst/>
                <a:ahLst/>
                <a:cxnLst/>
                <a:rect l="l" t="t" r="r" b="b"/>
                <a:pathLst>
                  <a:path w="10967" h="9905" extrusionOk="0">
                    <a:moveTo>
                      <a:pt x="5162" y="1"/>
                    </a:moveTo>
                    <a:cubicBezTo>
                      <a:pt x="3950" y="1"/>
                      <a:pt x="2766" y="444"/>
                      <a:pt x="1870" y="1340"/>
                    </a:cubicBezTo>
                    <a:cubicBezTo>
                      <a:pt x="1" y="3209"/>
                      <a:pt x="101" y="6343"/>
                      <a:pt x="2097" y="8338"/>
                    </a:cubicBezTo>
                    <a:cubicBezTo>
                      <a:pt x="3137" y="9378"/>
                      <a:pt x="4486" y="9905"/>
                      <a:pt x="5805" y="9905"/>
                    </a:cubicBezTo>
                    <a:cubicBezTo>
                      <a:pt x="7015" y="9905"/>
                      <a:pt x="8201" y="9460"/>
                      <a:pt x="9095" y="8566"/>
                    </a:cubicBezTo>
                    <a:cubicBezTo>
                      <a:pt x="10966" y="6695"/>
                      <a:pt x="10864" y="3561"/>
                      <a:pt x="8869" y="1566"/>
                    </a:cubicBezTo>
                    <a:cubicBezTo>
                      <a:pt x="7829" y="527"/>
                      <a:pt x="6480" y="1"/>
                      <a:pt x="5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54" name="Google Shape;1954;p53"/>
              <p:cNvSpPr/>
              <p:nvPr/>
            </p:nvSpPr>
            <p:spPr>
              <a:xfrm>
                <a:off x="3303296" y="1998581"/>
                <a:ext cx="116678" cy="106757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3680" extrusionOk="0">
                    <a:moveTo>
                      <a:pt x="801" y="0"/>
                    </a:moveTo>
                    <a:cubicBezTo>
                      <a:pt x="714" y="0"/>
                      <a:pt x="628" y="15"/>
                      <a:pt x="543" y="48"/>
                    </a:cubicBezTo>
                    <a:cubicBezTo>
                      <a:pt x="180" y="192"/>
                      <a:pt x="1" y="602"/>
                      <a:pt x="143" y="965"/>
                    </a:cubicBezTo>
                    <a:cubicBezTo>
                      <a:pt x="478" y="1819"/>
                      <a:pt x="1053" y="2519"/>
                      <a:pt x="1864" y="3058"/>
                    </a:cubicBezTo>
                    <a:cubicBezTo>
                      <a:pt x="2190" y="3274"/>
                      <a:pt x="2553" y="3464"/>
                      <a:pt x="2953" y="3627"/>
                    </a:cubicBezTo>
                    <a:cubicBezTo>
                      <a:pt x="3042" y="3664"/>
                      <a:pt x="3132" y="3680"/>
                      <a:pt x="3221" y="3680"/>
                    </a:cubicBezTo>
                    <a:cubicBezTo>
                      <a:pt x="3499" y="3680"/>
                      <a:pt x="3763" y="3513"/>
                      <a:pt x="3875" y="3240"/>
                    </a:cubicBezTo>
                    <a:cubicBezTo>
                      <a:pt x="4022" y="2878"/>
                      <a:pt x="3848" y="2465"/>
                      <a:pt x="3487" y="2318"/>
                    </a:cubicBezTo>
                    <a:cubicBezTo>
                      <a:pt x="2449" y="1895"/>
                      <a:pt x="1787" y="1284"/>
                      <a:pt x="1459" y="451"/>
                    </a:cubicBezTo>
                    <a:cubicBezTo>
                      <a:pt x="1350" y="170"/>
                      <a:pt x="1083" y="0"/>
                      <a:pt x="80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55" name="Google Shape;1955;p53"/>
              <p:cNvSpPr/>
              <p:nvPr/>
            </p:nvSpPr>
            <p:spPr>
              <a:xfrm>
                <a:off x="3047979" y="1682720"/>
                <a:ext cx="169708" cy="156132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5382" extrusionOk="0">
                    <a:moveTo>
                      <a:pt x="2386" y="1"/>
                    </a:moveTo>
                    <a:cubicBezTo>
                      <a:pt x="1869" y="1"/>
                      <a:pt x="1348" y="195"/>
                      <a:pt x="944" y="599"/>
                    </a:cubicBezTo>
                    <a:cubicBezTo>
                      <a:pt x="0" y="1544"/>
                      <a:pt x="201" y="3126"/>
                      <a:pt x="1352" y="3804"/>
                    </a:cubicBezTo>
                    <a:lnTo>
                      <a:pt x="3721" y="5197"/>
                    </a:lnTo>
                    <a:cubicBezTo>
                      <a:pt x="3931" y="5321"/>
                      <a:pt x="4165" y="5381"/>
                      <a:pt x="4396" y="5381"/>
                    </a:cubicBezTo>
                    <a:cubicBezTo>
                      <a:pt x="4739" y="5381"/>
                      <a:pt x="5080" y="5248"/>
                      <a:pt x="5337" y="4992"/>
                    </a:cubicBezTo>
                    <a:cubicBezTo>
                      <a:pt x="5764" y="4562"/>
                      <a:pt x="5850" y="3899"/>
                      <a:pt x="5542" y="3377"/>
                    </a:cubicBezTo>
                    <a:lnTo>
                      <a:pt x="4149" y="1007"/>
                    </a:lnTo>
                    <a:cubicBezTo>
                      <a:pt x="3761" y="349"/>
                      <a:pt x="3076" y="1"/>
                      <a:pt x="2386" y="1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56" name="Google Shape;1956;p53"/>
              <p:cNvSpPr/>
              <p:nvPr/>
            </p:nvSpPr>
            <p:spPr>
              <a:xfrm>
                <a:off x="3108610" y="1734068"/>
                <a:ext cx="54916" cy="53465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843" extrusionOk="0">
                    <a:moveTo>
                      <a:pt x="285" y="0"/>
                    </a:moveTo>
                    <a:cubicBezTo>
                      <a:pt x="219" y="0"/>
                      <a:pt x="152" y="26"/>
                      <a:pt x="102" y="76"/>
                    </a:cubicBezTo>
                    <a:cubicBezTo>
                      <a:pt x="0" y="178"/>
                      <a:pt x="0" y="343"/>
                      <a:pt x="102" y="445"/>
                    </a:cubicBezTo>
                    <a:lnTo>
                      <a:pt x="1421" y="1764"/>
                    </a:lnTo>
                    <a:cubicBezTo>
                      <a:pt x="1471" y="1816"/>
                      <a:pt x="1539" y="1842"/>
                      <a:pt x="1606" y="1842"/>
                    </a:cubicBezTo>
                    <a:cubicBezTo>
                      <a:pt x="1673" y="1842"/>
                      <a:pt x="1739" y="1816"/>
                      <a:pt x="1790" y="1764"/>
                    </a:cubicBezTo>
                    <a:cubicBezTo>
                      <a:pt x="1892" y="1663"/>
                      <a:pt x="1892" y="1499"/>
                      <a:pt x="1790" y="1395"/>
                    </a:cubicBezTo>
                    <a:lnTo>
                      <a:pt x="470" y="76"/>
                    </a:lnTo>
                    <a:cubicBezTo>
                      <a:pt x="419" y="26"/>
                      <a:pt x="352" y="0"/>
                      <a:pt x="2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57" name="Google Shape;1957;p53"/>
              <p:cNvSpPr/>
              <p:nvPr/>
            </p:nvSpPr>
            <p:spPr>
              <a:xfrm>
                <a:off x="3007365" y="1771056"/>
                <a:ext cx="180239" cy="118622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4089" extrusionOk="0">
                    <a:moveTo>
                      <a:pt x="2039" y="1"/>
                    </a:moveTo>
                    <a:cubicBezTo>
                      <a:pt x="945" y="1"/>
                      <a:pt x="0" y="888"/>
                      <a:pt x="0" y="2045"/>
                    </a:cubicBezTo>
                    <a:cubicBezTo>
                      <a:pt x="0" y="3201"/>
                      <a:pt x="945" y="4089"/>
                      <a:pt x="2039" y="4089"/>
                    </a:cubicBezTo>
                    <a:cubicBezTo>
                      <a:pt x="2208" y="4089"/>
                      <a:pt x="2383" y="4068"/>
                      <a:pt x="2556" y="4022"/>
                    </a:cubicBezTo>
                    <a:lnTo>
                      <a:pt x="5215" y="3332"/>
                    </a:lnTo>
                    <a:cubicBezTo>
                      <a:pt x="5803" y="3181"/>
                      <a:pt x="6213" y="2651"/>
                      <a:pt x="6213" y="2045"/>
                    </a:cubicBezTo>
                    <a:cubicBezTo>
                      <a:pt x="6213" y="1440"/>
                      <a:pt x="5803" y="910"/>
                      <a:pt x="5215" y="757"/>
                    </a:cubicBezTo>
                    <a:lnTo>
                      <a:pt x="2556" y="68"/>
                    </a:lnTo>
                    <a:cubicBezTo>
                      <a:pt x="2383" y="22"/>
                      <a:pt x="2208" y="1"/>
                      <a:pt x="2039" y="1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58" name="Google Shape;1958;p53"/>
              <p:cNvSpPr/>
              <p:nvPr/>
            </p:nvSpPr>
            <p:spPr>
              <a:xfrm>
                <a:off x="3058539" y="1822809"/>
                <a:ext cx="69305" cy="15172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523" extrusionOk="0">
                    <a:moveTo>
                      <a:pt x="261" y="0"/>
                    </a:moveTo>
                    <a:cubicBezTo>
                      <a:pt x="118" y="0"/>
                      <a:pt x="0" y="117"/>
                      <a:pt x="0" y="261"/>
                    </a:cubicBezTo>
                    <a:cubicBezTo>
                      <a:pt x="0" y="405"/>
                      <a:pt x="118" y="522"/>
                      <a:pt x="261" y="522"/>
                    </a:cubicBezTo>
                    <a:lnTo>
                      <a:pt x="2128" y="522"/>
                    </a:lnTo>
                    <a:cubicBezTo>
                      <a:pt x="2271" y="522"/>
                      <a:pt x="2388" y="405"/>
                      <a:pt x="2388" y="261"/>
                    </a:cubicBezTo>
                    <a:cubicBezTo>
                      <a:pt x="2388" y="117"/>
                      <a:pt x="2271" y="0"/>
                      <a:pt x="2128" y="0"/>
                    </a:cubicBez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59" name="Google Shape;1959;p53"/>
              <p:cNvSpPr/>
              <p:nvPr/>
            </p:nvSpPr>
            <p:spPr>
              <a:xfrm>
                <a:off x="3162540" y="1737056"/>
                <a:ext cx="300660" cy="271476"/>
              </a:xfrm>
              <a:custGeom>
                <a:avLst/>
                <a:gdLst/>
                <a:ahLst/>
                <a:cxnLst/>
                <a:rect l="l" t="t" r="r" b="b"/>
                <a:pathLst>
                  <a:path w="10364" h="9358" extrusionOk="0">
                    <a:moveTo>
                      <a:pt x="4877" y="1"/>
                    </a:moveTo>
                    <a:cubicBezTo>
                      <a:pt x="3733" y="1"/>
                      <a:pt x="2614" y="420"/>
                      <a:pt x="1768" y="1266"/>
                    </a:cubicBezTo>
                    <a:cubicBezTo>
                      <a:pt x="1" y="3032"/>
                      <a:pt x="99" y="5994"/>
                      <a:pt x="1983" y="7879"/>
                    </a:cubicBezTo>
                    <a:cubicBezTo>
                      <a:pt x="2966" y="8862"/>
                      <a:pt x="4240" y="9358"/>
                      <a:pt x="5486" y="9358"/>
                    </a:cubicBezTo>
                    <a:cubicBezTo>
                      <a:pt x="6631" y="9358"/>
                      <a:pt x="7750" y="8939"/>
                      <a:pt x="8596" y="8093"/>
                    </a:cubicBezTo>
                    <a:cubicBezTo>
                      <a:pt x="10363" y="6326"/>
                      <a:pt x="10267" y="3366"/>
                      <a:pt x="8381" y="1480"/>
                    </a:cubicBezTo>
                    <a:cubicBezTo>
                      <a:pt x="7398" y="498"/>
                      <a:pt x="6124" y="1"/>
                      <a:pt x="4877" y="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60" name="Google Shape;1960;p53"/>
              <p:cNvSpPr/>
              <p:nvPr/>
            </p:nvSpPr>
            <p:spPr>
              <a:xfrm>
                <a:off x="3164774" y="1993214"/>
                <a:ext cx="58977" cy="128543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4431" extrusionOk="0">
                    <a:moveTo>
                      <a:pt x="1231" y="0"/>
                    </a:moveTo>
                    <a:cubicBezTo>
                      <a:pt x="1017" y="0"/>
                      <a:pt x="805" y="95"/>
                      <a:pt x="667" y="279"/>
                    </a:cubicBezTo>
                    <a:cubicBezTo>
                      <a:pt x="34" y="1109"/>
                      <a:pt x="1" y="2908"/>
                      <a:pt x="600" y="4051"/>
                    </a:cubicBezTo>
                    <a:cubicBezTo>
                      <a:pt x="725" y="4291"/>
                      <a:pt x="971" y="4430"/>
                      <a:pt x="1226" y="4430"/>
                    </a:cubicBezTo>
                    <a:cubicBezTo>
                      <a:pt x="1256" y="4430"/>
                      <a:pt x="1286" y="4428"/>
                      <a:pt x="1314" y="4424"/>
                    </a:cubicBezTo>
                    <a:cubicBezTo>
                      <a:pt x="1395" y="4414"/>
                      <a:pt x="1476" y="4390"/>
                      <a:pt x="1552" y="4350"/>
                    </a:cubicBezTo>
                    <a:cubicBezTo>
                      <a:pt x="1899" y="4169"/>
                      <a:pt x="2033" y="3741"/>
                      <a:pt x="1852" y="3395"/>
                    </a:cubicBezTo>
                    <a:cubicBezTo>
                      <a:pt x="1456" y="2636"/>
                      <a:pt x="1567" y="1430"/>
                      <a:pt x="1791" y="1135"/>
                    </a:cubicBezTo>
                    <a:cubicBezTo>
                      <a:pt x="2029" y="825"/>
                      <a:pt x="1968" y="382"/>
                      <a:pt x="1657" y="144"/>
                    </a:cubicBezTo>
                    <a:cubicBezTo>
                      <a:pt x="1529" y="47"/>
                      <a:pt x="1380" y="0"/>
                      <a:pt x="123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61" name="Google Shape;1961;p53"/>
              <p:cNvSpPr/>
              <p:nvPr/>
            </p:nvSpPr>
            <p:spPr>
              <a:xfrm>
                <a:off x="3241389" y="1718170"/>
                <a:ext cx="263150" cy="230397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7942" extrusionOk="0">
                    <a:moveTo>
                      <a:pt x="4535" y="0"/>
                    </a:moveTo>
                    <a:cubicBezTo>
                      <a:pt x="2033" y="0"/>
                      <a:pt x="1" y="1835"/>
                      <a:pt x="1" y="4099"/>
                    </a:cubicBezTo>
                    <a:cubicBezTo>
                      <a:pt x="1" y="6363"/>
                      <a:pt x="2033" y="7941"/>
                      <a:pt x="4535" y="7941"/>
                    </a:cubicBezTo>
                    <a:cubicBezTo>
                      <a:pt x="7041" y="7941"/>
                      <a:pt x="9070" y="6363"/>
                      <a:pt x="9070" y="4099"/>
                    </a:cubicBezTo>
                    <a:cubicBezTo>
                      <a:pt x="9070" y="1835"/>
                      <a:pt x="7041" y="0"/>
                      <a:pt x="45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62" name="Google Shape;1962;p53"/>
              <p:cNvSpPr/>
              <p:nvPr/>
            </p:nvSpPr>
            <p:spPr>
              <a:xfrm>
                <a:off x="3241389" y="1726061"/>
                <a:ext cx="175452" cy="222507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7670" extrusionOk="0">
                    <a:moveTo>
                      <a:pt x="2905" y="0"/>
                    </a:moveTo>
                    <a:lnTo>
                      <a:pt x="2905" y="0"/>
                    </a:lnTo>
                    <a:cubicBezTo>
                      <a:pt x="1206" y="593"/>
                      <a:pt x="1" y="2083"/>
                      <a:pt x="1" y="3827"/>
                    </a:cubicBezTo>
                    <a:cubicBezTo>
                      <a:pt x="1" y="6091"/>
                      <a:pt x="2031" y="7669"/>
                      <a:pt x="4535" y="7669"/>
                    </a:cubicBezTo>
                    <a:cubicBezTo>
                      <a:pt x="5065" y="7669"/>
                      <a:pt x="5574" y="7598"/>
                      <a:pt x="6048" y="7465"/>
                    </a:cubicBezTo>
                    <a:cubicBezTo>
                      <a:pt x="183" y="6419"/>
                      <a:pt x="1167" y="1954"/>
                      <a:pt x="29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63" name="Google Shape;1963;p53"/>
              <p:cNvSpPr/>
              <p:nvPr/>
            </p:nvSpPr>
            <p:spPr>
              <a:xfrm>
                <a:off x="3256155" y="1835139"/>
                <a:ext cx="63010" cy="5012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1728" extrusionOk="0">
                    <a:moveTo>
                      <a:pt x="1087" y="1"/>
                    </a:moveTo>
                    <a:cubicBezTo>
                      <a:pt x="487" y="1"/>
                      <a:pt x="1" y="388"/>
                      <a:pt x="1" y="865"/>
                    </a:cubicBezTo>
                    <a:cubicBezTo>
                      <a:pt x="1" y="1341"/>
                      <a:pt x="487" y="1728"/>
                      <a:pt x="1087" y="1728"/>
                    </a:cubicBezTo>
                    <a:cubicBezTo>
                      <a:pt x="1687" y="1728"/>
                      <a:pt x="2172" y="1341"/>
                      <a:pt x="2172" y="865"/>
                    </a:cubicBezTo>
                    <a:cubicBezTo>
                      <a:pt x="2172" y="388"/>
                      <a:pt x="1687" y="1"/>
                      <a:pt x="10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64" name="Google Shape;1964;p53"/>
              <p:cNvSpPr/>
              <p:nvPr/>
            </p:nvSpPr>
            <p:spPr>
              <a:xfrm>
                <a:off x="3426792" y="1835139"/>
                <a:ext cx="62981" cy="50129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1728" extrusionOk="0">
                    <a:moveTo>
                      <a:pt x="1085" y="1"/>
                    </a:moveTo>
                    <a:cubicBezTo>
                      <a:pt x="487" y="1"/>
                      <a:pt x="0" y="388"/>
                      <a:pt x="0" y="865"/>
                    </a:cubicBezTo>
                    <a:cubicBezTo>
                      <a:pt x="0" y="1341"/>
                      <a:pt x="487" y="1728"/>
                      <a:pt x="1085" y="1728"/>
                    </a:cubicBezTo>
                    <a:cubicBezTo>
                      <a:pt x="1685" y="1728"/>
                      <a:pt x="2170" y="1341"/>
                      <a:pt x="2170" y="865"/>
                    </a:cubicBezTo>
                    <a:cubicBezTo>
                      <a:pt x="2170" y="388"/>
                      <a:pt x="1685" y="1"/>
                      <a:pt x="10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65" name="Google Shape;1965;p53"/>
              <p:cNvSpPr/>
              <p:nvPr/>
            </p:nvSpPr>
            <p:spPr>
              <a:xfrm>
                <a:off x="3298452" y="1816514"/>
                <a:ext cx="15143" cy="26254"/>
              </a:xfrm>
              <a:custGeom>
                <a:avLst/>
                <a:gdLst/>
                <a:ahLst/>
                <a:cxnLst/>
                <a:rect l="l" t="t" r="r" b="b"/>
                <a:pathLst>
                  <a:path w="522" h="905" extrusionOk="0">
                    <a:moveTo>
                      <a:pt x="261" y="0"/>
                    </a:moveTo>
                    <a:cubicBezTo>
                      <a:pt x="117" y="0"/>
                      <a:pt x="0" y="117"/>
                      <a:pt x="0" y="261"/>
                    </a:cubicBezTo>
                    <a:lnTo>
                      <a:pt x="0" y="644"/>
                    </a:lnTo>
                    <a:cubicBezTo>
                      <a:pt x="0" y="789"/>
                      <a:pt x="117" y="905"/>
                      <a:pt x="261" y="905"/>
                    </a:cubicBezTo>
                    <a:cubicBezTo>
                      <a:pt x="406" y="905"/>
                      <a:pt x="522" y="789"/>
                      <a:pt x="522" y="644"/>
                    </a:cubicBezTo>
                    <a:lnTo>
                      <a:pt x="522" y="261"/>
                    </a:lnTo>
                    <a:cubicBezTo>
                      <a:pt x="522" y="117"/>
                      <a:pt x="406" y="0"/>
                      <a:pt x="2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66" name="Google Shape;1966;p53"/>
              <p:cNvSpPr/>
              <p:nvPr/>
            </p:nvSpPr>
            <p:spPr>
              <a:xfrm>
                <a:off x="3432362" y="1816514"/>
                <a:ext cx="15172" cy="26254"/>
              </a:xfrm>
              <a:custGeom>
                <a:avLst/>
                <a:gdLst/>
                <a:ahLst/>
                <a:cxnLst/>
                <a:rect l="l" t="t" r="r" b="b"/>
                <a:pathLst>
                  <a:path w="523" h="905" extrusionOk="0">
                    <a:moveTo>
                      <a:pt x="261" y="0"/>
                    </a:moveTo>
                    <a:cubicBezTo>
                      <a:pt x="116" y="0"/>
                      <a:pt x="0" y="117"/>
                      <a:pt x="0" y="261"/>
                    </a:cubicBezTo>
                    <a:lnTo>
                      <a:pt x="0" y="644"/>
                    </a:lnTo>
                    <a:cubicBezTo>
                      <a:pt x="0" y="789"/>
                      <a:pt x="116" y="905"/>
                      <a:pt x="261" y="905"/>
                    </a:cubicBezTo>
                    <a:cubicBezTo>
                      <a:pt x="405" y="905"/>
                      <a:pt x="522" y="789"/>
                      <a:pt x="522" y="644"/>
                    </a:cubicBezTo>
                    <a:lnTo>
                      <a:pt x="522" y="261"/>
                    </a:lnTo>
                    <a:cubicBezTo>
                      <a:pt x="522" y="117"/>
                      <a:pt x="405" y="0"/>
                      <a:pt x="2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67" name="Google Shape;1967;p53"/>
              <p:cNvSpPr/>
              <p:nvPr/>
            </p:nvSpPr>
            <p:spPr>
              <a:xfrm>
                <a:off x="3346840" y="1828118"/>
                <a:ext cx="52276" cy="23179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799" extrusionOk="0">
                    <a:moveTo>
                      <a:pt x="1511" y="0"/>
                    </a:moveTo>
                    <a:cubicBezTo>
                      <a:pt x="1437" y="0"/>
                      <a:pt x="1365" y="31"/>
                      <a:pt x="1313" y="90"/>
                    </a:cubicBezTo>
                    <a:cubicBezTo>
                      <a:pt x="1208" y="209"/>
                      <a:pt x="1059" y="277"/>
                      <a:pt x="902" y="277"/>
                    </a:cubicBezTo>
                    <a:cubicBezTo>
                      <a:pt x="742" y="277"/>
                      <a:pt x="592" y="209"/>
                      <a:pt x="488" y="90"/>
                    </a:cubicBezTo>
                    <a:cubicBezTo>
                      <a:pt x="437" y="31"/>
                      <a:pt x="365" y="0"/>
                      <a:pt x="293" y="0"/>
                    </a:cubicBezTo>
                    <a:cubicBezTo>
                      <a:pt x="232" y="0"/>
                      <a:pt x="171" y="22"/>
                      <a:pt x="121" y="65"/>
                    </a:cubicBezTo>
                    <a:cubicBezTo>
                      <a:pt x="12" y="160"/>
                      <a:pt x="1" y="324"/>
                      <a:pt x="96" y="432"/>
                    </a:cubicBezTo>
                    <a:cubicBezTo>
                      <a:pt x="299" y="666"/>
                      <a:pt x="592" y="799"/>
                      <a:pt x="900" y="799"/>
                    </a:cubicBezTo>
                    <a:cubicBezTo>
                      <a:pt x="1208" y="799"/>
                      <a:pt x="1503" y="666"/>
                      <a:pt x="1705" y="432"/>
                    </a:cubicBezTo>
                    <a:cubicBezTo>
                      <a:pt x="1801" y="324"/>
                      <a:pt x="1790" y="160"/>
                      <a:pt x="1681" y="63"/>
                    </a:cubicBezTo>
                    <a:cubicBezTo>
                      <a:pt x="1631" y="21"/>
                      <a:pt x="1572" y="0"/>
                      <a:pt x="1511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68" name="Google Shape;1968;p53"/>
              <p:cNvSpPr/>
              <p:nvPr/>
            </p:nvSpPr>
            <p:spPr>
              <a:xfrm>
                <a:off x="3237270" y="1692642"/>
                <a:ext cx="49607" cy="49607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1710" extrusionOk="0">
                    <a:moveTo>
                      <a:pt x="854" y="1"/>
                    </a:moveTo>
                    <a:cubicBezTo>
                      <a:pt x="382" y="1"/>
                      <a:pt x="0" y="384"/>
                      <a:pt x="0" y="856"/>
                    </a:cubicBezTo>
                    <a:cubicBezTo>
                      <a:pt x="0" y="1327"/>
                      <a:pt x="382" y="1710"/>
                      <a:pt x="854" y="1710"/>
                    </a:cubicBezTo>
                    <a:cubicBezTo>
                      <a:pt x="1326" y="1710"/>
                      <a:pt x="1709" y="1327"/>
                      <a:pt x="1709" y="856"/>
                    </a:cubicBezTo>
                    <a:cubicBezTo>
                      <a:pt x="1709" y="384"/>
                      <a:pt x="1326" y="1"/>
                      <a:pt x="8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69" name="Google Shape;1969;p53"/>
              <p:cNvSpPr/>
              <p:nvPr/>
            </p:nvSpPr>
            <p:spPr>
              <a:xfrm>
                <a:off x="3459138" y="1692642"/>
                <a:ext cx="49549" cy="49607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1710" extrusionOk="0">
                    <a:moveTo>
                      <a:pt x="853" y="1"/>
                    </a:moveTo>
                    <a:cubicBezTo>
                      <a:pt x="381" y="1"/>
                      <a:pt x="0" y="384"/>
                      <a:pt x="0" y="856"/>
                    </a:cubicBezTo>
                    <a:cubicBezTo>
                      <a:pt x="0" y="1327"/>
                      <a:pt x="381" y="1710"/>
                      <a:pt x="853" y="1710"/>
                    </a:cubicBezTo>
                    <a:cubicBezTo>
                      <a:pt x="1325" y="1710"/>
                      <a:pt x="1708" y="1327"/>
                      <a:pt x="1708" y="856"/>
                    </a:cubicBezTo>
                    <a:cubicBezTo>
                      <a:pt x="1708" y="384"/>
                      <a:pt x="1325" y="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70" name="Google Shape;1970;p53"/>
              <p:cNvSpPr/>
              <p:nvPr/>
            </p:nvSpPr>
            <p:spPr>
              <a:xfrm>
                <a:off x="3298452" y="1960259"/>
                <a:ext cx="15143" cy="25326"/>
              </a:xfrm>
              <a:custGeom>
                <a:avLst/>
                <a:gdLst/>
                <a:ahLst/>
                <a:cxnLst/>
                <a:rect l="l" t="t" r="r" b="b"/>
                <a:pathLst>
                  <a:path w="522" h="873" extrusionOk="0">
                    <a:moveTo>
                      <a:pt x="261" y="1"/>
                    </a:moveTo>
                    <a:cubicBezTo>
                      <a:pt x="117" y="1"/>
                      <a:pt x="0" y="117"/>
                      <a:pt x="0" y="261"/>
                    </a:cubicBezTo>
                    <a:lnTo>
                      <a:pt x="0" y="612"/>
                    </a:lnTo>
                    <a:cubicBezTo>
                      <a:pt x="0" y="756"/>
                      <a:pt x="117" y="873"/>
                      <a:pt x="261" y="873"/>
                    </a:cubicBezTo>
                    <a:cubicBezTo>
                      <a:pt x="406" y="873"/>
                      <a:pt x="522" y="756"/>
                      <a:pt x="522" y="612"/>
                    </a:cubicBezTo>
                    <a:lnTo>
                      <a:pt x="522" y="261"/>
                    </a:lnTo>
                    <a:cubicBezTo>
                      <a:pt x="522" y="117"/>
                      <a:pt x="406" y="1"/>
                      <a:pt x="2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71" name="Google Shape;1971;p53"/>
              <p:cNvSpPr/>
              <p:nvPr/>
            </p:nvSpPr>
            <p:spPr>
              <a:xfrm>
                <a:off x="3228973" y="1921385"/>
                <a:ext cx="24513" cy="23034"/>
              </a:xfrm>
              <a:custGeom>
                <a:avLst/>
                <a:gdLst/>
                <a:ahLst/>
                <a:cxnLst/>
                <a:rect l="l" t="t" r="r" b="b"/>
                <a:pathLst>
                  <a:path w="845" h="794" extrusionOk="0">
                    <a:moveTo>
                      <a:pt x="557" y="1"/>
                    </a:moveTo>
                    <a:cubicBezTo>
                      <a:pt x="491" y="1"/>
                      <a:pt x="424" y="26"/>
                      <a:pt x="374" y="77"/>
                    </a:cubicBezTo>
                    <a:lnTo>
                      <a:pt x="102" y="348"/>
                    </a:lnTo>
                    <a:cubicBezTo>
                      <a:pt x="0" y="450"/>
                      <a:pt x="0" y="615"/>
                      <a:pt x="102" y="717"/>
                    </a:cubicBezTo>
                    <a:cubicBezTo>
                      <a:pt x="153" y="767"/>
                      <a:pt x="220" y="794"/>
                      <a:pt x="286" y="794"/>
                    </a:cubicBezTo>
                    <a:cubicBezTo>
                      <a:pt x="354" y="794"/>
                      <a:pt x="421" y="767"/>
                      <a:pt x="471" y="717"/>
                    </a:cubicBezTo>
                    <a:lnTo>
                      <a:pt x="742" y="445"/>
                    </a:lnTo>
                    <a:cubicBezTo>
                      <a:pt x="845" y="344"/>
                      <a:pt x="845" y="179"/>
                      <a:pt x="742" y="77"/>
                    </a:cubicBezTo>
                    <a:cubicBezTo>
                      <a:pt x="691" y="26"/>
                      <a:pt x="624" y="1"/>
                      <a:pt x="5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72" name="Google Shape;1972;p53"/>
              <p:cNvSpPr/>
              <p:nvPr/>
            </p:nvSpPr>
            <p:spPr>
              <a:xfrm>
                <a:off x="3199412" y="1855040"/>
                <a:ext cx="26834" cy="25326"/>
              </a:xfrm>
              <a:custGeom>
                <a:avLst/>
                <a:gdLst/>
                <a:ahLst/>
                <a:cxnLst/>
                <a:rect l="l" t="t" r="r" b="b"/>
                <a:pathLst>
                  <a:path w="925" h="873" extrusionOk="0">
                    <a:moveTo>
                      <a:pt x="640" y="1"/>
                    </a:moveTo>
                    <a:cubicBezTo>
                      <a:pt x="573" y="1"/>
                      <a:pt x="505" y="25"/>
                      <a:pt x="455" y="77"/>
                    </a:cubicBezTo>
                    <a:lnTo>
                      <a:pt x="103" y="428"/>
                    </a:lnTo>
                    <a:cubicBezTo>
                      <a:pt x="1" y="531"/>
                      <a:pt x="1" y="695"/>
                      <a:pt x="103" y="797"/>
                    </a:cubicBezTo>
                    <a:cubicBezTo>
                      <a:pt x="154" y="848"/>
                      <a:pt x="222" y="873"/>
                      <a:pt x="288" y="873"/>
                    </a:cubicBezTo>
                    <a:cubicBezTo>
                      <a:pt x="354" y="873"/>
                      <a:pt x="420" y="848"/>
                      <a:pt x="471" y="797"/>
                    </a:cubicBezTo>
                    <a:lnTo>
                      <a:pt x="823" y="445"/>
                    </a:lnTo>
                    <a:cubicBezTo>
                      <a:pt x="925" y="343"/>
                      <a:pt x="925" y="178"/>
                      <a:pt x="823" y="77"/>
                    </a:cubicBezTo>
                    <a:cubicBezTo>
                      <a:pt x="773" y="25"/>
                      <a:pt x="706" y="1"/>
                      <a:pt x="640" y="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73" name="Google Shape;1973;p53"/>
              <p:cNvSpPr/>
              <p:nvPr/>
            </p:nvSpPr>
            <p:spPr>
              <a:xfrm>
                <a:off x="3208289" y="1795192"/>
                <a:ext cx="24775" cy="23324"/>
              </a:xfrm>
              <a:custGeom>
                <a:avLst/>
                <a:gdLst/>
                <a:ahLst/>
                <a:cxnLst/>
                <a:rect l="l" t="t" r="r" b="b"/>
                <a:pathLst>
                  <a:path w="854" h="804" extrusionOk="0">
                    <a:moveTo>
                      <a:pt x="287" y="1"/>
                    </a:moveTo>
                    <a:cubicBezTo>
                      <a:pt x="220" y="1"/>
                      <a:pt x="153" y="26"/>
                      <a:pt x="102" y="78"/>
                    </a:cubicBezTo>
                    <a:cubicBezTo>
                      <a:pt x="1" y="179"/>
                      <a:pt x="1" y="343"/>
                      <a:pt x="102" y="446"/>
                    </a:cubicBezTo>
                    <a:lnTo>
                      <a:pt x="382" y="726"/>
                    </a:lnTo>
                    <a:cubicBezTo>
                      <a:pt x="433" y="778"/>
                      <a:pt x="500" y="803"/>
                      <a:pt x="567" y="803"/>
                    </a:cubicBezTo>
                    <a:cubicBezTo>
                      <a:pt x="635" y="803"/>
                      <a:pt x="700" y="778"/>
                      <a:pt x="751" y="726"/>
                    </a:cubicBezTo>
                    <a:cubicBezTo>
                      <a:pt x="853" y="624"/>
                      <a:pt x="853" y="459"/>
                      <a:pt x="751" y="357"/>
                    </a:cubicBezTo>
                    <a:lnTo>
                      <a:pt x="472" y="78"/>
                    </a:lnTo>
                    <a:cubicBezTo>
                      <a:pt x="421" y="26"/>
                      <a:pt x="353" y="1"/>
                      <a:pt x="2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74" name="Google Shape;1974;p53"/>
              <p:cNvSpPr/>
              <p:nvPr/>
            </p:nvSpPr>
            <p:spPr>
              <a:xfrm>
                <a:off x="3358241" y="1963073"/>
                <a:ext cx="20307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700" h="648" extrusionOk="0">
                    <a:moveTo>
                      <a:pt x="287" y="0"/>
                    </a:moveTo>
                    <a:cubicBezTo>
                      <a:pt x="220" y="0"/>
                      <a:pt x="154" y="27"/>
                      <a:pt x="103" y="77"/>
                    </a:cubicBezTo>
                    <a:cubicBezTo>
                      <a:pt x="1" y="178"/>
                      <a:pt x="1" y="344"/>
                      <a:pt x="103" y="445"/>
                    </a:cubicBezTo>
                    <a:lnTo>
                      <a:pt x="228" y="571"/>
                    </a:lnTo>
                    <a:cubicBezTo>
                      <a:pt x="280" y="623"/>
                      <a:pt x="347" y="647"/>
                      <a:pt x="413" y="647"/>
                    </a:cubicBezTo>
                    <a:cubicBezTo>
                      <a:pt x="480" y="647"/>
                      <a:pt x="545" y="623"/>
                      <a:pt x="597" y="571"/>
                    </a:cubicBezTo>
                    <a:cubicBezTo>
                      <a:pt x="699" y="469"/>
                      <a:pt x="699" y="305"/>
                      <a:pt x="597" y="202"/>
                    </a:cubicBezTo>
                    <a:lnTo>
                      <a:pt x="471" y="77"/>
                    </a:lnTo>
                    <a:cubicBezTo>
                      <a:pt x="420" y="27"/>
                      <a:pt x="353" y="0"/>
                      <a:pt x="2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75" name="Google Shape;1975;p53"/>
              <p:cNvSpPr/>
              <p:nvPr/>
            </p:nvSpPr>
            <p:spPr>
              <a:xfrm>
                <a:off x="3149804" y="1930611"/>
                <a:ext cx="22106" cy="20626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11" extrusionOk="0">
                    <a:moveTo>
                      <a:pt x="477" y="1"/>
                    </a:moveTo>
                    <a:cubicBezTo>
                      <a:pt x="410" y="1"/>
                      <a:pt x="343" y="25"/>
                      <a:pt x="292" y="77"/>
                    </a:cubicBezTo>
                    <a:lnTo>
                      <a:pt x="104" y="265"/>
                    </a:lnTo>
                    <a:cubicBezTo>
                      <a:pt x="1" y="368"/>
                      <a:pt x="1" y="533"/>
                      <a:pt x="104" y="634"/>
                    </a:cubicBezTo>
                    <a:cubicBezTo>
                      <a:pt x="155" y="685"/>
                      <a:pt x="220" y="710"/>
                      <a:pt x="287" y="710"/>
                    </a:cubicBezTo>
                    <a:cubicBezTo>
                      <a:pt x="354" y="710"/>
                      <a:pt x="420" y="685"/>
                      <a:pt x="472" y="634"/>
                    </a:cubicBezTo>
                    <a:lnTo>
                      <a:pt x="661" y="446"/>
                    </a:lnTo>
                    <a:cubicBezTo>
                      <a:pt x="762" y="345"/>
                      <a:pt x="762" y="178"/>
                      <a:pt x="661" y="77"/>
                    </a:cubicBezTo>
                    <a:cubicBezTo>
                      <a:pt x="610" y="25"/>
                      <a:pt x="543" y="1"/>
                      <a:pt x="477" y="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76" name="Google Shape;1976;p53"/>
              <p:cNvSpPr/>
              <p:nvPr/>
            </p:nvSpPr>
            <p:spPr>
              <a:xfrm>
                <a:off x="3259433" y="2025763"/>
                <a:ext cx="22309" cy="20829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18" extrusionOk="0">
                    <a:moveTo>
                      <a:pt x="288" y="1"/>
                    </a:moveTo>
                    <a:cubicBezTo>
                      <a:pt x="221" y="1"/>
                      <a:pt x="154" y="27"/>
                      <a:pt x="104" y="78"/>
                    </a:cubicBezTo>
                    <a:cubicBezTo>
                      <a:pt x="0" y="179"/>
                      <a:pt x="0" y="344"/>
                      <a:pt x="104" y="447"/>
                    </a:cubicBezTo>
                    <a:lnTo>
                      <a:pt x="299" y="642"/>
                    </a:lnTo>
                    <a:cubicBezTo>
                      <a:pt x="350" y="693"/>
                      <a:pt x="416" y="718"/>
                      <a:pt x="483" y="718"/>
                    </a:cubicBezTo>
                    <a:cubicBezTo>
                      <a:pt x="550" y="718"/>
                      <a:pt x="618" y="693"/>
                      <a:pt x="668" y="642"/>
                    </a:cubicBezTo>
                    <a:cubicBezTo>
                      <a:pt x="768" y="541"/>
                      <a:pt x="768" y="374"/>
                      <a:pt x="668" y="273"/>
                    </a:cubicBezTo>
                    <a:lnTo>
                      <a:pt x="472" y="78"/>
                    </a:lnTo>
                    <a:cubicBezTo>
                      <a:pt x="421" y="27"/>
                      <a:pt x="354" y="1"/>
                      <a:pt x="2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77" name="Google Shape;1977;p53"/>
              <p:cNvSpPr/>
              <p:nvPr/>
            </p:nvSpPr>
            <p:spPr>
              <a:xfrm>
                <a:off x="3104723" y="1970383"/>
                <a:ext cx="22541" cy="2109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727" extrusionOk="0">
                    <a:moveTo>
                      <a:pt x="286" y="1"/>
                    </a:moveTo>
                    <a:cubicBezTo>
                      <a:pt x="220" y="1"/>
                      <a:pt x="153" y="27"/>
                      <a:pt x="102" y="78"/>
                    </a:cubicBezTo>
                    <a:cubicBezTo>
                      <a:pt x="0" y="179"/>
                      <a:pt x="0" y="346"/>
                      <a:pt x="102" y="447"/>
                    </a:cubicBezTo>
                    <a:lnTo>
                      <a:pt x="306" y="650"/>
                    </a:lnTo>
                    <a:cubicBezTo>
                      <a:pt x="356" y="701"/>
                      <a:pt x="423" y="726"/>
                      <a:pt x="490" y="726"/>
                    </a:cubicBezTo>
                    <a:cubicBezTo>
                      <a:pt x="556" y="726"/>
                      <a:pt x="623" y="701"/>
                      <a:pt x="673" y="650"/>
                    </a:cubicBezTo>
                    <a:cubicBezTo>
                      <a:pt x="777" y="549"/>
                      <a:pt x="777" y="383"/>
                      <a:pt x="673" y="281"/>
                    </a:cubicBezTo>
                    <a:lnTo>
                      <a:pt x="471" y="78"/>
                    </a:lnTo>
                    <a:cubicBezTo>
                      <a:pt x="419" y="27"/>
                      <a:pt x="353" y="1"/>
                      <a:pt x="2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78" name="Google Shape;1978;p53"/>
              <p:cNvSpPr/>
              <p:nvPr/>
            </p:nvSpPr>
            <p:spPr>
              <a:xfrm>
                <a:off x="3133646" y="2028635"/>
                <a:ext cx="22106" cy="15143"/>
              </a:xfrm>
              <a:custGeom>
                <a:avLst/>
                <a:gdLst/>
                <a:ahLst/>
                <a:cxnLst/>
                <a:rect l="l" t="t" r="r" b="b"/>
                <a:pathLst>
                  <a:path w="762" h="522" extrusionOk="0">
                    <a:moveTo>
                      <a:pt x="261" y="1"/>
                    </a:moveTo>
                    <a:cubicBezTo>
                      <a:pt x="117" y="1"/>
                      <a:pt x="1" y="117"/>
                      <a:pt x="1" y="260"/>
                    </a:cubicBezTo>
                    <a:cubicBezTo>
                      <a:pt x="1" y="404"/>
                      <a:pt x="117" y="521"/>
                      <a:pt x="261" y="521"/>
                    </a:cubicBezTo>
                    <a:lnTo>
                      <a:pt x="500" y="521"/>
                    </a:lnTo>
                    <a:cubicBezTo>
                      <a:pt x="645" y="521"/>
                      <a:pt x="761" y="404"/>
                      <a:pt x="761" y="260"/>
                    </a:cubicBezTo>
                    <a:cubicBezTo>
                      <a:pt x="761" y="117"/>
                      <a:pt x="645" y="1"/>
                      <a:pt x="500" y="1"/>
                    </a:cubicBez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79" name="Google Shape;1979;p53"/>
              <p:cNvSpPr/>
              <p:nvPr/>
            </p:nvSpPr>
            <p:spPr>
              <a:xfrm>
                <a:off x="3233904" y="2076908"/>
                <a:ext cx="17957" cy="15172"/>
              </a:xfrm>
              <a:custGeom>
                <a:avLst/>
                <a:gdLst/>
                <a:ahLst/>
                <a:cxnLst/>
                <a:rect l="l" t="t" r="r" b="b"/>
                <a:pathLst>
                  <a:path w="619" h="523" extrusionOk="0">
                    <a:moveTo>
                      <a:pt x="261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2"/>
                      <a:pt x="261" y="522"/>
                    </a:cubicBezTo>
                    <a:lnTo>
                      <a:pt x="358" y="522"/>
                    </a:lnTo>
                    <a:cubicBezTo>
                      <a:pt x="502" y="522"/>
                      <a:pt x="618" y="405"/>
                      <a:pt x="618" y="262"/>
                    </a:cubicBezTo>
                    <a:cubicBezTo>
                      <a:pt x="618" y="118"/>
                      <a:pt x="502" y="1"/>
                      <a:pt x="358" y="1"/>
                    </a:cubicBez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80" name="Google Shape;1980;p53"/>
              <p:cNvSpPr/>
              <p:nvPr/>
            </p:nvSpPr>
            <p:spPr>
              <a:xfrm>
                <a:off x="2999794" y="1675149"/>
                <a:ext cx="516436" cy="454181"/>
              </a:xfrm>
              <a:custGeom>
                <a:avLst/>
                <a:gdLst/>
                <a:ahLst/>
                <a:cxnLst/>
                <a:rect l="l" t="t" r="r" b="b"/>
                <a:pathLst>
                  <a:path w="17802" h="15656" extrusionOk="0">
                    <a:moveTo>
                      <a:pt x="4045" y="1"/>
                    </a:moveTo>
                    <a:cubicBezTo>
                      <a:pt x="3438" y="1"/>
                      <a:pt x="2857" y="239"/>
                      <a:pt x="2421" y="676"/>
                    </a:cubicBezTo>
                    <a:cubicBezTo>
                      <a:pt x="1785" y="1312"/>
                      <a:pt x="1586" y="2258"/>
                      <a:pt x="1883" y="3085"/>
                    </a:cubicBezTo>
                    <a:cubicBezTo>
                      <a:pt x="1528" y="3151"/>
                      <a:pt x="1190" y="3300"/>
                      <a:pt x="895" y="3530"/>
                    </a:cubicBezTo>
                    <a:cubicBezTo>
                      <a:pt x="326" y="3968"/>
                      <a:pt x="0" y="4633"/>
                      <a:pt x="0" y="5351"/>
                    </a:cubicBezTo>
                    <a:cubicBezTo>
                      <a:pt x="0" y="6068"/>
                      <a:pt x="326" y="6733"/>
                      <a:pt x="895" y="7173"/>
                    </a:cubicBezTo>
                    <a:cubicBezTo>
                      <a:pt x="1304" y="7489"/>
                      <a:pt x="1796" y="7655"/>
                      <a:pt x="2299" y="7655"/>
                    </a:cubicBezTo>
                    <a:cubicBezTo>
                      <a:pt x="2493" y="7654"/>
                      <a:pt x="2690" y="7630"/>
                      <a:pt x="2882" y="7581"/>
                    </a:cubicBezTo>
                    <a:lnTo>
                      <a:pt x="3094" y="7524"/>
                    </a:lnTo>
                    <a:lnTo>
                      <a:pt x="3094" y="7524"/>
                    </a:lnTo>
                    <a:cubicBezTo>
                      <a:pt x="2732" y="8371"/>
                      <a:pt x="2609" y="9326"/>
                      <a:pt x="2747" y="10272"/>
                    </a:cubicBezTo>
                    <a:cubicBezTo>
                      <a:pt x="2830" y="10840"/>
                      <a:pt x="2999" y="11381"/>
                      <a:pt x="3247" y="11888"/>
                    </a:cubicBezTo>
                    <a:lnTo>
                      <a:pt x="2861" y="13160"/>
                    </a:lnTo>
                    <a:cubicBezTo>
                      <a:pt x="2818" y="13297"/>
                      <a:pt x="2896" y="13443"/>
                      <a:pt x="3034" y="13484"/>
                    </a:cubicBezTo>
                    <a:cubicBezTo>
                      <a:pt x="3058" y="13492"/>
                      <a:pt x="3085" y="13496"/>
                      <a:pt x="3109" y="13496"/>
                    </a:cubicBezTo>
                    <a:cubicBezTo>
                      <a:pt x="3222" y="13496"/>
                      <a:pt x="3326" y="13424"/>
                      <a:pt x="3360" y="13311"/>
                    </a:cubicBezTo>
                    <a:lnTo>
                      <a:pt x="3603" y="12510"/>
                    </a:lnTo>
                    <a:cubicBezTo>
                      <a:pt x="3812" y="12827"/>
                      <a:pt x="4057" y="13126"/>
                      <a:pt x="4333" y="13400"/>
                    </a:cubicBezTo>
                    <a:cubicBezTo>
                      <a:pt x="4608" y="13675"/>
                      <a:pt x="4908" y="13919"/>
                      <a:pt x="5226" y="14130"/>
                    </a:cubicBezTo>
                    <a:lnTo>
                      <a:pt x="4051" y="14487"/>
                    </a:lnTo>
                    <a:cubicBezTo>
                      <a:pt x="3989" y="14507"/>
                      <a:pt x="3925" y="14515"/>
                      <a:pt x="3863" y="14515"/>
                    </a:cubicBezTo>
                    <a:cubicBezTo>
                      <a:pt x="3666" y="14515"/>
                      <a:pt x="3478" y="14424"/>
                      <a:pt x="3352" y="14262"/>
                    </a:cubicBezTo>
                    <a:cubicBezTo>
                      <a:pt x="3300" y="14196"/>
                      <a:pt x="3223" y="14161"/>
                      <a:pt x="3146" y="14161"/>
                    </a:cubicBezTo>
                    <a:cubicBezTo>
                      <a:pt x="3090" y="14161"/>
                      <a:pt x="3033" y="14178"/>
                      <a:pt x="2985" y="14215"/>
                    </a:cubicBezTo>
                    <a:cubicBezTo>
                      <a:pt x="2871" y="14304"/>
                      <a:pt x="2849" y="14468"/>
                      <a:pt x="2938" y="14582"/>
                    </a:cubicBezTo>
                    <a:cubicBezTo>
                      <a:pt x="3165" y="14875"/>
                      <a:pt x="3506" y="15037"/>
                      <a:pt x="3859" y="15037"/>
                    </a:cubicBezTo>
                    <a:cubicBezTo>
                      <a:pt x="3973" y="15037"/>
                      <a:pt x="4088" y="15021"/>
                      <a:pt x="4202" y="14986"/>
                    </a:cubicBezTo>
                    <a:lnTo>
                      <a:pt x="5798" y="14500"/>
                    </a:lnTo>
                    <a:cubicBezTo>
                      <a:pt x="5866" y="14724"/>
                      <a:pt x="5952" y="14938"/>
                      <a:pt x="6054" y="15134"/>
                    </a:cubicBezTo>
                    <a:cubicBezTo>
                      <a:pt x="6223" y="15455"/>
                      <a:pt x="6558" y="15655"/>
                      <a:pt x="6913" y="15655"/>
                    </a:cubicBezTo>
                    <a:cubicBezTo>
                      <a:pt x="6954" y="15655"/>
                      <a:pt x="6993" y="15652"/>
                      <a:pt x="7035" y="15647"/>
                    </a:cubicBezTo>
                    <a:cubicBezTo>
                      <a:pt x="7149" y="15633"/>
                      <a:pt x="7259" y="15598"/>
                      <a:pt x="7360" y="15545"/>
                    </a:cubicBezTo>
                    <a:cubicBezTo>
                      <a:pt x="7575" y="15433"/>
                      <a:pt x="7736" y="15251"/>
                      <a:pt x="7818" y="15026"/>
                    </a:cubicBezTo>
                    <a:cubicBezTo>
                      <a:pt x="7955" y="15037"/>
                      <a:pt x="8092" y="15044"/>
                      <a:pt x="8229" y="15044"/>
                    </a:cubicBezTo>
                    <a:cubicBezTo>
                      <a:pt x="9315" y="15044"/>
                      <a:pt x="10350" y="14702"/>
                      <a:pt x="11194" y="14068"/>
                    </a:cubicBezTo>
                    <a:cubicBezTo>
                      <a:pt x="11195" y="14067"/>
                      <a:pt x="11196" y="14066"/>
                      <a:pt x="11198" y="14066"/>
                    </a:cubicBezTo>
                    <a:cubicBezTo>
                      <a:pt x="11289" y="13998"/>
                      <a:pt x="11378" y="13924"/>
                      <a:pt x="11464" y="13850"/>
                    </a:cubicBezTo>
                    <a:cubicBezTo>
                      <a:pt x="11681" y="14059"/>
                      <a:pt x="11921" y="14252"/>
                      <a:pt x="12182" y="14424"/>
                    </a:cubicBezTo>
                    <a:cubicBezTo>
                      <a:pt x="12520" y="14650"/>
                      <a:pt x="12901" y="14849"/>
                      <a:pt x="13317" y="15018"/>
                    </a:cubicBezTo>
                    <a:cubicBezTo>
                      <a:pt x="13436" y="15067"/>
                      <a:pt x="13559" y="15090"/>
                      <a:pt x="13683" y="15090"/>
                    </a:cubicBezTo>
                    <a:cubicBezTo>
                      <a:pt x="13810" y="15090"/>
                      <a:pt x="13937" y="15064"/>
                      <a:pt x="14057" y="15014"/>
                    </a:cubicBezTo>
                    <a:cubicBezTo>
                      <a:pt x="14295" y="14913"/>
                      <a:pt x="14482" y="14727"/>
                      <a:pt x="14579" y="14487"/>
                    </a:cubicBezTo>
                    <a:cubicBezTo>
                      <a:pt x="14677" y="14246"/>
                      <a:pt x="14676" y="13984"/>
                      <a:pt x="14573" y="13745"/>
                    </a:cubicBezTo>
                    <a:cubicBezTo>
                      <a:pt x="14475" y="13507"/>
                      <a:pt x="14287" y="13322"/>
                      <a:pt x="14048" y="13225"/>
                    </a:cubicBezTo>
                    <a:cubicBezTo>
                      <a:pt x="13440" y="12979"/>
                      <a:pt x="12981" y="12671"/>
                      <a:pt x="12644" y="12288"/>
                    </a:cubicBezTo>
                    <a:cubicBezTo>
                      <a:pt x="12781" y="11997"/>
                      <a:pt x="12891" y="11691"/>
                      <a:pt x="12969" y="11374"/>
                    </a:cubicBezTo>
                    <a:cubicBezTo>
                      <a:pt x="13489" y="11153"/>
                      <a:pt x="13974" y="10833"/>
                      <a:pt x="14393" y="10412"/>
                    </a:cubicBezTo>
                    <a:cubicBezTo>
                      <a:pt x="14759" y="10046"/>
                      <a:pt x="15055" y="9626"/>
                      <a:pt x="15277" y="9160"/>
                    </a:cubicBezTo>
                    <a:cubicBezTo>
                      <a:pt x="15569" y="9022"/>
                      <a:pt x="15842" y="8856"/>
                      <a:pt x="16093" y="8667"/>
                    </a:cubicBezTo>
                    <a:cubicBezTo>
                      <a:pt x="16208" y="8581"/>
                      <a:pt x="16229" y="8417"/>
                      <a:pt x="16143" y="8301"/>
                    </a:cubicBezTo>
                    <a:cubicBezTo>
                      <a:pt x="16093" y="8234"/>
                      <a:pt x="16015" y="8198"/>
                      <a:pt x="15936" y="8198"/>
                    </a:cubicBezTo>
                    <a:cubicBezTo>
                      <a:pt x="15881" y="8198"/>
                      <a:pt x="15826" y="8215"/>
                      <a:pt x="15779" y="8251"/>
                    </a:cubicBezTo>
                    <a:cubicBezTo>
                      <a:pt x="15002" y="8840"/>
                      <a:pt x="13967" y="9163"/>
                      <a:pt x="12863" y="9163"/>
                    </a:cubicBezTo>
                    <a:cubicBezTo>
                      <a:pt x="11694" y="9163"/>
                      <a:pt x="10614" y="8804"/>
                      <a:pt x="9823" y="8152"/>
                    </a:cubicBezTo>
                    <a:cubicBezTo>
                      <a:pt x="9029" y="7495"/>
                      <a:pt x="8590" y="6583"/>
                      <a:pt x="8590" y="5582"/>
                    </a:cubicBezTo>
                    <a:cubicBezTo>
                      <a:pt x="8590" y="4340"/>
                      <a:pt x="9250" y="3235"/>
                      <a:pt x="10271" y="2534"/>
                    </a:cubicBezTo>
                    <a:cubicBezTo>
                      <a:pt x="10537" y="2790"/>
                      <a:pt x="10804" y="3122"/>
                      <a:pt x="10980" y="3526"/>
                    </a:cubicBezTo>
                    <a:cubicBezTo>
                      <a:pt x="11021" y="3626"/>
                      <a:pt x="11118" y="3685"/>
                      <a:pt x="11219" y="3685"/>
                    </a:cubicBezTo>
                    <a:cubicBezTo>
                      <a:pt x="11252" y="3685"/>
                      <a:pt x="11288" y="3678"/>
                      <a:pt x="11322" y="3663"/>
                    </a:cubicBezTo>
                    <a:cubicBezTo>
                      <a:pt x="11453" y="3606"/>
                      <a:pt x="11514" y="3453"/>
                      <a:pt x="11458" y="3321"/>
                    </a:cubicBezTo>
                    <a:cubicBezTo>
                      <a:pt x="11274" y="2894"/>
                      <a:pt x="11005" y="2538"/>
                      <a:pt x="10732" y="2257"/>
                    </a:cubicBezTo>
                    <a:cubicBezTo>
                      <a:pt x="11360" y="1931"/>
                      <a:pt x="12089" y="1744"/>
                      <a:pt x="12865" y="1744"/>
                    </a:cubicBezTo>
                    <a:cubicBezTo>
                      <a:pt x="13639" y="1744"/>
                      <a:pt x="14368" y="1931"/>
                      <a:pt x="14996" y="2257"/>
                    </a:cubicBezTo>
                    <a:cubicBezTo>
                      <a:pt x="14723" y="2538"/>
                      <a:pt x="14454" y="2894"/>
                      <a:pt x="14270" y="3321"/>
                    </a:cubicBezTo>
                    <a:cubicBezTo>
                      <a:pt x="14214" y="3453"/>
                      <a:pt x="14275" y="3606"/>
                      <a:pt x="14407" y="3663"/>
                    </a:cubicBezTo>
                    <a:cubicBezTo>
                      <a:pt x="14440" y="3678"/>
                      <a:pt x="14475" y="3685"/>
                      <a:pt x="14509" y="3685"/>
                    </a:cubicBezTo>
                    <a:cubicBezTo>
                      <a:pt x="14610" y="3685"/>
                      <a:pt x="14707" y="3626"/>
                      <a:pt x="14749" y="3526"/>
                    </a:cubicBezTo>
                    <a:cubicBezTo>
                      <a:pt x="14923" y="3122"/>
                      <a:pt x="15192" y="2790"/>
                      <a:pt x="15456" y="2534"/>
                    </a:cubicBezTo>
                    <a:cubicBezTo>
                      <a:pt x="16479" y="3235"/>
                      <a:pt x="17140" y="4340"/>
                      <a:pt x="17140" y="5582"/>
                    </a:cubicBezTo>
                    <a:cubicBezTo>
                      <a:pt x="17140" y="6248"/>
                      <a:pt x="16955" y="6859"/>
                      <a:pt x="16589" y="7400"/>
                    </a:cubicBezTo>
                    <a:cubicBezTo>
                      <a:pt x="16509" y="7520"/>
                      <a:pt x="16541" y="7682"/>
                      <a:pt x="16662" y="7764"/>
                    </a:cubicBezTo>
                    <a:cubicBezTo>
                      <a:pt x="16706" y="7792"/>
                      <a:pt x="16756" y="7806"/>
                      <a:pt x="16805" y="7806"/>
                    </a:cubicBezTo>
                    <a:cubicBezTo>
                      <a:pt x="16890" y="7806"/>
                      <a:pt x="16973" y="7766"/>
                      <a:pt x="17022" y="7691"/>
                    </a:cubicBezTo>
                    <a:cubicBezTo>
                      <a:pt x="17440" y="7071"/>
                      <a:pt x="17659" y="6342"/>
                      <a:pt x="17659" y="5582"/>
                    </a:cubicBezTo>
                    <a:cubicBezTo>
                      <a:pt x="17659" y="4364"/>
                      <a:pt x="17107" y="3261"/>
                      <a:pt x="16218" y="2469"/>
                    </a:cubicBezTo>
                    <a:lnTo>
                      <a:pt x="16218" y="2469"/>
                    </a:lnTo>
                    <a:cubicBezTo>
                      <a:pt x="16360" y="2536"/>
                      <a:pt x="16520" y="2573"/>
                      <a:pt x="16687" y="2573"/>
                    </a:cubicBezTo>
                    <a:cubicBezTo>
                      <a:pt x="17303" y="2573"/>
                      <a:pt x="17802" y="2074"/>
                      <a:pt x="17802" y="1459"/>
                    </a:cubicBezTo>
                    <a:cubicBezTo>
                      <a:pt x="17802" y="844"/>
                      <a:pt x="17303" y="343"/>
                      <a:pt x="16687" y="343"/>
                    </a:cubicBezTo>
                    <a:cubicBezTo>
                      <a:pt x="16073" y="343"/>
                      <a:pt x="15572" y="844"/>
                      <a:pt x="15572" y="1459"/>
                    </a:cubicBezTo>
                    <a:cubicBezTo>
                      <a:pt x="15572" y="1551"/>
                      <a:pt x="15585" y="1641"/>
                      <a:pt x="15607" y="1729"/>
                    </a:cubicBezTo>
                    <a:cubicBezTo>
                      <a:pt x="15542" y="1775"/>
                      <a:pt x="15474" y="1827"/>
                      <a:pt x="15402" y="1884"/>
                    </a:cubicBezTo>
                    <a:cubicBezTo>
                      <a:pt x="14667" y="1466"/>
                      <a:pt x="13795" y="1222"/>
                      <a:pt x="12863" y="1222"/>
                    </a:cubicBezTo>
                    <a:cubicBezTo>
                      <a:pt x="11938" y="1222"/>
                      <a:pt x="11073" y="1461"/>
                      <a:pt x="10339" y="1876"/>
                    </a:cubicBezTo>
                    <a:cubicBezTo>
                      <a:pt x="10331" y="1876"/>
                      <a:pt x="10323" y="1876"/>
                      <a:pt x="10317" y="1877"/>
                    </a:cubicBezTo>
                    <a:cubicBezTo>
                      <a:pt x="10248" y="1821"/>
                      <a:pt x="10182" y="1773"/>
                      <a:pt x="10121" y="1729"/>
                    </a:cubicBezTo>
                    <a:cubicBezTo>
                      <a:pt x="10143" y="1641"/>
                      <a:pt x="10156" y="1551"/>
                      <a:pt x="10156" y="1459"/>
                    </a:cubicBezTo>
                    <a:cubicBezTo>
                      <a:pt x="10156" y="844"/>
                      <a:pt x="9655" y="343"/>
                      <a:pt x="9040" y="343"/>
                    </a:cubicBezTo>
                    <a:cubicBezTo>
                      <a:pt x="8426" y="343"/>
                      <a:pt x="7925" y="844"/>
                      <a:pt x="7925" y="1459"/>
                    </a:cubicBezTo>
                    <a:cubicBezTo>
                      <a:pt x="7925" y="1828"/>
                      <a:pt x="8108" y="2158"/>
                      <a:pt x="8386" y="2359"/>
                    </a:cubicBezTo>
                    <a:cubicBezTo>
                      <a:pt x="7963" y="2569"/>
                      <a:pt x="7576" y="2844"/>
                      <a:pt x="7235" y="3176"/>
                    </a:cubicBezTo>
                    <a:lnTo>
                      <a:pt x="6035" y="1136"/>
                    </a:lnTo>
                    <a:cubicBezTo>
                      <a:pt x="5671" y="518"/>
                      <a:pt x="5052" y="110"/>
                      <a:pt x="4341" y="20"/>
                    </a:cubicBezTo>
                    <a:cubicBezTo>
                      <a:pt x="4242" y="6"/>
                      <a:pt x="4142" y="1"/>
                      <a:pt x="4045" y="1"/>
                    </a:cubicBezTo>
                    <a:close/>
                    <a:moveTo>
                      <a:pt x="5864" y="6769"/>
                    </a:moveTo>
                    <a:cubicBezTo>
                      <a:pt x="5928" y="7998"/>
                      <a:pt x="6446" y="9234"/>
                      <a:pt x="7411" y="10198"/>
                    </a:cubicBezTo>
                    <a:cubicBezTo>
                      <a:pt x="8443" y="11228"/>
                      <a:pt x="9785" y="11751"/>
                      <a:pt x="11098" y="11751"/>
                    </a:cubicBezTo>
                    <a:cubicBezTo>
                      <a:pt x="11528" y="11751"/>
                      <a:pt x="11954" y="11694"/>
                      <a:pt x="12366" y="11583"/>
                    </a:cubicBezTo>
                    <a:lnTo>
                      <a:pt x="12366" y="11583"/>
                    </a:lnTo>
                    <a:cubicBezTo>
                      <a:pt x="12154" y="12216"/>
                      <a:pt x="11803" y="12789"/>
                      <a:pt x="11333" y="13259"/>
                    </a:cubicBezTo>
                    <a:cubicBezTo>
                      <a:pt x="11321" y="13272"/>
                      <a:pt x="11307" y="13283"/>
                      <a:pt x="11294" y="13296"/>
                    </a:cubicBezTo>
                    <a:cubicBezTo>
                      <a:pt x="11294" y="13297"/>
                      <a:pt x="11294" y="13297"/>
                      <a:pt x="11294" y="13297"/>
                    </a:cubicBezTo>
                    <a:cubicBezTo>
                      <a:pt x="11291" y="13298"/>
                      <a:pt x="11290" y="13299"/>
                      <a:pt x="11289" y="13300"/>
                    </a:cubicBezTo>
                    <a:cubicBezTo>
                      <a:pt x="11180" y="13407"/>
                      <a:pt x="11065" y="13508"/>
                      <a:pt x="10947" y="13601"/>
                    </a:cubicBezTo>
                    <a:cubicBezTo>
                      <a:pt x="9627" y="13581"/>
                      <a:pt x="8485" y="13330"/>
                      <a:pt x="7546" y="12856"/>
                    </a:cubicBezTo>
                    <a:cubicBezTo>
                      <a:pt x="7568" y="12566"/>
                      <a:pt x="7625" y="12338"/>
                      <a:pt x="7686" y="12257"/>
                    </a:cubicBezTo>
                    <a:cubicBezTo>
                      <a:pt x="7774" y="12142"/>
                      <a:pt x="7752" y="11979"/>
                      <a:pt x="7637" y="11893"/>
                    </a:cubicBezTo>
                    <a:cubicBezTo>
                      <a:pt x="7590" y="11856"/>
                      <a:pt x="7535" y="11839"/>
                      <a:pt x="7479" y="11839"/>
                    </a:cubicBezTo>
                    <a:cubicBezTo>
                      <a:pt x="7401" y="11839"/>
                      <a:pt x="7323" y="11874"/>
                      <a:pt x="7271" y="11942"/>
                    </a:cubicBezTo>
                    <a:cubicBezTo>
                      <a:pt x="7130" y="12126"/>
                      <a:pt x="7034" y="12526"/>
                      <a:pt x="7017" y="12982"/>
                    </a:cubicBezTo>
                    <a:cubicBezTo>
                      <a:pt x="7016" y="12994"/>
                      <a:pt x="7016" y="13005"/>
                      <a:pt x="7016" y="13015"/>
                    </a:cubicBezTo>
                    <a:cubicBezTo>
                      <a:pt x="7006" y="13505"/>
                      <a:pt x="7088" y="14057"/>
                      <a:pt x="7308" y="14481"/>
                    </a:cubicBezTo>
                    <a:cubicBezTo>
                      <a:pt x="7348" y="14555"/>
                      <a:pt x="7365" y="14638"/>
                      <a:pt x="7358" y="14721"/>
                    </a:cubicBezTo>
                    <a:cubicBezTo>
                      <a:pt x="7358" y="14725"/>
                      <a:pt x="7357" y="14731"/>
                      <a:pt x="7357" y="14736"/>
                    </a:cubicBezTo>
                    <a:cubicBezTo>
                      <a:pt x="7353" y="14764"/>
                      <a:pt x="7347" y="14792"/>
                      <a:pt x="7339" y="14820"/>
                    </a:cubicBezTo>
                    <a:cubicBezTo>
                      <a:pt x="7302" y="14933"/>
                      <a:pt x="7225" y="15028"/>
                      <a:pt x="7120" y="15083"/>
                    </a:cubicBezTo>
                    <a:cubicBezTo>
                      <a:pt x="7073" y="15107"/>
                      <a:pt x="7022" y="15122"/>
                      <a:pt x="6969" y="15129"/>
                    </a:cubicBezTo>
                    <a:cubicBezTo>
                      <a:pt x="6950" y="15132"/>
                      <a:pt x="6931" y="15133"/>
                      <a:pt x="6913" y="15133"/>
                    </a:cubicBezTo>
                    <a:cubicBezTo>
                      <a:pt x="6747" y="15133"/>
                      <a:pt x="6595" y="15041"/>
                      <a:pt x="6518" y="14893"/>
                    </a:cubicBezTo>
                    <a:cubicBezTo>
                      <a:pt x="6107" y="14109"/>
                      <a:pt x="6015" y="12963"/>
                      <a:pt x="6235" y="12121"/>
                    </a:cubicBezTo>
                    <a:cubicBezTo>
                      <a:pt x="6238" y="12114"/>
                      <a:pt x="6239" y="12107"/>
                      <a:pt x="6241" y="12101"/>
                    </a:cubicBezTo>
                    <a:cubicBezTo>
                      <a:pt x="6314" y="11826"/>
                      <a:pt x="6421" y="11585"/>
                      <a:pt x="6560" y="11401"/>
                    </a:cubicBezTo>
                    <a:cubicBezTo>
                      <a:pt x="6649" y="11286"/>
                      <a:pt x="6627" y="11123"/>
                      <a:pt x="6512" y="11035"/>
                    </a:cubicBezTo>
                    <a:cubicBezTo>
                      <a:pt x="6465" y="10999"/>
                      <a:pt x="6410" y="10982"/>
                      <a:pt x="6354" y="10982"/>
                    </a:cubicBezTo>
                    <a:cubicBezTo>
                      <a:pt x="6275" y="10982"/>
                      <a:pt x="6198" y="11018"/>
                      <a:pt x="6146" y="11085"/>
                    </a:cubicBezTo>
                    <a:cubicBezTo>
                      <a:pt x="6045" y="11218"/>
                      <a:pt x="5958" y="11371"/>
                      <a:pt x="5884" y="11540"/>
                    </a:cubicBezTo>
                    <a:cubicBezTo>
                      <a:pt x="4613" y="10014"/>
                      <a:pt x="4493" y="8100"/>
                      <a:pt x="4526" y="7154"/>
                    </a:cubicBezTo>
                    <a:lnTo>
                      <a:pt x="5542" y="6890"/>
                    </a:lnTo>
                    <a:cubicBezTo>
                      <a:pt x="5655" y="6861"/>
                      <a:pt x="5761" y="6821"/>
                      <a:pt x="5864" y="6769"/>
                    </a:cubicBezTo>
                    <a:close/>
                    <a:moveTo>
                      <a:pt x="12380" y="12771"/>
                    </a:moveTo>
                    <a:cubicBezTo>
                      <a:pt x="12755" y="13151"/>
                      <a:pt x="13240" y="13460"/>
                      <a:pt x="13851" y="13708"/>
                    </a:cubicBezTo>
                    <a:cubicBezTo>
                      <a:pt x="13961" y="13753"/>
                      <a:pt x="14048" y="13838"/>
                      <a:pt x="14093" y="13949"/>
                    </a:cubicBezTo>
                    <a:cubicBezTo>
                      <a:pt x="14139" y="14059"/>
                      <a:pt x="14140" y="14180"/>
                      <a:pt x="14095" y="14290"/>
                    </a:cubicBezTo>
                    <a:cubicBezTo>
                      <a:pt x="14051" y="14400"/>
                      <a:pt x="13966" y="14485"/>
                      <a:pt x="13855" y="14532"/>
                    </a:cubicBezTo>
                    <a:cubicBezTo>
                      <a:pt x="13800" y="14556"/>
                      <a:pt x="13741" y="14568"/>
                      <a:pt x="13682" y="14568"/>
                    </a:cubicBezTo>
                    <a:cubicBezTo>
                      <a:pt x="13624" y="14568"/>
                      <a:pt x="13568" y="14558"/>
                      <a:pt x="13513" y="14535"/>
                    </a:cubicBezTo>
                    <a:cubicBezTo>
                      <a:pt x="13131" y="14379"/>
                      <a:pt x="12781" y="14196"/>
                      <a:pt x="12469" y="13990"/>
                    </a:cubicBezTo>
                    <a:cubicBezTo>
                      <a:pt x="12241" y="13837"/>
                      <a:pt x="12028" y="13668"/>
                      <a:pt x="11837" y="13485"/>
                    </a:cubicBezTo>
                    <a:cubicBezTo>
                      <a:pt x="12041" y="13265"/>
                      <a:pt x="12222" y="13025"/>
                      <a:pt x="12380" y="12771"/>
                    </a:cubicBezTo>
                    <a:close/>
                    <a:moveTo>
                      <a:pt x="7553" y="13437"/>
                    </a:moveTo>
                    <a:lnTo>
                      <a:pt x="7553" y="13437"/>
                    </a:lnTo>
                    <a:cubicBezTo>
                      <a:pt x="8318" y="13783"/>
                      <a:pt x="9194" y="14000"/>
                      <a:pt x="10167" y="14084"/>
                    </a:cubicBezTo>
                    <a:cubicBezTo>
                      <a:pt x="9573" y="14370"/>
                      <a:pt x="8911" y="14521"/>
                      <a:pt x="8226" y="14521"/>
                    </a:cubicBezTo>
                    <a:cubicBezTo>
                      <a:pt x="8106" y="14521"/>
                      <a:pt x="7985" y="14515"/>
                      <a:pt x="7864" y="14507"/>
                    </a:cubicBezTo>
                    <a:cubicBezTo>
                      <a:pt x="7846" y="14415"/>
                      <a:pt x="7815" y="14324"/>
                      <a:pt x="7769" y="14238"/>
                    </a:cubicBezTo>
                    <a:cubicBezTo>
                      <a:pt x="7647" y="14004"/>
                      <a:pt x="7582" y="13718"/>
                      <a:pt x="7553" y="13437"/>
                    </a:cubicBezTo>
                    <a:close/>
                    <a:moveTo>
                      <a:pt x="4000" y="7291"/>
                    </a:moveTo>
                    <a:cubicBezTo>
                      <a:pt x="3984" y="8406"/>
                      <a:pt x="4187" y="10500"/>
                      <a:pt x="5701" y="12117"/>
                    </a:cubicBezTo>
                    <a:cubicBezTo>
                      <a:pt x="5584" y="12629"/>
                      <a:pt x="5564" y="13211"/>
                      <a:pt x="5641" y="13775"/>
                    </a:cubicBezTo>
                    <a:cubicBezTo>
                      <a:pt x="5303" y="13567"/>
                      <a:pt x="4987" y="13318"/>
                      <a:pt x="4701" y="13031"/>
                    </a:cubicBezTo>
                    <a:cubicBezTo>
                      <a:pt x="4321" y="12652"/>
                      <a:pt x="4010" y="12227"/>
                      <a:pt x="3770" y="11766"/>
                    </a:cubicBezTo>
                    <a:cubicBezTo>
                      <a:pt x="3763" y="11750"/>
                      <a:pt x="3754" y="11733"/>
                      <a:pt x="3745" y="11717"/>
                    </a:cubicBezTo>
                    <a:cubicBezTo>
                      <a:pt x="3504" y="11242"/>
                      <a:pt x="3341" y="10731"/>
                      <a:pt x="3263" y="10198"/>
                    </a:cubicBezTo>
                    <a:cubicBezTo>
                      <a:pt x="3117" y="9202"/>
                      <a:pt x="3293" y="8197"/>
                      <a:pt x="3758" y="7353"/>
                    </a:cubicBezTo>
                    <a:close/>
                    <a:moveTo>
                      <a:pt x="9453" y="2521"/>
                    </a:moveTo>
                    <a:lnTo>
                      <a:pt x="9453" y="2521"/>
                    </a:lnTo>
                    <a:cubicBezTo>
                      <a:pt x="8598" y="3309"/>
                      <a:pt x="8068" y="4389"/>
                      <a:pt x="8068" y="5582"/>
                    </a:cubicBezTo>
                    <a:cubicBezTo>
                      <a:pt x="8068" y="7921"/>
                      <a:pt x="10130" y="9685"/>
                      <a:pt x="12863" y="9685"/>
                    </a:cubicBezTo>
                    <a:cubicBezTo>
                      <a:pt x="13436" y="9685"/>
                      <a:pt x="13991" y="9606"/>
                      <a:pt x="14511" y="9453"/>
                    </a:cubicBezTo>
                    <a:lnTo>
                      <a:pt x="14511" y="9453"/>
                    </a:lnTo>
                    <a:cubicBezTo>
                      <a:pt x="14368" y="9664"/>
                      <a:pt x="14206" y="9862"/>
                      <a:pt x="14024" y="10042"/>
                    </a:cubicBezTo>
                    <a:cubicBezTo>
                      <a:pt x="13230" y="10836"/>
                      <a:pt x="12176" y="11230"/>
                      <a:pt x="11099" y="11230"/>
                    </a:cubicBezTo>
                    <a:cubicBezTo>
                      <a:pt x="9919" y="11230"/>
                      <a:pt x="8710" y="10758"/>
                      <a:pt x="7779" y="9829"/>
                    </a:cubicBezTo>
                    <a:cubicBezTo>
                      <a:pt x="5998" y="8049"/>
                      <a:pt x="5902" y="5247"/>
                      <a:pt x="7565" y="3583"/>
                    </a:cubicBezTo>
                    <a:cubicBezTo>
                      <a:pt x="8085" y="3063"/>
                      <a:pt x="8737" y="2700"/>
                      <a:pt x="9453" y="2521"/>
                    </a:cubicBezTo>
                    <a:close/>
                    <a:moveTo>
                      <a:pt x="2301" y="3567"/>
                    </a:moveTo>
                    <a:cubicBezTo>
                      <a:pt x="2451" y="3567"/>
                      <a:pt x="2601" y="3587"/>
                      <a:pt x="2751" y="3626"/>
                    </a:cubicBezTo>
                    <a:lnTo>
                      <a:pt x="5411" y="4316"/>
                    </a:lnTo>
                    <a:cubicBezTo>
                      <a:pt x="5732" y="4399"/>
                      <a:pt x="5992" y="4624"/>
                      <a:pt x="6123" y="4924"/>
                    </a:cubicBezTo>
                    <a:cubicBezTo>
                      <a:pt x="5987" y="5313"/>
                      <a:pt x="5903" y="5720"/>
                      <a:pt x="5872" y="6134"/>
                    </a:cubicBezTo>
                    <a:cubicBezTo>
                      <a:pt x="5742" y="6255"/>
                      <a:pt x="5584" y="6341"/>
                      <a:pt x="5411" y="6386"/>
                    </a:cubicBezTo>
                    <a:lnTo>
                      <a:pt x="3520" y="6876"/>
                    </a:lnTo>
                    <a:lnTo>
                      <a:pt x="3519" y="6876"/>
                    </a:lnTo>
                    <a:lnTo>
                      <a:pt x="2751" y="7075"/>
                    </a:lnTo>
                    <a:cubicBezTo>
                      <a:pt x="2601" y="7114"/>
                      <a:pt x="2449" y="7134"/>
                      <a:pt x="2299" y="7134"/>
                    </a:cubicBezTo>
                    <a:cubicBezTo>
                      <a:pt x="1910" y="7134"/>
                      <a:pt x="1531" y="7005"/>
                      <a:pt x="1213" y="6760"/>
                    </a:cubicBezTo>
                    <a:cubicBezTo>
                      <a:pt x="774" y="6420"/>
                      <a:pt x="522" y="5906"/>
                      <a:pt x="522" y="5351"/>
                    </a:cubicBezTo>
                    <a:cubicBezTo>
                      <a:pt x="522" y="4795"/>
                      <a:pt x="774" y="4281"/>
                      <a:pt x="1213" y="3941"/>
                    </a:cubicBezTo>
                    <a:cubicBezTo>
                      <a:pt x="1531" y="3696"/>
                      <a:pt x="1912" y="3567"/>
                      <a:pt x="2301" y="3567"/>
                    </a:cubicBezTo>
                    <a:close/>
                    <a:moveTo>
                      <a:pt x="4045" y="521"/>
                    </a:moveTo>
                    <a:cubicBezTo>
                      <a:pt x="4122" y="521"/>
                      <a:pt x="4199" y="527"/>
                      <a:pt x="4274" y="536"/>
                    </a:cubicBezTo>
                    <a:cubicBezTo>
                      <a:pt x="4827" y="607"/>
                      <a:pt x="5304" y="922"/>
                      <a:pt x="5586" y="1402"/>
                    </a:cubicBezTo>
                    <a:lnTo>
                      <a:pt x="6867" y="3580"/>
                    </a:lnTo>
                    <a:cubicBezTo>
                      <a:pt x="6675" y="3821"/>
                      <a:pt x="6511" y="4076"/>
                      <a:pt x="6373" y="4342"/>
                    </a:cubicBezTo>
                    <a:cubicBezTo>
                      <a:pt x="6162" y="4085"/>
                      <a:pt x="5874" y="3896"/>
                      <a:pt x="5542" y="3811"/>
                    </a:cubicBezTo>
                    <a:lnTo>
                      <a:pt x="2882" y="3121"/>
                    </a:lnTo>
                    <a:cubicBezTo>
                      <a:pt x="2732" y="3082"/>
                      <a:pt x="2582" y="3059"/>
                      <a:pt x="2430" y="3052"/>
                    </a:cubicBezTo>
                    <a:cubicBezTo>
                      <a:pt x="2123" y="2380"/>
                      <a:pt x="2261" y="1573"/>
                      <a:pt x="2790" y="1044"/>
                    </a:cubicBezTo>
                    <a:cubicBezTo>
                      <a:pt x="3127" y="706"/>
                      <a:pt x="3576" y="521"/>
                      <a:pt x="4045" y="521"/>
                    </a:cubicBezTo>
                    <a:close/>
                    <a:moveTo>
                      <a:pt x="16687" y="865"/>
                    </a:moveTo>
                    <a:cubicBezTo>
                      <a:pt x="17014" y="865"/>
                      <a:pt x="17281" y="1131"/>
                      <a:pt x="17281" y="1459"/>
                    </a:cubicBezTo>
                    <a:cubicBezTo>
                      <a:pt x="17281" y="1785"/>
                      <a:pt x="17014" y="2052"/>
                      <a:pt x="16687" y="2052"/>
                    </a:cubicBezTo>
                    <a:cubicBezTo>
                      <a:pt x="16360" y="2052"/>
                      <a:pt x="16095" y="1785"/>
                      <a:pt x="16095" y="1459"/>
                    </a:cubicBezTo>
                    <a:cubicBezTo>
                      <a:pt x="16095" y="1131"/>
                      <a:pt x="16360" y="865"/>
                      <a:pt x="16687" y="865"/>
                    </a:cubicBezTo>
                    <a:close/>
                    <a:moveTo>
                      <a:pt x="9040" y="865"/>
                    </a:moveTo>
                    <a:cubicBezTo>
                      <a:pt x="9368" y="865"/>
                      <a:pt x="9634" y="1131"/>
                      <a:pt x="9634" y="1459"/>
                    </a:cubicBezTo>
                    <a:cubicBezTo>
                      <a:pt x="9634" y="1785"/>
                      <a:pt x="9368" y="2052"/>
                      <a:pt x="9040" y="2052"/>
                    </a:cubicBezTo>
                    <a:cubicBezTo>
                      <a:pt x="8714" y="2052"/>
                      <a:pt x="8447" y="1785"/>
                      <a:pt x="8447" y="1459"/>
                    </a:cubicBezTo>
                    <a:cubicBezTo>
                      <a:pt x="8447" y="1131"/>
                      <a:pt x="8714" y="865"/>
                      <a:pt x="9040" y="8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1981" name="Google Shape;1981;p53"/>
          <p:cNvGrpSpPr/>
          <p:nvPr/>
        </p:nvGrpSpPr>
        <p:grpSpPr>
          <a:xfrm rot="-899837">
            <a:off x="5714876" y="1502516"/>
            <a:ext cx="1085599" cy="879675"/>
            <a:chOff x="8028452" y="562814"/>
            <a:chExt cx="968703" cy="784953"/>
          </a:xfrm>
        </p:grpSpPr>
        <p:sp>
          <p:nvSpPr>
            <p:cNvPr id="1982" name="Google Shape;1982;p53"/>
            <p:cNvSpPr/>
            <p:nvPr/>
          </p:nvSpPr>
          <p:spPr>
            <a:xfrm>
              <a:off x="8028452" y="562814"/>
              <a:ext cx="968659" cy="784929"/>
            </a:xfrm>
            <a:custGeom>
              <a:avLst/>
              <a:gdLst/>
              <a:ahLst/>
              <a:cxnLst/>
              <a:rect l="l" t="t" r="r" b="b"/>
              <a:pathLst>
                <a:path w="18110" h="14675" extrusionOk="0">
                  <a:moveTo>
                    <a:pt x="17001" y="2932"/>
                  </a:moveTo>
                  <a:cubicBezTo>
                    <a:pt x="16949" y="2875"/>
                    <a:pt x="16878" y="2847"/>
                    <a:pt x="16808" y="2847"/>
                  </a:cubicBezTo>
                  <a:cubicBezTo>
                    <a:pt x="16745" y="2847"/>
                    <a:pt x="16682" y="2868"/>
                    <a:pt x="16633" y="2913"/>
                  </a:cubicBezTo>
                  <a:cubicBezTo>
                    <a:pt x="16632" y="2916"/>
                    <a:pt x="16629" y="2917"/>
                    <a:pt x="16628" y="2919"/>
                  </a:cubicBezTo>
                  <a:cubicBezTo>
                    <a:pt x="16451" y="2743"/>
                    <a:pt x="16266" y="2590"/>
                    <a:pt x="16079" y="2457"/>
                  </a:cubicBezTo>
                  <a:cubicBezTo>
                    <a:pt x="16080" y="2455"/>
                    <a:pt x="16082" y="2452"/>
                    <a:pt x="16084" y="2450"/>
                  </a:cubicBezTo>
                  <a:cubicBezTo>
                    <a:pt x="16159" y="2329"/>
                    <a:pt x="16123" y="2167"/>
                    <a:pt x="16001" y="2092"/>
                  </a:cubicBezTo>
                  <a:cubicBezTo>
                    <a:pt x="15628" y="1861"/>
                    <a:pt x="15245" y="1696"/>
                    <a:pt x="14871" y="1587"/>
                  </a:cubicBezTo>
                  <a:cubicBezTo>
                    <a:pt x="14544" y="976"/>
                    <a:pt x="13895" y="469"/>
                    <a:pt x="13113" y="216"/>
                  </a:cubicBezTo>
                  <a:cubicBezTo>
                    <a:pt x="12727" y="91"/>
                    <a:pt x="12347" y="30"/>
                    <a:pt x="11989" y="30"/>
                  </a:cubicBezTo>
                  <a:cubicBezTo>
                    <a:pt x="11465" y="30"/>
                    <a:pt x="10989" y="161"/>
                    <a:pt x="10606" y="420"/>
                  </a:cubicBezTo>
                  <a:cubicBezTo>
                    <a:pt x="10589" y="433"/>
                    <a:pt x="10573" y="445"/>
                    <a:pt x="10556" y="457"/>
                  </a:cubicBezTo>
                  <a:cubicBezTo>
                    <a:pt x="10065" y="166"/>
                    <a:pt x="9527" y="0"/>
                    <a:pt x="9055" y="0"/>
                  </a:cubicBezTo>
                  <a:cubicBezTo>
                    <a:pt x="8583" y="0"/>
                    <a:pt x="8045" y="166"/>
                    <a:pt x="7555" y="457"/>
                  </a:cubicBezTo>
                  <a:cubicBezTo>
                    <a:pt x="7538" y="445"/>
                    <a:pt x="7521" y="433"/>
                    <a:pt x="7504" y="420"/>
                  </a:cubicBezTo>
                  <a:cubicBezTo>
                    <a:pt x="7122" y="161"/>
                    <a:pt x="6645" y="30"/>
                    <a:pt x="6122" y="30"/>
                  </a:cubicBezTo>
                  <a:cubicBezTo>
                    <a:pt x="5764" y="30"/>
                    <a:pt x="5383" y="91"/>
                    <a:pt x="4996" y="216"/>
                  </a:cubicBezTo>
                  <a:cubicBezTo>
                    <a:pt x="4216" y="469"/>
                    <a:pt x="3570" y="975"/>
                    <a:pt x="3240" y="1585"/>
                  </a:cubicBezTo>
                  <a:cubicBezTo>
                    <a:pt x="2170" y="1903"/>
                    <a:pt x="1045" y="2659"/>
                    <a:pt x="303" y="4117"/>
                  </a:cubicBezTo>
                  <a:cubicBezTo>
                    <a:pt x="0" y="4708"/>
                    <a:pt x="172" y="5425"/>
                    <a:pt x="713" y="5821"/>
                  </a:cubicBezTo>
                  <a:cubicBezTo>
                    <a:pt x="1791" y="6613"/>
                    <a:pt x="3520" y="7884"/>
                    <a:pt x="4689" y="8742"/>
                  </a:cubicBezTo>
                  <a:cubicBezTo>
                    <a:pt x="4166" y="9226"/>
                    <a:pt x="3617" y="9841"/>
                    <a:pt x="3234" y="10711"/>
                  </a:cubicBezTo>
                  <a:cubicBezTo>
                    <a:pt x="3024" y="11189"/>
                    <a:pt x="3242" y="11747"/>
                    <a:pt x="3719" y="11957"/>
                  </a:cubicBezTo>
                  <a:cubicBezTo>
                    <a:pt x="3817" y="12000"/>
                    <a:pt x="3920" y="12025"/>
                    <a:pt x="4024" y="12036"/>
                  </a:cubicBezTo>
                  <a:cubicBezTo>
                    <a:pt x="4050" y="12037"/>
                    <a:pt x="4076" y="12038"/>
                    <a:pt x="4101" y="12038"/>
                  </a:cubicBezTo>
                  <a:cubicBezTo>
                    <a:pt x="4473" y="12038"/>
                    <a:pt x="4814" y="11817"/>
                    <a:pt x="4966" y="11471"/>
                  </a:cubicBezTo>
                  <a:cubicBezTo>
                    <a:pt x="5116" y="11130"/>
                    <a:pt x="5317" y="10826"/>
                    <a:pt x="5594" y="10514"/>
                  </a:cubicBezTo>
                  <a:cubicBezTo>
                    <a:pt x="5620" y="10575"/>
                    <a:pt x="5650" y="10635"/>
                    <a:pt x="5679" y="10697"/>
                  </a:cubicBezTo>
                  <a:cubicBezTo>
                    <a:pt x="5573" y="10970"/>
                    <a:pt x="5519" y="11270"/>
                    <a:pt x="5519" y="11591"/>
                  </a:cubicBezTo>
                  <a:cubicBezTo>
                    <a:pt x="5519" y="12254"/>
                    <a:pt x="5698" y="12839"/>
                    <a:pt x="6052" y="13331"/>
                  </a:cubicBezTo>
                  <a:cubicBezTo>
                    <a:pt x="6103" y="13403"/>
                    <a:pt x="6183" y="13441"/>
                    <a:pt x="6265" y="13441"/>
                  </a:cubicBezTo>
                  <a:cubicBezTo>
                    <a:pt x="6316" y="13441"/>
                    <a:pt x="6369" y="13425"/>
                    <a:pt x="6416" y="13392"/>
                  </a:cubicBezTo>
                  <a:cubicBezTo>
                    <a:pt x="6420" y="13389"/>
                    <a:pt x="6423" y="13386"/>
                    <a:pt x="6427" y="13384"/>
                  </a:cubicBezTo>
                  <a:cubicBezTo>
                    <a:pt x="6582" y="13558"/>
                    <a:pt x="6761" y="13711"/>
                    <a:pt x="6960" y="13842"/>
                  </a:cubicBezTo>
                  <a:cubicBezTo>
                    <a:pt x="6958" y="13844"/>
                    <a:pt x="6957" y="13848"/>
                    <a:pt x="6954" y="13851"/>
                  </a:cubicBezTo>
                  <a:cubicBezTo>
                    <a:pt x="6885" y="13979"/>
                    <a:pt x="6932" y="14138"/>
                    <a:pt x="7059" y="14205"/>
                  </a:cubicBezTo>
                  <a:cubicBezTo>
                    <a:pt x="7625" y="14511"/>
                    <a:pt x="8315" y="14674"/>
                    <a:pt x="9055" y="14674"/>
                  </a:cubicBezTo>
                  <a:cubicBezTo>
                    <a:pt x="10024" y="14674"/>
                    <a:pt x="10905" y="14394"/>
                    <a:pt x="11536" y="13884"/>
                  </a:cubicBezTo>
                  <a:cubicBezTo>
                    <a:pt x="12227" y="13324"/>
                    <a:pt x="12592" y="12532"/>
                    <a:pt x="12592" y="11591"/>
                  </a:cubicBezTo>
                  <a:cubicBezTo>
                    <a:pt x="12592" y="11270"/>
                    <a:pt x="12538" y="10970"/>
                    <a:pt x="12431" y="10697"/>
                  </a:cubicBezTo>
                  <a:cubicBezTo>
                    <a:pt x="12462" y="10635"/>
                    <a:pt x="12490" y="10575"/>
                    <a:pt x="12515" y="10514"/>
                  </a:cubicBezTo>
                  <a:cubicBezTo>
                    <a:pt x="12795" y="10824"/>
                    <a:pt x="12993" y="11130"/>
                    <a:pt x="13143" y="11471"/>
                  </a:cubicBezTo>
                  <a:cubicBezTo>
                    <a:pt x="13296" y="11817"/>
                    <a:pt x="13637" y="12038"/>
                    <a:pt x="14009" y="12038"/>
                  </a:cubicBezTo>
                  <a:cubicBezTo>
                    <a:pt x="14035" y="12038"/>
                    <a:pt x="14060" y="12037"/>
                    <a:pt x="14086" y="12033"/>
                  </a:cubicBezTo>
                  <a:cubicBezTo>
                    <a:pt x="14190" y="12025"/>
                    <a:pt x="14293" y="12000"/>
                    <a:pt x="14390" y="11957"/>
                  </a:cubicBezTo>
                  <a:cubicBezTo>
                    <a:pt x="14868" y="11747"/>
                    <a:pt x="15085" y="11189"/>
                    <a:pt x="14876" y="10711"/>
                  </a:cubicBezTo>
                  <a:cubicBezTo>
                    <a:pt x="14494" y="9841"/>
                    <a:pt x="13945" y="9226"/>
                    <a:pt x="13421" y="8742"/>
                  </a:cubicBezTo>
                  <a:cubicBezTo>
                    <a:pt x="14590" y="7884"/>
                    <a:pt x="16319" y="6613"/>
                    <a:pt x="17399" y="5821"/>
                  </a:cubicBezTo>
                  <a:cubicBezTo>
                    <a:pt x="17938" y="5425"/>
                    <a:pt x="18110" y="4708"/>
                    <a:pt x="17808" y="4117"/>
                  </a:cubicBezTo>
                  <a:cubicBezTo>
                    <a:pt x="17581" y="3673"/>
                    <a:pt x="17310" y="3274"/>
                    <a:pt x="17001" y="2932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1983" name="Google Shape;1983;p53"/>
            <p:cNvGrpSpPr/>
            <p:nvPr/>
          </p:nvGrpSpPr>
          <p:grpSpPr>
            <a:xfrm>
              <a:off x="8028476" y="562821"/>
              <a:ext cx="968679" cy="784946"/>
              <a:chOff x="2995326" y="922020"/>
              <a:chExt cx="525371" cy="425722"/>
            </a:xfrm>
          </p:grpSpPr>
          <p:sp>
            <p:nvSpPr>
              <p:cNvPr id="1984" name="Google Shape;1984;p53"/>
              <p:cNvSpPr/>
              <p:nvPr/>
            </p:nvSpPr>
            <p:spPr>
              <a:xfrm>
                <a:off x="3091639" y="1154448"/>
                <a:ext cx="105945" cy="109252"/>
              </a:xfrm>
              <a:custGeom>
                <a:avLst/>
                <a:gdLst/>
                <a:ahLst/>
                <a:cxnLst/>
                <a:rect l="l" t="t" r="r" b="b"/>
                <a:pathLst>
                  <a:path w="3652" h="3766" extrusionOk="0">
                    <a:moveTo>
                      <a:pt x="2879" y="0"/>
                    </a:moveTo>
                    <a:cubicBezTo>
                      <a:pt x="2729" y="0"/>
                      <a:pt x="2575" y="50"/>
                      <a:pt x="2447" y="153"/>
                    </a:cubicBezTo>
                    <a:cubicBezTo>
                      <a:pt x="1582" y="859"/>
                      <a:pt x="688" y="1587"/>
                      <a:pt x="152" y="2803"/>
                    </a:cubicBezTo>
                    <a:cubicBezTo>
                      <a:pt x="1" y="3151"/>
                      <a:pt x="159" y="3555"/>
                      <a:pt x="505" y="3706"/>
                    </a:cubicBezTo>
                    <a:cubicBezTo>
                      <a:pt x="577" y="3739"/>
                      <a:pt x="652" y="3757"/>
                      <a:pt x="726" y="3763"/>
                    </a:cubicBezTo>
                    <a:cubicBezTo>
                      <a:pt x="744" y="3764"/>
                      <a:pt x="764" y="3765"/>
                      <a:pt x="782" y="3765"/>
                    </a:cubicBezTo>
                    <a:cubicBezTo>
                      <a:pt x="1044" y="3765"/>
                      <a:pt x="1295" y="3611"/>
                      <a:pt x="1408" y="3355"/>
                    </a:cubicBezTo>
                    <a:cubicBezTo>
                      <a:pt x="1811" y="2441"/>
                      <a:pt x="2506" y="1873"/>
                      <a:pt x="3313" y="1217"/>
                    </a:cubicBezTo>
                    <a:cubicBezTo>
                      <a:pt x="3607" y="977"/>
                      <a:pt x="3652" y="546"/>
                      <a:pt x="3411" y="252"/>
                    </a:cubicBezTo>
                    <a:cubicBezTo>
                      <a:pt x="3276" y="85"/>
                      <a:pt x="3079" y="0"/>
                      <a:pt x="28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85" name="Google Shape;1985;p53"/>
              <p:cNvSpPr/>
              <p:nvPr/>
            </p:nvSpPr>
            <p:spPr>
              <a:xfrm>
                <a:off x="3318498" y="1154448"/>
                <a:ext cx="105886" cy="109252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66" extrusionOk="0">
                    <a:moveTo>
                      <a:pt x="771" y="0"/>
                    </a:moveTo>
                    <a:cubicBezTo>
                      <a:pt x="572" y="0"/>
                      <a:pt x="374" y="85"/>
                      <a:pt x="240" y="252"/>
                    </a:cubicBezTo>
                    <a:cubicBezTo>
                      <a:pt x="1" y="546"/>
                      <a:pt x="45" y="977"/>
                      <a:pt x="338" y="1217"/>
                    </a:cubicBezTo>
                    <a:cubicBezTo>
                      <a:pt x="1144" y="1873"/>
                      <a:pt x="1841" y="2441"/>
                      <a:pt x="2242" y="3355"/>
                    </a:cubicBezTo>
                    <a:cubicBezTo>
                      <a:pt x="2354" y="3611"/>
                      <a:pt x="2606" y="3765"/>
                      <a:pt x="2869" y="3765"/>
                    </a:cubicBezTo>
                    <a:cubicBezTo>
                      <a:pt x="2888" y="3765"/>
                      <a:pt x="2906" y="3764"/>
                      <a:pt x="2926" y="3763"/>
                    </a:cubicBezTo>
                    <a:cubicBezTo>
                      <a:pt x="2999" y="3757"/>
                      <a:pt x="3073" y="3739"/>
                      <a:pt x="3145" y="3706"/>
                    </a:cubicBezTo>
                    <a:cubicBezTo>
                      <a:pt x="3491" y="3555"/>
                      <a:pt x="3650" y="3151"/>
                      <a:pt x="3497" y="2803"/>
                    </a:cubicBezTo>
                    <a:cubicBezTo>
                      <a:pt x="2963" y="1587"/>
                      <a:pt x="2068" y="859"/>
                      <a:pt x="1203" y="153"/>
                    </a:cubicBezTo>
                    <a:cubicBezTo>
                      <a:pt x="1076" y="50"/>
                      <a:pt x="922" y="0"/>
                      <a:pt x="771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86" name="Google Shape;1986;p53"/>
              <p:cNvSpPr/>
              <p:nvPr/>
            </p:nvSpPr>
            <p:spPr>
              <a:xfrm>
                <a:off x="3120301" y="929563"/>
                <a:ext cx="275421" cy="251604"/>
              </a:xfrm>
              <a:custGeom>
                <a:avLst/>
                <a:gdLst/>
                <a:ahLst/>
                <a:cxnLst/>
                <a:rect l="l" t="t" r="r" b="b"/>
                <a:pathLst>
                  <a:path w="9494" h="8673" extrusionOk="0">
                    <a:moveTo>
                      <a:pt x="4747" y="1"/>
                    </a:moveTo>
                    <a:cubicBezTo>
                      <a:pt x="3265" y="1"/>
                      <a:pt x="1" y="1910"/>
                      <a:pt x="1732" y="8673"/>
                    </a:cubicBezTo>
                    <a:lnTo>
                      <a:pt x="7764" y="8673"/>
                    </a:lnTo>
                    <a:cubicBezTo>
                      <a:pt x="9493" y="1910"/>
                      <a:pt x="6228" y="1"/>
                      <a:pt x="47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87" name="Google Shape;1987;p53"/>
              <p:cNvSpPr/>
              <p:nvPr/>
            </p:nvSpPr>
            <p:spPr>
              <a:xfrm>
                <a:off x="3156448" y="1071305"/>
                <a:ext cx="203157" cy="34725"/>
              </a:xfrm>
              <a:custGeom>
                <a:avLst/>
                <a:gdLst/>
                <a:ahLst/>
                <a:cxnLst/>
                <a:rect l="l" t="t" r="r" b="b"/>
                <a:pathLst>
                  <a:path w="7003" h="1197" extrusionOk="0">
                    <a:moveTo>
                      <a:pt x="3501" y="0"/>
                    </a:moveTo>
                    <a:cubicBezTo>
                      <a:pt x="2331" y="0"/>
                      <a:pt x="1054" y="247"/>
                      <a:pt x="1" y="662"/>
                    </a:cubicBezTo>
                    <a:cubicBezTo>
                      <a:pt x="7" y="837"/>
                      <a:pt x="17" y="1013"/>
                      <a:pt x="32" y="1197"/>
                    </a:cubicBezTo>
                    <a:cubicBezTo>
                      <a:pt x="1052" y="770"/>
                      <a:pt x="2351" y="508"/>
                      <a:pt x="3501" y="508"/>
                    </a:cubicBezTo>
                    <a:cubicBezTo>
                      <a:pt x="4653" y="508"/>
                      <a:pt x="5950" y="770"/>
                      <a:pt x="6970" y="1197"/>
                    </a:cubicBezTo>
                    <a:cubicBezTo>
                      <a:pt x="6985" y="1013"/>
                      <a:pt x="6996" y="837"/>
                      <a:pt x="7003" y="662"/>
                    </a:cubicBezTo>
                    <a:cubicBezTo>
                      <a:pt x="5948" y="247"/>
                      <a:pt x="4673" y="0"/>
                      <a:pt x="3501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88" name="Google Shape;1988;p53"/>
              <p:cNvSpPr/>
              <p:nvPr/>
            </p:nvSpPr>
            <p:spPr>
              <a:xfrm>
                <a:off x="3158943" y="1007686"/>
                <a:ext cx="198138" cy="34000"/>
              </a:xfrm>
              <a:custGeom>
                <a:avLst/>
                <a:gdLst/>
                <a:ahLst/>
                <a:cxnLst/>
                <a:rect l="l" t="t" r="r" b="b"/>
                <a:pathLst>
                  <a:path w="6830" h="1172" extrusionOk="0">
                    <a:moveTo>
                      <a:pt x="3415" y="1"/>
                    </a:moveTo>
                    <a:cubicBezTo>
                      <a:pt x="2319" y="1"/>
                      <a:pt x="1129" y="215"/>
                      <a:pt x="117" y="584"/>
                    </a:cubicBezTo>
                    <a:cubicBezTo>
                      <a:pt x="71" y="770"/>
                      <a:pt x="32" y="967"/>
                      <a:pt x="1" y="1172"/>
                    </a:cubicBezTo>
                    <a:cubicBezTo>
                      <a:pt x="1013" y="760"/>
                      <a:pt x="2285" y="506"/>
                      <a:pt x="3415" y="506"/>
                    </a:cubicBezTo>
                    <a:cubicBezTo>
                      <a:pt x="4546" y="506"/>
                      <a:pt x="5819" y="760"/>
                      <a:pt x="6829" y="1172"/>
                    </a:cubicBezTo>
                    <a:cubicBezTo>
                      <a:pt x="6799" y="967"/>
                      <a:pt x="6759" y="770"/>
                      <a:pt x="6714" y="584"/>
                    </a:cubicBezTo>
                    <a:cubicBezTo>
                      <a:pt x="5702" y="215"/>
                      <a:pt x="4514" y="1"/>
                      <a:pt x="34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89" name="Google Shape;1989;p53"/>
              <p:cNvSpPr/>
              <p:nvPr/>
            </p:nvSpPr>
            <p:spPr>
              <a:xfrm>
                <a:off x="3062397" y="930462"/>
                <a:ext cx="175249" cy="232283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8007" extrusionOk="0">
                    <a:moveTo>
                      <a:pt x="3811" y="1"/>
                    </a:moveTo>
                    <a:cubicBezTo>
                      <a:pt x="3467" y="1"/>
                      <a:pt x="3109" y="62"/>
                      <a:pt x="2765" y="173"/>
                    </a:cubicBezTo>
                    <a:cubicBezTo>
                      <a:pt x="1360" y="627"/>
                      <a:pt x="1" y="2128"/>
                      <a:pt x="1803" y="4197"/>
                    </a:cubicBezTo>
                    <a:cubicBezTo>
                      <a:pt x="3605" y="6265"/>
                      <a:pt x="4086" y="7477"/>
                      <a:pt x="4176" y="8006"/>
                    </a:cubicBezTo>
                    <a:lnTo>
                      <a:pt x="5793" y="7410"/>
                    </a:lnTo>
                    <a:cubicBezTo>
                      <a:pt x="5941" y="5623"/>
                      <a:pt x="6041" y="4139"/>
                      <a:pt x="5910" y="2113"/>
                    </a:cubicBezTo>
                    <a:cubicBezTo>
                      <a:pt x="5812" y="584"/>
                      <a:pt x="4872" y="1"/>
                      <a:pt x="3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90" name="Google Shape;1990;p53"/>
              <p:cNvSpPr/>
              <p:nvPr/>
            </p:nvSpPr>
            <p:spPr>
              <a:xfrm>
                <a:off x="3003768" y="970235"/>
                <a:ext cx="217343" cy="225669"/>
              </a:xfrm>
              <a:custGeom>
                <a:avLst/>
                <a:gdLst/>
                <a:ahLst/>
                <a:cxnLst/>
                <a:rect l="l" t="t" r="r" b="b"/>
                <a:pathLst>
                  <a:path w="7492" h="7779" extrusionOk="0">
                    <a:moveTo>
                      <a:pt x="4213" y="1"/>
                    </a:moveTo>
                    <a:cubicBezTo>
                      <a:pt x="3009" y="1"/>
                      <a:pt x="1274" y="556"/>
                      <a:pt x="244" y="2573"/>
                    </a:cubicBezTo>
                    <a:cubicBezTo>
                      <a:pt x="0" y="3049"/>
                      <a:pt x="144" y="3634"/>
                      <a:pt x="576" y="3948"/>
                    </a:cubicBezTo>
                    <a:cubicBezTo>
                      <a:pt x="2323" y="5232"/>
                      <a:pt x="5788" y="7779"/>
                      <a:pt x="5788" y="7779"/>
                    </a:cubicBezTo>
                    <a:lnTo>
                      <a:pt x="7130" y="7342"/>
                    </a:lnTo>
                    <a:cubicBezTo>
                      <a:pt x="7492" y="2628"/>
                      <a:pt x="6183" y="387"/>
                      <a:pt x="4985" y="87"/>
                    </a:cubicBezTo>
                    <a:cubicBezTo>
                      <a:pt x="4772" y="34"/>
                      <a:pt x="4509" y="1"/>
                      <a:pt x="4213" y="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91" name="Google Shape;1991;p53"/>
              <p:cNvSpPr/>
              <p:nvPr/>
            </p:nvSpPr>
            <p:spPr>
              <a:xfrm>
                <a:off x="3003768" y="980185"/>
                <a:ext cx="205391" cy="215660"/>
              </a:xfrm>
              <a:custGeom>
                <a:avLst/>
                <a:gdLst/>
                <a:ahLst/>
                <a:cxnLst/>
                <a:rect l="l" t="t" r="r" b="b"/>
                <a:pathLst>
                  <a:path w="7080" h="7434" extrusionOk="0">
                    <a:moveTo>
                      <a:pt x="2548" y="0"/>
                    </a:moveTo>
                    <a:lnTo>
                      <a:pt x="2548" y="0"/>
                    </a:lnTo>
                    <a:cubicBezTo>
                      <a:pt x="1704" y="359"/>
                      <a:pt x="852" y="1040"/>
                      <a:pt x="244" y="2230"/>
                    </a:cubicBezTo>
                    <a:cubicBezTo>
                      <a:pt x="0" y="2706"/>
                      <a:pt x="144" y="3291"/>
                      <a:pt x="576" y="3605"/>
                    </a:cubicBezTo>
                    <a:cubicBezTo>
                      <a:pt x="2323" y="4889"/>
                      <a:pt x="5788" y="7433"/>
                      <a:pt x="5788" y="7433"/>
                    </a:cubicBezTo>
                    <a:lnTo>
                      <a:pt x="7079" y="7015"/>
                    </a:lnTo>
                    <a:cubicBezTo>
                      <a:pt x="2920" y="5005"/>
                      <a:pt x="2217" y="2232"/>
                      <a:pt x="2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92" name="Google Shape;1992;p53"/>
              <p:cNvSpPr/>
              <p:nvPr/>
            </p:nvSpPr>
            <p:spPr>
              <a:xfrm>
                <a:off x="3003768" y="970235"/>
                <a:ext cx="168751" cy="117781"/>
              </a:xfrm>
              <a:custGeom>
                <a:avLst/>
                <a:gdLst/>
                <a:ahLst/>
                <a:cxnLst/>
                <a:rect l="l" t="t" r="r" b="b"/>
                <a:pathLst>
                  <a:path w="5817" h="4060" extrusionOk="0">
                    <a:moveTo>
                      <a:pt x="4213" y="1"/>
                    </a:moveTo>
                    <a:cubicBezTo>
                      <a:pt x="3009" y="1"/>
                      <a:pt x="1274" y="556"/>
                      <a:pt x="244" y="2573"/>
                    </a:cubicBezTo>
                    <a:cubicBezTo>
                      <a:pt x="0" y="3049"/>
                      <a:pt x="144" y="3634"/>
                      <a:pt x="576" y="3948"/>
                    </a:cubicBezTo>
                    <a:cubicBezTo>
                      <a:pt x="625" y="3985"/>
                      <a:pt x="675" y="4022"/>
                      <a:pt x="727" y="4060"/>
                    </a:cubicBezTo>
                    <a:cubicBezTo>
                      <a:pt x="1001" y="3047"/>
                      <a:pt x="1745" y="2563"/>
                      <a:pt x="2734" y="2510"/>
                    </a:cubicBezTo>
                    <a:cubicBezTo>
                      <a:pt x="3799" y="2453"/>
                      <a:pt x="5220" y="2342"/>
                      <a:pt x="5816" y="617"/>
                    </a:cubicBezTo>
                    <a:cubicBezTo>
                      <a:pt x="5549" y="332"/>
                      <a:pt x="5264" y="157"/>
                      <a:pt x="4985" y="87"/>
                    </a:cubicBezTo>
                    <a:cubicBezTo>
                      <a:pt x="4772" y="34"/>
                      <a:pt x="4509" y="1"/>
                      <a:pt x="4213" y="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93" name="Google Shape;1993;p53"/>
              <p:cNvSpPr/>
              <p:nvPr/>
            </p:nvSpPr>
            <p:spPr>
              <a:xfrm>
                <a:off x="3109481" y="1095442"/>
                <a:ext cx="103711" cy="100462"/>
              </a:xfrm>
              <a:custGeom>
                <a:avLst/>
                <a:gdLst/>
                <a:ahLst/>
                <a:cxnLst/>
                <a:rect l="l" t="t" r="r" b="b"/>
                <a:pathLst>
                  <a:path w="3575" h="3463" extrusionOk="0">
                    <a:moveTo>
                      <a:pt x="3478" y="0"/>
                    </a:moveTo>
                    <a:cubicBezTo>
                      <a:pt x="2886" y="716"/>
                      <a:pt x="1863" y="669"/>
                      <a:pt x="1260" y="830"/>
                    </a:cubicBezTo>
                    <a:cubicBezTo>
                      <a:pt x="609" y="1005"/>
                      <a:pt x="188" y="1395"/>
                      <a:pt x="0" y="1887"/>
                    </a:cubicBezTo>
                    <a:cubicBezTo>
                      <a:pt x="1173" y="2748"/>
                      <a:pt x="2144" y="3463"/>
                      <a:pt x="2144" y="3463"/>
                    </a:cubicBezTo>
                    <a:lnTo>
                      <a:pt x="3486" y="3026"/>
                    </a:lnTo>
                    <a:cubicBezTo>
                      <a:pt x="3574" y="1871"/>
                      <a:pt x="3563" y="866"/>
                      <a:pt x="34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94" name="Google Shape;1994;p53"/>
              <p:cNvSpPr/>
              <p:nvPr/>
            </p:nvSpPr>
            <p:spPr>
              <a:xfrm>
                <a:off x="3109481" y="1127875"/>
                <a:ext cx="99678" cy="68028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2345" extrusionOk="0">
                    <a:moveTo>
                      <a:pt x="615" y="0"/>
                    </a:moveTo>
                    <a:cubicBezTo>
                      <a:pt x="322" y="200"/>
                      <a:pt x="116" y="466"/>
                      <a:pt x="0" y="769"/>
                    </a:cubicBezTo>
                    <a:cubicBezTo>
                      <a:pt x="1173" y="1630"/>
                      <a:pt x="2144" y="2345"/>
                      <a:pt x="2144" y="2345"/>
                    </a:cubicBezTo>
                    <a:lnTo>
                      <a:pt x="3435" y="1924"/>
                    </a:lnTo>
                    <a:cubicBezTo>
                      <a:pt x="2221" y="1337"/>
                      <a:pt x="1300" y="685"/>
                      <a:pt x="6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95" name="Google Shape;1995;p53"/>
              <p:cNvSpPr/>
              <p:nvPr/>
            </p:nvSpPr>
            <p:spPr>
              <a:xfrm>
                <a:off x="3003768" y="980185"/>
                <a:ext cx="75629" cy="107830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3717" extrusionOk="0">
                    <a:moveTo>
                      <a:pt x="2548" y="0"/>
                    </a:moveTo>
                    <a:cubicBezTo>
                      <a:pt x="1704" y="359"/>
                      <a:pt x="852" y="1040"/>
                      <a:pt x="244" y="2230"/>
                    </a:cubicBezTo>
                    <a:cubicBezTo>
                      <a:pt x="0" y="2706"/>
                      <a:pt x="144" y="3291"/>
                      <a:pt x="576" y="3605"/>
                    </a:cubicBezTo>
                    <a:cubicBezTo>
                      <a:pt x="625" y="3642"/>
                      <a:pt x="675" y="3679"/>
                      <a:pt x="727" y="3717"/>
                    </a:cubicBezTo>
                    <a:cubicBezTo>
                      <a:pt x="989" y="2748"/>
                      <a:pt x="1680" y="2264"/>
                      <a:pt x="2607" y="2177"/>
                    </a:cubicBezTo>
                    <a:cubicBezTo>
                      <a:pt x="2442" y="1425"/>
                      <a:pt x="2447" y="688"/>
                      <a:pt x="25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96" name="Google Shape;1996;p53"/>
              <p:cNvSpPr/>
              <p:nvPr/>
            </p:nvSpPr>
            <p:spPr>
              <a:xfrm>
                <a:off x="3278406" y="930462"/>
                <a:ext cx="175278" cy="232283"/>
              </a:xfrm>
              <a:custGeom>
                <a:avLst/>
                <a:gdLst/>
                <a:ahLst/>
                <a:cxnLst/>
                <a:rect l="l" t="t" r="r" b="b"/>
                <a:pathLst>
                  <a:path w="6042" h="8007" extrusionOk="0">
                    <a:moveTo>
                      <a:pt x="2229" y="1"/>
                    </a:moveTo>
                    <a:cubicBezTo>
                      <a:pt x="1169" y="1"/>
                      <a:pt x="228" y="584"/>
                      <a:pt x="129" y="2113"/>
                    </a:cubicBezTo>
                    <a:cubicBezTo>
                      <a:pt x="0" y="4139"/>
                      <a:pt x="99" y="5623"/>
                      <a:pt x="249" y="7410"/>
                    </a:cubicBezTo>
                    <a:lnTo>
                      <a:pt x="1865" y="8006"/>
                    </a:lnTo>
                    <a:cubicBezTo>
                      <a:pt x="1955" y="7477"/>
                      <a:pt x="2436" y="6265"/>
                      <a:pt x="4236" y="4197"/>
                    </a:cubicBezTo>
                    <a:cubicBezTo>
                      <a:pt x="6042" y="2128"/>
                      <a:pt x="4681" y="627"/>
                      <a:pt x="3276" y="173"/>
                    </a:cubicBezTo>
                    <a:cubicBezTo>
                      <a:pt x="2930" y="62"/>
                      <a:pt x="2573" y="1"/>
                      <a:pt x="22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97" name="Google Shape;1997;p53"/>
              <p:cNvSpPr/>
              <p:nvPr/>
            </p:nvSpPr>
            <p:spPr>
              <a:xfrm>
                <a:off x="3294913" y="970235"/>
                <a:ext cx="217343" cy="225669"/>
              </a:xfrm>
              <a:custGeom>
                <a:avLst/>
                <a:gdLst/>
                <a:ahLst/>
                <a:cxnLst/>
                <a:rect l="l" t="t" r="r" b="b"/>
                <a:pathLst>
                  <a:path w="7492" h="7779" extrusionOk="0">
                    <a:moveTo>
                      <a:pt x="3279" y="1"/>
                    </a:moveTo>
                    <a:cubicBezTo>
                      <a:pt x="2984" y="1"/>
                      <a:pt x="2720" y="34"/>
                      <a:pt x="2507" y="87"/>
                    </a:cubicBezTo>
                    <a:cubicBezTo>
                      <a:pt x="1308" y="387"/>
                      <a:pt x="0" y="2628"/>
                      <a:pt x="364" y="7342"/>
                    </a:cubicBezTo>
                    <a:lnTo>
                      <a:pt x="1704" y="7779"/>
                    </a:lnTo>
                    <a:cubicBezTo>
                      <a:pt x="1704" y="7779"/>
                      <a:pt x="5168" y="5232"/>
                      <a:pt x="6917" y="3948"/>
                    </a:cubicBezTo>
                    <a:cubicBezTo>
                      <a:pt x="7348" y="3634"/>
                      <a:pt x="7492" y="3049"/>
                      <a:pt x="7248" y="2573"/>
                    </a:cubicBezTo>
                    <a:cubicBezTo>
                      <a:pt x="6220" y="556"/>
                      <a:pt x="4484" y="1"/>
                      <a:pt x="32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98" name="Google Shape;1998;p53"/>
              <p:cNvSpPr/>
              <p:nvPr/>
            </p:nvSpPr>
            <p:spPr>
              <a:xfrm>
                <a:off x="3298510" y="1002233"/>
                <a:ext cx="75426" cy="193671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6676" extrusionOk="0">
                    <a:moveTo>
                      <a:pt x="1183" y="0"/>
                    </a:moveTo>
                    <a:lnTo>
                      <a:pt x="1183" y="0"/>
                    </a:lnTo>
                    <a:cubicBezTo>
                      <a:pt x="483" y="1112"/>
                      <a:pt x="0" y="3143"/>
                      <a:pt x="240" y="6239"/>
                    </a:cubicBezTo>
                    <a:lnTo>
                      <a:pt x="1580" y="6676"/>
                    </a:lnTo>
                    <a:cubicBezTo>
                      <a:pt x="1580" y="6676"/>
                      <a:pt x="1990" y="6374"/>
                      <a:pt x="2600" y="5926"/>
                    </a:cubicBezTo>
                    <a:cubicBezTo>
                      <a:pt x="1287" y="4816"/>
                      <a:pt x="889" y="1881"/>
                      <a:pt x="11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1999" name="Google Shape;1999;p53"/>
              <p:cNvSpPr/>
              <p:nvPr/>
            </p:nvSpPr>
            <p:spPr>
              <a:xfrm>
                <a:off x="3343533" y="970235"/>
                <a:ext cx="168722" cy="117781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4060" extrusionOk="0">
                    <a:moveTo>
                      <a:pt x="1603" y="1"/>
                    </a:moveTo>
                    <a:cubicBezTo>
                      <a:pt x="1308" y="1"/>
                      <a:pt x="1044" y="34"/>
                      <a:pt x="831" y="87"/>
                    </a:cubicBezTo>
                    <a:cubicBezTo>
                      <a:pt x="553" y="157"/>
                      <a:pt x="269" y="332"/>
                      <a:pt x="1" y="617"/>
                    </a:cubicBezTo>
                    <a:cubicBezTo>
                      <a:pt x="598" y="2342"/>
                      <a:pt x="2019" y="2453"/>
                      <a:pt x="3082" y="2510"/>
                    </a:cubicBezTo>
                    <a:cubicBezTo>
                      <a:pt x="4073" y="2563"/>
                      <a:pt x="4816" y="3047"/>
                      <a:pt x="5091" y="4060"/>
                    </a:cubicBezTo>
                    <a:cubicBezTo>
                      <a:pt x="5141" y="4022"/>
                      <a:pt x="5193" y="3985"/>
                      <a:pt x="5241" y="3948"/>
                    </a:cubicBezTo>
                    <a:cubicBezTo>
                      <a:pt x="5672" y="3634"/>
                      <a:pt x="5816" y="3049"/>
                      <a:pt x="5572" y="2573"/>
                    </a:cubicBezTo>
                    <a:cubicBezTo>
                      <a:pt x="4544" y="556"/>
                      <a:pt x="2808" y="1"/>
                      <a:pt x="1603" y="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000" name="Google Shape;2000;p53"/>
              <p:cNvSpPr/>
              <p:nvPr/>
            </p:nvSpPr>
            <p:spPr>
              <a:xfrm>
                <a:off x="3302861" y="1095442"/>
                <a:ext cx="103653" cy="100462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3463" extrusionOk="0">
                    <a:moveTo>
                      <a:pt x="97" y="0"/>
                    </a:moveTo>
                    <a:cubicBezTo>
                      <a:pt x="11" y="866"/>
                      <a:pt x="1" y="1871"/>
                      <a:pt x="90" y="3026"/>
                    </a:cubicBezTo>
                    <a:lnTo>
                      <a:pt x="1430" y="3463"/>
                    </a:lnTo>
                    <a:cubicBezTo>
                      <a:pt x="1430" y="3463"/>
                      <a:pt x="2402" y="2748"/>
                      <a:pt x="3573" y="1887"/>
                    </a:cubicBezTo>
                    <a:cubicBezTo>
                      <a:pt x="3386" y="1395"/>
                      <a:pt x="2965" y="1005"/>
                      <a:pt x="2314" y="830"/>
                    </a:cubicBezTo>
                    <a:cubicBezTo>
                      <a:pt x="1711" y="669"/>
                      <a:pt x="688" y="716"/>
                      <a:pt x="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001" name="Google Shape;2001;p53"/>
              <p:cNvSpPr/>
              <p:nvPr/>
            </p:nvSpPr>
            <p:spPr>
              <a:xfrm>
                <a:off x="3302861" y="1095442"/>
                <a:ext cx="71075" cy="100462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3463" extrusionOk="0">
                    <a:moveTo>
                      <a:pt x="97" y="0"/>
                    </a:moveTo>
                    <a:cubicBezTo>
                      <a:pt x="11" y="866"/>
                      <a:pt x="1" y="1871"/>
                      <a:pt x="90" y="3026"/>
                    </a:cubicBezTo>
                    <a:lnTo>
                      <a:pt x="1430" y="3463"/>
                    </a:lnTo>
                    <a:cubicBezTo>
                      <a:pt x="1430" y="3463"/>
                      <a:pt x="1841" y="3161"/>
                      <a:pt x="2450" y="2713"/>
                    </a:cubicBezTo>
                    <a:cubicBezTo>
                      <a:pt x="1914" y="2260"/>
                      <a:pt x="1533" y="1506"/>
                      <a:pt x="1287" y="644"/>
                    </a:cubicBezTo>
                    <a:cubicBezTo>
                      <a:pt x="854" y="548"/>
                      <a:pt x="413" y="384"/>
                      <a:pt x="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002" name="Google Shape;2002;p53"/>
              <p:cNvSpPr/>
              <p:nvPr/>
            </p:nvSpPr>
            <p:spPr>
              <a:xfrm>
                <a:off x="3130716" y="1130225"/>
                <a:ext cx="254592" cy="101825"/>
              </a:xfrm>
              <a:custGeom>
                <a:avLst/>
                <a:gdLst/>
                <a:ahLst/>
                <a:cxnLst/>
                <a:rect l="l" t="t" r="r" b="b"/>
                <a:pathLst>
                  <a:path w="8776" h="3510" extrusionOk="0">
                    <a:moveTo>
                      <a:pt x="4388" y="1"/>
                    </a:moveTo>
                    <a:cubicBezTo>
                      <a:pt x="2285" y="1"/>
                      <a:pt x="0" y="1075"/>
                      <a:pt x="1301" y="3509"/>
                    </a:cubicBezTo>
                    <a:lnTo>
                      <a:pt x="7475" y="3509"/>
                    </a:lnTo>
                    <a:cubicBezTo>
                      <a:pt x="8776" y="1075"/>
                      <a:pt x="6492" y="1"/>
                      <a:pt x="43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003" name="Google Shape;2003;p53"/>
              <p:cNvSpPr/>
              <p:nvPr/>
            </p:nvSpPr>
            <p:spPr>
              <a:xfrm>
                <a:off x="3162975" y="1189289"/>
                <a:ext cx="190103" cy="150881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5201" extrusionOk="0">
                    <a:moveTo>
                      <a:pt x="3276" y="0"/>
                    </a:moveTo>
                    <a:cubicBezTo>
                      <a:pt x="1466" y="0"/>
                      <a:pt x="1" y="792"/>
                      <a:pt x="1" y="2378"/>
                    </a:cubicBezTo>
                    <a:cubicBezTo>
                      <a:pt x="1" y="4187"/>
                      <a:pt x="1466" y="5200"/>
                      <a:pt x="3276" y="5200"/>
                    </a:cubicBezTo>
                    <a:cubicBezTo>
                      <a:pt x="5086" y="5200"/>
                      <a:pt x="6552" y="4187"/>
                      <a:pt x="6552" y="2378"/>
                    </a:cubicBezTo>
                    <a:cubicBezTo>
                      <a:pt x="6552" y="792"/>
                      <a:pt x="5086" y="0"/>
                      <a:pt x="32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004" name="Google Shape;2004;p53"/>
              <p:cNvSpPr/>
              <p:nvPr/>
            </p:nvSpPr>
            <p:spPr>
              <a:xfrm>
                <a:off x="3162975" y="1194975"/>
                <a:ext cx="154594" cy="145195"/>
              </a:xfrm>
              <a:custGeom>
                <a:avLst/>
                <a:gdLst/>
                <a:ahLst/>
                <a:cxnLst/>
                <a:rect l="l" t="t" r="r" b="b"/>
                <a:pathLst>
                  <a:path w="5329" h="5005" extrusionOk="0">
                    <a:moveTo>
                      <a:pt x="1827" y="1"/>
                    </a:moveTo>
                    <a:cubicBezTo>
                      <a:pt x="745" y="326"/>
                      <a:pt x="1" y="1052"/>
                      <a:pt x="1" y="2182"/>
                    </a:cubicBezTo>
                    <a:cubicBezTo>
                      <a:pt x="1" y="3991"/>
                      <a:pt x="1466" y="5004"/>
                      <a:pt x="3276" y="5004"/>
                    </a:cubicBezTo>
                    <a:cubicBezTo>
                      <a:pt x="4053" y="5004"/>
                      <a:pt x="4767" y="4817"/>
                      <a:pt x="5329" y="4460"/>
                    </a:cubicBezTo>
                    <a:lnTo>
                      <a:pt x="5329" y="4460"/>
                    </a:lnTo>
                    <a:cubicBezTo>
                      <a:pt x="5214" y="4465"/>
                      <a:pt x="5103" y="4467"/>
                      <a:pt x="4995" y="4467"/>
                    </a:cubicBezTo>
                    <a:cubicBezTo>
                      <a:pt x="1158" y="4467"/>
                      <a:pt x="997" y="1588"/>
                      <a:pt x="18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005" name="Google Shape;2005;p53"/>
              <p:cNvSpPr/>
              <p:nvPr/>
            </p:nvSpPr>
            <p:spPr>
              <a:xfrm>
                <a:off x="3170518" y="1265382"/>
                <a:ext cx="47199" cy="37655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1298" extrusionOk="0">
                    <a:moveTo>
                      <a:pt x="813" y="1"/>
                    </a:moveTo>
                    <a:cubicBezTo>
                      <a:pt x="365" y="1"/>
                      <a:pt x="1" y="293"/>
                      <a:pt x="1" y="650"/>
                    </a:cubicBezTo>
                    <a:cubicBezTo>
                      <a:pt x="1" y="1008"/>
                      <a:pt x="365" y="1297"/>
                      <a:pt x="813" y="1297"/>
                    </a:cubicBezTo>
                    <a:cubicBezTo>
                      <a:pt x="1262" y="1297"/>
                      <a:pt x="1627" y="1008"/>
                      <a:pt x="1627" y="650"/>
                    </a:cubicBezTo>
                    <a:cubicBezTo>
                      <a:pt x="1627" y="293"/>
                      <a:pt x="1262" y="1"/>
                      <a:pt x="8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006" name="Google Shape;2006;p53"/>
              <p:cNvSpPr/>
              <p:nvPr/>
            </p:nvSpPr>
            <p:spPr>
              <a:xfrm>
                <a:off x="3298336" y="1265382"/>
                <a:ext cx="47199" cy="37655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1298" extrusionOk="0">
                    <a:moveTo>
                      <a:pt x="813" y="1"/>
                    </a:moveTo>
                    <a:cubicBezTo>
                      <a:pt x="364" y="1"/>
                      <a:pt x="1" y="293"/>
                      <a:pt x="1" y="650"/>
                    </a:cubicBezTo>
                    <a:cubicBezTo>
                      <a:pt x="1" y="1008"/>
                      <a:pt x="364" y="1297"/>
                      <a:pt x="813" y="1297"/>
                    </a:cubicBezTo>
                    <a:cubicBezTo>
                      <a:pt x="1262" y="1297"/>
                      <a:pt x="1627" y="1008"/>
                      <a:pt x="1627" y="650"/>
                    </a:cubicBezTo>
                    <a:cubicBezTo>
                      <a:pt x="1627" y="293"/>
                      <a:pt x="1262" y="1"/>
                      <a:pt x="8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007" name="Google Shape;2007;p53"/>
              <p:cNvSpPr/>
              <p:nvPr/>
            </p:nvSpPr>
            <p:spPr>
              <a:xfrm>
                <a:off x="3281626" y="1134141"/>
                <a:ext cx="84506" cy="82330"/>
              </a:xfrm>
              <a:custGeom>
                <a:avLst/>
                <a:gdLst/>
                <a:ahLst/>
                <a:cxnLst/>
                <a:rect l="l" t="t" r="r" b="b"/>
                <a:pathLst>
                  <a:path w="2913" h="2838" extrusionOk="0">
                    <a:moveTo>
                      <a:pt x="2575" y="0"/>
                    </a:moveTo>
                    <a:cubicBezTo>
                      <a:pt x="2552" y="0"/>
                      <a:pt x="2528" y="4"/>
                      <a:pt x="2505" y="10"/>
                    </a:cubicBezTo>
                    <a:cubicBezTo>
                      <a:pt x="2073" y="114"/>
                      <a:pt x="1406" y="347"/>
                      <a:pt x="896" y="859"/>
                    </a:cubicBezTo>
                    <a:cubicBezTo>
                      <a:pt x="385" y="1368"/>
                      <a:pt x="151" y="2036"/>
                      <a:pt x="48" y="2468"/>
                    </a:cubicBezTo>
                    <a:cubicBezTo>
                      <a:pt x="1" y="2661"/>
                      <a:pt x="149" y="2838"/>
                      <a:pt x="336" y="2838"/>
                    </a:cubicBezTo>
                    <a:cubicBezTo>
                      <a:pt x="361" y="2838"/>
                      <a:pt x="384" y="2834"/>
                      <a:pt x="409" y="2829"/>
                    </a:cubicBezTo>
                    <a:cubicBezTo>
                      <a:pt x="841" y="2725"/>
                      <a:pt x="1506" y="2491"/>
                      <a:pt x="2018" y="1979"/>
                    </a:cubicBezTo>
                    <a:cubicBezTo>
                      <a:pt x="2528" y="1470"/>
                      <a:pt x="2761" y="804"/>
                      <a:pt x="2866" y="372"/>
                    </a:cubicBezTo>
                    <a:cubicBezTo>
                      <a:pt x="2913" y="179"/>
                      <a:pt x="2763" y="0"/>
                      <a:pt x="257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008" name="Google Shape;2008;p53"/>
              <p:cNvSpPr/>
              <p:nvPr/>
            </p:nvSpPr>
            <p:spPr>
              <a:xfrm>
                <a:off x="3149892" y="1134141"/>
                <a:ext cx="84535" cy="82330"/>
              </a:xfrm>
              <a:custGeom>
                <a:avLst/>
                <a:gdLst/>
                <a:ahLst/>
                <a:cxnLst/>
                <a:rect l="l" t="t" r="r" b="b"/>
                <a:pathLst>
                  <a:path w="2914" h="2838" extrusionOk="0">
                    <a:moveTo>
                      <a:pt x="338" y="0"/>
                    </a:moveTo>
                    <a:cubicBezTo>
                      <a:pt x="151" y="0"/>
                      <a:pt x="0" y="179"/>
                      <a:pt x="47" y="372"/>
                    </a:cubicBezTo>
                    <a:cubicBezTo>
                      <a:pt x="152" y="804"/>
                      <a:pt x="386" y="1470"/>
                      <a:pt x="895" y="1979"/>
                    </a:cubicBezTo>
                    <a:cubicBezTo>
                      <a:pt x="1407" y="2491"/>
                      <a:pt x="2072" y="2725"/>
                      <a:pt x="2505" y="2829"/>
                    </a:cubicBezTo>
                    <a:cubicBezTo>
                      <a:pt x="2530" y="2834"/>
                      <a:pt x="2554" y="2838"/>
                      <a:pt x="2578" y="2838"/>
                    </a:cubicBezTo>
                    <a:cubicBezTo>
                      <a:pt x="2764" y="2838"/>
                      <a:pt x="2913" y="2661"/>
                      <a:pt x="2866" y="2468"/>
                    </a:cubicBezTo>
                    <a:cubicBezTo>
                      <a:pt x="2763" y="2036"/>
                      <a:pt x="2528" y="1368"/>
                      <a:pt x="2018" y="859"/>
                    </a:cubicBezTo>
                    <a:cubicBezTo>
                      <a:pt x="1507" y="347"/>
                      <a:pt x="840" y="114"/>
                      <a:pt x="408" y="10"/>
                    </a:cubicBezTo>
                    <a:cubicBezTo>
                      <a:pt x="385" y="4"/>
                      <a:pt x="361" y="0"/>
                      <a:pt x="338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009" name="Google Shape;2009;p53"/>
              <p:cNvSpPr/>
              <p:nvPr/>
            </p:nvSpPr>
            <p:spPr>
              <a:xfrm>
                <a:off x="2995326" y="922020"/>
                <a:ext cx="525371" cy="425722"/>
              </a:xfrm>
              <a:custGeom>
                <a:avLst/>
                <a:gdLst/>
                <a:ahLst/>
                <a:cxnLst/>
                <a:rect l="l" t="t" r="r" b="b"/>
                <a:pathLst>
                  <a:path w="18110" h="14675" extrusionOk="0">
                    <a:moveTo>
                      <a:pt x="9055" y="0"/>
                    </a:moveTo>
                    <a:cubicBezTo>
                      <a:pt x="8583" y="0"/>
                      <a:pt x="8045" y="166"/>
                      <a:pt x="7555" y="457"/>
                    </a:cubicBezTo>
                    <a:cubicBezTo>
                      <a:pt x="7538" y="445"/>
                      <a:pt x="7521" y="433"/>
                      <a:pt x="7504" y="420"/>
                    </a:cubicBezTo>
                    <a:cubicBezTo>
                      <a:pt x="7122" y="161"/>
                      <a:pt x="6645" y="30"/>
                      <a:pt x="6122" y="30"/>
                    </a:cubicBezTo>
                    <a:cubicBezTo>
                      <a:pt x="5764" y="30"/>
                      <a:pt x="5383" y="91"/>
                      <a:pt x="4996" y="216"/>
                    </a:cubicBezTo>
                    <a:cubicBezTo>
                      <a:pt x="4216" y="469"/>
                      <a:pt x="3570" y="975"/>
                      <a:pt x="3240" y="1585"/>
                    </a:cubicBezTo>
                    <a:cubicBezTo>
                      <a:pt x="2170" y="1903"/>
                      <a:pt x="1045" y="2659"/>
                      <a:pt x="303" y="4115"/>
                    </a:cubicBezTo>
                    <a:cubicBezTo>
                      <a:pt x="0" y="4708"/>
                      <a:pt x="172" y="5425"/>
                      <a:pt x="713" y="5821"/>
                    </a:cubicBezTo>
                    <a:cubicBezTo>
                      <a:pt x="1791" y="6613"/>
                      <a:pt x="3520" y="7884"/>
                      <a:pt x="4689" y="8742"/>
                    </a:cubicBezTo>
                    <a:cubicBezTo>
                      <a:pt x="4166" y="9226"/>
                      <a:pt x="3617" y="9841"/>
                      <a:pt x="3234" y="10711"/>
                    </a:cubicBezTo>
                    <a:cubicBezTo>
                      <a:pt x="3024" y="11189"/>
                      <a:pt x="3242" y="11747"/>
                      <a:pt x="3719" y="11957"/>
                    </a:cubicBezTo>
                    <a:cubicBezTo>
                      <a:pt x="3817" y="12000"/>
                      <a:pt x="3920" y="12025"/>
                      <a:pt x="4024" y="12036"/>
                    </a:cubicBezTo>
                    <a:cubicBezTo>
                      <a:pt x="4050" y="12037"/>
                      <a:pt x="4076" y="12038"/>
                      <a:pt x="4101" y="12038"/>
                    </a:cubicBezTo>
                    <a:cubicBezTo>
                      <a:pt x="4473" y="12038"/>
                      <a:pt x="4814" y="11817"/>
                      <a:pt x="4966" y="11471"/>
                    </a:cubicBezTo>
                    <a:cubicBezTo>
                      <a:pt x="5116" y="11130"/>
                      <a:pt x="5317" y="10826"/>
                      <a:pt x="5594" y="10514"/>
                    </a:cubicBezTo>
                    <a:cubicBezTo>
                      <a:pt x="5620" y="10575"/>
                      <a:pt x="5650" y="10635"/>
                      <a:pt x="5679" y="10697"/>
                    </a:cubicBezTo>
                    <a:cubicBezTo>
                      <a:pt x="5573" y="10970"/>
                      <a:pt x="5519" y="11270"/>
                      <a:pt x="5519" y="11591"/>
                    </a:cubicBezTo>
                    <a:cubicBezTo>
                      <a:pt x="5519" y="12254"/>
                      <a:pt x="5698" y="12839"/>
                      <a:pt x="6052" y="13331"/>
                    </a:cubicBezTo>
                    <a:cubicBezTo>
                      <a:pt x="6103" y="13403"/>
                      <a:pt x="6183" y="13441"/>
                      <a:pt x="6265" y="13441"/>
                    </a:cubicBezTo>
                    <a:cubicBezTo>
                      <a:pt x="6316" y="13441"/>
                      <a:pt x="6369" y="13425"/>
                      <a:pt x="6416" y="13392"/>
                    </a:cubicBezTo>
                    <a:cubicBezTo>
                      <a:pt x="6534" y="13309"/>
                      <a:pt x="6559" y="13145"/>
                      <a:pt x="6475" y="13027"/>
                    </a:cubicBezTo>
                    <a:cubicBezTo>
                      <a:pt x="6185" y="12626"/>
                      <a:pt x="6040" y="12143"/>
                      <a:pt x="6040" y="11591"/>
                    </a:cubicBezTo>
                    <a:cubicBezTo>
                      <a:pt x="6040" y="11302"/>
                      <a:pt x="6094" y="11042"/>
                      <a:pt x="6198" y="10807"/>
                    </a:cubicBezTo>
                    <a:cubicBezTo>
                      <a:pt x="6204" y="10798"/>
                      <a:pt x="6207" y="10789"/>
                      <a:pt x="6211" y="10778"/>
                    </a:cubicBezTo>
                    <a:cubicBezTo>
                      <a:pt x="6344" y="10496"/>
                      <a:pt x="6556" y="10253"/>
                      <a:pt x="6842" y="10053"/>
                    </a:cubicBezTo>
                    <a:cubicBezTo>
                      <a:pt x="7175" y="10225"/>
                      <a:pt x="7505" y="10330"/>
                      <a:pt x="7773" y="10396"/>
                    </a:cubicBezTo>
                    <a:cubicBezTo>
                      <a:pt x="7816" y="10405"/>
                      <a:pt x="7861" y="10411"/>
                      <a:pt x="7905" y="10411"/>
                    </a:cubicBezTo>
                    <a:cubicBezTo>
                      <a:pt x="8052" y="10411"/>
                      <a:pt x="8192" y="10352"/>
                      <a:pt x="8299" y="10246"/>
                    </a:cubicBezTo>
                    <a:cubicBezTo>
                      <a:pt x="8439" y="10106"/>
                      <a:pt x="8493" y="9911"/>
                      <a:pt x="8448" y="9719"/>
                    </a:cubicBezTo>
                    <a:cubicBezTo>
                      <a:pt x="8432" y="9653"/>
                      <a:pt x="8414" y="9584"/>
                      <a:pt x="8393" y="9512"/>
                    </a:cubicBezTo>
                    <a:cubicBezTo>
                      <a:pt x="8606" y="9486"/>
                      <a:pt x="8826" y="9474"/>
                      <a:pt x="9055" y="9474"/>
                    </a:cubicBezTo>
                    <a:cubicBezTo>
                      <a:pt x="9283" y="9474"/>
                      <a:pt x="9504" y="9486"/>
                      <a:pt x="9717" y="9512"/>
                    </a:cubicBezTo>
                    <a:cubicBezTo>
                      <a:pt x="9696" y="9584"/>
                      <a:pt x="9678" y="9653"/>
                      <a:pt x="9663" y="9719"/>
                    </a:cubicBezTo>
                    <a:cubicBezTo>
                      <a:pt x="9617" y="9911"/>
                      <a:pt x="9672" y="10106"/>
                      <a:pt x="9811" y="10246"/>
                    </a:cubicBezTo>
                    <a:cubicBezTo>
                      <a:pt x="9917" y="10352"/>
                      <a:pt x="10059" y="10411"/>
                      <a:pt x="10205" y="10411"/>
                    </a:cubicBezTo>
                    <a:cubicBezTo>
                      <a:pt x="10249" y="10411"/>
                      <a:pt x="10294" y="10405"/>
                      <a:pt x="10339" y="10396"/>
                    </a:cubicBezTo>
                    <a:cubicBezTo>
                      <a:pt x="10605" y="10330"/>
                      <a:pt x="10936" y="10225"/>
                      <a:pt x="11268" y="10053"/>
                    </a:cubicBezTo>
                    <a:cubicBezTo>
                      <a:pt x="11555" y="10253"/>
                      <a:pt x="11766" y="10496"/>
                      <a:pt x="11899" y="10778"/>
                    </a:cubicBezTo>
                    <a:cubicBezTo>
                      <a:pt x="11903" y="10789"/>
                      <a:pt x="11907" y="10798"/>
                      <a:pt x="11911" y="10807"/>
                    </a:cubicBezTo>
                    <a:cubicBezTo>
                      <a:pt x="12017" y="11042"/>
                      <a:pt x="12071" y="11302"/>
                      <a:pt x="12071" y="11591"/>
                    </a:cubicBezTo>
                    <a:cubicBezTo>
                      <a:pt x="12071" y="12368"/>
                      <a:pt x="11772" y="13021"/>
                      <a:pt x="11209" y="13478"/>
                    </a:cubicBezTo>
                    <a:cubicBezTo>
                      <a:pt x="10670" y="13913"/>
                      <a:pt x="9905" y="14152"/>
                      <a:pt x="9055" y="14152"/>
                    </a:cubicBezTo>
                    <a:cubicBezTo>
                      <a:pt x="8401" y="14152"/>
                      <a:pt x="7798" y="14012"/>
                      <a:pt x="7308" y="13747"/>
                    </a:cubicBezTo>
                    <a:cubicBezTo>
                      <a:pt x="7268" y="13726"/>
                      <a:pt x="7226" y="13715"/>
                      <a:pt x="7184" y="13715"/>
                    </a:cubicBezTo>
                    <a:cubicBezTo>
                      <a:pt x="7091" y="13715"/>
                      <a:pt x="7001" y="13764"/>
                      <a:pt x="6954" y="13851"/>
                    </a:cubicBezTo>
                    <a:cubicBezTo>
                      <a:pt x="6885" y="13979"/>
                      <a:pt x="6932" y="14138"/>
                      <a:pt x="7059" y="14205"/>
                    </a:cubicBezTo>
                    <a:cubicBezTo>
                      <a:pt x="7625" y="14511"/>
                      <a:pt x="8315" y="14674"/>
                      <a:pt x="9055" y="14674"/>
                    </a:cubicBezTo>
                    <a:cubicBezTo>
                      <a:pt x="10024" y="14674"/>
                      <a:pt x="10905" y="14394"/>
                      <a:pt x="11536" y="13884"/>
                    </a:cubicBezTo>
                    <a:cubicBezTo>
                      <a:pt x="12227" y="13324"/>
                      <a:pt x="12592" y="12532"/>
                      <a:pt x="12592" y="11591"/>
                    </a:cubicBezTo>
                    <a:cubicBezTo>
                      <a:pt x="12592" y="11270"/>
                      <a:pt x="12538" y="10970"/>
                      <a:pt x="12431" y="10697"/>
                    </a:cubicBezTo>
                    <a:cubicBezTo>
                      <a:pt x="12462" y="10635"/>
                      <a:pt x="12490" y="10575"/>
                      <a:pt x="12515" y="10514"/>
                    </a:cubicBezTo>
                    <a:cubicBezTo>
                      <a:pt x="12795" y="10824"/>
                      <a:pt x="12993" y="11130"/>
                      <a:pt x="13143" y="11471"/>
                    </a:cubicBezTo>
                    <a:cubicBezTo>
                      <a:pt x="13296" y="11817"/>
                      <a:pt x="13637" y="12038"/>
                      <a:pt x="14009" y="12038"/>
                    </a:cubicBezTo>
                    <a:cubicBezTo>
                      <a:pt x="14035" y="12038"/>
                      <a:pt x="14060" y="12037"/>
                      <a:pt x="14086" y="12033"/>
                    </a:cubicBezTo>
                    <a:cubicBezTo>
                      <a:pt x="14190" y="12025"/>
                      <a:pt x="14293" y="12000"/>
                      <a:pt x="14390" y="11957"/>
                    </a:cubicBezTo>
                    <a:cubicBezTo>
                      <a:pt x="14868" y="11747"/>
                      <a:pt x="15085" y="11189"/>
                      <a:pt x="14876" y="10711"/>
                    </a:cubicBezTo>
                    <a:cubicBezTo>
                      <a:pt x="14494" y="9841"/>
                      <a:pt x="13945" y="9226"/>
                      <a:pt x="13421" y="8742"/>
                    </a:cubicBezTo>
                    <a:cubicBezTo>
                      <a:pt x="14590" y="7884"/>
                      <a:pt x="16319" y="6613"/>
                      <a:pt x="17399" y="5821"/>
                    </a:cubicBezTo>
                    <a:cubicBezTo>
                      <a:pt x="17938" y="5425"/>
                      <a:pt x="18110" y="4708"/>
                      <a:pt x="17808" y="4115"/>
                    </a:cubicBezTo>
                    <a:cubicBezTo>
                      <a:pt x="17581" y="3673"/>
                      <a:pt x="17310" y="3274"/>
                      <a:pt x="17001" y="2932"/>
                    </a:cubicBezTo>
                    <a:cubicBezTo>
                      <a:pt x="16949" y="2875"/>
                      <a:pt x="16878" y="2847"/>
                      <a:pt x="16808" y="2847"/>
                    </a:cubicBezTo>
                    <a:cubicBezTo>
                      <a:pt x="16745" y="2847"/>
                      <a:pt x="16682" y="2868"/>
                      <a:pt x="16633" y="2913"/>
                    </a:cubicBezTo>
                    <a:cubicBezTo>
                      <a:pt x="16526" y="3011"/>
                      <a:pt x="16518" y="3175"/>
                      <a:pt x="16613" y="3281"/>
                    </a:cubicBezTo>
                    <a:cubicBezTo>
                      <a:pt x="16893" y="3590"/>
                      <a:pt x="17139" y="3951"/>
                      <a:pt x="17343" y="4353"/>
                    </a:cubicBezTo>
                    <a:cubicBezTo>
                      <a:pt x="17529" y="4716"/>
                      <a:pt x="17421" y="5157"/>
                      <a:pt x="17090" y="5401"/>
                    </a:cubicBezTo>
                    <a:cubicBezTo>
                      <a:pt x="15859" y="6303"/>
                      <a:pt x="13779" y="7831"/>
                      <a:pt x="12655" y="8657"/>
                    </a:cubicBezTo>
                    <a:cubicBezTo>
                      <a:pt x="12822" y="8331"/>
                      <a:pt x="12926" y="8008"/>
                      <a:pt x="12988" y="7745"/>
                    </a:cubicBezTo>
                    <a:cubicBezTo>
                      <a:pt x="13035" y="7553"/>
                      <a:pt x="12978" y="7356"/>
                      <a:pt x="12841" y="7217"/>
                    </a:cubicBezTo>
                    <a:cubicBezTo>
                      <a:pt x="12732" y="7110"/>
                      <a:pt x="12592" y="7053"/>
                      <a:pt x="12446" y="7053"/>
                    </a:cubicBezTo>
                    <a:cubicBezTo>
                      <a:pt x="12403" y="7053"/>
                      <a:pt x="12358" y="7058"/>
                      <a:pt x="12313" y="7069"/>
                    </a:cubicBezTo>
                    <a:cubicBezTo>
                      <a:pt x="12049" y="7133"/>
                      <a:pt x="11723" y="7238"/>
                      <a:pt x="11396" y="7403"/>
                    </a:cubicBezTo>
                    <a:cubicBezTo>
                      <a:pt x="11239" y="7327"/>
                      <a:pt x="11068" y="7260"/>
                      <a:pt x="10891" y="7200"/>
                    </a:cubicBezTo>
                    <a:cubicBezTo>
                      <a:pt x="10917" y="5670"/>
                      <a:pt x="11153" y="4366"/>
                      <a:pt x="11581" y="3420"/>
                    </a:cubicBezTo>
                    <a:cubicBezTo>
                      <a:pt x="11933" y="2640"/>
                      <a:pt x="12411" y="2124"/>
                      <a:pt x="12897" y="2003"/>
                    </a:cubicBezTo>
                    <a:cubicBezTo>
                      <a:pt x="13094" y="1954"/>
                      <a:pt x="13337" y="1923"/>
                      <a:pt x="13609" y="1923"/>
                    </a:cubicBezTo>
                    <a:cubicBezTo>
                      <a:pt x="13912" y="1923"/>
                      <a:pt x="14252" y="1961"/>
                      <a:pt x="14605" y="2053"/>
                    </a:cubicBezTo>
                    <a:cubicBezTo>
                      <a:pt x="14617" y="2057"/>
                      <a:pt x="14630" y="2061"/>
                      <a:pt x="14644" y="2062"/>
                    </a:cubicBezTo>
                    <a:cubicBezTo>
                      <a:pt x="14998" y="2159"/>
                      <a:pt x="15368" y="2311"/>
                      <a:pt x="15726" y="2534"/>
                    </a:cubicBezTo>
                    <a:cubicBezTo>
                      <a:pt x="15768" y="2562"/>
                      <a:pt x="15816" y="2574"/>
                      <a:pt x="15862" y="2574"/>
                    </a:cubicBezTo>
                    <a:cubicBezTo>
                      <a:pt x="15949" y="2574"/>
                      <a:pt x="16034" y="2531"/>
                      <a:pt x="16084" y="2450"/>
                    </a:cubicBezTo>
                    <a:cubicBezTo>
                      <a:pt x="16159" y="2329"/>
                      <a:pt x="16123" y="2167"/>
                      <a:pt x="16001" y="2092"/>
                    </a:cubicBezTo>
                    <a:cubicBezTo>
                      <a:pt x="15628" y="1861"/>
                      <a:pt x="15245" y="1696"/>
                      <a:pt x="14871" y="1587"/>
                    </a:cubicBezTo>
                    <a:cubicBezTo>
                      <a:pt x="14544" y="976"/>
                      <a:pt x="13895" y="469"/>
                      <a:pt x="13113" y="216"/>
                    </a:cubicBezTo>
                    <a:cubicBezTo>
                      <a:pt x="12727" y="91"/>
                      <a:pt x="12347" y="30"/>
                      <a:pt x="11989" y="30"/>
                    </a:cubicBezTo>
                    <a:cubicBezTo>
                      <a:pt x="11465" y="30"/>
                      <a:pt x="10989" y="161"/>
                      <a:pt x="10606" y="420"/>
                    </a:cubicBezTo>
                    <a:cubicBezTo>
                      <a:pt x="10589" y="433"/>
                      <a:pt x="10573" y="445"/>
                      <a:pt x="10556" y="457"/>
                    </a:cubicBezTo>
                    <a:cubicBezTo>
                      <a:pt x="10065" y="166"/>
                      <a:pt x="9527" y="0"/>
                      <a:pt x="9055" y="0"/>
                    </a:cubicBezTo>
                    <a:close/>
                    <a:moveTo>
                      <a:pt x="8600" y="11591"/>
                    </a:moveTo>
                    <a:cubicBezTo>
                      <a:pt x="8538" y="11591"/>
                      <a:pt x="8477" y="11613"/>
                      <a:pt x="8428" y="11656"/>
                    </a:cubicBezTo>
                    <a:cubicBezTo>
                      <a:pt x="8320" y="11751"/>
                      <a:pt x="8309" y="11915"/>
                      <a:pt x="8402" y="12024"/>
                    </a:cubicBezTo>
                    <a:cubicBezTo>
                      <a:pt x="8567" y="12211"/>
                      <a:pt x="8805" y="12322"/>
                      <a:pt x="9055" y="12322"/>
                    </a:cubicBezTo>
                    <a:cubicBezTo>
                      <a:pt x="9306" y="12322"/>
                      <a:pt x="9543" y="12211"/>
                      <a:pt x="9708" y="12024"/>
                    </a:cubicBezTo>
                    <a:cubicBezTo>
                      <a:pt x="9803" y="11915"/>
                      <a:pt x="9791" y="11751"/>
                      <a:pt x="9682" y="11656"/>
                    </a:cubicBezTo>
                    <a:cubicBezTo>
                      <a:pt x="9633" y="11613"/>
                      <a:pt x="9572" y="11591"/>
                      <a:pt x="9511" y="11591"/>
                    </a:cubicBezTo>
                    <a:cubicBezTo>
                      <a:pt x="9439" y="11591"/>
                      <a:pt x="9365" y="11622"/>
                      <a:pt x="9315" y="11681"/>
                    </a:cubicBezTo>
                    <a:cubicBezTo>
                      <a:pt x="9249" y="11755"/>
                      <a:pt x="9155" y="11800"/>
                      <a:pt x="9055" y="11800"/>
                    </a:cubicBezTo>
                    <a:cubicBezTo>
                      <a:pt x="8956" y="11800"/>
                      <a:pt x="8861" y="11755"/>
                      <a:pt x="8796" y="11681"/>
                    </a:cubicBezTo>
                    <a:cubicBezTo>
                      <a:pt x="8745" y="11622"/>
                      <a:pt x="8672" y="11591"/>
                      <a:pt x="8600" y="11591"/>
                    </a:cubicBezTo>
                    <a:close/>
                    <a:moveTo>
                      <a:pt x="10783" y="11292"/>
                    </a:moveTo>
                    <a:cubicBezTo>
                      <a:pt x="10640" y="11292"/>
                      <a:pt x="10524" y="11409"/>
                      <a:pt x="10524" y="11553"/>
                    </a:cubicBezTo>
                    <a:lnTo>
                      <a:pt x="10524" y="11840"/>
                    </a:lnTo>
                    <a:cubicBezTo>
                      <a:pt x="10524" y="11984"/>
                      <a:pt x="10640" y="12101"/>
                      <a:pt x="10783" y="12101"/>
                    </a:cubicBezTo>
                    <a:cubicBezTo>
                      <a:pt x="10928" y="12101"/>
                      <a:pt x="11044" y="11984"/>
                      <a:pt x="11044" y="11840"/>
                    </a:cubicBezTo>
                    <a:lnTo>
                      <a:pt x="11044" y="11553"/>
                    </a:lnTo>
                    <a:cubicBezTo>
                      <a:pt x="11044" y="11409"/>
                      <a:pt x="10928" y="11292"/>
                      <a:pt x="10783" y="11292"/>
                    </a:cubicBezTo>
                    <a:close/>
                    <a:moveTo>
                      <a:pt x="7325" y="11292"/>
                    </a:moveTo>
                    <a:cubicBezTo>
                      <a:pt x="7182" y="11292"/>
                      <a:pt x="7065" y="11409"/>
                      <a:pt x="7065" y="11553"/>
                    </a:cubicBezTo>
                    <a:lnTo>
                      <a:pt x="7065" y="11840"/>
                    </a:lnTo>
                    <a:cubicBezTo>
                      <a:pt x="7065" y="11984"/>
                      <a:pt x="7182" y="12101"/>
                      <a:pt x="7325" y="12101"/>
                    </a:cubicBezTo>
                    <a:cubicBezTo>
                      <a:pt x="7470" y="12101"/>
                      <a:pt x="7588" y="11984"/>
                      <a:pt x="7588" y="11840"/>
                    </a:cubicBezTo>
                    <a:lnTo>
                      <a:pt x="7588" y="11553"/>
                    </a:lnTo>
                    <a:cubicBezTo>
                      <a:pt x="7588" y="11409"/>
                      <a:pt x="7470" y="11292"/>
                      <a:pt x="7325" y="11292"/>
                    </a:cubicBezTo>
                    <a:close/>
                    <a:moveTo>
                      <a:pt x="12993" y="9057"/>
                    </a:moveTo>
                    <a:cubicBezTo>
                      <a:pt x="13499" y="9515"/>
                      <a:pt x="14036" y="10095"/>
                      <a:pt x="14399" y="10921"/>
                    </a:cubicBezTo>
                    <a:cubicBezTo>
                      <a:pt x="14494" y="11136"/>
                      <a:pt x="14394" y="11386"/>
                      <a:pt x="14180" y="11481"/>
                    </a:cubicBezTo>
                    <a:cubicBezTo>
                      <a:pt x="14137" y="11500"/>
                      <a:pt x="14091" y="11510"/>
                      <a:pt x="14044" y="11515"/>
                    </a:cubicBezTo>
                    <a:cubicBezTo>
                      <a:pt x="14032" y="11516"/>
                      <a:pt x="14021" y="11516"/>
                      <a:pt x="14009" y="11516"/>
                    </a:cubicBezTo>
                    <a:cubicBezTo>
                      <a:pt x="13843" y="11516"/>
                      <a:pt x="13689" y="11417"/>
                      <a:pt x="13621" y="11262"/>
                    </a:cubicBezTo>
                    <a:cubicBezTo>
                      <a:pt x="13417" y="10798"/>
                      <a:pt x="13126" y="10381"/>
                      <a:pt x="12709" y="9959"/>
                    </a:cubicBezTo>
                    <a:cubicBezTo>
                      <a:pt x="12774" y="9699"/>
                      <a:pt x="12798" y="9451"/>
                      <a:pt x="12778" y="9214"/>
                    </a:cubicBezTo>
                    <a:cubicBezTo>
                      <a:pt x="12846" y="9165"/>
                      <a:pt x="12917" y="9112"/>
                      <a:pt x="12993" y="9057"/>
                    </a:cubicBezTo>
                    <a:close/>
                    <a:moveTo>
                      <a:pt x="5117" y="9057"/>
                    </a:moveTo>
                    <a:cubicBezTo>
                      <a:pt x="5194" y="9112"/>
                      <a:pt x="5265" y="9165"/>
                      <a:pt x="5332" y="9214"/>
                    </a:cubicBezTo>
                    <a:cubicBezTo>
                      <a:pt x="5314" y="9451"/>
                      <a:pt x="5336" y="9699"/>
                      <a:pt x="5401" y="9959"/>
                    </a:cubicBezTo>
                    <a:cubicBezTo>
                      <a:pt x="4985" y="10381"/>
                      <a:pt x="4693" y="10798"/>
                      <a:pt x="4488" y="11262"/>
                    </a:cubicBezTo>
                    <a:cubicBezTo>
                      <a:pt x="4420" y="11417"/>
                      <a:pt x="4267" y="11516"/>
                      <a:pt x="4101" y="11516"/>
                    </a:cubicBezTo>
                    <a:cubicBezTo>
                      <a:pt x="4089" y="11516"/>
                      <a:pt x="4078" y="11516"/>
                      <a:pt x="4066" y="11515"/>
                    </a:cubicBezTo>
                    <a:cubicBezTo>
                      <a:pt x="4019" y="11510"/>
                      <a:pt x="3973" y="11500"/>
                      <a:pt x="3930" y="11481"/>
                    </a:cubicBezTo>
                    <a:cubicBezTo>
                      <a:pt x="3716" y="11386"/>
                      <a:pt x="3618" y="11136"/>
                      <a:pt x="3711" y="10921"/>
                    </a:cubicBezTo>
                    <a:cubicBezTo>
                      <a:pt x="4076" y="10095"/>
                      <a:pt x="4613" y="9515"/>
                      <a:pt x="5117" y="9057"/>
                    </a:cubicBezTo>
                    <a:close/>
                    <a:moveTo>
                      <a:pt x="12259" y="9270"/>
                    </a:moveTo>
                    <a:lnTo>
                      <a:pt x="12259" y="9270"/>
                    </a:lnTo>
                    <a:cubicBezTo>
                      <a:pt x="12276" y="9534"/>
                      <a:pt x="12226" y="9821"/>
                      <a:pt x="12108" y="10133"/>
                    </a:cubicBezTo>
                    <a:cubicBezTo>
                      <a:pt x="12003" y="9998"/>
                      <a:pt x="11881" y="9873"/>
                      <a:pt x="11744" y="9759"/>
                    </a:cubicBezTo>
                    <a:cubicBezTo>
                      <a:pt x="11857" y="9674"/>
                      <a:pt x="11967" y="9582"/>
                      <a:pt x="12072" y="9478"/>
                    </a:cubicBezTo>
                    <a:cubicBezTo>
                      <a:pt x="12137" y="9411"/>
                      <a:pt x="12202" y="9341"/>
                      <a:pt x="12259" y="9270"/>
                    </a:cubicBezTo>
                    <a:close/>
                    <a:moveTo>
                      <a:pt x="5851" y="9270"/>
                    </a:moveTo>
                    <a:lnTo>
                      <a:pt x="5851" y="9270"/>
                    </a:lnTo>
                    <a:cubicBezTo>
                      <a:pt x="5911" y="9341"/>
                      <a:pt x="5973" y="9411"/>
                      <a:pt x="6040" y="9478"/>
                    </a:cubicBezTo>
                    <a:cubicBezTo>
                      <a:pt x="6144" y="9582"/>
                      <a:pt x="6254" y="9674"/>
                      <a:pt x="6368" y="9759"/>
                    </a:cubicBezTo>
                    <a:cubicBezTo>
                      <a:pt x="6228" y="9873"/>
                      <a:pt x="6107" y="9998"/>
                      <a:pt x="6002" y="10133"/>
                    </a:cubicBezTo>
                    <a:cubicBezTo>
                      <a:pt x="5886" y="9821"/>
                      <a:pt x="5835" y="9534"/>
                      <a:pt x="5851" y="9270"/>
                    </a:cubicBezTo>
                    <a:close/>
                    <a:moveTo>
                      <a:pt x="12446" y="7574"/>
                    </a:moveTo>
                    <a:cubicBezTo>
                      <a:pt x="12452" y="7574"/>
                      <a:pt x="12464" y="7576"/>
                      <a:pt x="12472" y="7586"/>
                    </a:cubicBezTo>
                    <a:cubicBezTo>
                      <a:pt x="12487" y="7601"/>
                      <a:pt x="12483" y="7617"/>
                      <a:pt x="12482" y="7623"/>
                    </a:cubicBezTo>
                    <a:cubicBezTo>
                      <a:pt x="12419" y="7878"/>
                      <a:pt x="12316" y="8196"/>
                      <a:pt x="12145" y="8510"/>
                    </a:cubicBezTo>
                    <a:cubicBezTo>
                      <a:pt x="12139" y="8519"/>
                      <a:pt x="12134" y="8528"/>
                      <a:pt x="12129" y="8536"/>
                    </a:cubicBezTo>
                    <a:cubicBezTo>
                      <a:pt x="12017" y="8736"/>
                      <a:pt x="11877" y="8933"/>
                      <a:pt x="11703" y="9109"/>
                    </a:cubicBezTo>
                    <a:cubicBezTo>
                      <a:pt x="11536" y="9274"/>
                      <a:pt x="11350" y="9410"/>
                      <a:pt x="11162" y="9518"/>
                    </a:cubicBezTo>
                    <a:cubicBezTo>
                      <a:pt x="11153" y="9522"/>
                      <a:pt x="11145" y="9527"/>
                      <a:pt x="11139" y="9532"/>
                    </a:cubicBezTo>
                    <a:cubicBezTo>
                      <a:pt x="10814" y="9715"/>
                      <a:pt x="10481" y="9825"/>
                      <a:pt x="10216" y="9888"/>
                    </a:cubicBezTo>
                    <a:cubicBezTo>
                      <a:pt x="10215" y="9888"/>
                      <a:pt x="10211" y="9889"/>
                      <a:pt x="10207" y="9889"/>
                    </a:cubicBezTo>
                    <a:cubicBezTo>
                      <a:pt x="10200" y="9889"/>
                      <a:pt x="10189" y="9887"/>
                      <a:pt x="10179" y="9877"/>
                    </a:cubicBezTo>
                    <a:cubicBezTo>
                      <a:pt x="10164" y="9863"/>
                      <a:pt x="10167" y="9845"/>
                      <a:pt x="10170" y="9841"/>
                    </a:cubicBezTo>
                    <a:cubicBezTo>
                      <a:pt x="10201" y="9710"/>
                      <a:pt x="10244" y="9560"/>
                      <a:pt x="10302" y="9405"/>
                    </a:cubicBezTo>
                    <a:cubicBezTo>
                      <a:pt x="10304" y="9398"/>
                      <a:pt x="10308" y="9392"/>
                      <a:pt x="10310" y="9386"/>
                    </a:cubicBezTo>
                    <a:cubicBezTo>
                      <a:pt x="10439" y="9043"/>
                      <a:pt x="10639" y="8666"/>
                      <a:pt x="10949" y="8356"/>
                    </a:cubicBezTo>
                    <a:cubicBezTo>
                      <a:pt x="11125" y="8180"/>
                      <a:pt x="11320" y="8041"/>
                      <a:pt x="11518" y="7928"/>
                    </a:cubicBezTo>
                    <a:cubicBezTo>
                      <a:pt x="11524" y="7926"/>
                      <a:pt x="11528" y="7924"/>
                      <a:pt x="11534" y="7920"/>
                    </a:cubicBezTo>
                    <a:cubicBezTo>
                      <a:pt x="11851" y="7745"/>
                      <a:pt x="12175" y="7639"/>
                      <a:pt x="12434" y="7576"/>
                    </a:cubicBezTo>
                    <a:cubicBezTo>
                      <a:pt x="12436" y="7574"/>
                      <a:pt x="12441" y="7574"/>
                      <a:pt x="12446" y="7574"/>
                    </a:cubicBezTo>
                    <a:close/>
                    <a:moveTo>
                      <a:pt x="5666" y="7574"/>
                    </a:moveTo>
                    <a:cubicBezTo>
                      <a:pt x="5669" y="7574"/>
                      <a:pt x="5674" y="7574"/>
                      <a:pt x="5675" y="7576"/>
                    </a:cubicBezTo>
                    <a:cubicBezTo>
                      <a:pt x="5935" y="7639"/>
                      <a:pt x="6258" y="7745"/>
                      <a:pt x="6577" y="7920"/>
                    </a:cubicBezTo>
                    <a:cubicBezTo>
                      <a:pt x="6584" y="7925"/>
                      <a:pt x="6592" y="7928"/>
                      <a:pt x="6599" y="7932"/>
                    </a:cubicBezTo>
                    <a:cubicBezTo>
                      <a:pt x="6796" y="8043"/>
                      <a:pt x="6990" y="8182"/>
                      <a:pt x="7161" y="8356"/>
                    </a:cubicBezTo>
                    <a:cubicBezTo>
                      <a:pt x="7473" y="8666"/>
                      <a:pt x="7673" y="9043"/>
                      <a:pt x="7801" y="9387"/>
                    </a:cubicBezTo>
                    <a:cubicBezTo>
                      <a:pt x="7804" y="9394"/>
                      <a:pt x="7806" y="9398"/>
                      <a:pt x="7809" y="9405"/>
                    </a:cubicBezTo>
                    <a:cubicBezTo>
                      <a:pt x="7866" y="9560"/>
                      <a:pt x="7909" y="9710"/>
                      <a:pt x="7941" y="9841"/>
                    </a:cubicBezTo>
                    <a:cubicBezTo>
                      <a:pt x="7943" y="9845"/>
                      <a:pt x="7946" y="9863"/>
                      <a:pt x="7930" y="9877"/>
                    </a:cubicBezTo>
                    <a:cubicBezTo>
                      <a:pt x="7922" y="9887"/>
                      <a:pt x="7912" y="9889"/>
                      <a:pt x="7904" y="9889"/>
                    </a:cubicBezTo>
                    <a:cubicBezTo>
                      <a:pt x="7900" y="9889"/>
                      <a:pt x="7895" y="9888"/>
                      <a:pt x="7894" y="9888"/>
                    </a:cubicBezTo>
                    <a:cubicBezTo>
                      <a:pt x="7630" y="9825"/>
                      <a:pt x="7297" y="9715"/>
                      <a:pt x="6973" y="9532"/>
                    </a:cubicBezTo>
                    <a:cubicBezTo>
                      <a:pt x="6965" y="9527"/>
                      <a:pt x="6958" y="9522"/>
                      <a:pt x="6950" y="9518"/>
                    </a:cubicBezTo>
                    <a:cubicBezTo>
                      <a:pt x="6760" y="9410"/>
                      <a:pt x="6575" y="9274"/>
                      <a:pt x="6408" y="9109"/>
                    </a:cubicBezTo>
                    <a:cubicBezTo>
                      <a:pt x="6233" y="8933"/>
                      <a:pt x="6094" y="8736"/>
                      <a:pt x="5981" y="8536"/>
                    </a:cubicBezTo>
                    <a:cubicBezTo>
                      <a:pt x="5976" y="8528"/>
                      <a:pt x="5972" y="8519"/>
                      <a:pt x="5966" y="8510"/>
                    </a:cubicBezTo>
                    <a:cubicBezTo>
                      <a:pt x="5794" y="8196"/>
                      <a:pt x="5690" y="7878"/>
                      <a:pt x="5629" y="7623"/>
                    </a:cubicBezTo>
                    <a:cubicBezTo>
                      <a:pt x="5628" y="7617"/>
                      <a:pt x="5624" y="7601"/>
                      <a:pt x="5638" y="7586"/>
                    </a:cubicBezTo>
                    <a:cubicBezTo>
                      <a:pt x="5649" y="7576"/>
                      <a:pt x="5658" y="7574"/>
                      <a:pt x="5666" y="7574"/>
                    </a:cubicBezTo>
                    <a:close/>
                    <a:moveTo>
                      <a:pt x="9055" y="7439"/>
                    </a:moveTo>
                    <a:cubicBezTo>
                      <a:pt x="9704" y="7439"/>
                      <a:pt x="10336" y="7549"/>
                      <a:pt x="10858" y="7743"/>
                    </a:cubicBezTo>
                    <a:cubicBezTo>
                      <a:pt x="10763" y="7817"/>
                      <a:pt x="10670" y="7896"/>
                      <a:pt x="10581" y="7986"/>
                    </a:cubicBezTo>
                    <a:cubicBezTo>
                      <a:pt x="10267" y="8300"/>
                      <a:pt x="10049" y="8665"/>
                      <a:pt x="9899" y="9011"/>
                    </a:cubicBezTo>
                    <a:cubicBezTo>
                      <a:pt x="9628" y="8972"/>
                      <a:pt x="9347" y="8952"/>
                      <a:pt x="9055" y="8952"/>
                    </a:cubicBezTo>
                    <a:cubicBezTo>
                      <a:pt x="8764" y="8952"/>
                      <a:pt x="8483" y="8972"/>
                      <a:pt x="8213" y="9011"/>
                    </a:cubicBezTo>
                    <a:cubicBezTo>
                      <a:pt x="8061" y="8665"/>
                      <a:pt x="7844" y="8300"/>
                      <a:pt x="7530" y="7986"/>
                    </a:cubicBezTo>
                    <a:cubicBezTo>
                      <a:pt x="7440" y="7896"/>
                      <a:pt x="7348" y="7817"/>
                      <a:pt x="7251" y="7743"/>
                    </a:cubicBezTo>
                    <a:cubicBezTo>
                      <a:pt x="7774" y="7549"/>
                      <a:pt x="8407" y="7439"/>
                      <a:pt x="9055" y="7439"/>
                    </a:cubicBezTo>
                    <a:close/>
                    <a:moveTo>
                      <a:pt x="4505" y="1924"/>
                    </a:moveTo>
                    <a:cubicBezTo>
                      <a:pt x="4781" y="1924"/>
                      <a:pt x="5024" y="1955"/>
                      <a:pt x="5213" y="2003"/>
                    </a:cubicBezTo>
                    <a:cubicBezTo>
                      <a:pt x="5698" y="2124"/>
                      <a:pt x="6177" y="2640"/>
                      <a:pt x="6530" y="3420"/>
                    </a:cubicBezTo>
                    <a:cubicBezTo>
                      <a:pt x="6958" y="4366"/>
                      <a:pt x="7194" y="5670"/>
                      <a:pt x="7219" y="7200"/>
                    </a:cubicBezTo>
                    <a:cubicBezTo>
                      <a:pt x="7042" y="7260"/>
                      <a:pt x="6874" y="7327"/>
                      <a:pt x="6715" y="7403"/>
                    </a:cubicBezTo>
                    <a:cubicBezTo>
                      <a:pt x="6387" y="7238"/>
                      <a:pt x="6063" y="7133"/>
                      <a:pt x="5798" y="7069"/>
                    </a:cubicBezTo>
                    <a:cubicBezTo>
                      <a:pt x="5753" y="7058"/>
                      <a:pt x="5709" y="7053"/>
                      <a:pt x="5664" y="7053"/>
                    </a:cubicBezTo>
                    <a:cubicBezTo>
                      <a:pt x="5518" y="7053"/>
                      <a:pt x="5376" y="7110"/>
                      <a:pt x="5271" y="7217"/>
                    </a:cubicBezTo>
                    <a:cubicBezTo>
                      <a:pt x="5131" y="7356"/>
                      <a:pt x="5075" y="7553"/>
                      <a:pt x="5122" y="7745"/>
                    </a:cubicBezTo>
                    <a:cubicBezTo>
                      <a:pt x="5186" y="8008"/>
                      <a:pt x="5288" y="8331"/>
                      <a:pt x="5455" y="8657"/>
                    </a:cubicBezTo>
                    <a:cubicBezTo>
                      <a:pt x="4331" y="7831"/>
                      <a:pt x="2251" y="6303"/>
                      <a:pt x="1021" y="5401"/>
                    </a:cubicBezTo>
                    <a:cubicBezTo>
                      <a:pt x="689" y="5157"/>
                      <a:pt x="582" y="4716"/>
                      <a:pt x="767" y="4353"/>
                    </a:cubicBezTo>
                    <a:cubicBezTo>
                      <a:pt x="1298" y="3316"/>
                      <a:pt x="2094" y="2567"/>
                      <a:pt x="3073" y="2192"/>
                    </a:cubicBezTo>
                    <a:cubicBezTo>
                      <a:pt x="3584" y="1996"/>
                      <a:pt x="4084" y="1924"/>
                      <a:pt x="4505" y="1924"/>
                    </a:cubicBezTo>
                    <a:close/>
                    <a:moveTo>
                      <a:pt x="11989" y="551"/>
                    </a:moveTo>
                    <a:cubicBezTo>
                      <a:pt x="12292" y="551"/>
                      <a:pt x="12620" y="605"/>
                      <a:pt x="12954" y="711"/>
                    </a:cubicBezTo>
                    <a:cubicBezTo>
                      <a:pt x="13423" y="864"/>
                      <a:pt x="13831" y="1121"/>
                      <a:pt x="14123" y="1434"/>
                    </a:cubicBezTo>
                    <a:cubicBezTo>
                      <a:pt x="13941" y="1412"/>
                      <a:pt x="13768" y="1403"/>
                      <a:pt x="13601" y="1403"/>
                    </a:cubicBezTo>
                    <a:cubicBezTo>
                      <a:pt x="13285" y="1403"/>
                      <a:pt x="13001" y="1439"/>
                      <a:pt x="12769" y="1496"/>
                    </a:cubicBezTo>
                    <a:cubicBezTo>
                      <a:pt x="11705" y="1764"/>
                      <a:pt x="10459" y="3382"/>
                      <a:pt x="10373" y="7058"/>
                    </a:cubicBezTo>
                    <a:cubicBezTo>
                      <a:pt x="10320" y="7046"/>
                      <a:pt x="10267" y="7035"/>
                      <a:pt x="10213" y="7025"/>
                    </a:cubicBezTo>
                    <a:cubicBezTo>
                      <a:pt x="10089" y="5409"/>
                      <a:pt x="10040" y="4112"/>
                      <a:pt x="10148" y="2420"/>
                    </a:cubicBezTo>
                    <a:cubicBezTo>
                      <a:pt x="10195" y="1687"/>
                      <a:pt x="10448" y="1160"/>
                      <a:pt x="10901" y="853"/>
                    </a:cubicBezTo>
                    <a:cubicBezTo>
                      <a:pt x="11195" y="652"/>
                      <a:pt x="11571" y="551"/>
                      <a:pt x="11989" y="551"/>
                    </a:cubicBezTo>
                    <a:close/>
                    <a:moveTo>
                      <a:pt x="6121" y="551"/>
                    </a:moveTo>
                    <a:cubicBezTo>
                      <a:pt x="6539" y="551"/>
                      <a:pt x="6915" y="652"/>
                      <a:pt x="7209" y="853"/>
                    </a:cubicBezTo>
                    <a:cubicBezTo>
                      <a:pt x="7662" y="1160"/>
                      <a:pt x="7916" y="1687"/>
                      <a:pt x="7962" y="2420"/>
                    </a:cubicBezTo>
                    <a:cubicBezTo>
                      <a:pt x="8070" y="4112"/>
                      <a:pt x="8023" y="5409"/>
                      <a:pt x="7898" y="7025"/>
                    </a:cubicBezTo>
                    <a:cubicBezTo>
                      <a:pt x="7844" y="7035"/>
                      <a:pt x="7790" y="7046"/>
                      <a:pt x="7738" y="7058"/>
                    </a:cubicBezTo>
                    <a:cubicBezTo>
                      <a:pt x="7652" y="3382"/>
                      <a:pt x="6406" y="1764"/>
                      <a:pt x="5340" y="1496"/>
                    </a:cubicBezTo>
                    <a:cubicBezTo>
                      <a:pt x="5094" y="1435"/>
                      <a:pt x="4809" y="1400"/>
                      <a:pt x="4500" y="1400"/>
                    </a:cubicBezTo>
                    <a:cubicBezTo>
                      <a:pt x="4336" y="1400"/>
                      <a:pt x="4166" y="1410"/>
                      <a:pt x="3991" y="1431"/>
                    </a:cubicBezTo>
                    <a:cubicBezTo>
                      <a:pt x="4282" y="1118"/>
                      <a:pt x="4689" y="864"/>
                      <a:pt x="5157" y="711"/>
                    </a:cubicBezTo>
                    <a:cubicBezTo>
                      <a:pt x="5491" y="605"/>
                      <a:pt x="5818" y="551"/>
                      <a:pt x="6121" y="551"/>
                    </a:cubicBezTo>
                    <a:close/>
                    <a:moveTo>
                      <a:pt x="9055" y="522"/>
                    </a:moveTo>
                    <a:cubicBezTo>
                      <a:pt x="9397" y="522"/>
                      <a:pt x="9789" y="633"/>
                      <a:pt x="10163" y="834"/>
                    </a:cubicBezTo>
                    <a:cubicBezTo>
                      <a:pt x="9782" y="1316"/>
                      <a:pt x="9657" y="1917"/>
                      <a:pt x="9627" y="2387"/>
                    </a:cubicBezTo>
                    <a:cubicBezTo>
                      <a:pt x="9520" y="4068"/>
                      <a:pt x="9564" y="5363"/>
                      <a:pt x="9684" y="6949"/>
                    </a:cubicBezTo>
                    <a:cubicBezTo>
                      <a:pt x="9478" y="6930"/>
                      <a:pt x="9268" y="6919"/>
                      <a:pt x="9055" y="6919"/>
                    </a:cubicBezTo>
                    <a:cubicBezTo>
                      <a:pt x="8841" y="6919"/>
                      <a:pt x="8632" y="6930"/>
                      <a:pt x="8426" y="6949"/>
                    </a:cubicBezTo>
                    <a:cubicBezTo>
                      <a:pt x="8547" y="5363"/>
                      <a:pt x="8590" y="4068"/>
                      <a:pt x="8483" y="2387"/>
                    </a:cubicBezTo>
                    <a:cubicBezTo>
                      <a:pt x="8453" y="1917"/>
                      <a:pt x="8328" y="1316"/>
                      <a:pt x="7946" y="834"/>
                    </a:cubicBezTo>
                    <a:cubicBezTo>
                      <a:pt x="8321" y="633"/>
                      <a:pt x="8714" y="522"/>
                      <a:pt x="9055" y="5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55F57351-3B26-CCF6-E3AB-255123C25C3D}"/>
              </a:ext>
            </a:extLst>
          </p:cNvPr>
          <p:cNvSpPr/>
          <p:nvPr/>
        </p:nvSpPr>
        <p:spPr>
          <a:xfrm>
            <a:off x="3277766" y="1119116"/>
            <a:ext cx="392359" cy="393521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DF3A3782-1244-8D5D-6A3B-7BF6B86B9313}"/>
              </a:ext>
            </a:extLst>
          </p:cNvPr>
          <p:cNvSpPr/>
          <p:nvPr/>
        </p:nvSpPr>
        <p:spPr>
          <a:xfrm>
            <a:off x="2648705" y="1172014"/>
            <a:ext cx="392359" cy="28771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1F4EAA07-5970-7C2E-078F-3EDAE0244D69}"/>
              </a:ext>
            </a:extLst>
          </p:cNvPr>
          <p:cNvSpPr/>
          <p:nvPr/>
        </p:nvSpPr>
        <p:spPr>
          <a:xfrm>
            <a:off x="3279329" y="3390156"/>
            <a:ext cx="234854" cy="5309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B63B84-2D70-28E3-CA42-66F6B6FC572E}"/>
              </a:ext>
            </a:extLst>
          </p:cNvPr>
          <p:cNvSpPr/>
          <p:nvPr/>
        </p:nvSpPr>
        <p:spPr>
          <a:xfrm rot="18900010">
            <a:off x="5883015" y="2740924"/>
            <a:ext cx="169246" cy="377052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ED32B1DE-E7DE-0CB0-1135-1AC7140BBFF1}"/>
              </a:ext>
            </a:extLst>
          </p:cNvPr>
          <p:cNvSpPr/>
          <p:nvPr/>
        </p:nvSpPr>
        <p:spPr>
          <a:xfrm flipH="1">
            <a:off x="2643986" y="3481432"/>
            <a:ext cx="348368" cy="348368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D62B169-D92E-0396-03ED-91AC5EAB05BC}"/>
              </a:ext>
            </a:extLst>
          </p:cNvPr>
          <p:cNvSpPr/>
          <p:nvPr/>
        </p:nvSpPr>
        <p:spPr>
          <a:xfrm>
            <a:off x="4502769" y="2731880"/>
            <a:ext cx="345588" cy="340037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6BD246A6-2437-B256-1B8C-03AE0AFF2146}"/>
              </a:ext>
            </a:extLst>
          </p:cNvPr>
          <p:cNvSpPr/>
          <p:nvPr/>
        </p:nvSpPr>
        <p:spPr>
          <a:xfrm>
            <a:off x="6991492" y="2700434"/>
            <a:ext cx="348368" cy="34735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331B0BB-77D1-1D83-FEFF-3A8508D042AF}"/>
              </a:ext>
            </a:extLst>
          </p:cNvPr>
          <p:cNvSpPr/>
          <p:nvPr/>
        </p:nvSpPr>
        <p:spPr>
          <a:xfrm>
            <a:off x="3906837" y="1139041"/>
            <a:ext cx="353671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6B6A36CF-1A7C-B675-BAAA-767C446FF8E4}"/>
              </a:ext>
            </a:extLst>
          </p:cNvPr>
          <p:cNvSpPr/>
          <p:nvPr/>
        </p:nvSpPr>
        <p:spPr>
          <a:xfrm rot="5400013">
            <a:off x="4496981" y="1139042"/>
            <a:ext cx="354147" cy="35367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0C2D068E-D476-CC5D-4FBB-314495FBC0A2}"/>
              </a:ext>
            </a:extLst>
          </p:cNvPr>
          <p:cNvSpPr/>
          <p:nvPr/>
        </p:nvSpPr>
        <p:spPr>
          <a:xfrm>
            <a:off x="3801169" y="3464240"/>
            <a:ext cx="384889" cy="382758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D53D9CB7-0D24-E245-A9CF-E41CAE85ABB1}"/>
              </a:ext>
            </a:extLst>
          </p:cNvPr>
          <p:cNvSpPr/>
          <p:nvPr/>
        </p:nvSpPr>
        <p:spPr>
          <a:xfrm rot="16200004">
            <a:off x="5087729" y="1102958"/>
            <a:ext cx="425552" cy="425826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A6C82479-12E6-BEAA-4304-BA2534F55B33}"/>
              </a:ext>
            </a:extLst>
          </p:cNvPr>
          <p:cNvSpPr/>
          <p:nvPr/>
        </p:nvSpPr>
        <p:spPr>
          <a:xfrm>
            <a:off x="5750130" y="1068230"/>
            <a:ext cx="354979" cy="495293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E2F28BDC-4BC6-AC2C-ABF9-D314634D6F2F}"/>
              </a:ext>
            </a:extLst>
          </p:cNvPr>
          <p:cNvSpPr/>
          <p:nvPr/>
        </p:nvSpPr>
        <p:spPr>
          <a:xfrm>
            <a:off x="4473024" y="3450718"/>
            <a:ext cx="289343" cy="409797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077DBA20-D173-9F13-D3EB-08E88A754D60}"/>
              </a:ext>
            </a:extLst>
          </p:cNvPr>
          <p:cNvSpPr/>
          <p:nvPr/>
        </p:nvSpPr>
        <p:spPr>
          <a:xfrm rot="20700014">
            <a:off x="3296859" y="2725664"/>
            <a:ext cx="411507" cy="352492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9B72C610-8019-6128-76F3-C10142368743}"/>
              </a:ext>
            </a:extLst>
          </p:cNvPr>
          <p:cNvSpPr/>
          <p:nvPr/>
        </p:nvSpPr>
        <p:spPr>
          <a:xfrm>
            <a:off x="1994597" y="2658939"/>
            <a:ext cx="395505" cy="37022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D3ED1EF4-D9E9-7CB2-5D17-8BB2A419007A}"/>
              </a:ext>
            </a:extLst>
          </p:cNvPr>
          <p:cNvSpPr/>
          <p:nvPr/>
        </p:nvSpPr>
        <p:spPr>
          <a:xfrm>
            <a:off x="1975897" y="3460071"/>
            <a:ext cx="381112" cy="381112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7347C39D-3D58-8613-2BE5-21E287167271}"/>
              </a:ext>
            </a:extLst>
          </p:cNvPr>
          <p:cNvSpPr/>
          <p:nvPr/>
        </p:nvSpPr>
        <p:spPr>
          <a:xfrm rot="18805987">
            <a:off x="6288741" y="1154518"/>
            <a:ext cx="413884" cy="409568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3EEF69BB-BD96-8EB4-614C-078CF62EEC69}"/>
              </a:ext>
            </a:extLst>
          </p:cNvPr>
          <p:cNvSpPr/>
          <p:nvPr/>
        </p:nvSpPr>
        <p:spPr>
          <a:xfrm>
            <a:off x="6893330" y="1154568"/>
            <a:ext cx="408435" cy="410291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E3E6478A-2C64-8C1C-47CB-AE2DBB2F1B87}"/>
              </a:ext>
            </a:extLst>
          </p:cNvPr>
          <p:cNvSpPr/>
          <p:nvPr/>
        </p:nvSpPr>
        <p:spPr>
          <a:xfrm>
            <a:off x="5716325" y="3433518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9AADC55A-9695-8DFF-5F50-FC5639181657}"/>
              </a:ext>
            </a:extLst>
          </p:cNvPr>
          <p:cNvSpPr/>
          <p:nvPr/>
        </p:nvSpPr>
        <p:spPr>
          <a:xfrm>
            <a:off x="5060042" y="3433518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4C9CBC82-1B90-AA78-61F3-1E35F7443475}"/>
              </a:ext>
            </a:extLst>
          </p:cNvPr>
          <p:cNvSpPr/>
          <p:nvPr/>
        </p:nvSpPr>
        <p:spPr>
          <a:xfrm>
            <a:off x="6372599" y="3433518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AAE9E6D8-824A-DBA3-FB32-C7F054158939}"/>
              </a:ext>
            </a:extLst>
          </p:cNvPr>
          <p:cNvSpPr/>
          <p:nvPr/>
        </p:nvSpPr>
        <p:spPr>
          <a:xfrm>
            <a:off x="7028882" y="3433518"/>
            <a:ext cx="358609" cy="42699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356012A9-2939-BA2E-AD72-7C3F8930AAAD}"/>
              </a:ext>
            </a:extLst>
          </p:cNvPr>
          <p:cNvSpPr/>
          <p:nvPr/>
        </p:nvSpPr>
        <p:spPr>
          <a:xfrm>
            <a:off x="1957108" y="1109084"/>
            <a:ext cx="453185" cy="462357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EB7830EF-822E-4248-80D2-7597F4D2DDF2}"/>
              </a:ext>
            </a:extLst>
          </p:cNvPr>
          <p:cNvGrpSpPr/>
          <p:nvPr/>
        </p:nvGrpSpPr>
        <p:grpSpPr>
          <a:xfrm>
            <a:off x="5719570" y="4064929"/>
            <a:ext cx="303114" cy="420175"/>
            <a:chOff x="7025856" y="4064928"/>
            <a:chExt cx="303114" cy="420175"/>
          </a:xfrm>
          <a:solidFill>
            <a:schemeClr val="tx1"/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B0C98D5D-B9B5-AB86-C8D9-433FAC9F86FE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C519F471-7C1E-508B-943F-49BC673D7CC5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67839475-547A-52B3-BE29-947CD16FEA6D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2A5E7A4A-4E8F-6F78-4FF3-A05A734EB80A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882266A2-2D5C-EEBE-74A2-659212663645}"/>
              </a:ext>
            </a:extLst>
          </p:cNvPr>
          <p:cNvGrpSpPr/>
          <p:nvPr/>
        </p:nvGrpSpPr>
        <p:grpSpPr>
          <a:xfrm>
            <a:off x="1929062" y="1800674"/>
            <a:ext cx="483150" cy="480763"/>
            <a:chOff x="3235348" y="1800673"/>
            <a:chExt cx="483150" cy="480763"/>
          </a:xfrm>
          <a:solidFill>
            <a:schemeClr val="tx1"/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64264571-B5C8-9038-2AF2-5AD010B3C23F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8F08C7E6-A63A-50F2-D985-BE4095E79813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67D9E118-4C67-4D24-9B85-58BF1A3E9ADB}"/>
              </a:ext>
            </a:extLst>
          </p:cNvPr>
          <p:cNvGrpSpPr/>
          <p:nvPr/>
        </p:nvGrpSpPr>
        <p:grpSpPr>
          <a:xfrm>
            <a:off x="1993628" y="4214195"/>
            <a:ext cx="371547" cy="331551"/>
            <a:chOff x="3299914" y="4214195"/>
            <a:chExt cx="371547" cy="331551"/>
          </a:xfrm>
          <a:solidFill>
            <a:schemeClr val="tx1"/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B03D4E62-C78F-700B-5F41-EB3FE93974A6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4C2E1177-8028-134F-0F16-3C5B51DF8495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482C768E-9381-0572-0DD4-B8CEC4E31802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1102D96B-CF9F-D61F-91BE-54F5127964A2}"/>
              </a:ext>
            </a:extLst>
          </p:cNvPr>
          <p:cNvGrpSpPr/>
          <p:nvPr/>
        </p:nvGrpSpPr>
        <p:grpSpPr>
          <a:xfrm>
            <a:off x="5018243" y="4126477"/>
            <a:ext cx="372408" cy="364370"/>
            <a:chOff x="6324529" y="4126476"/>
            <a:chExt cx="372408" cy="364370"/>
          </a:xfrm>
          <a:solidFill>
            <a:schemeClr val="tx1"/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6ABB2BFD-5F5E-87A6-3400-35E97B5DEF6F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569577F2-544C-F06E-92EF-D661037E049A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9EDB65C1-E2BE-BAEB-95BE-2FB5A0F08676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9F8BA5E7-FAA9-A95A-F88E-998D40C45D97}"/>
              </a:ext>
            </a:extLst>
          </p:cNvPr>
          <p:cNvGrpSpPr/>
          <p:nvPr/>
        </p:nvGrpSpPr>
        <p:grpSpPr>
          <a:xfrm>
            <a:off x="2657885" y="4157046"/>
            <a:ext cx="352263" cy="356771"/>
            <a:chOff x="3964170" y="4157045"/>
            <a:chExt cx="352263" cy="356771"/>
          </a:xfrm>
          <a:solidFill>
            <a:schemeClr val="tx1"/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58322650-754C-07BB-4E2E-157EC08C6F15}"/>
                </a:ext>
              </a:extLst>
            </p:cNvPr>
            <p:cNvSpPr/>
            <p:nvPr/>
          </p:nvSpPr>
          <p:spPr>
            <a:xfrm>
              <a:off x="3964170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067CBED4-9B13-17A7-0D4E-43A7E46E2436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902060B2-FDA1-32CC-62AD-9BEC2B65C72D}"/>
              </a:ext>
            </a:extLst>
          </p:cNvPr>
          <p:cNvGrpSpPr/>
          <p:nvPr/>
        </p:nvGrpSpPr>
        <p:grpSpPr>
          <a:xfrm>
            <a:off x="6359641" y="4173514"/>
            <a:ext cx="365202" cy="332677"/>
            <a:chOff x="7665927" y="4173513"/>
            <a:chExt cx="365202" cy="332677"/>
          </a:xfrm>
          <a:solidFill>
            <a:schemeClr val="tx1"/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4B358EB5-B5B0-CD5C-1026-061F84FD3A84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9DED4606-4A3D-BC12-4C29-2991FCFDD12C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EB5FB3A6-5D70-FC69-35BD-39C0F72E0249}"/>
                </a:ext>
              </a:extLst>
            </p:cNvPr>
            <p:cNvSpPr/>
            <p:nvPr/>
          </p:nvSpPr>
          <p:spPr>
            <a:xfrm>
              <a:off x="7985912" y="4292842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7D757EC4-17DB-92F5-E2E3-3BB2A09EFFDB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FA249E12-70BF-69AC-07E3-CF0C5721178D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C6F0F99F-4827-2579-0AF0-9F98B89265C6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F73CB8AF-B4D7-362D-4A5C-12893A445171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607CB2D9-5A50-6D6D-21A4-EB8020C595ED}"/>
              </a:ext>
            </a:extLst>
          </p:cNvPr>
          <p:cNvSpPr/>
          <p:nvPr/>
        </p:nvSpPr>
        <p:spPr>
          <a:xfrm>
            <a:off x="3251816" y="4157703"/>
            <a:ext cx="309167" cy="365202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64FC4CB9-1DE3-4C68-3C93-233E3AC9E456}"/>
              </a:ext>
            </a:extLst>
          </p:cNvPr>
          <p:cNvGrpSpPr/>
          <p:nvPr/>
        </p:nvGrpSpPr>
        <p:grpSpPr>
          <a:xfrm>
            <a:off x="7022664" y="4140815"/>
            <a:ext cx="357082" cy="363401"/>
            <a:chOff x="8328949" y="4140814"/>
            <a:chExt cx="357082" cy="363401"/>
          </a:xfrm>
          <a:solidFill>
            <a:schemeClr val="tx1"/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838CA5DE-7D7A-83E7-20C1-0B3D47D6C0BF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7B3E6DF9-D597-ED02-3097-814DDCBB3A4D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A375B594-31EF-2395-197D-4A08AD49C9B3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20CEC4A0-D205-C48A-2A21-AFBBAE3E9C96}"/>
              </a:ext>
            </a:extLst>
          </p:cNvPr>
          <p:cNvGrpSpPr/>
          <p:nvPr/>
        </p:nvGrpSpPr>
        <p:grpSpPr>
          <a:xfrm>
            <a:off x="3819968" y="4158600"/>
            <a:ext cx="365202" cy="363400"/>
            <a:chOff x="5126254" y="4158599"/>
            <a:chExt cx="365202" cy="363400"/>
          </a:xfrm>
          <a:solidFill>
            <a:schemeClr val="tx1"/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A40751EC-778B-811E-C734-CBDA4CCC0FBA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B5C197C1-9D20-4DA3-F75B-2EBE8A76D861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04C4EE7C-FD32-41B6-F821-D22CF4A11020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58B818AD-CC0C-873E-9D08-281531A5D53E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56AF32F7-445A-CAF9-F70E-C430C9DC8230}"/>
              </a:ext>
            </a:extLst>
          </p:cNvPr>
          <p:cNvGrpSpPr/>
          <p:nvPr/>
        </p:nvGrpSpPr>
        <p:grpSpPr>
          <a:xfrm>
            <a:off x="4426756" y="4193493"/>
            <a:ext cx="362504" cy="283866"/>
            <a:chOff x="5733041" y="4193493"/>
            <a:chExt cx="362504" cy="283866"/>
          </a:xfrm>
          <a:solidFill>
            <a:schemeClr val="tx1"/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85B87855-0BE9-A51D-9419-0D79C03660B7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8A83FFAC-E866-5758-376E-F6BC2205DE62}"/>
                </a:ext>
              </a:extLst>
            </p:cNvPr>
            <p:cNvSpPr/>
            <p:nvPr/>
          </p:nvSpPr>
          <p:spPr>
            <a:xfrm>
              <a:off x="5755654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9AEFB175-98A4-07D8-9681-D47FECC260EE}"/>
              </a:ext>
            </a:extLst>
          </p:cNvPr>
          <p:cNvGrpSpPr/>
          <p:nvPr/>
        </p:nvGrpSpPr>
        <p:grpSpPr>
          <a:xfrm>
            <a:off x="2617332" y="1891747"/>
            <a:ext cx="360502" cy="414716"/>
            <a:chOff x="3923617" y="1891747"/>
            <a:chExt cx="360502" cy="414716"/>
          </a:xfrm>
          <a:solidFill>
            <a:schemeClr val="tx1"/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6D1DA25C-C692-2B6E-4B2F-C289DC65DC27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CA013407-CADF-C508-8243-435D4D263846}"/>
                </a:ext>
              </a:extLst>
            </p:cNvPr>
            <p:cNvSpPr/>
            <p:nvPr/>
          </p:nvSpPr>
          <p:spPr>
            <a:xfrm>
              <a:off x="3923617" y="2197659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FE52AC55-021B-A220-E5F6-07C54566FFC8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09B1F157-18C9-B316-B48A-CA1FF7BB18E2}"/>
              </a:ext>
            </a:extLst>
          </p:cNvPr>
          <p:cNvGrpSpPr/>
          <p:nvPr/>
        </p:nvGrpSpPr>
        <p:grpSpPr>
          <a:xfrm>
            <a:off x="5687192" y="1888684"/>
            <a:ext cx="416125" cy="415100"/>
            <a:chOff x="6993477" y="1888684"/>
            <a:chExt cx="416125" cy="415100"/>
          </a:xfrm>
          <a:solidFill>
            <a:schemeClr val="tx1"/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E9AEC333-88AD-046A-B17D-245C0DA9D1A7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637AAC04-D12A-CE86-7918-902FA1AE785A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901AC232-203E-8B71-BD8D-29058C9DFC24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1424AAA3-4B21-094C-5237-6CB62E0C440A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035C8960-1E8E-612D-A012-7E09F2EF8CB6}"/>
              </a:ext>
            </a:extLst>
          </p:cNvPr>
          <p:cNvGrpSpPr/>
          <p:nvPr/>
        </p:nvGrpSpPr>
        <p:grpSpPr>
          <a:xfrm>
            <a:off x="3263529" y="1891747"/>
            <a:ext cx="480718" cy="415100"/>
            <a:chOff x="4569814" y="1891747"/>
            <a:chExt cx="480718" cy="415100"/>
          </a:xfrm>
          <a:solidFill>
            <a:schemeClr val="tx1"/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5E7045FE-8BAB-B7B6-0834-6964627F8D05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742AE875-B463-7861-03F5-AA3095B51CE9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5FC857D0-F868-089C-1731-FA36DB4B79F2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EDF95D52-E247-3CD4-484E-31E6C9630A3C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361AFF3F-F780-E18D-BD8F-CCB9D3CEA2B4}"/>
              </a:ext>
            </a:extLst>
          </p:cNvPr>
          <p:cNvGrpSpPr/>
          <p:nvPr/>
        </p:nvGrpSpPr>
        <p:grpSpPr>
          <a:xfrm>
            <a:off x="6278864" y="1867516"/>
            <a:ext cx="421867" cy="414489"/>
            <a:chOff x="7585149" y="1867515"/>
            <a:chExt cx="421867" cy="414489"/>
          </a:xfrm>
          <a:solidFill>
            <a:schemeClr val="tx1"/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584F6D63-8AF3-34FD-1F28-8591E2EEF79F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CBFCAE3A-3FC0-DF7E-E905-8DAFB14EE608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E1BF98F1-DEA7-D779-E74C-16FEABD1B016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84CAC8A7-64AD-DF21-0745-E44E542C0E63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93DEC3DA-E9F9-E7A5-4FEE-85B82075974E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D383588A-7134-3D41-697F-E9D781210458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239D5AC8-559D-7A1D-E9CD-8EEF42F8D1E5}"/>
              </a:ext>
            </a:extLst>
          </p:cNvPr>
          <p:cNvSpPr/>
          <p:nvPr/>
        </p:nvSpPr>
        <p:spPr>
          <a:xfrm>
            <a:off x="3895552" y="1892562"/>
            <a:ext cx="407904" cy="413464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algn="r" defTabSz="914378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282C4EF2-6406-211C-0B79-901D246EBD55}"/>
              </a:ext>
            </a:extLst>
          </p:cNvPr>
          <p:cNvGrpSpPr/>
          <p:nvPr/>
        </p:nvGrpSpPr>
        <p:grpSpPr>
          <a:xfrm>
            <a:off x="6924128" y="1867735"/>
            <a:ext cx="415101" cy="378030"/>
            <a:chOff x="8230413" y="1867735"/>
            <a:chExt cx="415101" cy="378030"/>
          </a:xfrm>
          <a:solidFill>
            <a:schemeClr val="tx1"/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D12BDD57-D8ED-1B9F-731D-4846995CCB46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21356AEB-60F2-E10E-F3DD-C28E9226B124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28A32CFF-FFC1-565B-7D0E-56FEE8188AB3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3573B129-0770-21E6-36BF-870E401EFFE3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D2036A55-A5B5-B1C3-21B8-62BBA2AE528A}"/>
              </a:ext>
            </a:extLst>
          </p:cNvPr>
          <p:cNvGrpSpPr/>
          <p:nvPr/>
        </p:nvGrpSpPr>
        <p:grpSpPr>
          <a:xfrm>
            <a:off x="4470207" y="1872352"/>
            <a:ext cx="415128" cy="414872"/>
            <a:chOff x="5776493" y="1872352"/>
            <a:chExt cx="415128" cy="414872"/>
          </a:xfrm>
          <a:solidFill>
            <a:schemeClr val="tx1"/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51F1F318-C36F-AD8A-73BB-236AEF4682BA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57EFB7DF-6329-EC0A-5279-FF2052CD28CD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ED5EBB07-4C8E-ADFE-3B42-56D145440278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42C6E14A-1225-1FEE-AF30-1F80D32CA372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0277E235-FAA7-E942-07C1-2EA9D9DF8CDA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BCE36155-7041-E7AA-5B98-FFDB37B2444C}"/>
              </a:ext>
            </a:extLst>
          </p:cNvPr>
          <p:cNvGrpSpPr/>
          <p:nvPr/>
        </p:nvGrpSpPr>
        <p:grpSpPr>
          <a:xfrm>
            <a:off x="5090728" y="1856360"/>
            <a:ext cx="418200" cy="413070"/>
            <a:chOff x="6397014" y="1856360"/>
            <a:chExt cx="418200" cy="413070"/>
          </a:xfrm>
          <a:solidFill>
            <a:schemeClr val="tx1"/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5D87FA34-F598-218E-4AB0-A75022F2E039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16DB34A2-99B5-D0AE-E3CC-95769922A47D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B2CBAD4F-C369-168B-08A5-E5843709CBC2}"/>
              </a:ext>
            </a:extLst>
          </p:cNvPr>
          <p:cNvGrpSpPr/>
          <p:nvPr/>
        </p:nvGrpSpPr>
        <p:grpSpPr>
          <a:xfrm>
            <a:off x="2579255" y="2599749"/>
            <a:ext cx="501822" cy="501823"/>
            <a:chOff x="3885541" y="2599748"/>
            <a:chExt cx="501822" cy="501823"/>
          </a:xfrm>
          <a:solidFill>
            <a:schemeClr val="tx1"/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31B9DEB0-70FC-093E-8483-E5D6698676C9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30C219AC-C452-D7AE-5B8E-03E39230C084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769B8A4E-F841-1F42-42BD-AA3DF40297CC}"/>
              </a:ext>
            </a:extLst>
          </p:cNvPr>
          <p:cNvGrpSpPr/>
          <p:nvPr/>
        </p:nvGrpSpPr>
        <p:grpSpPr>
          <a:xfrm>
            <a:off x="3874476" y="2670652"/>
            <a:ext cx="395020" cy="395021"/>
            <a:chOff x="5180761" y="2670651"/>
            <a:chExt cx="395020" cy="395021"/>
          </a:xfrm>
          <a:solidFill>
            <a:schemeClr val="tx1"/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4B88D8D5-6B44-8C34-0FAD-2732AD2E7E2C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77B59146-8E02-AF18-B907-B351232BB955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44C443A1-23D3-6BF8-2439-F7CA4125E49E}"/>
              </a:ext>
            </a:extLst>
          </p:cNvPr>
          <p:cNvGrpSpPr/>
          <p:nvPr/>
        </p:nvGrpSpPr>
        <p:grpSpPr>
          <a:xfrm>
            <a:off x="6286992" y="2726924"/>
            <a:ext cx="441298" cy="284452"/>
            <a:chOff x="7593278" y="2726923"/>
            <a:chExt cx="441298" cy="284452"/>
          </a:xfrm>
          <a:solidFill>
            <a:schemeClr val="tx1"/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6DF30C2F-FF5F-954D-3176-F682F7D30A08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A1950053-E421-39D5-8E34-B8C4AD20DEAA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D3F7F1B4-38AC-D5D3-22EC-14B0EA8BAA4E}"/>
              </a:ext>
            </a:extLst>
          </p:cNvPr>
          <p:cNvGrpSpPr/>
          <p:nvPr/>
        </p:nvGrpSpPr>
        <p:grpSpPr>
          <a:xfrm>
            <a:off x="5126124" y="2748312"/>
            <a:ext cx="338931" cy="317744"/>
            <a:chOff x="6432410" y="2748311"/>
            <a:chExt cx="338931" cy="317744"/>
          </a:xfrm>
          <a:solidFill>
            <a:schemeClr val="tx1"/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D8A8C923-F0AB-E741-E1E0-D5F6608373CF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2F41D253-D8A9-D296-7877-9CB2167E1940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F45AE9A9-0DEA-21E7-F56C-C06419BE442C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D643D69B-72C5-764D-6044-71B29BD90CD4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24998626-4A92-742E-22EA-66888EFD8920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29EF2D69-AEF8-C02E-E87A-B80FA847EC8E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algn="r" defTabSz="914378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62062AD1-B30D-873A-4EBC-B9FF9F1BB7C8}"/>
              </a:ext>
            </a:extLst>
          </p:cNvPr>
          <p:cNvSpPr txBox="1">
            <a:spLocks/>
          </p:cNvSpPr>
          <p:nvPr/>
        </p:nvSpPr>
        <p:spPr>
          <a:xfrm>
            <a:off x="783772" y="193395"/>
            <a:ext cx="7003286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76231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836B9443-019F-D89F-C4BD-6B124052BFFC}"/>
              </a:ext>
            </a:extLst>
          </p:cNvPr>
          <p:cNvSpPr/>
          <p:nvPr/>
        </p:nvSpPr>
        <p:spPr>
          <a:xfrm>
            <a:off x="3159216" y="1373079"/>
            <a:ext cx="415402" cy="489222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5F47057C-0435-DA9E-AEBD-2B7A188D439E}"/>
              </a:ext>
            </a:extLst>
          </p:cNvPr>
          <p:cNvSpPr/>
          <p:nvPr/>
        </p:nvSpPr>
        <p:spPr>
          <a:xfrm>
            <a:off x="3852312" y="1383961"/>
            <a:ext cx="436342" cy="467441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34385B07-1CE1-6016-9A85-A51F82F610FC}"/>
              </a:ext>
            </a:extLst>
          </p:cNvPr>
          <p:cNvGrpSpPr/>
          <p:nvPr/>
        </p:nvGrpSpPr>
        <p:grpSpPr>
          <a:xfrm>
            <a:off x="2465580" y="1373079"/>
            <a:ext cx="415402" cy="489222"/>
            <a:chOff x="3837179" y="1242450"/>
            <a:chExt cx="415402" cy="489222"/>
          </a:xfrm>
          <a:solidFill>
            <a:schemeClr val="bg2"/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A7BCD304-F9DD-C1A1-477A-0BD93A80B568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tx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DE64B1C0-4574-6328-E787-D40496FE29E7}"/>
                </a:ext>
              </a:extLst>
            </p:cNvPr>
            <p:cNvSpPr/>
            <p:nvPr/>
          </p:nvSpPr>
          <p:spPr>
            <a:xfrm rot="18100527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>
                <a:solidFill>
                  <a:schemeClr val="tx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259A9D51-FAEF-B5A9-C465-6AAA8F7C6651}"/>
              </a:ext>
            </a:extLst>
          </p:cNvPr>
          <p:cNvSpPr/>
          <p:nvPr/>
        </p:nvSpPr>
        <p:spPr>
          <a:xfrm>
            <a:off x="1786070" y="1399625"/>
            <a:ext cx="372270" cy="436123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F2918B67-1A4B-EB9B-1890-47C78F412AA6}"/>
              </a:ext>
            </a:extLst>
          </p:cNvPr>
          <p:cNvSpPr/>
          <p:nvPr/>
        </p:nvSpPr>
        <p:spPr>
          <a:xfrm>
            <a:off x="7112404" y="1383988"/>
            <a:ext cx="438546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8B5EF66A-D86B-A6D9-2CC3-4D9A8FADAB11}"/>
              </a:ext>
            </a:extLst>
          </p:cNvPr>
          <p:cNvSpPr/>
          <p:nvPr/>
        </p:nvSpPr>
        <p:spPr>
          <a:xfrm>
            <a:off x="2458373" y="421198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20E35854-C7D4-4A04-EB2B-EBF94A2F6BA8}"/>
              </a:ext>
            </a:extLst>
          </p:cNvPr>
          <p:cNvSpPr/>
          <p:nvPr/>
        </p:nvSpPr>
        <p:spPr>
          <a:xfrm>
            <a:off x="1757267" y="4211981"/>
            <a:ext cx="429859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66E64284-35BC-A59E-E106-712296BF028D}"/>
              </a:ext>
            </a:extLst>
          </p:cNvPr>
          <p:cNvSpPr/>
          <p:nvPr/>
        </p:nvSpPr>
        <p:spPr>
          <a:xfrm>
            <a:off x="3855568" y="421198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0F8782C-971F-0854-AE32-301E80AF82B0}"/>
              </a:ext>
            </a:extLst>
          </p:cNvPr>
          <p:cNvSpPr/>
          <p:nvPr/>
        </p:nvSpPr>
        <p:spPr>
          <a:xfrm>
            <a:off x="3152000" y="4211981"/>
            <a:ext cx="429813" cy="4580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9DAD7E32-2D4D-3FD6-FAA9-D16ABC049957}"/>
              </a:ext>
            </a:extLst>
          </p:cNvPr>
          <p:cNvSpPr/>
          <p:nvPr/>
        </p:nvSpPr>
        <p:spPr>
          <a:xfrm>
            <a:off x="4571882" y="4202672"/>
            <a:ext cx="431349" cy="467395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70BEC1F2-A7D8-E2EF-4D29-1FC43D6D0966}"/>
              </a:ext>
            </a:extLst>
          </p:cNvPr>
          <p:cNvSpPr/>
          <p:nvPr/>
        </p:nvSpPr>
        <p:spPr>
          <a:xfrm>
            <a:off x="5239339" y="4234868"/>
            <a:ext cx="404365" cy="4351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C48DA44B-858B-2656-E6BF-7E5598B9F992}"/>
              </a:ext>
            </a:extLst>
          </p:cNvPr>
          <p:cNvGrpSpPr/>
          <p:nvPr/>
        </p:nvGrpSpPr>
        <p:grpSpPr>
          <a:xfrm>
            <a:off x="6479933" y="4193839"/>
            <a:ext cx="410839" cy="437879"/>
            <a:chOff x="7851532" y="4063209"/>
            <a:chExt cx="410839" cy="43787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59484EE6-ADE1-6FAC-D6B7-7F1E9E5BA065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3B6A164C-90B2-155A-4B8B-6088887F2A4D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B8032A51-F1D9-AA34-DFA3-50A874265D2B}"/>
              </a:ext>
            </a:extLst>
          </p:cNvPr>
          <p:cNvGrpSpPr/>
          <p:nvPr/>
        </p:nvGrpSpPr>
        <p:grpSpPr>
          <a:xfrm>
            <a:off x="2611993" y="2907745"/>
            <a:ext cx="392753" cy="381085"/>
            <a:chOff x="3983592" y="2777115"/>
            <a:chExt cx="392753" cy="381085"/>
          </a:xfrm>
          <a:solidFill>
            <a:schemeClr val="bg2"/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8F05C175-1EE8-77F9-50B5-D86F2695292B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647FF2AA-B8FA-4C21-24D7-5FB2AB0D380E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7DCD92A4-57C3-6818-7BA5-F6820666516F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8746048F-062C-0E14-773D-6E120065411C}"/>
              </a:ext>
            </a:extLst>
          </p:cNvPr>
          <p:cNvGrpSpPr/>
          <p:nvPr/>
        </p:nvGrpSpPr>
        <p:grpSpPr>
          <a:xfrm>
            <a:off x="3206609" y="2882434"/>
            <a:ext cx="392753" cy="410263"/>
            <a:chOff x="4578208" y="2751804"/>
            <a:chExt cx="392753" cy="410263"/>
          </a:xfrm>
          <a:solidFill>
            <a:schemeClr val="bg2"/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3F72337F-0525-A6C6-2128-E4A50346CBE2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554EBD9B-AB74-4F59-F255-1CCFF877032E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ED87A36C-6B90-4A37-9970-F4EFE02B104B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E859AB94-D93B-B8FC-1858-35517073F654}"/>
              </a:ext>
            </a:extLst>
          </p:cNvPr>
          <p:cNvGrpSpPr/>
          <p:nvPr/>
        </p:nvGrpSpPr>
        <p:grpSpPr>
          <a:xfrm>
            <a:off x="5758525" y="2891449"/>
            <a:ext cx="359660" cy="371036"/>
            <a:chOff x="7130125" y="2760820"/>
            <a:chExt cx="359660" cy="371036"/>
          </a:xfrm>
          <a:solidFill>
            <a:schemeClr val="bg2"/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AE01F92D-6C29-E5B9-0915-15BCF8F1E7E0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FFE87A48-D603-3E67-5470-09619C555248}"/>
                </a:ext>
              </a:extLst>
            </p:cNvPr>
            <p:cNvSpPr/>
            <p:nvPr/>
          </p:nvSpPr>
          <p:spPr>
            <a:xfrm>
              <a:off x="7223375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8E9C3933-7BAA-5F6C-23A8-470148580293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ECD78056-42DE-76FA-C1F0-1548C63E34CD}"/>
                </a:ext>
              </a:extLst>
            </p:cNvPr>
            <p:cNvSpPr/>
            <p:nvPr/>
          </p:nvSpPr>
          <p:spPr>
            <a:xfrm>
              <a:off x="7303312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86D1AD44-9D18-3A27-53AB-D953F547DFF4}"/>
              </a:ext>
            </a:extLst>
          </p:cNvPr>
          <p:cNvGrpSpPr/>
          <p:nvPr/>
        </p:nvGrpSpPr>
        <p:grpSpPr>
          <a:xfrm>
            <a:off x="5031916" y="1310251"/>
            <a:ext cx="515511" cy="543501"/>
            <a:chOff x="6403515" y="1179621"/>
            <a:chExt cx="515511" cy="543501"/>
          </a:xfrm>
          <a:solidFill>
            <a:schemeClr val="bg2"/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530B9DDF-FEB2-CDFA-A38B-7F6D482D4A68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4D9FFC52-32A6-6D04-5248-02EA0A492164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B4BF1858-D9B8-E3A3-1CE0-03CEFA4826C8}"/>
              </a:ext>
            </a:extLst>
          </p:cNvPr>
          <p:cNvSpPr/>
          <p:nvPr/>
        </p:nvSpPr>
        <p:spPr>
          <a:xfrm>
            <a:off x="3857881" y="2861293"/>
            <a:ext cx="395670" cy="417039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C2416D16-146F-2DF4-61D2-5CD429F60033}"/>
              </a:ext>
            </a:extLst>
          </p:cNvPr>
          <p:cNvGrpSpPr/>
          <p:nvPr/>
        </p:nvGrpSpPr>
        <p:grpSpPr>
          <a:xfrm>
            <a:off x="7102721" y="2203766"/>
            <a:ext cx="350645" cy="379421"/>
            <a:chOff x="8474320" y="2073136"/>
            <a:chExt cx="350645" cy="379421"/>
          </a:xfrm>
          <a:solidFill>
            <a:schemeClr val="bg2"/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CD067CC7-D517-2939-8AD3-3ACCF5C23B09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AECF3D37-2240-5247-477A-D1E13DC7E235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D0C9415B-A6C4-0B2A-2212-132964B678EC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D001B0E9-9159-BEFE-6316-89AA3E33C163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07831A45-F7B3-D575-0C3B-718559384900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1F97E8A9-2D54-1430-87AE-42499489B837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B338E91E-2F3E-C917-B7BD-16CFADF0DD39}"/>
              </a:ext>
            </a:extLst>
          </p:cNvPr>
          <p:cNvGrpSpPr/>
          <p:nvPr/>
        </p:nvGrpSpPr>
        <p:grpSpPr>
          <a:xfrm>
            <a:off x="4494687" y="1340975"/>
            <a:ext cx="427692" cy="535545"/>
            <a:chOff x="5866287" y="1210345"/>
            <a:chExt cx="427692" cy="535545"/>
          </a:xfrm>
          <a:solidFill>
            <a:schemeClr val="bg2"/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7BCB542E-61D9-EAE6-228A-AB6A6395D36C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21C148CD-5808-287E-06D1-C5FB111AE824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637D41CD-C07E-75A6-EF6A-1DE838D00E2E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D4CF3B00-11C8-2E99-B606-166815AD5DB0}"/>
              </a:ext>
            </a:extLst>
          </p:cNvPr>
          <p:cNvGrpSpPr/>
          <p:nvPr/>
        </p:nvGrpSpPr>
        <p:grpSpPr>
          <a:xfrm>
            <a:off x="4571882" y="2860973"/>
            <a:ext cx="392752" cy="418456"/>
            <a:chOff x="5943481" y="2730343"/>
            <a:chExt cx="392752" cy="418456"/>
          </a:xfrm>
          <a:solidFill>
            <a:schemeClr val="bg2"/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C1925259-FFFF-9F5A-5326-452013D4ACC1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51824A9F-6D5D-5C02-2B47-64ADBEEC7D50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D1B1382D-7A2D-4A05-4AA7-28FFB121CB2F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44A10EEB-23FC-1ECC-7FD5-F24A4D7EEC8F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78A22137-FC40-43AE-1057-5C35AE009A03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D015975C-FF0D-286D-6DC5-38B01C779BBB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A0F274F7-49B3-B61F-D344-F21E115FD5A0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43EB732D-0BA4-AC92-89BA-23750BE6B1C5}"/>
              </a:ext>
            </a:extLst>
          </p:cNvPr>
          <p:cNvGrpSpPr/>
          <p:nvPr/>
        </p:nvGrpSpPr>
        <p:grpSpPr>
          <a:xfrm>
            <a:off x="5697133" y="1354481"/>
            <a:ext cx="512987" cy="541708"/>
            <a:chOff x="7068732" y="1223851"/>
            <a:chExt cx="512987" cy="541708"/>
          </a:xfrm>
          <a:solidFill>
            <a:schemeClr val="bg2"/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EAF77951-A658-77F7-2491-622E0CFB2253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6EA5E4FE-CBC5-EA55-E572-C924972D6459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5A6C672F-9326-9D5E-189D-9E4A06AB471D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92F3906A-6B41-2C66-A9D7-954718B8E07E}"/>
              </a:ext>
            </a:extLst>
          </p:cNvPr>
          <p:cNvGrpSpPr/>
          <p:nvPr/>
        </p:nvGrpSpPr>
        <p:grpSpPr>
          <a:xfrm>
            <a:off x="1835284" y="2859693"/>
            <a:ext cx="392753" cy="419645"/>
            <a:chOff x="3206883" y="2729063"/>
            <a:chExt cx="392753" cy="419645"/>
          </a:xfrm>
          <a:solidFill>
            <a:schemeClr val="bg2"/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63B08846-2F4E-564F-F27C-6108C834349F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7EAF4563-4655-ECF7-ADB9-7B33E9B5A7DC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46500FBB-1C7D-1BB1-99D4-1B2E0E59FEDD}"/>
              </a:ext>
            </a:extLst>
          </p:cNvPr>
          <p:cNvSpPr/>
          <p:nvPr/>
        </p:nvSpPr>
        <p:spPr>
          <a:xfrm>
            <a:off x="5189367" y="2918845"/>
            <a:ext cx="394709" cy="328004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722D5E99-2107-0C5C-BDA3-C9DF621AE1D9}"/>
              </a:ext>
            </a:extLst>
          </p:cNvPr>
          <p:cNvGrpSpPr/>
          <p:nvPr/>
        </p:nvGrpSpPr>
        <p:grpSpPr>
          <a:xfrm>
            <a:off x="6490557" y="2873371"/>
            <a:ext cx="359688" cy="378726"/>
            <a:chOff x="7862157" y="2742742"/>
            <a:chExt cx="359688" cy="378726"/>
          </a:xfrm>
          <a:solidFill>
            <a:schemeClr val="bg2"/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57A738CC-0AE5-E803-B186-A025FA41DD8F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6CA2C5C8-1C4F-FAAC-DC8B-5FA069B73097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174AB19A-EDA7-F8C2-0D63-0EB24777FB43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FDD29104-E06F-4F58-0DB2-1FD76BA9CF2D}"/>
                </a:ext>
              </a:extLst>
            </p:cNvPr>
            <p:cNvSpPr/>
            <p:nvPr/>
          </p:nvSpPr>
          <p:spPr>
            <a:xfrm>
              <a:off x="8005142" y="2845064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728522AD-F781-0F3B-0823-F4C9A32B074E}"/>
              </a:ext>
            </a:extLst>
          </p:cNvPr>
          <p:cNvGrpSpPr/>
          <p:nvPr/>
        </p:nvGrpSpPr>
        <p:grpSpPr>
          <a:xfrm>
            <a:off x="2463870" y="3597577"/>
            <a:ext cx="316967" cy="383407"/>
            <a:chOff x="3835469" y="3466947"/>
            <a:chExt cx="316967" cy="383407"/>
          </a:xfrm>
          <a:solidFill>
            <a:schemeClr val="bg2"/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936F6FEA-BCF3-F6CF-B382-C79CB88483F3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88DA2AA0-E9D2-FACA-AE7D-465B54034308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D4033E47-D08D-5FD9-817D-1D351A316B7E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21208E7F-3053-F5BD-F122-89BABF2796BC}"/>
              </a:ext>
            </a:extLst>
          </p:cNvPr>
          <p:cNvGrpSpPr/>
          <p:nvPr/>
        </p:nvGrpSpPr>
        <p:grpSpPr>
          <a:xfrm>
            <a:off x="3852551" y="3601244"/>
            <a:ext cx="365019" cy="360365"/>
            <a:chOff x="5224150" y="3470614"/>
            <a:chExt cx="365019" cy="360365"/>
          </a:xfrm>
          <a:solidFill>
            <a:schemeClr val="bg2"/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4D93CDA7-1E82-2764-EC11-1CFE2DBAFE86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D7308D78-2CAC-F825-CDC7-70FBB137A5BF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C9CF48B2-0CF5-1D80-7083-A90D611933C0}"/>
              </a:ext>
            </a:extLst>
          </p:cNvPr>
          <p:cNvGrpSpPr/>
          <p:nvPr/>
        </p:nvGrpSpPr>
        <p:grpSpPr>
          <a:xfrm>
            <a:off x="4552990" y="3569852"/>
            <a:ext cx="360237" cy="383893"/>
            <a:chOff x="5924589" y="3439222"/>
            <a:chExt cx="360237" cy="383893"/>
          </a:xfrm>
          <a:solidFill>
            <a:schemeClr val="bg2"/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CD8DDAC7-E595-2097-A0D4-0E710875A876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7C8BF8A4-1A3A-37C1-0F0F-6E496526D9E2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041CD924-075E-EDB5-C3BC-8E1B2B4752BD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11DA4367-8132-3B78-539F-C80AD961C7F2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17A6AB96-7294-9021-35C2-E24626F13B61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F8B245A3-8043-473E-43B4-8A9DA99DE6D9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4F083046-3D24-778C-A0BF-BE7D7CAB23F2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B39F78A2-850D-55EE-0910-6CF37D07DA4E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9B4DF3FF-A246-4CE2-792C-6CA01C9CBE1B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6A6A5D36-FF83-5F95-DB45-29C04B51A8B6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B4DC8560-2856-40AA-4468-B8F8FD494273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996DDD77-E7B6-548F-9CD6-4BB57DF5F5E8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FDF5B913-9655-0FB7-AD30-8F790A6C7193}"/>
              </a:ext>
            </a:extLst>
          </p:cNvPr>
          <p:cNvGrpSpPr/>
          <p:nvPr/>
        </p:nvGrpSpPr>
        <p:grpSpPr>
          <a:xfrm>
            <a:off x="7156103" y="2879654"/>
            <a:ext cx="259506" cy="362596"/>
            <a:chOff x="8527703" y="2749024"/>
            <a:chExt cx="259506" cy="362596"/>
          </a:xfrm>
          <a:solidFill>
            <a:schemeClr val="bg2"/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4176CEB9-8D20-133A-4FBE-170F8ECF9A0B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312CCCB8-F09E-CB3D-EF22-768A2ABB714B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63628E27-0457-EA5C-2BA4-E14A4D97FCF5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DD9AB43D-12B2-FAA0-FFEA-13DFA76A961D}"/>
                </a:ext>
              </a:extLst>
            </p:cNvPr>
            <p:cNvSpPr/>
            <p:nvPr/>
          </p:nvSpPr>
          <p:spPr>
            <a:xfrm>
              <a:off x="8608445" y="2877616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53820489-CEEF-C62B-3A15-F272ABC086EA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F8BA78A6-583D-CB5D-8D43-6C24A8B9EB43}"/>
              </a:ext>
            </a:extLst>
          </p:cNvPr>
          <p:cNvGrpSpPr/>
          <p:nvPr/>
        </p:nvGrpSpPr>
        <p:grpSpPr>
          <a:xfrm>
            <a:off x="5213150" y="3611950"/>
            <a:ext cx="361179" cy="338858"/>
            <a:chOff x="6584749" y="3481321"/>
            <a:chExt cx="361179" cy="338858"/>
          </a:xfrm>
          <a:solidFill>
            <a:schemeClr val="bg2"/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7A4ECD5A-BA09-5ED3-1629-1A70C195B856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50A6C390-C7C3-A2B8-AAEB-EAE5E9789B18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360CB8F5-01A6-B1BB-5B33-46D211AFC7EA}"/>
                </a:ext>
              </a:extLst>
            </p:cNvPr>
            <p:cNvSpPr/>
            <p:nvPr/>
          </p:nvSpPr>
          <p:spPr>
            <a:xfrm>
              <a:off x="660686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7F79C4CE-5664-5821-09B2-E5E29F3C9371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5D5775BE-4E52-D3CF-AC0E-0C001D7EDBD7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0150CB04-90F7-461D-002D-802AE15CAFC2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3DEF76B4-640F-F16D-C320-D3062775222C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154246D4-B605-EECD-33A5-0ED71B723E30}"/>
              </a:ext>
            </a:extLst>
          </p:cNvPr>
          <p:cNvGrpSpPr/>
          <p:nvPr/>
        </p:nvGrpSpPr>
        <p:grpSpPr>
          <a:xfrm>
            <a:off x="1760695" y="3541140"/>
            <a:ext cx="360210" cy="381844"/>
            <a:chOff x="3132295" y="3410510"/>
            <a:chExt cx="360210" cy="381844"/>
          </a:xfrm>
          <a:solidFill>
            <a:schemeClr val="bg2"/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03DD0D5B-1B62-C274-A196-097D9BAB7C2A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D74E6DF4-52C3-2887-7333-A2D4E6B64D33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BD64F664-A50F-18E7-0692-C093FB09AC29}"/>
                </a:ext>
              </a:extLst>
            </p:cNvPr>
            <p:cNvSpPr/>
            <p:nvPr/>
          </p:nvSpPr>
          <p:spPr>
            <a:xfrm>
              <a:off x="334842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DEBDE7DA-70A4-A8ED-3498-39CF019A001A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0260EDE9-C858-8346-8FB7-64ACD88398D6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EDDC0B43-C2D1-46C3-0933-F8A2604CE608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F1815EE8-D635-7076-774C-785185E409F4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CDE2743F-F8C8-DAF8-5E54-0AC2134F8AE3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E8656918-96A9-60D5-21EA-AD1474F2E994}"/>
              </a:ext>
            </a:extLst>
          </p:cNvPr>
          <p:cNvGrpSpPr/>
          <p:nvPr/>
        </p:nvGrpSpPr>
        <p:grpSpPr>
          <a:xfrm>
            <a:off x="5764927" y="3549918"/>
            <a:ext cx="362139" cy="386982"/>
            <a:chOff x="7136526" y="3419289"/>
            <a:chExt cx="362139" cy="386982"/>
          </a:xfrm>
          <a:solidFill>
            <a:schemeClr val="bg2"/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0A8B35B2-A9FC-DD54-D39B-DB33C780EB6F}"/>
                </a:ext>
              </a:extLst>
            </p:cNvPr>
            <p:cNvSpPr/>
            <p:nvPr/>
          </p:nvSpPr>
          <p:spPr>
            <a:xfrm>
              <a:off x="7136526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F8B89D91-727E-D453-680D-DE216BEB7B13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DDA6FB1A-C63E-F213-A159-CA2800D7EFAD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BFB8CB74-0BA0-1B0C-B623-A16EEB151789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0093EC6F-0712-2052-3D63-47B6012AE522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D9955370-4FC2-EF39-4B72-D3679148912B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164F7C37-77AD-9C05-6FFF-A47AD5371CB2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17CDE239-1DC4-11E1-0CBF-C6BB3410EDC1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B48DE82D-60B1-677C-5980-07FA7CF06934}"/>
              </a:ext>
            </a:extLst>
          </p:cNvPr>
          <p:cNvGrpSpPr/>
          <p:nvPr/>
        </p:nvGrpSpPr>
        <p:grpSpPr>
          <a:xfrm>
            <a:off x="5743639" y="4095358"/>
            <a:ext cx="532226" cy="525935"/>
            <a:chOff x="7115239" y="3964728"/>
            <a:chExt cx="532226" cy="5259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763D3148-2181-F381-C125-5938A2C2AC9E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6F6EE766-AF83-2405-2F05-23EC60B96418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7558835E-68F3-0CB3-8825-9E65BC546BC4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DA085E7D-65C5-9681-BCA2-6CFDD77DBFC4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CDDFF099-3CAD-2FAF-C903-D02FA3E029A6}"/>
                </a:ext>
              </a:extLst>
            </p:cNvPr>
            <p:cNvSpPr/>
            <p:nvPr/>
          </p:nvSpPr>
          <p:spPr>
            <a:xfrm>
              <a:off x="711523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2AE28F31-91BA-B4CF-32E4-8CC136BBCCD2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B15E40FD-8720-4EAF-5BEC-E14C97A86F11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9BC9CA41-4806-DF66-B8E6-48C71D6F9D99}"/>
              </a:ext>
            </a:extLst>
          </p:cNvPr>
          <p:cNvGrpSpPr/>
          <p:nvPr/>
        </p:nvGrpSpPr>
        <p:grpSpPr>
          <a:xfrm>
            <a:off x="7114197" y="3467805"/>
            <a:ext cx="413345" cy="440549"/>
            <a:chOff x="8485796" y="3337175"/>
            <a:chExt cx="413345" cy="440549"/>
          </a:xfrm>
          <a:solidFill>
            <a:schemeClr val="bg2"/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363CBF1F-0A1C-8E9E-ECD4-58CDC1B83B69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F45F8AB4-FFB1-E85B-297F-ECDB18A024D1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1F074EE7-CD22-2437-235B-DBFC05A14A30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17515B99-0098-7C19-3C9A-3B8DE0117BF8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1ACEB95D-5E69-5DF4-1564-CDD68AF75668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13DD38E3-7EF6-C869-806A-1C05251474E3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4535471B-56DF-41DD-FD16-15F6243B5F02}"/>
              </a:ext>
            </a:extLst>
          </p:cNvPr>
          <p:cNvGrpSpPr/>
          <p:nvPr/>
        </p:nvGrpSpPr>
        <p:grpSpPr>
          <a:xfrm>
            <a:off x="3146916" y="3636000"/>
            <a:ext cx="362148" cy="384935"/>
            <a:chOff x="4518516" y="3505370"/>
            <a:chExt cx="362148" cy="384935"/>
          </a:xfrm>
          <a:solidFill>
            <a:schemeClr val="bg2"/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4FFF5290-8585-771D-A6FE-B84ABDB22028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1A641D77-F1A1-BBD4-78FB-E5ACB42DA77B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B32B120D-C2EA-6D06-C2D3-1381B6B0C34E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BF949FEA-91C1-D8AA-57A1-6CC3EBB2D139}"/>
              </a:ext>
            </a:extLst>
          </p:cNvPr>
          <p:cNvGrpSpPr/>
          <p:nvPr/>
        </p:nvGrpSpPr>
        <p:grpSpPr>
          <a:xfrm>
            <a:off x="6489909" y="3535909"/>
            <a:ext cx="340046" cy="360374"/>
            <a:chOff x="7861508" y="3405280"/>
            <a:chExt cx="340046" cy="360374"/>
          </a:xfrm>
          <a:solidFill>
            <a:schemeClr val="bg2"/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A54CA10C-0CBC-3DBB-74F4-235018CF8665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32BECAAD-073E-B19E-72C0-93CA2079CAAE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073CAB64-A26B-3024-689D-5315C3B91F9D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DCEC581C-DB63-5E11-D5C0-AB6458A78132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D3EAB5A0-822E-C73A-B946-257B9487428A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F52ADBB8-D28E-A6AC-88F6-B9DB9CB72F6B}"/>
              </a:ext>
            </a:extLst>
          </p:cNvPr>
          <p:cNvGrpSpPr/>
          <p:nvPr/>
        </p:nvGrpSpPr>
        <p:grpSpPr>
          <a:xfrm>
            <a:off x="6408984" y="2085204"/>
            <a:ext cx="472799" cy="502554"/>
            <a:chOff x="7780583" y="1954575"/>
            <a:chExt cx="472799" cy="502554"/>
          </a:xfrm>
          <a:solidFill>
            <a:schemeClr val="bg2"/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E07A5D15-6D7D-4806-3EE4-E9C187EBB32A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5E02CAA3-1B00-C806-140E-23A47146FF39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AD1722B8-1C43-E283-3879-ABB17079C07A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FE8E4CF8-0731-F02B-5530-A84A398EEEBE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CFDB21B6-42E0-E5C1-DC91-B6365D31C762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E1C28A8E-7C79-33D8-985A-ADD0814056FE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6B5C8FF5-7B72-2F26-23AA-902548515FFA}"/>
              </a:ext>
            </a:extLst>
          </p:cNvPr>
          <p:cNvGrpSpPr/>
          <p:nvPr/>
        </p:nvGrpSpPr>
        <p:grpSpPr>
          <a:xfrm>
            <a:off x="2415342" y="2121369"/>
            <a:ext cx="470294" cy="502554"/>
            <a:chOff x="3786941" y="1990740"/>
            <a:chExt cx="470294" cy="502554"/>
          </a:xfrm>
          <a:solidFill>
            <a:schemeClr val="bg2"/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9C768376-3B6E-3B45-E401-F5815F385C33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946569FA-07C8-2C57-2B05-95383D72510E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262E49B8-9316-370D-0F43-44F61041EBD2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CD821048-3C5C-1B66-B664-7B251583931B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9ABF6007-B9F8-7D6C-AA14-CB50EAB58C8A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F911CB69-AA9D-63AA-F1E3-11CFFC029DD8}"/>
              </a:ext>
            </a:extLst>
          </p:cNvPr>
          <p:cNvGrpSpPr/>
          <p:nvPr/>
        </p:nvGrpSpPr>
        <p:grpSpPr>
          <a:xfrm>
            <a:off x="5753788" y="2125538"/>
            <a:ext cx="304760" cy="502545"/>
            <a:chOff x="7125388" y="1994909"/>
            <a:chExt cx="304760" cy="502545"/>
          </a:xfrm>
          <a:solidFill>
            <a:schemeClr val="bg2"/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3DDDF038-2B3B-F43D-5D19-AC43ADAF7BA3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86B58B38-F591-B934-AD92-8EEF585DFE56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FC1C955B-7B10-B54C-9FCE-F4EE01C7D6C7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9D8F48BB-87BA-8372-2C9A-1459B32E70B5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48860A2B-776E-6530-60ED-03EC93C22FD7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19023008-8D78-5DEF-0238-ADF1808BEC73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E4F1CBD3-A017-584A-1D89-C39C7361BD21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4CA99D1B-D798-7BAF-2B68-9F3F49383E1D}"/>
              </a:ext>
            </a:extLst>
          </p:cNvPr>
          <p:cNvGrpSpPr/>
          <p:nvPr/>
        </p:nvGrpSpPr>
        <p:grpSpPr>
          <a:xfrm>
            <a:off x="3142053" y="2112198"/>
            <a:ext cx="470257" cy="499874"/>
            <a:chOff x="4513652" y="1981568"/>
            <a:chExt cx="470257" cy="499874"/>
          </a:xfrm>
          <a:solidFill>
            <a:schemeClr val="bg2"/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308EDE43-FF3D-02C7-C557-55A8961425AC}"/>
                </a:ext>
              </a:extLst>
            </p:cNvPr>
            <p:cNvSpPr/>
            <p:nvPr/>
          </p:nvSpPr>
          <p:spPr>
            <a:xfrm>
              <a:off x="4621478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FA3119DB-3454-A3AE-E6A4-94C193432EA3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6F696C0B-CA0A-C92E-5C56-F0E5C73AC9E1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7C2F22D6-356A-694D-E0E8-87E0B67B48E1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8E64E2A3-3A2D-1CC5-F804-53E77A3F65B9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549E87A0-E0EC-DC62-032F-769A0CC04316}"/>
              </a:ext>
            </a:extLst>
          </p:cNvPr>
          <p:cNvGrpSpPr/>
          <p:nvPr/>
        </p:nvGrpSpPr>
        <p:grpSpPr>
          <a:xfrm>
            <a:off x="3811694" y="2120684"/>
            <a:ext cx="471528" cy="504319"/>
            <a:chOff x="5183294" y="1990054"/>
            <a:chExt cx="471528" cy="504319"/>
          </a:xfrm>
          <a:solidFill>
            <a:schemeClr val="bg2"/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97598B3E-6DD7-9775-B71E-C067BB4787D7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6824AC52-8A90-AC68-CEA9-EF67171BCE19}"/>
                </a:ext>
              </a:extLst>
            </p:cNvPr>
            <p:cNvSpPr/>
            <p:nvPr/>
          </p:nvSpPr>
          <p:spPr>
            <a:xfrm>
              <a:off x="5390177" y="2168472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4D1808C6-9E0A-DDE7-9BBF-99AAB01652D7}"/>
                </a:ext>
              </a:extLst>
            </p:cNvPr>
            <p:cNvSpPr/>
            <p:nvPr/>
          </p:nvSpPr>
          <p:spPr>
            <a:xfrm>
              <a:off x="5212153" y="1990054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4FCC2C55-F676-C30F-5813-89E0B713A93F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DE44BDBF-6496-1541-1975-1FF689EA09B3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2B7C10AB-2251-2333-2543-CE0B53CD4063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E0BEF481-0BF2-6ED3-83AF-C8E22D3D7684}"/>
              </a:ext>
            </a:extLst>
          </p:cNvPr>
          <p:cNvGrpSpPr/>
          <p:nvPr/>
        </p:nvGrpSpPr>
        <p:grpSpPr>
          <a:xfrm>
            <a:off x="1757276" y="2132323"/>
            <a:ext cx="471529" cy="502554"/>
            <a:chOff x="3128875" y="2001694"/>
            <a:chExt cx="471529" cy="502554"/>
          </a:xfrm>
          <a:solidFill>
            <a:schemeClr val="bg2"/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0C8CB84B-800E-4E01-5FF4-5FB49A57C938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B6638EE3-F7EC-1A73-4092-4417DB24462A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3062EB7C-340A-ECFB-5061-B1FF8E0A3CCD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122A78A3-C2CC-5BD0-7291-FFA346F77528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1C85C88F-68D8-A679-8D64-466D6484960D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5E6C24D4-2CD5-F59D-B1A6-773553FFF79A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EC8174E3-E575-8E54-A7AF-693F9CEF6D8D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A15BBB54-8E0C-E208-87BE-4C32EE127434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207C943F-D9BB-97BE-3886-89D7ABAD6E5B}"/>
              </a:ext>
            </a:extLst>
          </p:cNvPr>
          <p:cNvGrpSpPr/>
          <p:nvPr/>
        </p:nvGrpSpPr>
        <p:grpSpPr>
          <a:xfrm>
            <a:off x="4523198" y="2121040"/>
            <a:ext cx="441444" cy="500460"/>
            <a:chOff x="5894798" y="1990411"/>
            <a:chExt cx="441444" cy="500460"/>
          </a:xfrm>
          <a:solidFill>
            <a:schemeClr val="bg2"/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9DC986DA-10F9-6AA8-EC02-A1FF987FFC4F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8060AFDD-57F7-FD2E-92E1-307E9BE871EF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A3CD5DC7-B9CA-FA67-6308-EA7C229E1A6E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959FB98B-4142-C1CA-4B07-3CF0B78F85A6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8785E938-9AA3-6F94-F95B-A1D37D2A0BD0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3FD84E38-EAAF-ECE4-9B4B-88FDF05ABF6D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E58CCBF2-BBBE-94C7-4398-5E21209EBAA7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A28E320A-4712-1B60-697E-B124B070A8B3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09F2D4EE-F98A-A0F4-7C60-0A3C2EBAF0DA}"/>
              </a:ext>
            </a:extLst>
          </p:cNvPr>
          <p:cNvGrpSpPr/>
          <p:nvPr/>
        </p:nvGrpSpPr>
        <p:grpSpPr>
          <a:xfrm>
            <a:off x="5080251" y="2120875"/>
            <a:ext cx="479054" cy="501182"/>
            <a:chOff x="6451850" y="1990246"/>
            <a:chExt cx="479054" cy="501182"/>
          </a:xfrm>
          <a:solidFill>
            <a:schemeClr val="bg2"/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7E3A64E1-13D9-BDA1-FA52-FEE440608B86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97889578-B73D-BA95-D24F-1255724C28EB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2D6D075D-271F-F463-848D-D979EEE1D4E1}"/>
                </a:ext>
              </a:extLst>
            </p:cNvPr>
            <p:cNvSpPr/>
            <p:nvPr/>
          </p:nvSpPr>
          <p:spPr>
            <a:xfrm>
              <a:off x="6712674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6995B55E-F091-1DC2-CBE3-4DC11A270827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627F389E-0E42-E782-EF16-4E18CBB8B07E}"/>
              </a:ext>
            </a:extLst>
          </p:cNvPr>
          <p:cNvGrpSpPr/>
          <p:nvPr/>
        </p:nvGrpSpPr>
        <p:grpSpPr>
          <a:xfrm>
            <a:off x="7166847" y="4297139"/>
            <a:ext cx="327922" cy="324154"/>
            <a:chOff x="8538447" y="4166509"/>
            <a:chExt cx="327922" cy="32415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BE0DA942-5DB3-65B3-5E4F-EAE14DF934D0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B202A950-1B61-3665-C645-CEA68582E425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7CD6E7EA-9238-CD4D-652E-F4064AF670A8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23F00AA8-DFA7-2668-1254-F967C2E32EFC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48F9F7A2-58F3-7F5E-40BC-6B4ACD20A442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D0F51A8F-92A6-5496-FD99-604737840213}"/>
              </a:ext>
            </a:extLst>
          </p:cNvPr>
          <p:cNvGrpSpPr/>
          <p:nvPr/>
        </p:nvGrpSpPr>
        <p:grpSpPr>
          <a:xfrm>
            <a:off x="6438437" y="1444769"/>
            <a:ext cx="445504" cy="476017"/>
            <a:chOff x="7810036" y="1314139"/>
            <a:chExt cx="445504" cy="476017"/>
          </a:xfrm>
          <a:solidFill>
            <a:schemeClr val="bg2"/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F8AD469E-C683-D0A1-15D7-6DE82FA35E7A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288A8D2E-B6F1-87B8-7CEF-F77B1419779C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FFAE6176-975C-7420-B495-FFF7C974496A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53C31407-9C9A-A937-4454-E493557AFA32}"/>
              </a:ext>
            </a:extLst>
          </p:cNvPr>
          <p:cNvSpPr txBox="1">
            <a:spLocks/>
          </p:cNvSpPr>
          <p:nvPr/>
        </p:nvSpPr>
        <p:spPr>
          <a:xfrm>
            <a:off x="1156795" y="411143"/>
            <a:ext cx="6916200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35172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0AD77B0B-062D-EE53-1F0D-2D38E485C490}"/>
              </a:ext>
            </a:extLst>
          </p:cNvPr>
          <p:cNvSpPr/>
          <p:nvPr/>
        </p:nvSpPr>
        <p:spPr>
          <a:xfrm rot="10799991">
            <a:off x="4978343" y="3369520"/>
            <a:ext cx="187278" cy="58323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A44671E-3D4B-38A8-0907-C5E94A773301}"/>
              </a:ext>
            </a:extLst>
          </p:cNvPr>
          <p:cNvSpPr/>
          <p:nvPr/>
        </p:nvSpPr>
        <p:spPr>
          <a:xfrm>
            <a:off x="5456594" y="3436855"/>
            <a:ext cx="449290" cy="448558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9DC1AB82-AAF1-3A42-9CB0-C7208CE664D0}"/>
              </a:ext>
            </a:extLst>
          </p:cNvPr>
          <p:cNvSpPr/>
          <p:nvPr/>
        </p:nvSpPr>
        <p:spPr>
          <a:xfrm>
            <a:off x="6873201" y="3486050"/>
            <a:ext cx="433891" cy="350187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BAF86FA7-2CBD-3228-582D-32AEE7BE2607}"/>
              </a:ext>
            </a:extLst>
          </p:cNvPr>
          <p:cNvSpPr/>
          <p:nvPr/>
        </p:nvSpPr>
        <p:spPr>
          <a:xfrm>
            <a:off x="6917119" y="4387109"/>
            <a:ext cx="498091" cy="365028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A094268B-5281-9380-38FE-483B81BA1F94}"/>
              </a:ext>
            </a:extLst>
          </p:cNvPr>
          <p:cNvSpPr/>
          <p:nvPr/>
        </p:nvSpPr>
        <p:spPr>
          <a:xfrm>
            <a:off x="1821808" y="3416950"/>
            <a:ext cx="488381" cy="48838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0B3B3668-A732-4EB2-03A8-01FA3E1E385E}"/>
              </a:ext>
            </a:extLst>
          </p:cNvPr>
          <p:cNvSpPr/>
          <p:nvPr/>
        </p:nvSpPr>
        <p:spPr>
          <a:xfrm>
            <a:off x="3686232" y="4227355"/>
            <a:ext cx="411498" cy="529154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AFDE13BE-937F-8BFC-5937-C8EA92365383}"/>
              </a:ext>
            </a:extLst>
          </p:cNvPr>
          <p:cNvSpPr/>
          <p:nvPr/>
        </p:nvSpPr>
        <p:spPr>
          <a:xfrm>
            <a:off x="4314316" y="4355133"/>
            <a:ext cx="431039" cy="426521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B7C705E0-412F-7C31-9A9F-C071842850AB}"/>
              </a:ext>
            </a:extLst>
          </p:cNvPr>
          <p:cNvSpPr/>
          <p:nvPr/>
        </p:nvSpPr>
        <p:spPr>
          <a:xfrm>
            <a:off x="2530487" y="4275689"/>
            <a:ext cx="296549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B8BC1E63-DD69-D5D5-9185-3570F2DCCD31}"/>
              </a:ext>
            </a:extLst>
          </p:cNvPr>
          <p:cNvSpPr/>
          <p:nvPr/>
        </p:nvSpPr>
        <p:spPr>
          <a:xfrm>
            <a:off x="4948827" y="4307392"/>
            <a:ext cx="386910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ED1E09E2-1F0D-C200-61A9-BDF76C899444}"/>
              </a:ext>
            </a:extLst>
          </p:cNvPr>
          <p:cNvSpPr/>
          <p:nvPr/>
        </p:nvSpPr>
        <p:spPr>
          <a:xfrm>
            <a:off x="6243975" y="4333718"/>
            <a:ext cx="423998" cy="4347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310A98C3-4B5A-3891-4819-D51E0A9F84B6}"/>
              </a:ext>
            </a:extLst>
          </p:cNvPr>
          <p:cNvSpPr/>
          <p:nvPr/>
        </p:nvSpPr>
        <p:spPr>
          <a:xfrm>
            <a:off x="2429509" y="3514835"/>
            <a:ext cx="521464" cy="353214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4437A8AC-5761-38E3-47F0-91B85EA6CA0C}"/>
              </a:ext>
            </a:extLst>
          </p:cNvPr>
          <p:cNvSpPr/>
          <p:nvPr/>
        </p:nvSpPr>
        <p:spPr>
          <a:xfrm>
            <a:off x="1971705" y="4161207"/>
            <a:ext cx="268284" cy="65738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18A72741-EF0E-0215-991A-F31891842AC9}"/>
              </a:ext>
            </a:extLst>
          </p:cNvPr>
          <p:cNvSpPr/>
          <p:nvPr/>
        </p:nvSpPr>
        <p:spPr>
          <a:xfrm>
            <a:off x="5503257" y="4333709"/>
            <a:ext cx="491581" cy="38864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044E040A-F6E1-3026-ECDE-4203274DFC50}"/>
              </a:ext>
            </a:extLst>
          </p:cNvPr>
          <p:cNvSpPr/>
          <p:nvPr/>
        </p:nvSpPr>
        <p:spPr>
          <a:xfrm>
            <a:off x="3107162" y="4314278"/>
            <a:ext cx="404704" cy="408087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E12D0035-1C6A-DEE8-8798-ED02EA63D697}"/>
              </a:ext>
            </a:extLst>
          </p:cNvPr>
          <p:cNvSpPr/>
          <p:nvPr/>
        </p:nvSpPr>
        <p:spPr>
          <a:xfrm>
            <a:off x="6196865" y="3429340"/>
            <a:ext cx="385355" cy="46359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tx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36C240F8-B88F-B148-07B9-FFA8AC9562A7}"/>
              </a:ext>
            </a:extLst>
          </p:cNvPr>
          <p:cNvGrpSpPr/>
          <p:nvPr/>
        </p:nvGrpSpPr>
        <p:grpSpPr>
          <a:xfrm>
            <a:off x="6893884" y="926489"/>
            <a:ext cx="425141" cy="424848"/>
            <a:chOff x="8211055" y="926488"/>
            <a:chExt cx="425141" cy="424848"/>
          </a:xfrm>
          <a:solidFill>
            <a:schemeClr val="bg2"/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0D97596B-1A23-8DC5-D19F-7891541C9289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43489967-C920-864B-4E1F-37B1A33CCEB9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56B0345B-85C3-566D-7A3E-464B71A8EE46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775F1AF6-BB8A-F93C-81CB-8233D0C2FD6F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13D0E431-D3DC-A3F4-B340-B5B579FD146D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EC805267-ED73-1C95-F4C9-2921232BEF52}"/>
              </a:ext>
            </a:extLst>
          </p:cNvPr>
          <p:cNvGrpSpPr/>
          <p:nvPr/>
        </p:nvGrpSpPr>
        <p:grpSpPr>
          <a:xfrm>
            <a:off x="6178001" y="1728547"/>
            <a:ext cx="414057" cy="412961"/>
            <a:chOff x="7495172" y="1728545"/>
            <a:chExt cx="414057" cy="412961"/>
          </a:xfrm>
          <a:solidFill>
            <a:schemeClr val="bg2"/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0D27348E-62C0-757A-D713-E80D2D0E2863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362B4927-0E8F-6450-5CE8-7FF62D0008D1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16BE89E1-55D6-BA05-9AC0-2F4080052F9A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89FDEB93-3DE4-F106-0092-0579B9E0F32A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5B6ED26A-474B-1E9C-BAFE-112BBE7E89F1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36900384-EB15-106A-1E25-3F34212B8B7A}"/>
              </a:ext>
            </a:extLst>
          </p:cNvPr>
          <p:cNvGrpSpPr/>
          <p:nvPr/>
        </p:nvGrpSpPr>
        <p:grpSpPr>
          <a:xfrm>
            <a:off x="3118016" y="3483023"/>
            <a:ext cx="381642" cy="422306"/>
            <a:chOff x="4435187" y="3483022"/>
            <a:chExt cx="381642" cy="422306"/>
          </a:xfrm>
          <a:solidFill>
            <a:schemeClr val="bg2"/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34C0FACF-4FFE-C1A4-C5F0-47C4E6364562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256D0DFA-9B4E-74A0-7F99-E195ED956B55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DD0F546F-F334-0434-EF81-68EB9111D954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2DD7738D-FDA3-0D64-CF41-0D98CDEA52A3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257D7E9E-DDAC-57FE-D1F8-7A79B2074609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97520D90-66C7-EF08-7C77-67E71FECB529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C5DF5525-89F5-78B4-4838-5C2ACCF9A71F}"/>
              </a:ext>
            </a:extLst>
          </p:cNvPr>
          <p:cNvGrpSpPr/>
          <p:nvPr/>
        </p:nvGrpSpPr>
        <p:grpSpPr>
          <a:xfrm>
            <a:off x="2413774" y="986054"/>
            <a:ext cx="373559" cy="372837"/>
            <a:chOff x="3730944" y="986052"/>
            <a:chExt cx="373559" cy="372837"/>
          </a:xfrm>
          <a:solidFill>
            <a:schemeClr val="bg2"/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20FC4DC3-F22F-3D64-6F48-A4D921A86F98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BB6ECC99-5320-6477-EBCE-7929ECCEA119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CBC5393C-7C83-3062-F09B-A8236CE7547A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530E1F0C-B090-C2DE-6010-66E9ABE95F25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379E4D91-4F68-728C-56BB-3EB132E3F771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5A6D0B79-6D7E-A7CB-D5E5-C0E5AD0618E6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90A0A656-8E43-F6A5-1275-52579011D307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B0297F3E-0355-D92C-EF2E-07330E5C83FA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912E0CDD-1515-D6AC-E2A2-E2A8982B31DF}"/>
              </a:ext>
            </a:extLst>
          </p:cNvPr>
          <p:cNvGrpSpPr/>
          <p:nvPr/>
        </p:nvGrpSpPr>
        <p:grpSpPr>
          <a:xfrm>
            <a:off x="6872469" y="2558382"/>
            <a:ext cx="453661" cy="454365"/>
            <a:chOff x="8189640" y="2558381"/>
            <a:chExt cx="453661" cy="454365"/>
          </a:xfrm>
          <a:solidFill>
            <a:schemeClr val="bg2"/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4D4BC596-ACBF-B6EF-27FB-D006BFDBEA96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00BB422D-F3F7-C175-7F90-26DE8576605D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A4E2CE31-25CB-3B1D-B61E-7705CA4415FB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844A63FA-585F-62CB-F156-5F00258EE3BD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A36DC3E2-4520-BEA1-2642-EDAB6C101EC3}"/>
              </a:ext>
            </a:extLst>
          </p:cNvPr>
          <p:cNvGrpSpPr/>
          <p:nvPr/>
        </p:nvGrpSpPr>
        <p:grpSpPr>
          <a:xfrm>
            <a:off x="1834994" y="935259"/>
            <a:ext cx="374968" cy="450424"/>
            <a:chOff x="3152165" y="935257"/>
            <a:chExt cx="374968" cy="450424"/>
          </a:xfrm>
          <a:solidFill>
            <a:schemeClr val="bg2"/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1DF52CC3-B2D9-FD83-72C7-EC1D0CFD2BB9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3FA453F4-B2E6-EE04-07C0-BA91187CBE5E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D9C0BF82-F28C-2537-15BB-EB7A174FDFA8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540908FF-401D-296C-228B-89D85BA6263F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2B5BB670-7352-640B-231E-AC08B10EB453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95BADB65-9E00-7E68-F79E-9CC105907CD2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484098D1-CF19-874A-4577-E999309BC31E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2FE61DFB-462B-C3A2-A95D-498849B8362B}"/>
              </a:ext>
            </a:extLst>
          </p:cNvPr>
          <p:cNvGrpSpPr/>
          <p:nvPr/>
        </p:nvGrpSpPr>
        <p:grpSpPr>
          <a:xfrm>
            <a:off x="4810552" y="908466"/>
            <a:ext cx="450424" cy="450423"/>
            <a:chOff x="6127723" y="908465"/>
            <a:chExt cx="450424" cy="450423"/>
          </a:xfrm>
          <a:solidFill>
            <a:schemeClr val="bg2"/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FBD216FE-5664-BD78-B1BD-8D89D9F91273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5532E547-8DFD-A99D-DE0C-B08C854338BB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CD364EAB-2597-B143-DA32-164EE9BC4FCC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352174E8-EE46-166A-A4B6-758BA6AAEA24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555574FF-167C-0439-51CD-91AA9360AD94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73AC6D41-3DDC-B136-447A-60AEC5F52B1B}"/>
              </a:ext>
            </a:extLst>
          </p:cNvPr>
          <p:cNvGrpSpPr/>
          <p:nvPr/>
        </p:nvGrpSpPr>
        <p:grpSpPr>
          <a:xfrm>
            <a:off x="5377773" y="916357"/>
            <a:ext cx="455278" cy="449190"/>
            <a:chOff x="6694944" y="916356"/>
            <a:chExt cx="455278" cy="449190"/>
          </a:xfrm>
          <a:solidFill>
            <a:schemeClr val="bg2"/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5FD0B2FE-9CB9-749D-12A7-28983D888E6F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ED0BC22C-4FA3-B914-EFF4-E3E624FE0374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BF63FBC7-A82D-02B1-2D26-FD59C15DB8A3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2B9922DA-8521-600F-19EB-AA4B67A178B5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631BA8A3-0037-D3E4-42B0-41A22DC65AB0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73CAC5D1-D4C2-EB08-6627-74AE0EAE3E70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CA856E26-751B-CC96-E3C9-998868CEBBD7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6CDD445E-586B-91FC-EAC2-07BF9B9D9A70}"/>
              </a:ext>
            </a:extLst>
          </p:cNvPr>
          <p:cNvGrpSpPr/>
          <p:nvPr/>
        </p:nvGrpSpPr>
        <p:grpSpPr>
          <a:xfrm>
            <a:off x="3077947" y="916889"/>
            <a:ext cx="435775" cy="450423"/>
            <a:chOff x="4395118" y="916887"/>
            <a:chExt cx="435775" cy="450423"/>
          </a:xfrm>
          <a:solidFill>
            <a:schemeClr val="bg2"/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66021850-4E7A-D5F9-8A46-854D8458AAD1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6979CC92-5B1D-284F-4F1F-982AEBCEAA37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485F6613-3D08-18B4-3B08-F309EEDB0BCB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2CBBF055-6E51-040A-029F-235DF3481C6F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356E9A71-E683-8A77-F5EF-62426A610934}"/>
              </a:ext>
            </a:extLst>
          </p:cNvPr>
          <p:cNvGrpSpPr/>
          <p:nvPr/>
        </p:nvGrpSpPr>
        <p:grpSpPr>
          <a:xfrm>
            <a:off x="6177993" y="916357"/>
            <a:ext cx="428515" cy="451036"/>
            <a:chOff x="7495163" y="916356"/>
            <a:chExt cx="428515" cy="451036"/>
          </a:xfrm>
          <a:solidFill>
            <a:schemeClr val="bg2"/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A162E623-3D0F-2111-190A-046E8ED73694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71A9E660-DF1E-54E9-7042-CD399C01F6E7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154979DF-F0F4-BA66-CAD4-8FA792923347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7AF3FF99-605C-61AD-9774-E7230AF78EBC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83E67681-7986-DB93-2C20-9A559C6559A7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7DFEC4C2-8D19-A994-468B-947E225B8140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D6ACAC3E-B812-85BB-2498-61FB85E3D8CB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5AF5529C-F448-7F1C-BD6A-4D090548DBD5}"/>
              </a:ext>
            </a:extLst>
          </p:cNvPr>
          <p:cNvGrpSpPr/>
          <p:nvPr/>
        </p:nvGrpSpPr>
        <p:grpSpPr>
          <a:xfrm>
            <a:off x="3653516" y="916888"/>
            <a:ext cx="423596" cy="450424"/>
            <a:chOff x="4970687" y="916887"/>
            <a:chExt cx="423596" cy="450424"/>
          </a:xfrm>
          <a:solidFill>
            <a:schemeClr val="bg2"/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BA2F67F1-83E8-9BC9-085D-E1E93EB5FB60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2F2BB62D-BDB9-FFE2-3AA4-275D87AD8EFD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ED861DD3-B255-84C5-F338-26F5E237C0F6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682AEFBC-D1AB-EB87-9086-9194F992A029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BED37412-F314-B467-C73E-FBA9A529882C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DE8F1210-5392-53BC-0F3A-409B585C1376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9A27BB18-DCA6-CFF1-D45C-FF33F2D3B3DD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1D5142E6-A328-6DC9-9105-FC88A6A3E932}"/>
              </a:ext>
            </a:extLst>
          </p:cNvPr>
          <p:cNvGrpSpPr/>
          <p:nvPr/>
        </p:nvGrpSpPr>
        <p:grpSpPr>
          <a:xfrm>
            <a:off x="4198113" y="916568"/>
            <a:ext cx="456486" cy="451082"/>
            <a:chOff x="5515285" y="916567"/>
            <a:chExt cx="456486" cy="451082"/>
          </a:xfrm>
          <a:solidFill>
            <a:schemeClr val="bg2"/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F7EF0BFD-E652-F1A7-41A2-32CEF423FEE2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71B96033-043B-206E-1A04-13E66784CEAC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68F62C38-81AE-F2F1-0D07-5F460349D286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407D5B57-1A4D-0892-0815-A004D9BFBDE7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7F3D0A24-4939-0D2B-5440-6C598F941FC9}"/>
              </a:ext>
            </a:extLst>
          </p:cNvPr>
          <p:cNvGrpSpPr/>
          <p:nvPr/>
        </p:nvGrpSpPr>
        <p:grpSpPr>
          <a:xfrm>
            <a:off x="6853633" y="1679599"/>
            <a:ext cx="498603" cy="496391"/>
            <a:chOff x="8170804" y="1679597"/>
            <a:chExt cx="498603" cy="496391"/>
          </a:xfrm>
          <a:solidFill>
            <a:schemeClr val="bg2"/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B275324E-0A84-DF8C-B573-631487F6B874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9256B9D0-5EC2-B04C-083C-803DD03B53FD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0485B2DB-8565-A1D8-64E6-1C06B5D1A1F7}"/>
              </a:ext>
            </a:extLst>
          </p:cNvPr>
          <p:cNvSpPr/>
          <p:nvPr/>
        </p:nvSpPr>
        <p:spPr>
          <a:xfrm>
            <a:off x="3029429" y="1707908"/>
            <a:ext cx="445212" cy="4464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DB15583F-262C-2613-38FE-B82A1633DCCD}"/>
              </a:ext>
            </a:extLst>
          </p:cNvPr>
          <p:cNvGrpSpPr/>
          <p:nvPr/>
        </p:nvGrpSpPr>
        <p:grpSpPr>
          <a:xfrm>
            <a:off x="3590513" y="1706391"/>
            <a:ext cx="460830" cy="449225"/>
            <a:chOff x="4907685" y="1706389"/>
            <a:chExt cx="460830" cy="449225"/>
          </a:xfrm>
          <a:solidFill>
            <a:schemeClr val="bg2"/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666E509D-A48C-CC23-F7E5-9D73691AEFDB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ADACCCCB-E82E-4914-6D34-FD50327A7238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E089596D-20A0-48AE-745D-9D27DEC23279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CF3AD40F-EA8E-A9AA-8F62-CB40BBC14F3E}"/>
              </a:ext>
            </a:extLst>
          </p:cNvPr>
          <p:cNvGrpSpPr/>
          <p:nvPr/>
        </p:nvGrpSpPr>
        <p:grpSpPr>
          <a:xfrm>
            <a:off x="4158201" y="1706601"/>
            <a:ext cx="450021" cy="448805"/>
            <a:chOff x="5475372" y="1706599"/>
            <a:chExt cx="450021" cy="448805"/>
          </a:xfrm>
          <a:solidFill>
            <a:schemeClr val="bg2"/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899BB21F-3430-86A8-0A1A-328935E92947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1240680D-6068-DF61-A08C-8120AC931F9F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FF7DDA40-65ED-3876-562D-91A1B805F667}"/>
              </a:ext>
            </a:extLst>
          </p:cNvPr>
          <p:cNvGrpSpPr/>
          <p:nvPr/>
        </p:nvGrpSpPr>
        <p:grpSpPr>
          <a:xfrm>
            <a:off x="1830678" y="1725785"/>
            <a:ext cx="446391" cy="447617"/>
            <a:chOff x="3147849" y="1725783"/>
            <a:chExt cx="446391" cy="447617"/>
          </a:xfrm>
          <a:solidFill>
            <a:schemeClr val="bg2"/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34592157-4E7D-84DC-C784-5E0B0F39001B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B590D756-14A6-57D0-9771-6C3D52A33072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E4CD7997-759D-3094-573D-A399D0E80C0B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7AC14CE2-6C7C-31B8-771C-9A5ADF6DD59B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4309DC8E-500F-D381-BC8D-E9680887ACE6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CA357093-6453-2402-CCBC-02EACFB89C7C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F620744D-42D6-65CA-390A-C106FEDA513F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EBE83A48-9915-FA20-E360-F9CA91C66E59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C7458D01-F7C0-2980-63AB-22A3DAC668B1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573FEC7D-225C-4B67-26A8-5B45E1BE5F8F}"/>
              </a:ext>
            </a:extLst>
          </p:cNvPr>
          <p:cNvGrpSpPr/>
          <p:nvPr/>
        </p:nvGrpSpPr>
        <p:grpSpPr>
          <a:xfrm>
            <a:off x="4790582" y="1700219"/>
            <a:ext cx="445212" cy="445175"/>
            <a:chOff x="6107753" y="1700217"/>
            <a:chExt cx="445212" cy="445175"/>
          </a:xfrm>
          <a:solidFill>
            <a:schemeClr val="bg2"/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37955411-57CA-59F6-50D3-31EEC189A9A7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BE5AA39F-9606-D2B3-A527-9211E3D71C04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9ADC5959-C660-360C-449B-DBA0ED80CA4A}"/>
              </a:ext>
            </a:extLst>
          </p:cNvPr>
          <p:cNvGrpSpPr/>
          <p:nvPr/>
        </p:nvGrpSpPr>
        <p:grpSpPr>
          <a:xfrm>
            <a:off x="2464366" y="1707954"/>
            <a:ext cx="469270" cy="446099"/>
            <a:chOff x="3781537" y="1707952"/>
            <a:chExt cx="469270" cy="446099"/>
          </a:xfrm>
          <a:solidFill>
            <a:schemeClr val="bg2"/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2A036D39-CFAD-C250-2C28-0A94F5979E0C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20303F55-A9E5-7549-4481-3972677E8A93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C7C5AD2B-B520-8741-5E4F-26A25A677CCF}"/>
              </a:ext>
            </a:extLst>
          </p:cNvPr>
          <p:cNvGrpSpPr/>
          <p:nvPr/>
        </p:nvGrpSpPr>
        <p:grpSpPr>
          <a:xfrm>
            <a:off x="5413178" y="1707240"/>
            <a:ext cx="446400" cy="445212"/>
            <a:chOff x="6730349" y="1707239"/>
            <a:chExt cx="446400" cy="445212"/>
          </a:xfrm>
          <a:solidFill>
            <a:schemeClr val="bg2"/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23A74C74-7072-A9B6-5AF0-093F2568263A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A3D24D6D-9BCE-9BE4-F8EB-FA35579BE71C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04B2DBC0-6173-E03D-00CD-C61F1E9E95B7}"/>
              </a:ext>
            </a:extLst>
          </p:cNvPr>
          <p:cNvSpPr/>
          <p:nvPr/>
        </p:nvSpPr>
        <p:spPr>
          <a:xfrm>
            <a:off x="3022607" y="2577101"/>
            <a:ext cx="451036" cy="46317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9644E34A-06CA-0296-CD52-E56BE39F915C}"/>
              </a:ext>
            </a:extLst>
          </p:cNvPr>
          <p:cNvSpPr/>
          <p:nvPr/>
        </p:nvSpPr>
        <p:spPr>
          <a:xfrm>
            <a:off x="3562204" y="2649493"/>
            <a:ext cx="459001" cy="390768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bg2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753FA3AD-772B-5514-9358-E1B9DFAFB8F9}"/>
              </a:ext>
            </a:extLst>
          </p:cNvPr>
          <p:cNvGrpSpPr/>
          <p:nvPr/>
        </p:nvGrpSpPr>
        <p:grpSpPr>
          <a:xfrm>
            <a:off x="4209663" y="2589243"/>
            <a:ext cx="461287" cy="462000"/>
            <a:chOff x="5526834" y="2589242"/>
            <a:chExt cx="461287" cy="462000"/>
          </a:xfrm>
          <a:solidFill>
            <a:schemeClr val="bg2"/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F203BDFD-8A3E-153C-9CCF-9150B0F2C0EB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871FCE81-A02B-CDB9-77E8-D949AFE6E6B5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2F9A5532-B90A-9C41-2920-DC56D3865D52}"/>
              </a:ext>
            </a:extLst>
          </p:cNvPr>
          <p:cNvGrpSpPr/>
          <p:nvPr/>
        </p:nvGrpSpPr>
        <p:grpSpPr>
          <a:xfrm>
            <a:off x="6036681" y="2571614"/>
            <a:ext cx="465823" cy="464295"/>
            <a:chOff x="7353851" y="2571612"/>
            <a:chExt cx="465823" cy="464295"/>
          </a:xfrm>
          <a:solidFill>
            <a:schemeClr val="bg2"/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D25F9F50-05C6-10CD-8DCF-725B6316422F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C7B444F9-F405-8797-78EE-E6185284985D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646F3AF4-BE29-A550-C790-1F2EF8E0D593}"/>
              </a:ext>
            </a:extLst>
          </p:cNvPr>
          <p:cNvGrpSpPr/>
          <p:nvPr/>
        </p:nvGrpSpPr>
        <p:grpSpPr>
          <a:xfrm>
            <a:off x="3584177" y="3495295"/>
            <a:ext cx="406286" cy="408900"/>
            <a:chOff x="4901348" y="3495294"/>
            <a:chExt cx="406286" cy="408900"/>
          </a:xfrm>
          <a:solidFill>
            <a:schemeClr val="bg2"/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941ADE97-3C0E-CEEE-EBC9-513AB4E2E004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DA0B80C2-2F0E-009A-C952-95D5CDC7920B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BD04068B-0941-E656-17E5-E65A330B6C6F}"/>
              </a:ext>
            </a:extLst>
          </p:cNvPr>
          <p:cNvGrpSpPr/>
          <p:nvPr/>
        </p:nvGrpSpPr>
        <p:grpSpPr>
          <a:xfrm>
            <a:off x="4831144" y="2583016"/>
            <a:ext cx="272920" cy="462000"/>
            <a:chOff x="6148315" y="2583015"/>
            <a:chExt cx="272920" cy="462000"/>
          </a:xfrm>
          <a:solidFill>
            <a:schemeClr val="bg2"/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3A59458A-64B0-2EAC-7251-2DB03D42CD57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322DC2E4-3E43-4863-47FC-5DA9675A14AB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1BC62C47-C953-9339-2DE6-99A88EAA10FE}"/>
              </a:ext>
            </a:extLst>
          </p:cNvPr>
          <p:cNvGrpSpPr/>
          <p:nvPr/>
        </p:nvGrpSpPr>
        <p:grpSpPr>
          <a:xfrm>
            <a:off x="2478887" y="2604504"/>
            <a:ext cx="454438" cy="462586"/>
            <a:chOff x="3796058" y="2604503"/>
            <a:chExt cx="454438" cy="462586"/>
          </a:xfrm>
          <a:solidFill>
            <a:schemeClr val="bg2"/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E7695E8-4147-3BCD-914E-F1758AC136B6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A3813D48-9D03-D307-2FC9-F2880E90E9EC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6612A772-F491-E02D-8456-FD16464FEC64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13A87405-C2F4-BE0E-B4B1-4756BF310ABC}"/>
              </a:ext>
            </a:extLst>
          </p:cNvPr>
          <p:cNvGrpSpPr/>
          <p:nvPr/>
        </p:nvGrpSpPr>
        <p:grpSpPr>
          <a:xfrm>
            <a:off x="5388115" y="2576277"/>
            <a:ext cx="456723" cy="464304"/>
            <a:chOff x="6705286" y="2576276"/>
            <a:chExt cx="456723" cy="464304"/>
          </a:xfrm>
          <a:solidFill>
            <a:schemeClr val="bg2"/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75CE7C28-237A-D05C-8E15-4007D438ED7E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557A47E5-D70F-80FA-992B-AF3F2D015DF4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5785663D-6B53-BE65-D7C7-4C649400A50E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CE5DD9E5-2EA1-0878-0223-DDE716E90D3B}"/>
              </a:ext>
            </a:extLst>
          </p:cNvPr>
          <p:cNvGrpSpPr/>
          <p:nvPr/>
        </p:nvGrpSpPr>
        <p:grpSpPr>
          <a:xfrm>
            <a:off x="4250665" y="3523549"/>
            <a:ext cx="492377" cy="387934"/>
            <a:chOff x="5567836" y="3523548"/>
            <a:chExt cx="492377" cy="387934"/>
          </a:xfrm>
          <a:solidFill>
            <a:schemeClr val="bg2"/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0C245FC4-37D1-E64B-5F1F-BCBB84E43101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A6A9371D-4775-5EA1-3C21-AB4EC3D16F24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60889EA0-172F-1BC4-1E7F-AE277C890E8D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7F542C4B-0A30-1507-E708-47AE3F1FFABA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3B360340-2939-0A94-40FF-5386AC1810AD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A4FE14E6-CAC5-24AE-077F-A43AE998D81B}"/>
              </a:ext>
            </a:extLst>
          </p:cNvPr>
          <p:cNvGrpSpPr/>
          <p:nvPr/>
        </p:nvGrpSpPr>
        <p:grpSpPr>
          <a:xfrm>
            <a:off x="1760780" y="2595846"/>
            <a:ext cx="556458" cy="457373"/>
            <a:chOff x="3077952" y="2595844"/>
            <a:chExt cx="556458" cy="457373"/>
          </a:xfrm>
          <a:solidFill>
            <a:schemeClr val="bg2"/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FD9048F5-AA9D-E7DA-9FF6-3B0058F8D89C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5120F1F0-50D5-D1A6-26AB-EF5F9C4A7FAF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21F64416-E423-9E95-5CE4-FB30061E97E5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4BB6E54B-E89D-210D-FB5E-8181791E4C50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3579BE0E-4033-F8E9-E4F0-63C43F7B7E3F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ABB5D0CD-8725-3AF3-66BE-824ABF551717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F42780E1-616A-EF01-1220-0FF6385C3EE0}"/>
              </a:ext>
            </a:extLst>
          </p:cNvPr>
          <p:cNvSpPr txBox="1">
            <a:spLocks/>
          </p:cNvSpPr>
          <p:nvPr/>
        </p:nvSpPr>
        <p:spPr>
          <a:xfrm>
            <a:off x="827315" y="193395"/>
            <a:ext cx="6959743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5257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70"/>
          <p:cNvSpPr txBox="1"/>
          <p:nvPr/>
        </p:nvSpPr>
        <p:spPr>
          <a:xfrm>
            <a:off x="716775" y="1188000"/>
            <a:ext cx="7710600" cy="7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fa-IR" sz="1400" dirty="0">
                <a:solidFill>
                  <a:schemeClr val="tx1"/>
                </a:solidFill>
                <a:cs typeface="B Nazanin" panose="00000700000000000000" pitchFamily="2" charset="-78"/>
              </a:rPr>
              <a:t>شما به راحتی می توانید اندازه این منابع را بدون از دست دادن کیفیت تغییر دهید. برای تغییر رنگ، کافی است منبع را از حالت گروه خارج کنید و روی شی ای که می خواهید تغییر دهید کلیک کنید. سپس روی سطل رنگ کلیک کرده و رنگ مورد نظر خود را انتخاب کنید. وقتی کارتان تمام شد، منبع را دوباره گروه بندی کنید.</a:t>
            </a:r>
          </a:p>
        </p:txBody>
      </p:sp>
      <p:grpSp>
        <p:nvGrpSpPr>
          <p:cNvPr id="1198" name="Google Shape;1198;p70"/>
          <p:cNvGrpSpPr/>
          <p:nvPr/>
        </p:nvGrpSpPr>
        <p:grpSpPr>
          <a:xfrm>
            <a:off x="5117640" y="3085736"/>
            <a:ext cx="474294" cy="551291"/>
            <a:chOff x="4727025" y="1332775"/>
            <a:chExt cx="59900" cy="69625"/>
          </a:xfrm>
        </p:grpSpPr>
        <p:sp>
          <p:nvSpPr>
            <p:cNvPr id="1199" name="Google Shape;1199;p70"/>
            <p:cNvSpPr/>
            <p:nvPr/>
          </p:nvSpPr>
          <p:spPr>
            <a:xfrm>
              <a:off x="4727025" y="1332775"/>
              <a:ext cx="36450" cy="33200"/>
            </a:xfrm>
            <a:custGeom>
              <a:avLst/>
              <a:gdLst/>
              <a:ahLst/>
              <a:cxnLst/>
              <a:rect l="l" t="t" r="r" b="b"/>
              <a:pathLst>
                <a:path w="1458" h="1328" extrusionOk="0">
                  <a:moveTo>
                    <a:pt x="1047" y="1"/>
                  </a:moveTo>
                  <a:lnTo>
                    <a:pt x="1047" y="188"/>
                  </a:lnTo>
                  <a:cubicBezTo>
                    <a:pt x="484" y="289"/>
                    <a:pt x="51" y="758"/>
                    <a:pt x="1" y="1328"/>
                  </a:cubicBezTo>
                  <a:lnTo>
                    <a:pt x="477" y="1328"/>
                  </a:lnTo>
                  <a:cubicBezTo>
                    <a:pt x="527" y="1018"/>
                    <a:pt x="751" y="765"/>
                    <a:pt x="1047" y="679"/>
                  </a:cubicBezTo>
                  <a:lnTo>
                    <a:pt x="1047" y="845"/>
                  </a:lnTo>
                  <a:lnTo>
                    <a:pt x="1458" y="433"/>
                  </a:lnTo>
                  <a:lnTo>
                    <a:pt x="104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0" name="Google Shape;1200;p70"/>
            <p:cNvSpPr/>
            <p:nvPr/>
          </p:nvSpPr>
          <p:spPr>
            <a:xfrm>
              <a:off x="4750475" y="1369025"/>
              <a:ext cx="36450" cy="33375"/>
            </a:xfrm>
            <a:custGeom>
              <a:avLst/>
              <a:gdLst/>
              <a:ahLst/>
              <a:cxnLst/>
              <a:rect l="l" t="t" r="r" b="b"/>
              <a:pathLst>
                <a:path w="1458" h="1335" extrusionOk="0">
                  <a:moveTo>
                    <a:pt x="974" y="0"/>
                  </a:moveTo>
                  <a:cubicBezTo>
                    <a:pt x="931" y="311"/>
                    <a:pt x="707" y="570"/>
                    <a:pt x="404" y="657"/>
                  </a:cubicBezTo>
                  <a:lnTo>
                    <a:pt x="404" y="491"/>
                  </a:lnTo>
                  <a:lnTo>
                    <a:pt x="0" y="902"/>
                  </a:lnTo>
                  <a:lnTo>
                    <a:pt x="404" y="1335"/>
                  </a:lnTo>
                  <a:lnTo>
                    <a:pt x="404" y="1140"/>
                  </a:lnTo>
                  <a:cubicBezTo>
                    <a:pt x="967" y="1039"/>
                    <a:pt x="1400" y="577"/>
                    <a:pt x="145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01" name="Google Shape;1201;p70"/>
          <p:cNvGrpSpPr/>
          <p:nvPr/>
        </p:nvGrpSpPr>
        <p:grpSpPr>
          <a:xfrm>
            <a:off x="5731296" y="2314340"/>
            <a:ext cx="555653" cy="557031"/>
            <a:chOff x="4820425" y="1329900"/>
            <a:chExt cx="70175" cy="70350"/>
          </a:xfrm>
        </p:grpSpPr>
        <p:sp>
          <p:nvSpPr>
            <p:cNvPr id="1202" name="Google Shape;1202;p70"/>
            <p:cNvSpPr/>
            <p:nvPr/>
          </p:nvSpPr>
          <p:spPr>
            <a:xfrm>
              <a:off x="4862975" y="1335475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1" y="1"/>
                  </a:moveTo>
                  <a:lnTo>
                    <a:pt x="1" y="491"/>
                  </a:lnTo>
                  <a:cubicBezTo>
                    <a:pt x="217" y="585"/>
                    <a:pt x="376" y="765"/>
                    <a:pt x="441" y="989"/>
                  </a:cubicBezTo>
                  <a:lnTo>
                    <a:pt x="275" y="989"/>
                  </a:lnTo>
                  <a:lnTo>
                    <a:pt x="679" y="1386"/>
                  </a:lnTo>
                  <a:lnTo>
                    <a:pt x="1104" y="989"/>
                  </a:lnTo>
                  <a:lnTo>
                    <a:pt x="917" y="989"/>
                  </a:lnTo>
                  <a:cubicBezTo>
                    <a:pt x="830" y="513"/>
                    <a:pt x="470" y="123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3" name="Google Shape;1203;p70"/>
            <p:cNvSpPr/>
            <p:nvPr/>
          </p:nvSpPr>
          <p:spPr>
            <a:xfrm>
              <a:off x="4820425" y="1360000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426" y="1"/>
                  </a:moveTo>
                  <a:lnTo>
                    <a:pt x="1" y="397"/>
                  </a:lnTo>
                  <a:lnTo>
                    <a:pt x="188" y="397"/>
                  </a:lnTo>
                  <a:cubicBezTo>
                    <a:pt x="275" y="873"/>
                    <a:pt x="628" y="1263"/>
                    <a:pt x="1097" y="1386"/>
                  </a:cubicBezTo>
                  <a:lnTo>
                    <a:pt x="1104" y="895"/>
                  </a:lnTo>
                  <a:cubicBezTo>
                    <a:pt x="888" y="801"/>
                    <a:pt x="729" y="621"/>
                    <a:pt x="664" y="397"/>
                  </a:cubicBezTo>
                  <a:lnTo>
                    <a:pt x="830" y="397"/>
                  </a:lnTo>
                  <a:lnTo>
                    <a:pt x="42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4" name="Google Shape;1204;p70"/>
            <p:cNvSpPr/>
            <p:nvPr/>
          </p:nvSpPr>
          <p:spPr>
            <a:xfrm>
              <a:off x="4850375" y="1372800"/>
              <a:ext cx="34625" cy="27450"/>
            </a:xfrm>
            <a:custGeom>
              <a:avLst/>
              <a:gdLst/>
              <a:ahLst/>
              <a:cxnLst/>
              <a:rect l="l" t="t" r="r" b="b"/>
              <a:pathLst>
                <a:path w="1385" h="1098" extrusionOk="0">
                  <a:moveTo>
                    <a:pt x="894" y="1"/>
                  </a:moveTo>
                  <a:cubicBezTo>
                    <a:pt x="801" y="210"/>
                    <a:pt x="620" y="369"/>
                    <a:pt x="397" y="434"/>
                  </a:cubicBezTo>
                  <a:lnTo>
                    <a:pt x="397" y="275"/>
                  </a:lnTo>
                  <a:lnTo>
                    <a:pt x="0" y="672"/>
                  </a:lnTo>
                  <a:lnTo>
                    <a:pt x="397" y="1097"/>
                  </a:lnTo>
                  <a:lnTo>
                    <a:pt x="397" y="910"/>
                  </a:lnTo>
                  <a:cubicBezTo>
                    <a:pt x="873" y="823"/>
                    <a:pt x="1262" y="470"/>
                    <a:pt x="138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5" name="Google Shape;1205;p70"/>
            <p:cNvSpPr/>
            <p:nvPr/>
          </p:nvSpPr>
          <p:spPr>
            <a:xfrm>
              <a:off x="4825850" y="1329900"/>
              <a:ext cx="34625" cy="27975"/>
            </a:xfrm>
            <a:custGeom>
              <a:avLst/>
              <a:gdLst/>
              <a:ahLst/>
              <a:cxnLst/>
              <a:rect l="l" t="t" r="r" b="b"/>
              <a:pathLst>
                <a:path w="1385" h="1119" extrusionOk="0">
                  <a:moveTo>
                    <a:pt x="988" y="0"/>
                  </a:moveTo>
                  <a:lnTo>
                    <a:pt x="988" y="188"/>
                  </a:lnTo>
                  <a:cubicBezTo>
                    <a:pt x="505" y="274"/>
                    <a:pt x="123" y="635"/>
                    <a:pt x="0" y="1118"/>
                  </a:cubicBezTo>
                  <a:lnTo>
                    <a:pt x="491" y="1118"/>
                  </a:lnTo>
                  <a:cubicBezTo>
                    <a:pt x="584" y="895"/>
                    <a:pt x="765" y="729"/>
                    <a:pt x="995" y="664"/>
                  </a:cubicBezTo>
                  <a:lnTo>
                    <a:pt x="995" y="830"/>
                  </a:lnTo>
                  <a:lnTo>
                    <a:pt x="1385" y="426"/>
                  </a:lnTo>
                  <a:lnTo>
                    <a:pt x="98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06" name="Google Shape;1206;p70"/>
          <p:cNvGrpSpPr/>
          <p:nvPr/>
        </p:nvGrpSpPr>
        <p:grpSpPr>
          <a:xfrm>
            <a:off x="6357664" y="2318845"/>
            <a:ext cx="582574" cy="533871"/>
            <a:chOff x="4903200" y="1331525"/>
            <a:chExt cx="73575" cy="67425"/>
          </a:xfrm>
        </p:grpSpPr>
        <p:sp>
          <p:nvSpPr>
            <p:cNvPr id="1207" name="Google Shape;1207;p70"/>
            <p:cNvSpPr/>
            <p:nvPr/>
          </p:nvSpPr>
          <p:spPr>
            <a:xfrm>
              <a:off x="4903200" y="1331525"/>
              <a:ext cx="73575" cy="67425"/>
            </a:xfrm>
            <a:custGeom>
              <a:avLst/>
              <a:gdLst/>
              <a:ahLst/>
              <a:cxnLst/>
              <a:rect l="l" t="t" r="r" b="b"/>
              <a:pathLst>
                <a:path w="2943" h="2697" extrusionOk="0">
                  <a:moveTo>
                    <a:pt x="1652" y="0"/>
                  </a:moveTo>
                  <a:lnTo>
                    <a:pt x="1652" y="173"/>
                  </a:lnTo>
                  <a:cubicBezTo>
                    <a:pt x="534" y="195"/>
                    <a:pt x="0" y="1551"/>
                    <a:pt x="794" y="2330"/>
                  </a:cubicBezTo>
                  <a:cubicBezTo>
                    <a:pt x="1051" y="2583"/>
                    <a:pt x="1366" y="2696"/>
                    <a:pt x="1674" y="2696"/>
                  </a:cubicBezTo>
                  <a:cubicBezTo>
                    <a:pt x="2323" y="2696"/>
                    <a:pt x="2943" y="2194"/>
                    <a:pt x="2943" y="1435"/>
                  </a:cubicBezTo>
                  <a:lnTo>
                    <a:pt x="2503" y="1435"/>
                  </a:lnTo>
                  <a:cubicBezTo>
                    <a:pt x="2503" y="1928"/>
                    <a:pt x="2093" y="2259"/>
                    <a:pt x="1668" y="2259"/>
                  </a:cubicBezTo>
                  <a:cubicBezTo>
                    <a:pt x="1470" y="2259"/>
                    <a:pt x="1269" y="2187"/>
                    <a:pt x="1104" y="2027"/>
                  </a:cubicBezTo>
                  <a:cubicBezTo>
                    <a:pt x="577" y="1515"/>
                    <a:pt x="923" y="628"/>
                    <a:pt x="1652" y="613"/>
                  </a:cubicBezTo>
                  <a:lnTo>
                    <a:pt x="1652" y="765"/>
                  </a:lnTo>
                  <a:lnTo>
                    <a:pt x="2020" y="390"/>
                  </a:lnTo>
                  <a:lnTo>
                    <a:pt x="165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08" name="Google Shape;1208;p70"/>
            <p:cNvSpPr/>
            <p:nvPr/>
          </p:nvSpPr>
          <p:spPr>
            <a:xfrm>
              <a:off x="4930250" y="1353150"/>
              <a:ext cx="29775" cy="32475"/>
            </a:xfrm>
            <a:custGeom>
              <a:avLst/>
              <a:gdLst/>
              <a:ahLst/>
              <a:cxnLst/>
              <a:rect l="l" t="t" r="r" b="b"/>
              <a:pathLst>
                <a:path w="1191" h="1299" extrusionOk="0">
                  <a:moveTo>
                    <a:pt x="592" y="1"/>
                  </a:moveTo>
                  <a:cubicBezTo>
                    <a:pt x="274" y="1"/>
                    <a:pt x="15" y="246"/>
                    <a:pt x="0" y="570"/>
                  </a:cubicBezTo>
                  <a:lnTo>
                    <a:pt x="447" y="570"/>
                  </a:lnTo>
                  <a:cubicBezTo>
                    <a:pt x="447" y="479"/>
                    <a:pt x="519" y="416"/>
                    <a:pt x="597" y="416"/>
                  </a:cubicBezTo>
                  <a:cubicBezTo>
                    <a:pt x="624" y="416"/>
                    <a:pt x="652" y="424"/>
                    <a:pt x="678" y="441"/>
                  </a:cubicBezTo>
                  <a:cubicBezTo>
                    <a:pt x="779" y="506"/>
                    <a:pt x="765" y="657"/>
                    <a:pt x="656" y="707"/>
                  </a:cubicBezTo>
                  <a:lnTo>
                    <a:pt x="656" y="534"/>
                  </a:lnTo>
                  <a:lnTo>
                    <a:pt x="289" y="902"/>
                  </a:lnTo>
                  <a:lnTo>
                    <a:pt x="656" y="1299"/>
                  </a:lnTo>
                  <a:lnTo>
                    <a:pt x="656" y="1155"/>
                  </a:lnTo>
                  <a:cubicBezTo>
                    <a:pt x="959" y="1126"/>
                    <a:pt x="1190" y="873"/>
                    <a:pt x="1190" y="570"/>
                  </a:cubicBezTo>
                  <a:cubicBezTo>
                    <a:pt x="1176" y="246"/>
                    <a:pt x="916" y="1"/>
                    <a:pt x="59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09" name="Google Shape;1209;p70"/>
          <p:cNvGrpSpPr/>
          <p:nvPr/>
        </p:nvGrpSpPr>
        <p:grpSpPr>
          <a:xfrm>
            <a:off x="5717142" y="3078709"/>
            <a:ext cx="583960" cy="565345"/>
            <a:chOff x="4815575" y="1416800"/>
            <a:chExt cx="73750" cy="71400"/>
          </a:xfrm>
        </p:grpSpPr>
        <p:sp>
          <p:nvSpPr>
            <p:cNvPr id="1210" name="Google Shape;1210;p70"/>
            <p:cNvSpPr/>
            <p:nvPr/>
          </p:nvSpPr>
          <p:spPr>
            <a:xfrm>
              <a:off x="4815575" y="1416800"/>
              <a:ext cx="43100" cy="52150"/>
            </a:xfrm>
            <a:custGeom>
              <a:avLst/>
              <a:gdLst/>
              <a:ahLst/>
              <a:cxnLst/>
              <a:rect l="l" t="t" r="r" b="b"/>
              <a:pathLst>
                <a:path w="1724" h="2086" extrusionOk="0">
                  <a:moveTo>
                    <a:pt x="1327" y="1"/>
                  </a:moveTo>
                  <a:lnTo>
                    <a:pt x="1327" y="181"/>
                  </a:lnTo>
                  <a:cubicBezTo>
                    <a:pt x="469" y="361"/>
                    <a:pt x="0" y="1299"/>
                    <a:pt x="375" y="2085"/>
                  </a:cubicBezTo>
                  <a:lnTo>
                    <a:pt x="772" y="1818"/>
                  </a:lnTo>
                  <a:cubicBezTo>
                    <a:pt x="729" y="1717"/>
                    <a:pt x="707" y="1609"/>
                    <a:pt x="707" y="1501"/>
                  </a:cubicBezTo>
                  <a:cubicBezTo>
                    <a:pt x="714" y="1111"/>
                    <a:pt x="959" y="772"/>
                    <a:pt x="1327" y="657"/>
                  </a:cubicBezTo>
                  <a:lnTo>
                    <a:pt x="1327" y="823"/>
                  </a:lnTo>
                  <a:lnTo>
                    <a:pt x="1724" y="426"/>
                  </a:lnTo>
                  <a:lnTo>
                    <a:pt x="13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1" name="Google Shape;1211;p70"/>
            <p:cNvSpPr/>
            <p:nvPr/>
          </p:nvSpPr>
          <p:spPr>
            <a:xfrm>
              <a:off x="4861725" y="1421125"/>
              <a:ext cx="27600" cy="51250"/>
            </a:xfrm>
            <a:custGeom>
              <a:avLst/>
              <a:gdLst/>
              <a:ahLst/>
              <a:cxnLst/>
              <a:rect l="l" t="t" r="r" b="b"/>
              <a:pathLst>
                <a:path w="1104" h="2050" extrusionOk="0">
                  <a:moveTo>
                    <a:pt x="0" y="1"/>
                  </a:moveTo>
                  <a:lnTo>
                    <a:pt x="0" y="477"/>
                  </a:lnTo>
                  <a:cubicBezTo>
                    <a:pt x="375" y="592"/>
                    <a:pt x="635" y="938"/>
                    <a:pt x="635" y="1328"/>
                  </a:cubicBezTo>
                  <a:cubicBezTo>
                    <a:pt x="635" y="1429"/>
                    <a:pt x="621" y="1530"/>
                    <a:pt x="585" y="1624"/>
                  </a:cubicBezTo>
                  <a:lnTo>
                    <a:pt x="404" y="1494"/>
                  </a:lnTo>
                  <a:lnTo>
                    <a:pt x="513" y="2049"/>
                  </a:lnTo>
                  <a:lnTo>
                    <a:pt x="1089" y="1963"/>
                  </a:lnTo>
                  <a:lnTo>
                    <a:pt x="981" y="1883"/>
                  </a:lnTo>
                  <a:cubicBezTo>
                    <a:pt x="1061" y="1710"/>
                    <a:pt x="1104" y="1523"/>
                    <a:pt x="1104" y="1328"/>
                  </a:cubicBezTo>
                  <a:cubicBezTo>
                    <a:pt x="1104" y="679"/>
                    <a:pt x="635" y="123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2" name="Google Shape;1212;p70"/>
            <p:cNvSpPr/>
            <p:nvPr/>
          </p:nvSpPr>
          <p:spPr>
            <a:xfrm>
              <a:off x="4829450" y="1467825"/>
              <a:ext cx="49250" cy="20375"/>
            </a:xfrm>
            <a:custGeom>
              <a:avLst/>
              <a:gdLst/>
              <a:ahLst/>
              <a:cxnLst/>
              <a:rect l="l" t="t" r="r" b="b"/>
              <a:pathLst>
                <a:path w="1970" h="815" extrusionOk="0">
                  <a:moveTo>
                    <a:pt x="109" y="1"/>
                  </a:moveTo>
                  <a:lnTo>
                    <a:pt x="0" y="556"/>
                  </a:lnTo>
                  <a:lnTo>
                    <a:pt x="137" y="462"/>
                  </a:lnTo>
                  <a:cubicBezTo>
                    <a:pt x="394" y="698"/>
                    <a:pt x="720" y="815"/>
                    <a:pt x="1045" y="815"/>
                  </a:cubicBezTo>
                  <a:cubicBezTo>
                    <a:pt x="1378" y="815"/>
                    <a:pt x="1710" y="692"/>
                    <a:pt x="1969" y="448"/>
                  </a:cubicBezTo>
                  <a:lnTo>
                    <a:pt x="1969" y="441"/>
                  </a:lnTo>
                  <a:lnTo>
                    <a:pt x="1573" y="174"/>
                  </a:lnTo>
                  <a:cubicBezTo>
                    <a:pt x="1418" y="292"/>
                    <a:pt x="1232" y="352"/>
                    <a:pt x="1046" y="352"/>
                  </a:cubicBezTo>
                  <a:cubicBezTo>
                    <a:pt x="868" y="352"/>
                    <a:pt x="689" y="297"/>
                    <a:pt x="534" y="188"/>
                  </a:cubicBezTo>
                  <a:lnTo>
                    <a:pt x="678" y="95"/>
                  </a:lnTo>
                  <a:lnTo>
                    <a:pt x="10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13" name="Google Shape;1213;p70"/>
          <p:cNvGrpSpPr/>
          <p:nvPr/>
        </p:nvGrpSpPr>
        <p:grpSpPr>
          <a:xfrm>
            <a:off x="6351924" y="3108896"/>
            <a:ext cx="589898" cy="504970"/>
            <a:chOff x="4902475" y="1418875"/>
            <a:chExt cx="74500" cy="63775"/>
          </a:xfrm>
        </p:grpSpPr>
        <p:sp>
          <p:nvSpPr>
            <p:cNvPr id="1214" name="Google Shape;1214;p70"/>
            <p:cNvSpPr/>
            <p:nvPr/>
          </p:nvSpPr>
          <p:spPr>
            <a:xfrm>
              <a:off x="4902475" y="1418875"/>
              <a:ext cx="74500" cy="63775"/>
            </a:xfrm>
            <a:custGeom>
              <a:avLst/>
              <a:gdLst/>
              <a:ahLst/>
              <a:cxnLst/>
              <a:rect l="l" t="t" r="r" b="b"/>
              <a:pathLst>
                <a:path w="2980" h="2551" extrusionOk="0">
                  <a:moveTo>
                    <a:pt x="1703" y="444"/>
                  </a:moveTo>
                  <a:cubicBezTo>
                    <a:pt x="2164" y="444"/>
                    <a:pt x="2539" y="819"/>
                    <a:pt x="2539" y="1281"/>
                  </a:cubicBezTo>
                  <a:cubicBezTo>
                    <a:pt x="2539" y="1784"/>
                    <a:pt x="2126" y="2118"/>
                    <a:pt x="1695" y="2118"/>
                  </a:cubicBezTo>
                  <a:cubicBezTo>
                    <a:pt x="1490" y="2118"/>
                    <a:pt x="1281" y="2042"/>
                    <a:pt x="1111" y="1872"/>
                  </a:cubicBezTo>
                  <a:cubicBezTo>
                    <a:pt x="585" y="1346"/>
                    <a:pt x="960" y="444"/>
                    <a:pt x="1703" y="444"/>
                  </a:cubicBezTo>
                  <a:close/>
                  <a:moveTo>
                    <a:pt x="1697" y="0"/>
                  </a:moveTo>
                  <a:cubicBezTo>
                    <a:pt x="1383" y="0"/>
                    <a:pt x="1063" y="118"/>
                    <a:pt x="801" y="379"/>
                  </a:cubicBezTo>
                  <a:cubicBezTo>
                    <a:pt x="0" y="1180"/>
                    <a:pt x="570" y="2550"/>
                    <a:pt x="1703" y="2550"/>
                  </a:cubicBezTo>
                  <a:cubicBezTo>
                    <a:pt x="2409" y="2550"/>
                    <a:pt x="2979" y="1980"/>
                    <a:pt x="2979" y="1281"/>
                  </a:cubicBezTo>
                  <a:cubicBezTo>
                    <a:pt x="2979" y="510"/>
                    <a:pt x="2353" y="0"/>
                    <a:pt x="169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5" name="Google Shape;1215;p70"/>
            <p:cNvSpPr/>
            <p:nvPr/>
          </p:nvSpPr>
          <p:spPr>
            <a:xfrm>
              <a:off x="4916350" y="1418975"/>
              <a:ext cx="59725" cy="63675"/>
            </a:xfrm>
            <a:custGeom>
              <a:avLst/>
              <a:gdLst/>
              <a:ahLst/>
              <a:cxnLst/>
              <a:rect l="l" t="t" r="r" b="b"/>
              <a:pathLst>
                <a:path w="2389" h="2547" extrusionOk="0">
                  <a:moveTo>
                    <a:pt x="1148" y="0"/>
                  </a:moveTo>
                  <a:cubicBezTo>
                    <a:pt x="765" y="0"/>
                    <a:pt x="397" y="173"/>
                    <a:pt x="159" y="476"/>
                  </a:cubicBezTo>
                  <a:lnTo>
                    <a:pt x="1" y="354"/>
                  </a:lnTo>
                  <a:lnTo>
                    <a:pt x="116" y="967"/>
                  </a:lnTo>
                  <a:lnTo>
                    <a:pt x="700" y="909"/>
                  </a:lnTo>
                  <a:lnTo>
                    <a:pt x="498" y="750"/>
                  </a:lnTo>
                  <a:cubicBezTo>
                    <a:pt x="669" y="541"/>
                    <a:pt x="910" y="441"/>
                    <a:pt x="1149" y="441"/>
                  </a:cubicBezTo>
                  <a:cubicBezTo>
                    <a:pt x="1454" y="441"/>
                    <a:pt x="1755" y="605"/>
                    <a:pt x="1905" y="916"/>
                  </a:cubicBezTo>
                  <a:cubicBezTo>
                    <a:pt x="2165" y="1472"/>
                    <a:pt x="1768" y="2106"/>
                    <a:pt x="1148" y="2106"/>
                  </a:cubicBezTo>
                  <a:lnTo>
                    <a:pt x="1148" y="2546"/>
                  </a:lnTo>
                  <a:cubicBezTo>
                    <a:pt x="1840" y="2532"/>
                    <a:pt x="2388" y="1962"/>
                    <a:pt x="2388" y="1277"/>
                  </a:cubicBezTo>
                  <a:cubicBezTo>
                    <a:pt x="2388" y="584"/>
                    <a:pt x="1840" y="22"/>
                    <a:pt x="114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16" name="Google Shape;1216;p70"/>
          <p:cNvGrpSpPr/>
          <p:nvPr/>
        </p:nvGrpSpPr>
        <p:grpSpPr>
          <a:xfrm>
            <a:off x="5727139" y="3826000"/>
            <a:ext cx="563967" cy="567127"/>
            <a:chOff x="4818100" y="1507675"/>
            <a:chExt cx="71225" cy="71625"/>
          </a:xfrm>
        </p:grpSpPr>
        <p:sp>
          <p:nvSpPr>
            <p:cNvPr id="1217" name="Google Shape;1217;p70"/>
            <p:cNvSpPr/>
            <p:nvPr/>
          </p:nvSpPr>
          <p:spPr>
            <a:xfrm>
              <a:off x="4818100" y="1507675"/>
              <a:ext cx="46000" cy="56300"/>
            </a:xfrm>
            <a:custGeom>
              <a:avLst/>
              <a:gdLst/>
              <a:ahLst/>
              <a:cxnLst/>
              <a:rect l="l" t="t" r="r" b="b"/>
              <a:pathLst>
                <a:path w="1840" h="2252" extrusionOk="0">
                  <a:moveTo>
                    <a:pt x="1457" y="1"/>
                  </a:moveTo>
                  <a:lnTo>
                    <a:pt x="1457" y="159"/>
                  </a:lnTo>
                  <a:cubicBezTo>
                    <a:pt x="606" y="188"/>
                    <a:pt x="0" y="989"/>
                    <a:pt x="195" y="1818"/>
                  </a:cubicBezTo>
                  <a:cubicBezTo>
                    <a:pt x="188" y="1818"/>
                    <a:pt x="188" y="1825"/>
                    <a:pt x="188" y="1833"/>
                  </a:cubicBezTo>
                  <a:lnTo>
                    <a:pt x="195" y="1869"/>
                  </a:lnTo>
                  <a:cubicBezTo>
                    <a:pt x="195" y="1876"/>
                    <a:pt x="202" y="1883"/>
                    <a:pt x="202" y="1898"/>
                  </a:cubicBezTo>
                  <a:cubicBezTo>
                    <a:pt x="202" y="1905"/>
                    <a:pt x="209" y="1912"/>
                    <a:pt x="209" y="1919"/>
                  </a:cubicBezTo>
                  <a:cubicBezTo>
                    <a:pt x="209" y="1934"/>
                    <a:pt x="216" y="1948"/>
                    <a:pt x="224" y="1955"/>
                  </a:cubicBezTo>
                  <a:lnTo>
                    <a:pt x="231" y="1977"/>
                  </a:lnTo>
                  <a:cubicBezTo>
                    <a:pt x="245" y="2013"/>
                    <a:pt x="260" y="2056"/>
                    <a:pt x="274" y="2092"/>
                  </a:cubicBezTo>
                  <a:lnTo>
                    <a:pt x="281" y="2100"/>
                  </a:lnTo>
                  <a:cubicBezTo>
                    <a:pt x="289" y="2114"/>
                    <a:pt x="296" y="2128"/>
                    <a:pt x="303" y="2143"/>
                  </a:cubicBezTo>
                  <a:lnTo>
                    <a:pt x="317" y="2157"/>
                  </a:lnTo>
                  <a:cubicBezTo>
                    <a:pt x="317" y="2172"/>
                    <a:pt x="325" y="2186"/>
                    <a:pt x="332" y="2201"/>
                  </a:cubicBezTo>
                  <a:lnTo>
                    <a:pt x="346" y="2215"/>
                  </a:lnTo>
                  <a:cubicBezTo>
                    <a:pt x="353" y="2229"/>
                    <a:pt x="361" y="2237"/>
                    <a:pt x="368" y="2251"/>
                  </a:cubicBezTo>
                  <a:lnTo>
                    <a:pt x="743" y="1970"/>
                  </a:lnTo>
                  <a:lnTo>
                    <a:pt x="721" y="1934"/>
                  </a:lnTo>
                  <a:lnTo>
                    <a:pt x="700" y="1898"/>
                  </a:lnTo>
                  <a:lnTo>
                    <a:pt x="692" y="1883"/>
                  </a:lnTo>
                  <a:cubicBezTo>
                    <a:pt x="685" y="1862"/>
                    <a:pt x="678" y="1847"/>
                    <a:pt x="671" y="1825"/>
                  </a:cubicBezTo>
                  <a:cubicBezTo>
                    <a:pt x="671" y="1818"/>
                    <a:pt x="664" y="1811"/>
                    <a:pt x="664" y="1804"/>
                  </a:cubicBezTo>
                  <a:cubicBezTo>
                    <a:pt x="664" y="1797"/>
                    <a:pt x="656" y="1782"/>
                    <a:pt x="649" y="1775"/>
                  </a:cubicBezTo>
                  <a:lnTo>
                    <a:pt x="642" y="1732"/>
                  </a:lnTo>
                  <a:lnTo>
                    <a:pt x="635" y="1703"/>
                  </a:lnTo>
                  <a:lnTo>
                    <a:pt x="628" y="1667"/>
                  </a:lnTo>
                  <a:lnTo>
                    <a:pt x="628" y="1645"/>
                  </a:lnTo>
                  <a:cubicBezTo>
                    <a:pt x="628" y="1638"/>
                    <a:pt x="620" y="1609"/>
                    <a:pt x="620" y="1587"/>
                  </a:cubicBezTo>
                  <a:lnTo>
                    <a:pt x="620" y="1573"/>
                  </a:lnTo>
                  <a:lnTo>
                    <a:pt x="620" y="1508"/>
                  </a:lnTo>
                  <a:cubicBezTo>
                    <a:pt x="620" y="1039"/>
                    <a:pt x="988" y="650"/>
                    <a:pt x="1457" y="628"/>
                  </a:cubicBezTo>
                  <a:lnTo>
                    <a:pt x="1457" y="809"/>
                  </a:lnTo>
                  <a:lnTo>
                    <a:pt x="1839" y="419"/>
                  </a:lnTo>
                  <a:lnTo>
                    <a:pt x="145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8" name="Google Shape;1218;p70"/>
            <p:cNvSpPr/>
            <p:nvPr/>
          </p:nvSpPr>
          <p:spPr>
            <a:xfrm>
              <a:off x="4869825" y="1519575"/>
              <a:ext cx="19500" cy="23825"/>
            </a:xfrm>
            <a:custGeom>
              <a:avLst/>
              <a:gdLst/>
              <a:ahLst/>
              <a:cxnLst/>
              <a:rect l="l" t="t" r="r" b="b"/>
              <a:pathLst>
                <a:path w="780" h="953" extrusionOk="0">
                  <a:moveTo>
                    <a:pt x="304" y="1"/>
                  </a:moveTo>
                  <a:lnTo>
                    <a:pt x="1" y="354"/>
                  </a:lnTo>
                  <a:cubicBezTo>
                    <a:pt x="181" y="506"/>
                    <a:pt x="289" y="722"/>
                    <a:pt x="311" y="953"/>
                  </a:cubicBezTo>
                  <a:lnTo>
                    <a:pt x="780" y="953"/>
                  </a:lnTo>
                  <a:cubicBezTo>
                    <a:pt x="751" y="585"/>
                    <a:pt x="585" y="239"/>
                    <a:pt x="30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9" name="Google Shape;1219;p70"/>
            <p:cNvSpPr/>
            <p:nvPr/>
          </p:nvSpPr>
          <p:spPr>
            <a:xfrm>
              <a:off x="4857575" y="1547700"/>
              <a:ext cx="31575" cy="31600"/>
            </a:xfrm>
            <a:custGeom>
              <a:avLst/>
              <a:gdLst/>
              <a:ahLst/>
              <a:cxnLst/>
              <a:rect l="l" t="t" r="r" b="b"/>
              <a:pathLst>
                <a:path w="1263" h="1264" extrusionOk="0">
                  <a:moveTo>
                    <a:pt x="801" y="1"/>
                  </a:moveTo>
                  <a:cubicBezTo>
                    <a:pt x="758" y="419"/>
                    <a:pt x="426" y="751"/>
                    <a:pt x="1" y="794"/>
                  </a:cubicBezTo>
                  <a:lnTo>
                    <a:pt x="1" y="1263"/>
                  </a:lnTo>
                  <a:cubicBezTo>
                    <a:pt x="679" y="1213"/>
                    <a:pt x="1219" y="679"/>
                    <a:pt x="126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0" name="Google Shape;1220;p70"/>
            <p:cNvSpPr/>
            <p:nvPr/>
          </p:nvSpPr>
          <p:spPr>
            <a:xfrm>
              <a:off x="4829800" y="1560150"/>
              <a:ext cx="23650" cy="18950"/>
            </a:xfrm>
            <a:custGeom>
              <a:avLst/>
              <a:gdLst/>
              <a:ahLst/>
              <a:cxnLst/>
              <a:rect l="l" t="t" r="r" b="b"/>
              <a:pathLst>
                <a:path w="946" h="758" extrusionOk="0">
                  <a:moveTo>
                    <a:pt x="376" y="1"/>
                  </a:moveTo>
                  <a:lnTo>
                    <a:pt x="1" y="282"/>
                  </a:lnTo>
                  <a:cubicBezTo>
                    <a:pt x="239" y="563"/>
                    <a:pt x="578" y="736"/>
                    <a:pt x="946" y="758"/>
                  </a:cubicBezTo>
                  <a:lnTo>
                    <a:pt x="946" y="289"/>
                  </a:lnTo>
                  <a:cubicBezTo>
                    <a:pt x="722" y="267"/>
                    <a:pt x="520" y="166"/>
                    <a:pt x="37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1" name="Google Shape;1221;p70"/>
          <p:cNvGrpSpPr/>
          <p:nvPr/>
        </p:nvGrpSpPr>
        <p:grpSpPr>
          <a:xfrm>
            <a:off x="5040636" y="3829461"/>
            <a:ext cx="628301" cy="588505"/>
            <a:chOff x="4721450" y="1509475"/>
            <a:chExt cx="79350" cy="74325"/>
          </a:xfrm>
        </p:grpSpPr>
        <p:sp>
          <p:nvSpPr>
            <p:cNvPr id="1222" name="Google Shape;1222;p70"/>
            <p:cNvSpPr/>
            <p:nvPr/>
          </p:nvSpPr>
          <p:spPr>
            <a:xfrm>
              <a:off x="4729025" y="1509475"/>
              <a:ext cx="27050" cy="26725"/>
            </a:xfrm>
            <a:custGeom>
              <a:avLst/>
              <a:gdLst/>
              <a:ahLst/>
              <a:cxnLst/>
              <a:rect l="l" t="t" r="r" b="b"/>
              <a:pathLst>
                <a:path w="1082" h="1069" extrusionOk="0">
                  <a:moveTo>
                    <a:pt x="440" y="1"/>
                  </a:moveTo>
                  <a:lnTo>
                    <a:pt x="570" y="224"/>
                  </a:lnTo>
                  <a:cubicBezTo>
                    <a:pt x="296" y="405"/>
                    <a:pt x="94" y="672"/>
                    <a:pt x="0" y="989"/>
                  </a:cubicBezTo>
                  <a:lnTo>
                    <a:pt x="188" y="809"/>
                  </a:lnTo>
                  <a:lnTo>
                    <a:pt x="462" y="1068"/>
                  </a:lnTo>
                  <a:cubicBezTo>
                    <a:pt x="527" y="888"/>
                    <a:pt x="649" y="737"/>
                    <a:pt x="808" y="628"/>
                  </a:cubicBezTo>
                  <a:lnTo>
                    <a:pt x="923" y="823"/>
                  </a:lnTo>
                  <a:lnTo>
                    <a:pt x="1082" y="188"/>
                  </a:lnTo>
                  <a:lnTo>
                    <a:pt x="44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3" name="Google Shape;1223;p70"/>
            <p:cNvSpPr/>
            <p:nvPr/>
          </p:nvSpPr>
          <p:spPr>
            <a:xfrm>
              <a:off x="4721450" y="1533275"/>
              <a:ext cx="32300" cy="42600"/>
            </a:xfrm>
            <a:custGeom>
              <a:avLst/>
              <a:gdLst/>
              <a:ahLst/>
              <a:cxnLst/>
              <a:rect l="l" t="t" r="r" b="b"/>
              <a:pathLst>
                <a:path w="1292" h="1704" extrusionOk="0">
                  <a:moveTo>
                    <a:pt x="491" y="1"/>
                  </a:moveTo>
                  <a:lnTo>
                    <a:pt x="0" y="455"/>
                  </a:lnTo>
                  <a:lnTo>
                    <a:pt x="238" y="455"/>
                  </a:lnTo>
                  <a:cubicBezTo>
                    <a:pt x="253" y="1025"/>
                    <a:pt x="635" y="1530"/>
                    <a:pt x="1183" y="1703"/>
                  </a:cubicBezTo>
                  <a:lnTo>
                    <a:pt x="1024" y="1530"/>
                  </a:lnTo>
                  <a:lnTo>
                    <a:pt x="1291" y="1256"/>
                  </a:lnTo>
                  <a:cubicBezTo>
                    <a:pt x="952" y="1133"/>
                    <a:pt x="721" y="816"/>
                    <a:pt x="707" y="455"/>
                  </a:cubicBezTo>
                  <a:lnTo>
                    <a:pt x="945" y="455"/>
                  </a:lnTo>
                  <a:lnTo>
                    <a:pt x="49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4" name="Google Shape;1224;p70"/>
            <p:cNvSpPr/>
            <p:nvPr/>
          </p:nvSpPr>
          <p:spPr>
            <a:xfrm>
              <a:off x="4750650" y="1551675"/>
              <a:ext cx="42950" cy="32125"/>
            </a:xfrm>
            <a:custGeom>
              <a:avLst/>
              <a:gdLst/>
              <a:ahLst/>
              <a:cxnLst/>
              <a:rect l="l" t="t" r="r" b="b"/>
              <a:pathLst>
                <a:path w="1718" h="1285" extrusionOk="0">
                  <a:moveTo>
                    <a:pt x="1256" y="1"/>
                  </a:moveTo>
                  <a:cubicBezTo>
                    <a:pt x="1126" y="332"/>
                    <a:pt x="808" y="556"/>
                    <a:pt x="448" y="570"/>
                  </a:cubicBezTo>
                  <a:lnTo>
                    <a:pt x="448" y="340"/>
                  </a:lnTo>
                  <a:lnTo>
                    <a:pt x="1" y="794"/>
                  </a:lnTo>
                  <a:lnTo>
                    <a:pt x="448" y="1284"/>
                  </a:lnTo>
                  <a:lnTo>
                    <a:pt x="448" y="1032"/>
                  </a:lnTo>
                  <a:cubicBezTo>
                    <a:pt x="1039" y="1025"/>
                    <a:pt x="1551" y="635"/>
                    <a:pt x="1717" y="73"/>
                  </a:cubicBezTo>
                  <a:lnTo>
                    <a:pt x="1717" y="73"/>
                  </a:lnTo>
                  <a:lnTo>
                    <a:pt x="1515" y="260"/>
                  </a:lnTo>
                  <a:lnTo>
                    <a:pt x="125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5" name="Google Shape;1225;p70"/>
            <p:cNvSpPr/>
            <p:nvPr/>
          </p:nvSpPr>
          <p:spPr>
            <a:xfrm>
              <a:off x="4761300" y="1510025"/>
              <a:ext cx="39500" cy="44375"/>
            </a:xfrm>
            <a:custGeom>
              <a:avLst/>
              <a:gdLst/>
              <a:ahLst/>
              <a:cxnLst/>
              <a:rect l="l" t="t" r="r" b="b"/>
              <a:pathLst>
                <a:path w="1580" h="1775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0" y="462"/>
                  </a:lnTo>
                  <a:cubicBezTo>
                    <a:pt x="476" y="462"/>
                    <a:pt x="873" y="844"/>
                    <a:pt x="880" y="1328"/>
                  </a:cubicBezTo>
                  <a:lnTo>
                    <a:pt x="635" y="1328"/>
                  </a:lnTo>
                  <a:lnTo>
                    <a:pt x="1089" y="1775"/>
                  </a:lnTo>
                  <a:lnTo>
                    <a:pt x="1580" y="1328"/>
                  </a:lnTo>
                  <a:lnTo>
                    <a:pt x="1349" y="1328"/>
                  </a:lnTo>
                  <a:cubicBezTo>
                    <a:pt x="1335" y="589"/>
                    <a:pt x="743" y="0"/>
                    <a:pt x="1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6" name="Google Shape;1226;p70"/>
          <p:cNvGrpSpPr/>
          <p:nvPr/>
        </p:nvGrpSpPr>
        <p:grpSpPr>
          <a:xfrm>
            <a:off x="6386170" y="3814027"/>
            <a:ext cx="557038" cy="562772"/>
            <a:chOff x="4906800" y="1507500"/>
            <a:chExt cx="70350" cy="71075"/>
          </a:xfrm>
        </p:grpSpPr>
        <p:sp>
          <p:nvSpPr>
            <p:cNvPr id="1227" name="Google Shape;1227;p70"/>
            <p:cNvSpPr/>
            <p:nvPr/>
          </p:nvSpPr>
          <p:spPr>
            <a:xfrm>
              <a:off x="4916000" y="1507500"/>
              <a:ext cx="30850" cy="24000"/>
            </a:xfrm>
            <a:custGeom>
              <a:avLst/>
              <a:gdLst/>
              <a:ahLst/>
              <a:cxnLst/>
              <a:rect l="l" t="t" r="r" b="b"/>
              <a:pathLst>
                <a:path w="1234" h="960" extrusionOk="0">
                  <a:moveTo>
                    <a:pt x="837" y="1"/>
                  </a:moveTo>
                  <a:lnTo>
                    <a:pt x="837" y="202"/>
                  </a:lnTo>
                  <a:cubicBezTo>
                    <a:pt x="484" y="282"/>
                    <a:pt x="181" y="498"/>
                    <a:pt x="0" y="808"/>
                  </a:cubicBezTo>
                  <a:lnTo>
                    <a:pt x="455" y="960"/>
                  </a:lnTo>
                  <a:cubicBezTo>
                    <a:pt x="556" y="837"/>
                    <a:pt x="686" y="736"/>
                    <a:pt x="837" y="686"/>
                  </a:cubicBezTo>
                  <a:lnTo>
                    <a:pt x="837" y="823"/>
                  </a:lnTo>
                  <a:lnTo>
                    <a:pt x="1234" y="426"/>
                  </a:lnTo>
                  <a:lnTo>
                    <a:pt x="83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8" name="Google Shape;1228;p70"/>
            <p:cNvSpPr/>
            <p:nvPr/>
          </p:nvSpPr>
          <p:spPr>
            <a:xfrm>
              <a:off x="4906800" y="1533825"/>
              <a:ext cx="19675" cy="32475"/>
            </a:xfrm>
            <a:custGeom>
              <a:avLst/>
              <a:gdLst/>
              <a:ahLst/>
              <a:cxnLst/>
              <a:rect l="l" t="t" r="r" b="b"/>
              <a:pathLst>
                <a:path w="787" h="1299" extrusionOk="0">
                  <a:moveTo>
                    <a:pt x="527" y="1"/>
                  </a:moveTo>
                  <a:lnTo>
                    <a:pt x="1" y="246"/>
                  </a:lnTo>
                  <a:lnTo>
                    <a:pt x="181" y="303"/>
                  </a:lnTo>
                  <a:cubicBezTo>
                    <a:pt x="181" y="347"/>
                    <a:pt x="174" y="390"/>
                    <a:pt x="174" y="433"/>
                  </a:cubicBezTo>
                  <a:cubicBezTo>
                    <a:pt x="174" y="751"/>
                    <a:pt x="289" y="1061"/>
                    <a:pt x="498" y="1299"/>
                  </a:cubicBezTo>
                  <a:lnTo>
                    <a:pt x="787" y="909"/>
                  </a:lnTo>
                  <a:cubicBezTo>
                    <a:pt x="693" y="772"/>
                    <a:pt x="650" y="614"/>
                    <a:pt x="642" y="455"/>
                  </a:cubicBezTo>
                  <a:lnTo>
                    <a:pt x="642" y="455"/>
                  </a:lnTo>
                  <a:lnTo>
                    <a:pt x="787" y="498"/>
                  </a:lnTo>
                  <a:lnTo>
                    <a:pt x="5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9" name="Google Shape;1229;p70"/>
            <p:cNvSpPr/>
            <p:nvPr/>
          </p:nvSpPr>
          <p:spPr>
            <a:xfrm>
              <a:off x="4926625" y="1561950"/>
              <a:ext cx="30675" cy="16625"/>
            </a:xfrm>
            <a:custGeom>
              <a:avLst/>
              <a:gdLst/>
              <a:ahLst/>
              <a:cxnLst/>
              <a:rect l="l" t="t" r="r" b="b"/>
              <a:pathLst>
                <a:path w="1227" h="665" extrusionOk="0">
                  <a:moveTo>
                    <a:pt x="556" y="1"/>
                  </a:moveTo>
                  <a:lnTo>
                    <a:pt x="1" y="87"/>
                  </a:lnTo>
                  <a:lnTo>
                    <a:pt x="66" y="664"/>
                  </a:lnTo>
                  <a:lnTo>
                    <a:pt x="181" y="513"/>
                  </a:lnTo>
                  <a:cubicBezTo>
                    <a:pt x="347" y="585"/>
                    <a:pt x="526" y="621"/>
                    <a:pt x="704" y="621"/>
                  </a:cubicBezTo>
                  <a:cubicBezTo>
                    <a:pt x="883" y="621"/>
                    <a:pt x="1061" y="585"/>
                    <a:pt x="1227" y="513"/>
                  </a:cubicBezTo>
                  <a:lnTo>
                    <a:pt x="946" y="123"/>
                  </a:lnTo>
                  <a:cubicBezTo>
                    <a:pt x="866" y="149"/>
                    <a:pt x="785" y="161"/>
                    <a:pt x="704" y="161"/>
                  </a:cubicBezTo>
                  <a:cubicBezTo>
                    <a:pt x="623" y="161"/>
                    <a:pt x="542" y="149"/>
                    <a:pt x="462" y="123"/>
                  </a:cubicBezTo>
                  <a:lnTo>
                    <a:pt x="55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0" name="Google Shape;1230;p70"/>
            <p:cNvSpPr/>
            <p:nvPr/>
          </p:nvSpPr>
          <p:spPr>
            <a:xfrm>
              <a:off x="4957475" y="1541400"/>
              <a:ext cx="19675" cy="27800"/>
            </a:xfrm>
            <a:custGeom>
              <a:avLst/>
              <a:gdLst/>
              <a:ahLst/>
              <a:cxnLst/>
              <a:rect l="l" t="t" r="r" b="b"/>
              <a:pathLst>
                <a:path w="787" h="1112" extrusionOk="0">
                  <a:moveTo>
                    <a:pt x="779" y="0"/>
                  </a:moveTo>
                  <a:lnTo>
                    <a:pt x="318" y="145"/>
                  </a:lnTo>
                  <a:cubicBezTo>
                    <a:pt x="318" y="303"/>
                    <a:pt x="274" y="455"/>
                    <a:pt x="188" y="592"/>
                  </a:cubicBezTo>
                  <a:lnTo>
                    <a:pt x="80" y="448"/>
                  </a:lnTo>
                  <a:lnTo>
                    <a:pt x="0" y="1003"/>
                  </a:lnTo>
                  <a:lnTo>
                    <a:pt x="570" y="1111"/>
                  </a:lnTo>
                  <a:lnTo>
                    <a:pt x="469" y="981"/>
                  </a:lnTo>
                  <a:cubicBezTo>
                    <a:pt x="671" y="743"/>
                    <a:pt x="786" y="440"/>
                    <a:pt x="786" y="130"/>
                  </a:cubicBezTo>
                  <a:cubicBezTo>
                    <a:pt x="786" y="87"/>
                    <a:pt x="786" y="44"/>
                    <a:pt x="77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1" name="Google Shape;1231;p70"/>
            <p:cNvSpPr/>
            <p:nvPr/>
          </p:nvSpPr>
          <p:spPr>
            <a:xfrm>
              <a:off x="4951325" y="1512550"/>
              <a:ext cx="24925" cy="26350"/>
            </a:xfrm>
            <a:custGeom>
              <a:avLst/>
              <a:gdLst/>
              <a:ahLst/>
              <a:cxnLst/>
              <a:rect l="l" t="t" r="r" b="b"/>
              <a:pathLst>
                <a:path w="997" h="1054" extrusionOk="0">
                  <a:moveTo>
                    <a:pt x="1" y="0"/>
                  </a:moveTo>
                  <a:lnTo>
                    <a:pt x="1" y="476"/>
                  </a:lnTo>
                  <a:cubicBezTo>
                    <a:pt x="145" y="534"/>
                    <a:pt x="282" y="628"/>
                    <a:pt x="376" y="751"/>
                  </a:cubicBezTo>
                  <a:lnTo>
                    <a:pt x="210" y="801"/>
                  </a:lnTo>
                  <a:lnTo>
                    <a:pt x="715" y="1053"/>
                  </a:lnTo>
                  <a:lnTo>
                    <a:pt x="996" y="549"/>
                  </a:lnTo>
                  <a:lnTo>
                    <a:pt x="996" y="549"/>
                  </a:lnTo>
                  <a:lnTo>
                    <a:pt x="838" y="599"/>
                  </a:lnTo>
                  <a:cubicBezTo>
                    <a:pt x="650" y="296"/>
                    <a:pt x="347" y="73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32" name="Google Shape;1232;p70"/>
          <p:cNvGrpSpPr/>
          <p:nvPr/>
        </p:nvGrpSpPr>
        <p:grpSpPr>
          <a:xfrm>
            <a:off x="4423778" y="2340963"/>
            <a:ext cx="517934" cy="517934"/>
            <a:chOff x="3736598" y="2170606"/>
            <a:chExt cx="404889" cy="404889"/>
          </a:xfrm>
        </p:grpSpPr>
        <p:sp>
          <p:nvSpPr>
            <p:cNvPr id="1233" name="Google Shape;1233;p70"/>
            <p:cNvSpPr/>
            <p:nvPr/>
          </p:nvSpPr>
          <p:spPr>
            <a:xfrm>
              <a:off x="3950281" y="2170846"/>
              <a:ext cx="191206" cy="231947"/>
            </a:xfrm>
            <a:custGeom>
              <a:avLst/>
              <a:gdLst/>
              <a:ahLst/>
              <a:cxnLst/>
              <a:rect l="l" t="t" r="r" b="b"/>
              <a:pathLst>
                <a:path w="8781" h="10652" extrusionOk="0">
                  <a:moveTo>
                    <a:pt x="23" y="1"/>
                  </a:moveTo>
                  <a:lnTo>
                    <a:pt x="1435" y="2583"/>
                  </a:lnTo>
                  <a:lnTo>
                    <a:pt x="0" y="5246"/>
                  </a:lnTo>
                  <a:cubicBezTo>
                    <a:pt x="1997" y="5498"/>
                    <a:pt x="3512" y="7186"/>
                    <a:pt x="3547" y="9217"/>
                  </a:cubicBezTo>
                  <a:lnTo>
                    <a:pt x="6187" y="10652"/>
                  </a:lnTo>
                  <a:lnTo>
                    <a:pt x="8780" y="9217"/>
                  </a:lnTo>
                  <a:cubicBezTo>
                    <a:pt x="8746" y="4305"/>
                    <a:pt x="4913" y="276"/>
                    <a:pt x="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4" name="Google Shape;1234;p70"/>
            <p:cNvSpPr/>
            <p:nvPr/>
          </p:nvSpPr>
          <p:spPr>
            <a:xfrm>
              <a:off x="3737099" y="2170606"/>
              <a:ext cx="231947" cy="191446"/>
            </a:xfrm>
            <a:custGeom>
              <a:avLst/>
              <a:gdLst/>
              <a:ahLst/>
              <a:cxnLst/>
              <a:rect l="l" t="t" r="r" b="b"/>
              <a:pathLst>
                <a:path w="10652" h="8792" extrusionOk="0">
                  <a:moveTo>
                    <a:pt x="9216" y="0"/>
                  </a:moveTo>
                  <a:cubicBezTo>
                    <a:pt x="4304" y="35"/>
                    <a:pt x="276" y="3868"/>
                    <a:pt x="0" y="8769"/>
                  </a:cubicBezTo>
                  <a:lnTo>
                    <a:pt x="2583" y="7346"/>
                  </a:lnTo>
                  <a:lnTo>
                    <a:pt x="5245" y="8792"/>
                  </a:lnTo>
                  <a:cubicBezTo>
                    <a:pt x="5498" y="6783"/>
                    <a:pt x="7185" y="5268"/>
                    <a:pt x="9216" y="5234"/>
                  </a:cubicBezTo>
                  <a:lnTo>
                    <a:pt x="10651" y="2594"/>
                  </a:lnTo>
                  <a:lnTo>
                    <a:pt x="921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5" name="Google Shape;1235;p70"/>
            <p:cNvSpPr/>
            <p:nvPr/>
          </p:nvSpPr>
          <p:spPr>
            <a:xfrm>
              <a:off x="3909539" y="2384027"/>
              <a:ext cx="231686" cy="191468"/>
            </a:xfrm>
            <a:custGeom>
              <a:avLst/>
              <a:gdLst/>
              <a:ahLst/>
              <a:cxnLst/>
              <a:rect l="l" t="t" r="r" b="b"/>
              <a:pathLst>
                <a:path w="10640" h="8793" extrusionOk="0">
                  <a:moveTo>
                    <a:pt x="5395" y="1"/>
                  </a:moveTo>
                  <a:cubicBezTo>
                    <a:pt x="5142" y="1998"/>
                    <a:pt x="3455" y="3513"/>
                    <a:pt x="1435" y="3559"/>
                  </a:cubicBezTo>
                  <a:lnTo>
                    <a:pt x="0" y="6187"/>
                  </a:lnTo>
                  <a:lnTo>
                    <a:pt x="1424" y="8792"/>
                  </a:lnTo>
                  <a:cubicBezTo>
                    <a:pt x="6324" y="8758"/>
                    <a:pt x="10364" y="4913"/>
                    <a:pt x="10640" y="24"/>
                  </a:cubicBezTo>
                  <a:lnTo>
                    <a:pt x="10640" y="24"/>
                  </a:lnTo>
                  <a:lnTo>
                    <a:pt x="8058" y="1436"/>
                  </a:lnTo>
                  <a:lnTo>
                    <a:pt x="539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6" name="Google Shape;1236;p70"/>
            <p:cNvSpPr/>
            <p:nvPr/>
          </p:nvSpPr>
          <p:spPr>
            <a:xfrm>
              <a:off x="3736598" y="2343307"/>
              <a:ext cx="191707" cy="231686"/>
            </a:xfrm>
            <a:custGeom>
              <a:avLst/>
              <a:gdLst/>
              <a:ahLst/>
              <a:cxnLst/>
              <a:rect l="l" t="t" r="r" b="b"/>
              <a:pathLst>
                <a:path w="8804" h="10640" extrusionOk="0">
                  <a:moveTo>
                    <a:pt x="2606" y="0"/>
                  </a:moveTo>
                  <a:lnTo>
                    <a:pt x="0" y="1435"/>
                  </a:lnTo>
                  <a:cubicBezTo>
                    <a:pt x="46" y="6335"/>
                    <a:pt x="3880" y="10364"/>
                    <a:pt x="8769" y="10639"/>
                  </a:cubicBezTo>
                  <a:lnTo>
                    <a:pt x="7357" y="8057"/>
                  </a:lnTo>
                  <a:lnTo>
                    <a:pt x="8803" y="5394"/>
                  </a:lnTo>
                  <a:cubicBezTo>
                    <a:pt x="6795" y="5142"/>
                    <a:pt x="5280" y="3455"/>
                    <a:pt x="5245" y="1435"/>
                  </a:cubicBezTo>
                  <a:lnTo>
                    <a:pt x="260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37" name="Google Shape;1237;p70"/>
          <p:cNvGrpSpPr/>
          <p:nvPr/>
        </p:nvGrpSpPr>
        <p:grpSpPr>
          <a:xfrm>
            <a:off x="3690839" y="2341061"/>
            <a:ext cx="586986" cy="517740"/>
            <a:chOff x="3161917" y="2170682"/>
            <a:chExt cx="458870" cy="404737"/>
          </a:xfrm>
        </p:grpSpPr>
        <p:sp>
          <p:nvSpPr>
            <p:cNvPr id="1238" name="Google Shape;1238;p70"/>
            <p:cNvSpPr/>
            <p:nvPr/>
          </p:nvSpPr>
          <p:spPr>
            <a:xfrm>
              <a:off x="3161917" y="2170682"/>
              <a:ext cx="277174" cy="291676"/>
            </a:xfrm>
            <a:custGeom>
              <a:avLst/>
              <a:gdLst/>
              <a:ahLst/>
              <a:cxnLst/>
              <a:rect l="l" t="t" r="r" b="b"/>
              <a:pathLst>
                <a:path w="12729" h="13395" extrusionOk="0">
                  <a:moveTo>
                    <a:pt x="11294" y="0"/>
                  </a:moveTo>
                  <a:cubicBezTo>
                    <a:pt x="4442" y="46"/>
                    <a:pt x="0" y="7242"/>
                    <a:pt x="3019" y="13394"/>
                  </a:cubicBezTo>
                  <a:lnTo>
                    <a:pt x="4522" y="10915"/>
                  </a:lnTo>
                  <a:lnTo>
                    <a:pt x="7598" y="10835"/>
                  </a:lnTo>
                  <a:cubicBezTo>
                    <a:pt x="6531" y="8195"/>
                    <a:pt x="8436" y="5291"/>
                    <a:pt x="11294" y="5234"/>
                  </a:cubicBezTo>
                  <a:lnTo>
                    <a:pt x="12729" y="2606"/>
                  </a:lnTo>
                  <a:lnTo>
                    <a:pt x="1129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9" name="Google Shape;1239;p70"/>
            <p:cNvSpPr/>
            <p:nvPr/>
          </p:nvSpPr>
          <p:spPr>
            <a:xfrm>
              <a:off x="3420326" y="2170922"/>
              <a:ext cx="200461" cy="302934"/>
            </a:xfrm>
            <a:custGeom>
              <a:avLst/>
              <a:gdLst/>
              <a:ahLst/>
              <a:cxnLst/>
              <a:rect l="l" t="t" r="r" b="b"/>
              <a:pathLst>
                <a:path w="9206" h="13912" extrusionOk="0">
                  <a:moveTo>
                    <a:pt x="24" y="1"/>
                  </a:moveTo>
                  <a:lnTo>
                    <a:pt x="1447" y="2583"/>
                  </a:lnTo>
                  <a:lnTo>
                    <a:pt x="1" y="5246"/>
                  </a:lnTo>
                  <a:cubicBezTo>
                    <a:pt x="2893" y="5602"/>
                    <a:pt x="4488" y="8815"/>
                    <a:pt x="3008" y="11329"/>
                  </a:cubicBezTo>
                  <a:lnTo>
                    <a:pt x="4557" y="13854"/>
                  </a:lnTo>
                  <a:lnTo>
                    <a:pt x="7564" y="13911"/>
                  </a:lnTo>
                  <a:cubicBezTo>
                    <a:pt x="9171" y="11122"/>
                    <a:pt x="9206" y="7691"/>
                    <a:pt x="7679" y="4856"/>
                  </a:cubicBezTo>
                  <a:cubicBezTo>
                    <a:pt x="6141" y="2021"/>
                    <a:pt x="3237" y="184"/>
                    <a:pt x="2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0" name="Google Shape;1240;p70"/>
            <p:cNvSpPr/>
            <p:nvPr/>
          </p:nvSpPr>
          <p:spPr>
            <a:xfrm>
              <a:off x="3233645" y="2417594"/>
              <a:ext cx="344393" cy="157825"/>
            </a:xfrm>
            <a:custGeom>
              <a:avLst/>
              <a:gdLst/>
              <a:ahLst/>
              <a:cxnLst/>
              <a:rect l="l" t="t" r="r" b="b"/>
              <a:pathLst>
                <a:path w="15816" h="7248" extrusionOk="0">
                  <a:moveTo>
                    <a:pt x="4557" y="1"/>
                  </a:moveTo>
                  <a:lnTo>
                    <a:pt x="1515" y="81"/>
                  </a:lnTo>
                  <a:lnTo>
                    <a:pt x="0" y="2583"/>
                  </a:lnTo>
                  <a:cubicBezTo>
                    <a:pt x="1607" y="5372"/>
                    <a:pt x="4545" y="7140"/>
                    <a:pt x="7770" y="7243"/>
                  </a:cubicBezTo>
                  <a:cubicBezTo>
                    <a:pt x="7870" y="7246"/>
                    <a:pt x="7970" y="7248"/>
                    <a:pt x="8070" y="7248"/>
                  </a:cubicBezTo>
                  <a:cubicBezTo>
                    <a:pt x="11183" y="7248"/>
                    <a:pt x="14092" y="5691"/>
                    <a:pt x="15816" y="3088"/>
                  </a:cubicBezTo>
                  <a:lnTo>
                    <a:pt x="12832" y="3019"/>
                  </a:lnTo>
                  <a:lnTo>
                    <a:pt x="11260" y="471"/>
                  </a:lnTo>
                  <a:cubicBezTo>
                    <a:pt x="10437" y="1506"/>
                    <a:pt x="9252" y="2011"/>
                    <a:pt x="8072" y="2011"/>
                  </a:cubicBezTo>
                  <a:cubicBezTo>
                    <a:pt x="6699" y="2011"/>
                    <a:pt x="5334" y="1328"/>
                    <a:pt x="455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41" name="Google Shape;1241;p70"/>
          <p:cNvGrpSpPr/>
          <p:nvPr/>
        </p:nvGrpSpPr>
        <p:grpSpPr>
          <a:xfrm>
            <a:off x="3713860" y="3102400"/>
            <a:ext cx="540943" cy="517963"/>
            <a:chOff x="3179914" y="2889488"/>
            <a:chExt cx="422876" cy="404911"/>
          </a:xfrm>
        </p:grpSpPr>
        <p:sp>
          <p:nvSpPr>
            <p:cNvPr id="1242" name="Google Shape;1242;p70"/>
            <p:cNvSpPr/>
            <p:nvPr/>
          </p:nvSpPr>
          <p:spPr>
            <a:xfrm>
              <a:off x="3402328" y="2889749"/>
              <a:ext cx="163726" cy="157477"/>
            </a:xfrm>
            <a:custGeom>
              <a:avLst/>
              <a:gdLst/>
              <a:ahLst/>
              <a:cxnLst/>
              <a:rect l="l" t="t" r="r" b="b"/>
              <a:pathLst>
                <a:path w="7519" h="7232" extrusionOk="0">
                  <a:moveTo>
                    <a:pt x="24" y="0"/>
                  </a:moveTo>
                  <a:lnTo>
                    <a:pt x="1447" y="2583"/>
                  </a:lnTo>
                  <a:lnTo>
                    <a:pt x="1" y="5257"/>
                  </a:lnTo>
                  <a:cubicBezTo>
                    <a:pt x="1252" y="5418"/>
                    <a:pt x="2365" y="6141"/>
                    <a:pt x="2996" y="7231"/>
                  </a:cubicBezTo>
                  <a:lnTo>
                    <a:pt x="5958" y="7151"/>
                  </a:lnTo>
                  <a:lnTo>
                    <a:pt x="7518" y="4580"/>
                  </a:lnTo>
                  <a:cubicBezTo>
                    <a:pt x="5946" y="1894"/>
                    <a:pt x="3134" y="184"/>
                    <a:pt x="2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3" name="Google Shape;1243;p70"/>
            <p:cNvSpPr/>
            <p:nvPr/>
          </p:nvSpPr>
          <p:spPr>
            <a:xfrm>
              <a:off x="3467807" y="3000956"/>
              <a:ext cx="134983" cy="191707"/>
            </a:xfrm>
            <a:custGeom>
              <a:avLst/>
              <a:gdLst/>
              <a:ahLst/>
              <a:cxnLst/>
              <a:rect l="l" t="t" r="r" b="b"/>
              <a:pathLst>
                <a:path w="6199" h="8804" extrusionOk="0">
                  <a:moveTo>
                    <a:pt x="4798" y="1"/>
                  </a:moveTo>
                  <a:lnTo>
                    <a:pt x="3249" y="2549"/>
                  </a:lnTo>
                  <a:lnTo>
                    <a:pt x="242" y="2629"/>
                  </a:lnTo>
                  <a:cubicBezTo>
                    <a:pt x="724" y="3800"/>
                    <a:pt x="644" y="5131"/>
                    <a:pt x="1" y="6221"/>
                  </a:cubicBezTo>
                  <a:lnTo>
                    <a:pt x="1550" y="8746"/>
                  </a:lnTo>
                  <a:lnTo>
                    <a:pt x="4557" y="8804"/>
                  </a:lnTo>
                  <a:cubicBezTo>
                    <a:pt x="6107" y="6095"/>
                    <a:pt x="6199" y="2790"/>
                    <a:pt x="479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4" name="Google Shape;1244;p70"/>
            <p:cNvSpPr/>
            <p:nvPr/>
          </p:nvSpPr>
          <p:spPr>
            <a:xfrm>
              <a:off x="3222637" y="2889488"/>
              <a:ext cx="198457" cy="149224"/>
            </a:xfrm>
            <a:custGeom>
              <a:avLst/>
              <a:gdLst/>
              <a:ahLst/>
              <a:cxnLst/>
              <a:rect l="l" t="t" r="r" b="b"/>
              <a:pathLst>
                <a:path w="9114" h="6853" extrusionOk="0">
                  <a:moveTo>
                    <a:pt x="7690" y="1"/>
                  </a:moveTo>
                  <a:cubicBezTo>
                    <a:pt x="4592" y="24"/>
                    <a:pt x="1711" y="1585"/>
                    <a:pt x="1" y="4156"/>
                  </a:cubicBezTo>
                  <a:lnTo>
                    <a:pt x="2904" y="4225"/>
                  </a:lnTo>
                  <a:lnTo>
                    <a:pt x="4511" y="6853"/>
                  </a:lnTo>
                  <a:cubicBezTo>
                    <a:pt x="5257" y="5854"/>
                    <a:pt x="6428" y="5258"/>
                    <a:pt x="7679" y="5235"/>
                  </a:cubicBezTo>
                  <a:lnTo>
                    <a:pt x="9114" y="2606"/>
                  </a:lnTo>
                  <a:lnTo>
                    <a:pt x="769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5" name="Google Shape;1245;p70"/>
            <p:cNvSpPr/>
            <p:nvPr/>
          </p:nvSpPr>
          <p:spPr>
            <a:xfrm>
              <a:off x="3179914" y="2991462"/>
              <a:ext cx="133960" cy="190205"/>
            </a:xfrm>
            <a:custGeom>
              <a:avLst/>
              <a:gdLst/>
              <a:ahLst/>
              <a:cxnLst/>
              <a:rect l="l" t="t" r="r" b="b"/>
              <a:pathLst>
                <a:path w="6152" h="8735" extrusionOk="0">
                  <a:moveTo>
                    <a:pt x="1641" y="1"/>
                  </a:moveTo>
                  <a:cubicBezTo>
                    <a:pt x="103" y="2686"/>
                    <a:pt x="0" y="5957"/>
                    <a:pt x="1366" y="8735"/>
                  </a:cubicBezTo>
                  <a:lnTo>
                    <a:pt x="2869" y="6244"/>
                  </a:lnTo>
                  <a:lnTo>
                    <a:pt x="5957" y="6164"/>
                  </a:lnTo>
                  <a:cubicBezTo>
                    <a:pt x="5486" y="5016"/>
                    <a:pt x="5555" y="3731"/>
                    <a:pt x="6152" y="2640"/>
                  </a:cubicBezTo>
                  <a:lnTo>
                    <a:pt x="4568" y="58"/>
                  </a:lnTo>
                  <a:lnTo>
                    <a:pt x="164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6" name="Google Shape;1246;p70"/>
            <p:cNvSpPr/>
            <p:nvPr/>
          </p:nvSpPr>
          <p:spPr>
            <a:xfrm>
              <a:off x="3215887" y="3136661"/>
              <a:ext cx="162725" cy="157477"/>
            </a:xfrm>
            <a:custGeom>
              <a:avLst/>
              <a:gdLst/>
              <a:ahLst/>
              <a:cxnLst/>
              <a:rect l="l" t="t" r="r" b="b"/>
              <a:pathLst>
                <a:path w="7473" h="7232" extrusionOk="0">
                  <a:moveTo>
                    <a:pt x="4546" y="1"/>
                  </a:moveTo>
                  <a:lnTo>
                    <a:pt x="1516" y="81"/>
                  </a:lnTo>
                  <a:lnTo>
                    <a:pt x="1" y="2583"/>
                  </a:lnTo>
                  <a:cubicBezTo>
                    <a:pt x="1550" y="5280"/>
                    <a:pt x="4339" y="7025"/>
                    <a:pt x="7438" y="7232"/>
                  </a:cubicBezTo>
                  <a:lnTo>
                    <a:pt x="6026" y="4649"/>
                  </a:lnTo>
                  <a:lnTo>
                    <a:pt x="7472" y="1964"/>
                  </a:lnTo>
                  <a:cubicBezTo>
                    <a:pt x="6256" y="1791"/>
                    <a:pt x="5177" y="1068"/>
                    <a:pt x="454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7" name="Google Shape;1247;p70"/>
            <p:cNvSpPr/>
            <p:nvPr/>
          </p:nvSpPr>
          <p:spPr>
            <a:xfrm>
              <a:off x="3359605" y="3146677"/>
              <a:ext cx="200439" cy="147722"/>
            </a:xfrm>
            <a:custGeom>
              <a:avLst/>
              <a:gdLst/>
              <a:ahLst/>
              <a:cxnLst/>
              <a:rect l="l" t="t" r="r" b="b"/>
              <a:pathLst>
                <a:path w="9205" h="6784" extrusionOk="0">
                  <a:moveTo>
                    <a:pt x="4649" y="0"/>
                  </a:moveTo>
                  <a:cubicBezTo>
                    <a:pt x="3880" y="976"/>
                    <a:pt x="2697" y="1549"/>
                    <a:pt x="1446" y="1549"/>
                  </a:cubicBezTo>
                  <a:lnTo>
                    <a:pt x="1435" y="1549"/>
                  </a:lnTo>
                  <a:lnTo>
                    <a:pt x="0" y="4189"/>
                  </a:lnTo>
                  <a:lnTo>
                    <a:pt x="1435" y="6783"/>
                  </a:lnTo>
                  <a:lnTo>
                    <a:pt x="1446" y="6783"/>
                  </a:lnTo>
                  <a:cubicBezTo>
                    <a:pt x="1458" y="6783"/>
                    <a:pt x="1469" y="6783"/>
                    <a:pt x="1481" y="6783"/>
                  </a:cubicBezTo>
                  <a:cubicBezTo>
                    <a:pt x="4589" y="6783"/>
                    <a:pt x="7490" y="5224"/>
                    <a:pt x="9205" y="2628"/>
                  </a:cubicBezTo>
                  <a:lnTo>
                    <a:pt x="6221" y="2559"/>
                  </a:lnTo>
                  <a:lnTo>
                    <a:pt x="464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48" name="Google Shape;1248;p70"/>
          <p:cNvGrpSpPr/>
          <p:nvPr/>
        </p:nvGrpSpPr>
        <p:grpSpPr>
          <a:xfrm>
            <a:off x="4414654" y="3102358"/>
            <a:ext cx="536180" cy="518047"/>
            <a:chOff x="3729467" y="2889422"/>
            <a:chExt cx="419153" cy="404977"/>
          </a:xfrm>
        </p:grpSpPr>
        <p:sp>
          <p:nvSpPr>
            <p:cNvPr id="1249" name="Google Shape;1249;p70"/>
            <p:cNvSpPr/>
            <p:nvPr/>
          </p:nvSpPr>
          <p:spPr>
            <a:xfrm>
              <a:off x="4014137" y="2974913"/>
              <a:ext cx="134482" cy="178707"/>
            </a:xfrm>
            <a:custGeom>
              <a:avLst/>
              <a:gdLst/>
              <a:ahLst/>
              <a:cxnLst/>
              <a:rect l="l" t="t" r="r" b="b"/>
              <a:pathLst>
                <a:path w="6176" h="8207" extrusionOk="0">
                  <a:moveTo>
                    <a:pt x="4121" y="0"/>
                  </a:moveTo>
                  <a:lnTo>
                    <a:pt x="2973" y="2732"/>
                  </a:lnTo>
                  <a:lnTo>
                    <a:pt x="0" y="3260"/>
                  </a:lnTo>
                  <a:cubicBezTo>
                    <a:pt x="391" y="3891"/>
                    <a:pt x="586" y="4625"/>
                    <a:pt x="586" y="5372"/>
                  </a:cubicBezTo>
                  <a:cubicBezTo>
                    <a:pt x="586" y="5658"/>
                    <a:pt x="563" y="5945"/>
                    <a:pt x="494" y="6232"/>
                  </a:cubicBezTo>
                  <a:lnTo>
                    <a:pt x="2743" y="8206"/>
                  </a:lnTo>
                  <a:lnTo>
                    <a:pt x="5613" y="7392"/>
                  </a:lnTo>
                  <a:cubicBezTo>
                    <a:pt x="6175" y="4832"/>
                    <a:pt x="5636" y="2146"/>
                    <a:pt x="412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0" name="Google Shape;1250;p70"/>
            <p:cNvSpPr/>
            <p:nvPr/>
          </p:nvSpPr>
          <p:spPr>
            <a:xfrm>
              <a:off x="3741225" y="3095375"/>
              <a:ext cx="148963" cy="173460"/>
            </a:xfrm>
            <a:custGeom>
              <a:avLst/>
              <a:gdLst/>
              <a:ahLst/>
              <a:cxnLst/>
              <a:rect l="l" t="t" r="r" b="b"/>
              <a:pathLst>
                <a:path w="6841" h="7966" extrusionOk="0">
                  <a:moveTo>
                    <a:pt x="2215" y="0"/>
                  </a:moveTo>
                  <a:lnTo>
                    <a:pt x="0" y="1963"/>
                  </a:lnTo>
                  <a:cubicBezTo>
                    <a:pt x="597" y="4511"/>
                    <a:pt x="2250" y="6691"/>
                    <a:pt x="4534" y="7965"/>
                  </a:cubicBezTo>
                  <a:lnTo>
                    <a:pt x="4373" y="5027"/>
                  </a:lnTo>
                  <a:lnTo>
                    <a:pt x="6841" y="3248"/>
                  </a:lnTo>
                  <a:cubicBezTo>
                    <a:pt x="5980" y="2686"/>
                    <a:pt x="5360" y="1814"/>
                    <a:pt x="5108" y="804"/>
                  </a:cubicBezTo>
                  <a:lnTo>
                    <a:pt x="221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1" name="Google Shape;1251;p70"/>
            <p:cNvSpPr/>
            <p:nvPr/>
          </p:nvSpPr>
          <p:spPr>
            <a:xfrm>
              <a:off x="3949660" y="2889684"/>
              <a:ext cx="146219" cy="145980"/>
            </a:xfrm>
            <a:custGeom>
              <a:avLst/>
              <a:gdLst/>
              <a:ahLst/>
              <a:cxnLst/>
              <a:rect l="l" t="t" r="r" b="b"/>
              <a:pathLst>
                <a:path w="6715" h="6704" extrusionOk="0">
                  <a:moveTo>
                    <a:pt x="12" y="0"/>
                  </a:moveTo>
                  <a:lnTo>
                    <a:pt x="1435" y="2583"/>
                  </a:lnTo>
                  <a:lnTo>
                    <a:pt x="0" y="5257"/>
                  </a:lnTo>
                  <a:cubicBezTo>
                    <a:pt x="1022" y="5383"/>
                    <a:pt x="1963" y="5900"/>
                    <a:pt x="2629" y="6703"/>
                  </a:cubicBezTo>
                  <a:lnTo>
                    <a:pt x="5567" y="6187"/>
                  </a:lnTo>
                  <a:lnTo>
                    <a:pt x="6714" y="3432"/>
                  </a:lnTo>
                  <a:cubicBezTo>
                    <a:pt x="5062" y="1401"/>
                    <a:pt x="2629" y="150"/>
                    <a:pt x="1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2" name="Google Shape;1252;p70"/>
            <p:cNvSpPr/>
            <p:nvPr/>
          </p:nvSpPr>
          <p:spPr>
            <a:xfrm>
              <a:off x="3847947" y="3172089"/>
              <a:ext cx="167210" cy="122310"/>
            </a:xfrm>
            <a:custGeom>
              <a:avLst/>
              <a:gdLst/>
              <a:ahLst/>
              <a:cxnLst/>
              <a:rect l="l" t="t" r="r" b="b"/>
              <a:pathLst>
                <a:path w="7679" h="5617" extrusionOk="0">
                  <a:moveTo>
                    <a:pt x="2433" y="1"/>
                  </a:moveTo>
                  <a:lnTo>
                    <a:pt x="0" y="1757"/>
                  </a:lnTo>
                  <a:lnTo>
                    <a:pt x="149" y="4718"/>
                  </a:lnTo>
                  <a:cubicBezTo>
                    <a:pt x="1415" y="5317"/>
                    <a:pt x="2781" y="5616"/>
                    <a:pt x="4148" y="5616"/>
                  </a:cubicBezTo>
                  <a:cubicBezTo>
                    <a:pt x="5347" y="5616"/>
                    <a:pt x="6546" y="5386"/>
                    <a:pt x="7678" y="4924"/>
                  </a:cubicBezTo>
                  <a:lnTo>
                    <a:pt x="5280" y="3203"/>
                  </a:lnTo>
                  <a:lnTo>
                    <a:pt x="5417" y="173"/>
                  </a:lnTo>
                  <a:lnTo>
                    <a:pt x="5417" y="173"/>
                  </a:lnTo>
                  <a:cubicBezTo>
                    <a:pt x="5016" y="311"/>
                    <a:pt x="4591" y="379"/>
                    <a:pt x="4155" y="379"/>
                  </a:cubicBezTo>
                  <a:cubicBezTo>
                    <a:pt x="3558" y="379"/>
                    <a:pt x="2973" y="253"/>
                    <a:pt x="243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3" name="Google Shape;1253;p70"/>
            <p:cNvSpPr/>
            <p:nvPr/>
          </p:nvSpPr>
          <p:spPr>
            <a:xfrm>
              <a:off x="3974658" y="3122616"/>
              <a:ext cx="158457" cy="151206"/>
            </a:xfrm>
            <a:custGeom>
              <a:avLst/>
              <a:gdLst/>
              <a:ahLst/>
              <a:cxnLst/>
              <a:rect l="l" t="t" r="r" b="b"/>
              <a:pathLst>
                <a:path w="7277" h="6944" extrusionOk="0">
                  <a:moveTo>
                    <a:pt x="2158" y="0"/>
                  </a:moveTo>
                  <a:cubicBezTo>
                    <a:pt x="1790" y="964"/>
                    <a:pt x="1079" y="1768"/>
                    <a:pt x="149" y="2227"/>
                  </a:cubicBezTo>
                  <a:lnTo>
                    <a:pt x="0" y="5222"/>
                  </a:lnTo>
                  <a:lnTo>
                    <a:pt x="2422" y="6944"/>
                  </a:lnTo>
                  <a:cubicBezTo>
                    <a:pt x="4775" y="5785"/>
                    <a:pt x="6542" y="3696"/>
                    <a:pt x="7277" y="1171"/>
                  </a:cubicBezTo>
                  <a:lnTo>
                    <a:pt x="7277" y="1171"/>
                  </a:lnTo>
                  <a:lnTo>
                    <a:pt x="4430" y="1986"/>
                  </a:lnTo>
                  <a:lnTo>
                    <a:pt x="215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4" name="Google Shape;1254;p70"/>
            <p:cNvSpPr/>
            <p:nvPr/>
          </p:nvSpPr>
          <p:spPr>
            <a:xfrm>
              <a:off x="3729467" y="2966660"/>
              <a:ext cx="138990" cy="158718"/>
            </a:xfrm>
            <a:custGeom>
              <a:avLst/>
              <a:gdLst/>
              <a:ahLst/>
              <a:cxnLst/>
              <a:rect l="l" t="t" r="r" b="b"/>
              <a:pathLst>
                <a:path w="6383" h="7289" extrusionOk="0">
                  <a:moveTo>
                    <a:pt x="2296" y="0"/>
                  </a:moveTo>
                  <a:cubicBezTo>
                    <a:pt x="678" y="2055"/>
                    <a:pt x="1" y="4706"/>
                    <a:pt x="425" y="7288"/>
                  </a:cubicBezTo>
                  <a:lnTo>
                    <a:pt x="2618" y="5337"/>
                  </a:lnTo>
                  <a:lnTo>
                    <a:pt x="5556" y="6152"/>
                  </a:lnTo>
                  <a:cubicBezTo>
                    <a:pt x="5544" y="6026"/>
                    <a:pt x="5533" y="5888"/>
                    <a:pt x="5533" y="5751"/>
                  </a:cubicBezTo>
                  <a:cubicBezTo>
                    <a:pt x="5533" y="4855"/>
                    <a:pt x="5831" y="3983"/>
                    <a:pt x="6382" y="3271"/>
                  </a:cubicBezTo>
                  <a:lnTo>
                    <a:pt x="5211" y="505"/>
                  </a:lnTo>
                  <a:lnTo>
                    <a:pt x="229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5" name="Google Shape;1255;p70"/>
            <p:cNvSpPr/>
            <p:nvPr/>
          </p:nvSpPr>
          <p:spPr>
            <a:xfrm>
              <a:off x="3787716" y="2889422"/>
              <a:ext cx="180449" cy="139229"/>
            </a:xfrm>
            <a:custGeom>
              <a:avLst/>
              <a:gdLst/>
              <a:ahLst/>
              <a:cxnLst/>
              <a:rect l="l" t="t" r="r" b="b"/>
              <a:pathLst>
                <a:path w="8287" h="6394" extrusionOk="0">
                  <a:moveTo>
                    <a:pt x="6863" y="1"/>
                  </a:moveTo>
                  <a:cubicBezTo>
                    <a:pt x="4235" y="12"/>
                    <a:pt x="1756" y="1137"/>
                    <a:pt x="0" y="3088"/>
                  </a:cubicBezTo>
                  <a:lnTo>
                    <a:pt x="2904" y="3593"/>
                  </a:lnTo>
                  <a:lnTo>
                    <a:pt x="4086" y="6394"/>
                  </a:lnTo>
                  <a:cubicBezTo>
                    <a:pt x="4820" y="5671"/>
                    <a:pt x="5819" y="5258"/>
                    <a:pt x="6852" y="5235"/>
                  </a:cubicBezTo>
                  <a:lnTo>
                    <a:pt x="8287" y="2606"/>
                  </a:lnTo>
                  <a:lnTo>
                    <a:pt x="686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56" name="Google Shape;1256;p70"/>
          <p:cNvGrpSpPr/>
          <p:nvPr/>
        </p:nvGrpSpPr>
        <p:grpSpPr>
          <a:xfrm>
            <a:off x="1951688" y="3445787"/>
            <a:ext cx="965351" cy="134611"/>
            <a:chOff x="4411970" y="2962952"/>
            <a:chExt cx="706544" cy="104212"/>
          </a:xfrm>
        </p:grpSpPr>
        <p:sp>
          <p:nvSpPr>
            <p:cNvPr id="1257" name="Google Shape;1257;p70"/>
            <p:cNvSpPr/>
            <p:nvPr/>
          </p:nvSpPr>
          <p:spPr>
            <a:xfrm>
              <a:off x="4583864" y="2962952"/>
              <a:ext cx="534651" cy="104077"/>
            </a:xfrm>
            <a:custGeom>
              <a:avLst/>
              <a:gdLst/>
              <a:ahLst/>
              <a:cxnLst/>
              <a:rect l="l" t="t" r="r" b="b"/>
              <a:pathLst>
                <a:path w="11841" h="2305" extrusionOk="0">
                  <a:moveTo>
                    <a:pt x="1155" y="0"/>
                  </a:moveTo>
                  <a:lnTo>
                    <a:pt x="0" y="2304"/>
                  </a:lnTo>
                  <a:lnTo>
                    <a:pt x="11410" y="2304"/>
                  </a:lnTo>
                  <a:lnTo>
                    <a:pt x="11840" y="1153"/>
                  </a:lnTo>
                  <a:lnTo>
                    <a:pt x="1141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8" name="Google Shape;1258;p70"/>
            <p:cNvSpPr/>
            <p:nvPr/>
          </p:nvSpPr>
          <p:spPr>
            <a:xfrm>
              <a:off x="4411970" y="2963088"/>
              <a:ext cx="124124" cy="104077"/>
            </a:xfrm>
            <a:custGeom>
              <a:avLst/>
              <a:gdLst/>
              <a:ahLst/>
              <a:cxnLst/>
              <a:rect l="l" t="t" r="r" b="b"/>
              <a:pathLst>
                <a:path w="2749" h="2305" extrusionOk="0">
                  <a:moveTo>
                    <a:pt x="2749" y="0"/>
                  </a:moveTo>
                  <a:lnTo>
                    <a:pt x="177" y="2"/>
                  </a:lnTo>
                  <a:cubicBezTo>
                    <a:pt x="79" y="2"/>
                    <a:pt x="1" y="79"/>
                    <a:pt x="1" y="176"/>
                  </a:cubicBezTo>
                  <a:lnTo>
                    <a:pt x="1" y="2130"/>
                  </a:lnTo>
                  <a:cubicBezTo>
                    <a:pt x="1" y="2226"/>
                    <a:pt x="79" y="2305"/>
                    <a:pt x="177" y="2305"/>
                  </a:cubicBezTo>
                  <a:lnTo>
                    <a:pt x="1522" y="2305"/>
                  </a:lnTo>
                  <a:lnTo>
                    <a:pt x="274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9" name="Google Shape;1259;p70"/>
            <p:cNvSpPr/>
            <p:nvPr/>
          </p:nvSpPr>
          <p:spPr>
            <a:xfrm>
              <a:off x="4496946" y="2963133"/>
              <a:ext cx="79920" cy="104031"/>
            </a:xfrm>
            <a:custGeom>
              <a:avLst/>
              <a:gdLst/>
              <a:ahLst/>
              <a:cxnLst/>
              <a:rect l="l" t="t" r="r" b="b"/>
              <a:pathLst>
                <a:path w="1770" h="2304" extrusionOk="0">
                  <a:moveTo>
                    <a:pt x="1227" y="1"/>
                  </a:moveTo>
                  <a:lnTo>
                    <a:pt x="0" y="2304"/>
                  </a:lnTo>
                  <a:lnTo>
                    <a:pt x="542" y="2304"/>
                  </a:lnTo>
                  <a:lnTo>
                    <a:pt x="177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0" name="Google Shape;1260;p70"/>
            <p:cNvSpPr/>
            <p:nvPr/>
          </p:nvSpPr>
          <p:spPr>
            <a:xfrm>
              <a:off x="4537628" y="2963133"/>
              <a:ext cx="79965" cy="104031"/>
            </a:xfrm>
            <a:custGeom>
              <a:avLst/>
              <a:gdLst/>
              <a:ahLst/>
              <a:cxnLst/>
              <a:rect l="l" t="t" r="r" b="b"/>
              <a:pathLst>
                <a:path w="1771" h="2304" extrusionOk="0">
                  <a:moveTo>
                    <a:pt x="1229" y="1"/>
                  </a:moveTo>
                  <a:lnTo>
                    <a:pt x="1" y="2304"/>
                  </a:lnTo>
                  <a:lnTo>
                    <a:pt x="544" y="2304"/>
                  </a:lnTo>
                  <a:lnTo>
                    <a:pt x="177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61" name="Google Shape;1261;p70"/>
          <p:cNvGrpSpPr/>
          <p:nvPr/>
        </p:nvGrpSpPr>
        <p:grpSpPr>
          <a:xfrm>
            <a:off x="1951688" y="3041077"/>
            <a:ext cx="960158" cy="289172"/>
            <a:chOff x="4411970" y="2726085"/>
            <a:chExt cx="643107" cy="193659"/>
          </a:xfrm>
        </p:grpSpPr>
        <p:sp>
          <p:nvSpPr>
            <p:cNvPr id="1262" name="Google Shape;1262;p70"/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3" name="Google Shape;1263;p70"/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4" name="Google Shape;1264;p70"/>
            <p:cNvSpPr/>
            <p:nvPr/>
          </p:nvSpPr>
          <p:spPr>
            <a:xfrm>
              <a:off x="4456806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65" name="Google Shape;1265;p70"/>
          <p:cNvGrpSpPr/>
          <p:nvPr/>
        </p:nvGrpSpPr>
        <p:grpSpPr>
          <a:xfrm>
            <a:off x="960185" y="3295400"/>
            <a:ext cx="811503" cy="252584"/>
            <a:chOff x="4411970" y="4340222"/>
            <a:chExt cx="779467" cy="242683"/>
          </a:xfrm>
        </p:grpSpPr>
        <p:sp>
          <p:nvSpPr>
            <p:cNvPr id="1266" name="Google Shape;1266;p70"/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7994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7" name="Google Shape;1267;p70"/>
            <p:cNvSpPr/>
            <p:nvPr/>
          </p:nvSpPr>
          <p:spPr>
            <a:xfrm>
              <a:off x="4457032" y="4385284"/>
              <a:ext cx="152661" cy="152615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8" name="Google Shape;1268;p70"/>
            <p:cNvSpPr/>
            <p:nvPr/>
          </p:nvSpPr>
          <p:spPr>
            <a:xfrm>
              <a:off x="4533392" y="4383749"/>
              <a:ext cx="658046" cy="19915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7994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69" name="Google Shape;1269;p70"/>
          <p:cNvGrpSpPr/>
          <p:nvPr/>
        </p:nvGrpSpPr>
        <p:grpSpPr>
          <a:xfrm>
            <a:off x="1951688" y="2709308"/>
            <a:ext cx="965160" cy="216230"/>
            <a:chOff x="4411970" y="2468674"/>
            <a:chExt cx="747317" cy="167425"/>
          </a:xfrm>
        </p:grpSpPr>
        <p:sp>
          <p:nvSpPr>
            <p:cNvPr id="1270" name="Google Shape;1270;p70"/>
            <p:cNvSpPr/>
            <p:nvPr/>
          </p:nvSpPr>
          <p:spPr>
            <a:xfrm>
              <a:off x="4411970" y="2468674"/>
              <a:ext cx="216235" cy="167425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1" name="Google Shape;1271;p70"/>
            <p:cNvSpPr/>
            <p:nvPr/>
          </p:nvSpPr>
          <p:spPr>
            <a:xfrm>
              <a:off x="4564629" y="2468674"/>
              <a:ext cx="594658" cy="167425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72" name="Google Shape;1272;p70"/>
          <p:cNvSpPr/>
          <p:nvPr/>
        </p:nvSpPr>
        <p:spPr>
          <a:xfrm>
            <a:off x="958435" y="3014089"/>
            <a:ext cx="810618" cy="192983"/>
          </a:xfrm>
          <a:custGeom>
            <a:avLst/>
            <a:gdLst/>
            <a:ahLst/>
            <a:cxnLst/>
            <a:rect l="l" t="t" r="r" b="b"/>
            <a:pathLst>
              <a:path w="17936" h="4270" extrusionOk="0">
                <a:moveTo>
                  <a:pt x="2303" y="1110"/>
                </a:moveTo>
                <a:cubicBezTo>
                  <a:pt x="2883" y="1110"/>
                  <a:pt x="3355" y="1569"/>
                  <a:pt x="3355" y="2135"/>
                </a:cubicBezTo>
                <a:cubicBezTo>
                  <a:pt x="3353" y="2716"/>
                  <a:pt x="2883" y="3187"/>
                  <a:pt x="2303" y="3187"/>
                </a:cubicBezTo>
                <a:cubicBezTo>
                  <a:pt x="1722" y="3187"/>
                  <a:pt x="1251" y="2716"/>
                  <a:pt x="1251" y="2135"/>
                </a:cubicBezTo>
                <a:cubicBezTo>
                  <a:pt x="1251" y="1569"/>
                  <a:pt x="1722" y="1110"/>
                  <a:pt x="2303" y="1110"/>
                </a:cubicBezTo>
                <a:close/>
                <a:moveTo>
                  <a:pt x="2304" y="0"/>
                </a:moveTo>
                <a:cubicBezTo>
                  <a:pt x="1748" y="0"/>
                  <a:pt x="1201" y="218"/>
                  <a:pt x="793" y="626"/>
                </a:cubicBezTo>
                <a:cubicBezTo>
                  <a:pt x="183" y="1236"/>
                  <a:pt x="0" y="2154"/>
                  <a:pt x="330" y="2951"/>
                </a:cubicBezTo>
                <a:cubicBezTo>
                  <a:pt x="662" y="3749"/>
                  <a:pt x="1438" y="4269"/>
                  <a:pt x="2303" y="4269"/>
                </a:cubicBezTo>
                <a:cubicBezTo>
                  <a:pt x="3481" y="4269"/>
                  <a:pt x="4436" y="3313"/>
                  <a:pt x="4436" y="2135"/>
                </a:cubicBezTo>
                <a:lnTo>
                  <a:pt x="4436" y="3254"/>
                </a:lnTo>
                <a:cubicBezTo>
                  <a:pt x="4436" y="3814"/>
                  <a:pt x="4891" y="4269"/>
                  <a:pt x="5451" y="4269"/>
                </a:cubicBezTo>
                <a:lnTo>
                  <a:pt x="17600" y="4269"/>
                </a:lnTo>
                <a:cubicBezTo>
                  <a:pt x="17785" y="4269"/>
                  <a:pt x="17935" y="4119"/>
                  <a:pt x="17935" y="3936"/>
                </a:cubicBezTo>
                <a:lnTo>
                  <a:pt x="17935" y="333"/>
                </a:lnTo>
                <a:cubicBezTo>
                  <a:pt x="17934" y="149"/>
                  <a:pt x="17785" y="0"/>
                  <a:pt x="17602" y="0"/>
                </a:cubicBezTo>
                <a:lnTo>
                  <a:pt x="5451" y="0"/>
                </a:lnTo>
                <a:cubicBezTo>
                  <a:pt x="4891" y="0"/>
                  <a:pt x="4437" y="453"/>
                  <a:pt x="4437" y="1014"/>
                </a:cubicBezTo>
                <a:lnTo>
                  <a:pt x="4437" y="2133"/>
                </a:lnTo>
                <a:cubicBezTo>
                  <a:pt x="4436" y="1270"/>
                  <a:pt x="3915" y="492"/>
                  <a:pt x="3118" y="162"/>
                </a:cubicBezTo>
                <a:cubicBezTo>
                  <a:pt x="2855" y="53"/>
                  <a:pt x="2578" y="0"/>
                  <a:pt x="2304" y="0"/>
                </a:cubicBezTo>
                <a:close/>
              </a:path>
            </a:pathLst>
          </a:custGeom>
          <a:noFill/>
          <a:ln w="9525" cap="flat" cmpd="sng">
            <a:solidFill>
              <a:srgbClr val="445D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grpSp>
        <p:nvGrpSpPr>
          <p:cNvPr id="1273" name="Google Shape;1273;p70"/>
          <p:cNvGrpSpPr/>
          <p:nvPr/>
        </p:nvGrpSpPr>
        <p:grpSpPr>
          <a:xfrm>
            <a:off x="959254" y="2334687"/>
            <a:ext cx="1959041" cy="208784"/>
            <a:chOff x="6336019" y="3733725"/>
            <a:chExt cx="2566206" cy="351310"/>
          </a:xfrm>
        </p:grpSpPr>
        <p:sp>
          <p:nvSpPr>
            <p:cNvPr id="1274" name="Google Shape;1274;p70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5" name="Google Shape;1275;p70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6" name="Google Shape;1276;p70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7" name="Google Shape;1277;p70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78" name="Google Shape;1278;p70"/>
          <p:cNvGrpSpPr/>
          <p:nvPr/>
        </p:nvGrpSpPr>
        <p:grpSpPr>
          <a:xfrm>
            <a:off x="1951688" y="3950602"/>
            <a:ext cx="946551" cy="153200"/>
            <a:chOff x="4404545" y="3301592"/>
            <a:chExt cx="782403" cy="129272"/>
          </a:xfrm>
        </p:grpSpPr>
        <p:sp>
          <p:nvSpPr>
            <p:cNvPr id="1279" name="Google Shape;1279;p70"/>
            <p:cNvSpPr/>
            <p:nvPr/>
          </p:nvSpPr>
          <p:spPr>
            <a:xfrm>
              <a:off x="4404545" y="3301592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80" name="Google Shape;1280;p70"/>
            <p:cNvSpPr/>
            <p:nvPr/>
          </p:nvSpPr>
          <p:spPr>
            <a:xfrm>
              <a:off x="4420869" y="3318308"/>
              <a:ext cx="92621" cy="95856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81" name="Google Shape;1281;p70"/>
          <p:cNvGrpSpPr/>
          <p:nvPr/>
        </p:nvGrpSpPr>
        <p:grpSpPr>
          <a:xfrm>
            <a:off x="1951688" y="3695937"/>
            <a:ext cx="962257" cy="139127"/>
            <a:chOff x="4411970" y="3131459"/>
            <a:chExt cx="710520" cy="117397"/>
          </a:xfrm>
        </p:grpSpPr>
        <p:sp>
          <p:nvSpPr>
            <p:cNvPr id="1282" name="Google Shape;1282;p70"/>
            <p:cNvSpPr/>
            <p:nvPr/>
          </p:nvSpPr>
          <p:spPr>
            <a:xfrm>
              <a:off x="4411970" y="3131459"/>
              <a:ext cx="710520" cy="117397"/>
            </a:xfrm>
            <a:custGeom>
              <a:avLst/>
              <a:gdLst/>
              <a:ahLst/>
              <a:cxnLst/>
              <a:rect l="l" t="t" r="r" b="b"/>
              <a:pathLst>
                <a:path w="15736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83" name="Google Shape;1283;p70"/>
            <p:cNvSpPr/>
            <p:nvPr/>
          </p:nvSpPr>
          <p:spPr>
            <a:xfrm>
              <a:off x="4411970" y="3131459"/>
              <a:ext cx="168012" cy="117397"/>
            </a:xfrm>
            <a:custGeom>
              <a:avLst/>
              <a:gdLst/>
              <a:ahLst/>
              <a:cxnLst/>
              <a:rect l="l" t="t" r="r" b="b"/>
              <a:pathLst>
                <a:path w="3721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3721" y="2600"/>
                  </a:lnTo>
                  <a:lnTo>
                    <a:pt x="2925" y="1693"/>
                  </a:lnTo>
                  <a:lnTo>
                    <a:pt x="292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84" name="Google Shape;1284;p70" descr="Timeline background shape"/>
          <p:cNvSpPr/>
          <p:nvPr/>
        </p:nvSpPr>
        <p:spPr>
          <a:xfrm>
            <a:off x="1951688" y="4219341"/>
            <a:ext cx="960300" cy="153000"/>
          </a:xfrm>
          <a:prstGeom prst="homePlate">
            <a:avLst>
              <a:gd name="adj" fmla="val 50000"/>
            </a:avLst>
          </a:prstGeom>
          <a:noFill/>
          <a:ln w="9525" cap="flat" cmpd="sng">
            <a:solidFill>
              <a:srgbClr val="667E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grpSp>
        <p:nvGrpSpPr>
          <p:cNvPr id="1285" name="Google Shape;1285;p70"/>
          <p:cNvGrpSpPr/>
          <p:nvPr/>
        </p:nvGrpSpPr>
        <p:grpSpPr>
          <a:xfrm>
            <a:off x="951833" y="3621603"/>
            <a:ext cx="823838" cy="458988"/>
            <a:chOff x="4411970" y="1801825"/>
            <a:chExt cx="734586" cy="409262"/>
          </a:xfrm>
        </p:grpSpPr>
        <p:sp>
          <p:nvSpPr>
            <p:cNvPr id="1286" name="Google Shape;1286;p70"/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87" name="Google Shape;1287;p70"/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88" name="Google Shape;1288;p70"/>
          <p:cNvGrpSpPr/>
          <p:nvPr/>
        </p:nvGrpSpPr>
        <p:grpSpPr>
          <a:xfrm>
            <a:off x="3056804" y="2339173"/>
            <a:ext cx="521514" cy="521514"/>
            <a:chOff x="5681300" y="2527788"/>
            <a:chExt cx="805800" cy="805800"/>
          </a:xfrm>
        </p:grpSpPr>
        <p:sp>
          <p:nvSpPr>
            <p:cNvPr id="1289" name="Google Shape;1289;p70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0" name="Google Shape;1290;p70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91" name="Google Shape;1291;p70"/>
          <p:cNvGrpSpPr/>
          <p:nvPr/>
        </p:nvGrpSpPr>
        <p:grpSpPr>
          <a:xfrm>
            <a:off x="3051044" y="3094865"/>
            <a:ext cx="533033" cy="533033"/>
            <a:chOff x="4049800" y="640400"/>
            <a:chExt cx="858900" cy="858900"/>
          </a:xfrm>
        </p:grpSpPr>
        <p:sp>
          <p:nvSpPr>
            <p:cNvPr id="1292" name="Google Shape;1292;p70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25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3" name="Google Shape;1293;p70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0"/>
                <a:gd name="adj3" fmla="val 25000"/>
              </a:avLst>
            </a:prstGeom>
            <a:solidFill>
              <a:srgbClr val="667E92"/>
            </a:solidFill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94" name="Google Shape;1294;p70"/>
          <p:cNvGrpSpPr/>
          <p:nvPr/>
        </p:nvGrpSpPr>
        <p:grpSpPr>
          <a:xfrm>
            <a:off x="2976527" y="3772543"/>
            <a:ext cx="682068" cy="682068"/>
            <a:chOff x="5080188" y="927900"/>
            <a:chExt cx="961200" cy="961200"/>
          </a:xfrm>
        </p:grpSpPr>
        <p:sp>
          <p:nvSpPr>
            <p:cNvPr id="1295" name="Google Shape;1295;p70"/>
            <p:cNvSpPr/>
            <p:nvPr/>
          </p:nvSpPr>
          <p:spPr>
            <a:xfrm>
              <a:off x="5201900" y="1050116"/>
              <a:ext cx="716700" cy="716700"/>
            </a:xfrm>
            <a:prstGeom prst="donut">
              <a:avLst>
                <a:gd name="adj" fmla="val 4716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6" name="Google Shape;1296;p70"/>
            <p:cNvSpPr/>
            <p:nvPr/>
          </p:nvSpPr>
          <p:spPr>
            <a:xfrm>
              <a:off x="5269594" y="1117818"/>
              <a:ext cx="581100" cy="581100"/>
            </a:xfrm>
            <a:prstGeom prst="donut">
              <a:avLst>
                <a:gd name="adj" fmla="val 5814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7" name="Google Shape;1297;p70"/>
            <p:cNvSpPr/>
            <p:nvPr/>
          </p:nvSpPr>
          <p:spPr>
            <a:xfrm>
              <a:off x="5339279" y="1187526"/>
              <a:ext cx="441900" cy="441600"/>
            </a:xfrm>
            <a:prstGeom prst="donut">
              <a:avLst>
                <a:gd name="adj" fmla="val 7648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8" name="Google Shape;1298;p70"/>
            <p:cNvSpPr/>
            <p:nvPr/>
          </p:nvSpPr>
          <p:spPr>
            <a:xfrm>
              <a:off x="5414892" y="1263155"/>
              <a:ext cx="290700" cy="290700"/>
            </a:xfrm>
            <a:prstGeom prst="donut">
              <a:avLst>
                <a:gd name="adj" fmla="val 10182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9" name="Google Shape;1299;p70"/>
            <p:cNvSpPr/>
            <p:nvPr/>
          </p:nvSpPr>
          <p:spPr>
            <a:xfrm rot="-3809958">
              <a:off x="5202435" y="1050148"/>
              <a:ext cx="716705" cy="716705"/>
            </a:xfrm>
            <a:prstGeom prst="blockArc">
              <a:avLst>
                <a:gd name="adj1" fmla="val 5266439"/>
                <a:gd name="adj2" fmla="val 19995741"/>
                <a:gd name="adj3" fmla="val 4692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0" name="Google Shape;1300;p70"/>
            <p:cNvSpPr/>
            <p:nvPr/>
          </p:nvSpPr>
          <p:spPr>
            <a:xfrm rot="-3906059">
              <a:off x="5269616" y="1117617"/>
              <a:ext cx="581445" cy="581445"/>
            </a:xfrm>
            <a:prstGeom prst="blockArc">
              <a:avLst>
                <a:gd name="adj1" fmla="val 3085776"/>
                <a:gd name="adj2" fmla="val 20100839"/>
                <a:gd name="adj3" fmla="val 5564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1" name="Google Shape;1301;p70"/>
            <p:cNvSpPr/>
            <p:nvPr/>
          </p:nvSpPr>
          <p:spPr>
            <a:xfrm rot="-4222340">
              <a:off x="5339825" y="1187386"/>
              <a:ext cx="442087" cy="442087"/>
            </a:xfrm>
            <a:prstGeom prst="blockArc">
              <a:avLst>
                <a:gd name="adj1" fmla="val 8884448"/>
                <a:gd name="adj2" fmla="val 20414899"/>
                <a:gd name="adj3" fmla="val 7688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2" name="Google Shape;1302;p70"/>
            <p:cNvSpPr/>
            <p:nvPr/>
          </p:nvSpPr>
          <p:spPr>
            <a:xfrm rot="-4538880">
              <a:off x="5414922" y="1262925"/>
              <a:ext cx="290465" cy="290465"/>
            </a:xfrm>
            <a:prstGeom prst="blockArc">
              <a:avLst>
                <a:gd name="adj1" fmla="val 6490304"/>
                <a:gd name="adj2" fmla="val 20700625"/>
                <a:gd name="adj3" fmla="val 10156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03" name="Google Shape;1303;p70"/>
          <p:cNvGrpSpPr/>
          <p:nvPr/>
        </p:nvGrpSpPr>
        <p:grpSpPr>
          <a:xfrm>
            <a:off x="4440026" y="3869234"/>
            <a:ext cx="505650" cy="504006"/>
            <a:chOff x="6039282" y="1042577"/>
            <a:chExt cx="734315" cy="731929"/>
          </a:xfrm>
        </p:grpSpPr>
        <p:sp>
          <p:nvSpPr>
            <p:cNvPr id="1304" name="Google Shape;1304;p70"/>
            <p:cNvSpPr/>
            <p:nvPr/>
          </p:nvSpPr>
          <p:spPr>
            <a:xfrm>
              <a:off x="6045348" y="1300071"/>
              <a:ext cx="131951" cy="65352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5" name="Google Shape;1305;p70"/>
            <p:cNvSpPr/>
            <p:nvPr/>
          </p:nvSpPr>
          <p:spPr>
            <a:xfrm>
              <a:off x="6080342" y="1201250"/>
              <a:ext cx="127938" cy="96863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6" name="Google Shape;1306;p70"/>
            <p:cNvSpPr/>
            <p:nvPr/>
          </p:nvSpPr>
          <p:spPr>
            <a:xfrm>
              <a:off x="6144918" y="1121167"/>
              <a:ext cx="112541" cy="119145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7" name="Google Shape;1307;p70"/>
            <p:cNvSpPr/>
            <p:nvPr/>
          </p:nvSpPr>
          <p:spPr>
            <a:xfrm>
              <a:off x="6232449" y="1066723"/>
              <a:ext cx="86879" cy="130518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8" name="Google Shape;1308;p70"/>
            <p:cNvSpPr/>
            <p:nvPr/>
          </p:nvSpPr>
          <p:spPr>
            <a:xfrm>
              <a:off x="6335379" y="1042577"/>
              <a:ext cx="53284" cy="130518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9" name="Google Shape;1309;p70"/>
            <p:cNvSpPr/>
            <p:nvPr/>
          </p:nvSpPr>
          <p:spPr>
            <a:xfrm>
              <a:off x="6431682" y="1043229"/>
              <a:ext cx="56550" cy="131824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0" name="Google Shape;1310;p70"/>
            <p:cNvSpPr/>
            <p:nvPr/>
          </p:nvSpPr>
          <p:spPr>
            <a:xfrm>
              <a:off x="6500924" y="1070731"/>
              <a:ext cx="89678" cy="130612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1" name="Google Shape;1311;p70"/>
            <p:cNvSpPr/>
            <p:nvPr/>
          </p:nvSpPr>
          <p:spPr>
            <a:xfrm>
              <a:off x="6561580" y="1127973"/>
              <a:ext cx="114501" cy="117746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2" name="Google Shape;1312;p70"/>
            <p:cNvSpPr/>
            <p:nvPr/>
          </p:nvSpPr>
          <p:spPr>
            <a:xfrm>
              <a:off x="6636887" y="1310792"/>
              <a:ext cx="132697" cy="61996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3" name="Google Shape;1313;p70"/>
            <p:cNvSpPr/>
            <p:nvPr/>
          </p:nvSpPr>
          <p:spPr>
            <a:xfrm>
              <a:off x="6642953" y="1415020"/>
              <a:ext cx="130645" cy="47826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4" name="Google Shape;1314;p70"/>
            <p:cNvSpPr/>
            <p:nvPr/>
          </p:nvSpPr>
          <p:spPr>
            <a:xfrm>
              <a:off x="6622143" y="1485687"/>
              <a:ext cx="131951" cy="81388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5" name="Google Shape;1315;p70"/>
            <p:cNvSpPr/>
            <p:nvPr/>
          </p:nvSpPr>
          <p:spPr>
            <a:xfrm>
              <a:off x="6582390" y="1548895"/>
              <a:ext cx="121219" cy="108983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6" name="Google Shape;1316;p70"/>
            <p:cNvSpPr/>
            <p:nvPr/>
          </p:nvSpPr>
          <p:spPr>
            <a:xfrm>
              <a:off x="6526586" y="1599238"/>
              <a:ext cx="100316" cy="126510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7" name="Google Shape;1317;p70"/>
            <p:cNvSpPr/>
            <p:nvPr/>
          </p:nvSpPr>
          <p:spPr>
            <a:xfrm>
              <a:off x="6459957" y="1632893"/>
              <a:ext cx="70735" cy="132570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8" name="Google Shape;1318;p70"/>
            <p:cNvSpPr/>
            <p:nvPr/>
          </p:nvSpPr>
          <p:spPr>
            <a:xfrm>
              <a:off x="6379145" y="1646318"/>
              <a:ext cx="43859" cy="128188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9" name="Google Shape;1319;p70"/>
            <p:cNvSpPr/>
            <p:nvPr/>
          </p:nvSpPr>
          <p:spPr>
            <a:xfrm>
              <a:off x="6272109" y="1630842"/>
              <a:ext cx="74187" cy="131917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0" name="Google Shape;1320;p70"/>
            <p:cNvSpPr/>
            <p:nvPr/>
          </p:nvSpPr>
          <p:spPr>
            <a:xfrm>
              <a:off x="6177205" y="1595229"/>
              <a:ext cx="103769" cy="125205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1" name="Google Shape;1321;p70"/>
            <p:cNvSpPr/>
            <p:nvPr/>
          </p:nvSpPr>
          <p:spPr>
            <a:xfrm>
              <a:off x="6103205" y="1542835"/>
              <a:ext cx="123272" cy="106932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2" name="Google Shape;1322;p70"/>
            <p:cNvSpPr/>
            <p:nvPr/>
          </p:nvSpPr>
          <p:spPr>
            <a:xfrm>
              <a:off x="6055426" y="1478881"/>
              <a:ext cx="131951" cy="78777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3" name="Google Shape;1323;p70"/>
            <p:cNvSpPr/>
            <p:nvPr/>
          </p:nvSpPr>
          <p:spPr>
            <a:xfrm>
              <a:off x="6039282" y="1408308"/>
              <a:ext cx="129338" cy="43817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4" name="Google Shape;1324;p70"/>
            <p:cNvSpPr/>
            <p:nvPr/>
          </p:nvSpPr>
          <p:spPr>
            <a:xfrm>
              <a:off x="6608612" y="1210666"/>
              <a:ext cx="128685" cy="93507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25" name="Google Shape;1325;p70"/>
          <p:cNvGrpSpPr/>
          <p:nvPr/>
        </p:nvGrpSpPr>
        <p:grpSpPr>
          <a:xfrm>
            <a:off x="5052628" y="2298862"/>
            <a:ext cx="567744" cy="602136"/>
            <a:chOff x="1825800" y="1651625"/>
            <a:chExt cx="539989" cy="571775"/>
          </a:xfrm>
        </p:grpSpPr>
        <p:sp>
          <p:nvSpPr>
            <p:cNvPr id="1326" name="Google Shape;1326;p70"/>
            <p:cNvSpPr/>
            <p:nvPr/>
          </p:nvSpPr>
          <p:spPr>
            <a:xfrm>
              <a:off x="2093189" y="1651625"/>
              <a:ext cx="272600" cy="287950"/>
            </a:xfrm>
            <a:custGeom>
              <a:avLst/>
              <a:gdLst/>
              <a:ahLst/>
              <a:cxnLst/>
              <a:rect l="l" t="t" r="r" b="b"/>
              <a:pathLst>
                <a:path w="10904" h="11518" extrusionOk="0">
                  <a:moveTo>
                    <a:pt x="2" y="1"/>
                  </a:moveTo>
                  <a:lnTo>
                    <a:pt x="0" y="11518"/>
                  </a:lnTo>
                  <a:lnTo>
                    <a:pt x="10904" y="11518"/>
                  </a:lnTo>
                  <a:cubicBezTo>
                    <a:pt x="10391" y="5596"/>
                    <a:pt x="5836" y="826"/>
                    <a:pt x="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7" name="Google Shape;1327;p70"/>
            <p:cNvSpPr/>
            <p:nvPr/>
          </p:nvSpPr>
          <p:spPr>
            <a:xfrm>
              <a:off x="1825800" y="1967150"/>
              <a:ext cx="231900" cy="233575"/>
            </a:xfrm>
            <a:custGeom>
              <a:avLst/>
              <a:gdLst/>
              <a:ahLst/>
              <a:cxnLst/>
              <a:rect l="l" t="t" r="r" b="b"/>
              <a:pathLst>
                <a:path w="9276" h="9343" extrusionOk="0">
                  <a:moveTo>
                    <a:pt x="0" y="1"/>
                  </a:moveTo>
                  <a:cubicBezTo>
                    <a:pt x="465" y="4930"/>
                    <a:pt x="4350" y="8842"/>
                    <a:pt x="9275" y="9343"/>
                  </a:cubicBezTo>
                  <a:lnTo>
                    <a:pt x="927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8" name="Google Shape;1328;p70"/>
            <p:cNvSpPr/>
            <p:nvPr/>
          </p:nvSpPr>
          <p:spPr>
            <a:xfrm>
              <a:off x="2093189" y="1967150"/>
              <a:ext cx="244350" cy="256250"/>
            </a:xfrm>
            <a:custGeom>
              <a:avLst/>
              <a:gdLst/>
              <a:ahLst/>
              <a:cxnLst/>
              <a:rect l="l" t="t" r="r" b="b"/>
              <a:pathLst>
                <a:path w="9774" h="10250" extrusionOk="0">
                  <a:moveTo>
                    <a:pt x="0" y="1"/>
                  </a:moveTo>
                  <a:lnTo>
                    <a:pt x="0" y="10249"/>
                  </a:lnTo>
                  <a:cubicBezTo>
                    <a:pt x="5200" y="9514"/>
                    <a:pt x="9280" y="5280"/>
                    <a:pt x="97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9" name="Google Shape;1329;p70"/>
            <p:cNvSpPr/>
            <p:nvPr/>
          </p:nvSpPr>
          <p:spPr>
            <a:xfrm>
              <a:off x="1851375" y="1730300"/>
              <a:ext cx="206325" cy="209275"/>
            </a:xfrm>
            <a:custGeom>
              <a:avLst/>
              <a:gdLst/>
              <a:ahLst/>
              <a:cxnLst/>
              <a:rect l="l" t="t" r="r" b="b"/>
              <a:pathLst>
                <a:path w="8253" h="8371" extrusionOk="0">
                  <a:moveTo>
                    <a:pt x="8252" y="1"/>
                  </a:moveTo>
                  <a:cubicBezTo>
                    <a:pt x="3865" y="441"/>
                    <a:pt x="383" y="3959"/>
                    <a:pt x="1" y="8371"/>
                  </a:cubicBezTo>
                  <a:lnTo>
                    <a:pt x="8252" y="8371"/>
                  </a:lnTo>
                  <a:lnTo>
                    <a:pt x="825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30" name="Google Shape;1330;p70"/>
          <p:cNvGrpSpPr/>
          <p:nvPr/>
        </p:nvGrpSpPr>
        <p:grpSpPr>
          <a:xfrm>
            <a:off x="3727557" y="3855579"/>
            <a:ext cx="508123" cy="507955"/>
            <a:chOff x="1897577" y="2802432"/>
            <a:chExt cx="492176" cy="492014"/>
          </a:xfrm>
        </p:grpSpPr>
        <p:sp>
          <p:nvSpPr>
            <p:cNvPr id="1331" name="Google Shape;1331;p70"/>
            <p:cNvSpPr/>
            <p:nvPr/>
          </p:nvSpPr>
          <p:spPr>
            <a:xfrm>
              <a:off x="2067309" y="2802432"/>
              <a:ext cx="152163" cy="136326"/>
            </a:xfrm>
            <a:custGeom>
              <a:avLst/>
              <a:gdLst/>
              <a:ahLst/>
              <a:cxnLst/>
              <a:rect l="l" t="t" r="r" b="b"/>
              <a:pathLst>
                <a:path w="9435" h="8453" extrusionOk="0">
                  <a:moveTo>
                    <a:pt x="4727" y="1"/>
                  </a:moveTo>
                  <a:cubicBezTo>
                    <a:pt x="3131" y="1"/>
                    <a:pt x="1537" y="250"/>
                    <a:pt x="0" y="751"/>
                  </a:cubicBezTo>
                  <a:lnTo>
                    <a:pt x="2502" y="8452"/>
                  </a:lnTo>
                  <a:cubicBezTo>
                    <a:pt x="3225" y="8211"/>
                    <a:pt x="3983" y="8097"/>
                    <a:pt x="4740" y="8097"/>
                  </a:cubicBezTo>
                  <a:cubicBezTo>
                    <a:pt x="5486" y="8097"/>
                    <a:pt x="6221" y="8211"/>
                    <a:pt x="6932" y="8441"/>
                  </a:cubicBezTo>
                  <a:lnTo>
                    <a:pt x="9434" y="740"/>
                  </a:lnTo>
                  <a:cubicBezTo>
                    <a:pt x="7901" y="248"/>
                    <a:pt x="6313" y="1"/>
                    <a:pt x="472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2" name="Google Shape;1332;p70"/>
            <p:cNvSpPr/>
            <p:nvPr/>
          </p:nvSpPr>
          <p:spPr>
            <a:xfrm>
              <a:off x="2179099" y="2814350"/>
              <a:ext cx="163452" cy="166049"/>
            </a:xfrm>
            <a:custGeom>
              <a:avLst/>
              <a:gdLst/>
              <a:ahLst/>
              <a:cxnLst/>
              <a:rect l="l" t="t" r="r" b="b"/>
              <a:pathLst>
                <a:path w="10135" h="10296" extrusionOk="0">
                  <a:moveTo>
                    <a:pt x="2491" y="1"/>
                  </a:moveTo>
                  <a:lnTo>
                    <a:pt x="0" y="7702"/>
                  </a:lnTo>
                  <a:cubicBezTo>
                    <a:pt x="1435" y="8161"/>
                    <a:pt x="2686" y="9079"/>
                    <a:pt x="3581" y="10296"/>
                  </a:cubicBezTo>
                  <a:lnTo>
                    <a:pt x="10135" y="5533"/>
                  </a:lnTo>
                  <a:cubicBezTo>
                    <a:pt x="8230" y="2927"/>
                    <a:pt x="5555" y="988"/>
                    <a:pt x="249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3" name="Google Shape;1333;p70"/>
            <p:cNvSpPr/>
            <p:nvPr/>
          </p:nvSpPr>
          <p:spPr>
            <a:xfrm>
              <a:off x="2236848" y="3048492"/>
              <a:ext cx="152905" cy="144760"/>
            </a:xfrm>
            <a:custGeom>
              <a:avLst/>
              <a:gdLst/>
              <a:ahLst/>
              <a:cxnLst/>
              <a:rect l="l" t="t" r="r" b="b"/>
              <a:pathLst>
                <a:path w="9481" h="8976" extrusionOk="0">
                  <a:moveTo>
                    <a:pt x="1377" y="0"/>
                  </a:moveTo>
                  <a:cubicBezTo>
                    <a:pt x="1377" y="1515"/>
                    <a:pt x="895" y="2996"/>
                    <a:pt x="0" y="4212"/>
                  </a:cubicBezTo>
                  <a:lnTo>
                    <a:pt x="6554" y="8976"/>
                  </a:lnTo>
                  <a:cubicBezTo>
                    <a:pt x="8459" y="6370"/>
                    <a:pt x="9480" y="3225"/>
                    <a:pt x="948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4" name="Google Shape;1334;p70"/>
            <p:cNvSpPr/>
            <p:nvPr/>
          </p:nvSpPr>
          <p:spPr>
            <a:xfrm>
              <a:off x="1944586" y="2814543"/>
              <a:ext cx="163097" cy="166226"/>
            </a:xfrm>
            <a:custGeom>
              <a:avLst/>
              <a:gdLst/>
              <a:ahLst/>
              <a:cxnLst/>
              <a:rect l="l" t="t" r="r" b="b"/>
              <a:pathLst>
                <a:path w="10113" h="10307" extrusionOk="0">
                  <a:moveTo>
                    <a:pt x="7610" y="0"/>
                  </a:moveTo>
                  <a:cubicBezTo>
                    <a:pt x="4557" y="999"/>
                    <a:pt x="1883" y="2938"/>
                    <a:pt x="1" y="5544"/>
                  </a:cubicBezTo>
                  <a:lnTo>
                    <a:pt x="6554" y="10307"/>
                  </a:lnTo>
                  <a:cubicBezTo>
                    <a:pt x="7438" y="9090"/>
                    <a:pt x="8677" y="8172"/>
                    <a:pt x="10112" y="7701"/>
                  </a:cubicBezTo>
                  <a:lnTo>
                    <a:pt x="761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5" name="Google Shape;1335;p70"/>
            <p:cNvSpPr/>
            <p:nvPr/>
          </p:nvSpPr>
          <p:spPr>
            <a:xfrm>
              <a:off x="2236848" y="2903562"/>
              <a:ext cx="152905" cy="144954"/>
            </a:xfrm>
            <a:custGeom>
              <a:avLst/>
              <a:gdLst/>
              <a:ahLst/>
              <a:cxnLst/>
              <a:rect l="l" t="t" r="r" b="b"/>
              <a:pathLst>
                <a:path w="9481" h="8988" extrusionOk="0">
                  <a:moveTo>
                    <a:pt x="6554" y="1"/>
                  </a:moveTo>
                  <a:lnTo>
                    <a:pt x="0" y="4764"/>
                  </a:lnTo>
                  <a:cubicBezTo>
                    <a:pt x="895" y="5992"/>
                    <a:pt x="1377" y="7472"/>
                    <a:pt x="1377" y="8987"/>
                  </a:cubicBezTo>
                  <a:lnTo>
                    <a:pt x="9469" y="8987"/>
                  </a:lnTo>
                  <a:cubicBezTo>
                    <a:pt x="9480" y="5751"/>
                    <a:pt x="8459" y="2606"/>
                    <a:pt x="65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6" name="Google Shape;1336;p70"/>
            <p:cNvSpPr/>
            <p:nvPr/>
          </p:nvSpPr>
          <p:spPr>
            <a:xfrm>
              <a:off x="2179099" y="3116417"/>
              <a:ext cx="163452" cy="166242"/>
            </a:xfrm>
            <a:custGeom>
              <a:avLst/>
              <a:gdLst/>
              <a:ahLst/>
              <a:cxnLst/>
              <a:rect l="l" t="t" r="r" b="b"/>
              <a:pathLst>
                <a:path w="10135" h="10308" extrusionOk="0">
                  <a:moveTo>
                    <a:pt x="3581" y="0"/>
                  </a:moveTo>
                  <a:cubicBezTo>
                    <a:pt x="2686" y="1229"/>
                    <a:pt x="1435" y="2135"/>
                    <a:pt x="0" y="2594"/>
                  </a:cubicBezTo>
                  <a:lnTo>
                    <a:pt x="2502" y="10307"/>
                  </a:lnTo>
                  <a:cubicBezTo>
                    <a:pt x="5567" y="9309"/>
                    <a:pt x="8241" y="7369"/>
                    <a:pt x="10135" y="4764"/>
                  </a:cubicBezTo>
                  <a:lnTo>
                    <a:pt x="358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7" name="Google Shape;1337;p70"/>
            <p:cNvSpPr/>
            <p:nvPr/>
          </p:nvSpPr>
          <p:spPr>
            <a:xfrm>
              <a:off x="1897577" y="2903933"/>
              <a:ext cx="152727" cy="144583"/>
            </a:xfrm>
            <a:custGeom>
              <a:avLst/>
              <a:gdLst/>
              <a:ahLst/>
              <a:cxnLst/>
              <a:rect l="l" t="t" r="r" b="b"/>
              <a:pathLst>
                <a:path w="9470" h="8965" extrusionOk="0">
                  <a:moveTo>
                    <a:pt x="2916" y="1"/>
                  </a:moveTo>
                  <a:cubicBezTo>
                    <a:pt x="1022" y="2606"/>
                    <a:pt x="0" y="5739"/>
                    <a:pt x="12" y="8964"/>
                  </a:cubicBezTo>
                  <a:lnTo>
                    <a:pt x="8103" y="8964"/>
                  </a:lnTo>
                  <a:cubicBezTo>
                    <a:pt x="8103" y="7449"/>
                    <a:pt x="8574" y="5980"/>
                    <a:pt x="9469" y="4764"/>
                  </a:cubicBezTo>
                  <a:lnTo>
                    <a:pt x="291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8" name="Google Shape;1338;p70"/>
            <p:cNvSpPr/>
            <p:nvPr/>
          </p:nvSpPr>
          <p:spPr>
            <a:xfrm>
              <a:off x="2067309" y="3158056"/>
              <a:ext cx="152163" cy="136390"/>
            </a:xfrm>
            <a:custGeom>
              <a:avLst/>
              <a:gdLst/>
              <a:ahLst/>
              <a:cxnLst/>
              <a:rect l="l" t="t" r="r" b="b"/>
              <a:pathLst>
                <a:path w="9435" h="8457" extrusionOk="0">
                  <a:moveTo>
                    <a:pt x="2502" y="1"/>
                  </a:moveTo>
                  <a:lnTo>
                    <a:pt x="0" y="7702"/>
                  </a:lnTo>
                  <a:cubicBezTo>
                    <a:pt x="1541" y="8204"/>
                    <a:pt x="3140" y="8457"/>
                    <a:pt x="4740" y="8457"/>
                  </a:cubicBezTo>
                  <a:cubicBezTo>
                    <a:pt x="6322" y="8457"/>
                    <a:pt x="7905" y="8210"/>
                    <a:pt x="9434" y="7714"/>
                  </a:cubicBezTo>
                  <a:lnTo>
                    <a:pt x="6932" y="12"/>
                  </a:lnTo>
                  <a:cubicBezTo>
                    <a:pt x="6221" y="242"/>
                    <a:pt x="5475" y="357"/>
                    <a:pt x="4740" y="357"/>
                  </a:cubicBezTo>
                  <a:cubicBezTo>
                    <a:pt x="3983" y="357"/>
                    <a:pt x="3225" y="242"/>
                    <a:pt x="250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9" name="Google Shape;1339;p70"/>
            <p:cNvSpPr/>
            <p:nvPr/>
          </p:nvSpPr>
          <p:spPr>
            <a:xfrm>
              <a:off x="1944586" y="3116046"/>
              <a:ext cx="163097" cy="166242"/>
            </a:xfrm>
            <a:custGeom>
              <a:avLst/>
              <a:gdLst/>
              <a:ahLst/>
              <a:cxnLst/>
              <a:rect l="l" t="t" r="r" b="b"/>
              <a:pathLst>
                <a:path w="10113" h="10308" extrusionOk="0">
                  <a:moveTo>
                    <a:pt x="6554" y="1"/>
                  </a:moveTo>
                  <a:lnTo>
                    <a:pt x="1" y="4764"/>
                  </a:lnTo>
                  <a:cubicBezTo>
                    <a:pt x="1883" y="7369"/>
                    <a:pt x="4557" y="9309"/>
                    <a:pt x="7610" y="10307"/>
                  </a:cubicBezTo>
                  <a:lnTo>
                    <a:pt x="10112" y="2606"/>
                  </a:lnTo>
                  <a:cubicBezTo>
                    <a:pt x="8677" y="2135"/>
                    <a:pt x="7438" y="1229"/>
                    <a:pt x="65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0" name="Google Shape;1340;p70"/>
            <p:cNvSpPr/>
            <p:nvPr/>
          </p:nvSpPr>
          <p:spPr>
            <a:xfrm>
              <a:off x="1897577" y="3048492"/>
              <a:ext cx="152727" cy="144390"/>
            </a:xfrm>
            <a:custGeom>
              <a:avLst/>
              <a:gdLst/>
              <a:ahLst/>
              <a:cxnLst/>
              <a:rect l="l" t="t" r="r" b="b"/>
              <a:pathLst>
                <a:path w="9470" h="8953" extrusionOk="0">
                  <a:moveTo>
                    <a:pt x="12" y="0"/>
                  </a:moveTo>
                  <a:cubicBezTo>
                    <a:pt x="0" y="3214"/>
                    <a:pt x="1022" y="6347"/>
                    <a:pt x="2916" y="8953"/>
                  </a:cubicBezTo>
                  <a:lnTo>
                    <a:pt x="9469" y="4190"/>
                  </a:lnTo>
                  <a:cubicBezTo>
                    <a:pt x="8574" y="2973"/>
                    <a:pt x="8103" y="1504"/>
                    <a:pt x="810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1" name="Google Shape;1341;p70"/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2" name="Google Shape;1342;p70"/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3" name="Google Shape;1343;p70"/>
          <p:cNvGrpSpPr/>
          <p:nvPr/>
        </p:nvGrpSpPr>
        <p:grpSpPr>
          <a:xfrm>
            <a:off x="959087" y="4169123"/>
            <a:ext cx="809227" cy="200842"/>
            <a:chOff x="2013045" y="4813233"/>
            <a:chExt cx="921986" cy="228854"/>
          </a:xfrm>
        </p:grpSpPr>
        <p:sp>
          <p:nvSpPr>
            <p:cNvPr id="1344" name="Google Shape;1344;p70"/>
            <p:cNvSpPr/>
            <p:nvPr/>
          </p:nvSpPr>
          <p:spPr>
            <a:xfrm>
              <a:off x="2013045" y="4867370"/>
              <a:ext cx="921986" cy="174718"/>
            </a:xfrm>
            <a:custGeom>
              <a:avLst/>
              <a:gdLst/>
              <a:ahLst/>
              <a:cxnLst/>
              <a:rect l="l" t="t" r="r" b="b"/>
              <a:pathLst>
                <a:path w="138801" h="26303" fill="none" extrusionOk="0">
                  <a:moveTo>
                    <a:pt x="0" y="18153"/>
                  </a:moveTo>
                  <a:lnTo>
                    <a:pt x="0" y="26303"/>
                  </a:lnTo>
                  <a:lnTo>
                    <a:pt x="138800" y="26303"/>
                  </a:lnTo>
                  <a:lnTo>
                    <a:pt x="138800" y="0"/>
                  </a:lnTo>
                  <a:lnTo>
                    <a:pt x="38405" y="0"/>
                  </a:lnTo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5" name="Google Shape;1345;p70"/>
            <p:cNvSpPr/>
            <p:nvPr/>
          </p:nvSpPr>
          <p:spPr>
            <a:xfrm>
              <a:off x="2013045" y="4813233"/>
              <a:ext cx="316628" cy="174718"/>
            </a:xfrm>
            <a:custGeom>
              <a:avLst/>
              <a:gdLst/>
              <a:ahLst/>
              <a:cxnLst/>
              <a:rect l="l" t="t" r="r" b="b"/>
              <a:pathLst>
                <a:path w="47667" h="26303" fill="none" extrusionOk="0">
                  <a:moveTo>
                    <a:pt x="0" y="0"/>
                  </a:moveTo>
                  <a:lnTo>
                    <a:pt x="0" y="26303"/>
                  </a:lnTo>
                  <a:lnTo>
                    <a:pt x="47666" y="26303"/>
                  </a:lnTo>
                  <a:lnTo>
                    <a:pt x="3445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6" name="Google Shape;1346;p70"/>
          <p:cNvGrpSpPr/>
          <p:nvPr/>
        </p:nvGrpSpPr>
        <p:grpSpPr>
          <a:xfrm>
            <a:off x="967547" y="2656004"/>
            <a:ext cx="792421" cy="269941"/>
            <a:chOff x="1046767" y="4756633"/>
            <a:chExt cx="859646" cy="292841"/>
          </a:xfrm>
        </p:grpSpPr>
        <p:sp>
          <p:nvSpPr>
            <p:cNvPr id="1347" name="Google Shape;1347;p70"/>
            <p:cNvSpPr/>
            <p:nvPr/>
          </p:nvSpPr>
          <p:spPr>
            <a:xfrm>
              <a:off x="1046767" y="4811593"/>
              <a:ext cx="859646" cy="237881"/>
            </a:xfrm>
            <a:custGeom>
              <a:avLst/>
              <a:gdLst/>
              <a:ahLst/>
              <a:cxnLst/>
              <a:rect l="l" t="t" r="r" b="b"/>
              <a:pathLst>
                <a:path w="129416" h="35812" fill="none" extrusionOk="0">
                  <a:moveTo>
                    <a:pt x="31737" y="0"/>
                  </a:moveTo>
                  <a:cubicBezTo>
                    <a:pt x="33960" y="8644"/>
                    <a:pt x="27539" y="17041"/>
                    <a:pt x="18524" y="17041"/>
                  </a:cubicBezTo>
                  <a:cubicBezTo>
                    <a:pt x="9633" y="17041"/>
                    <a:pt x="3088" y="8644"/>
                    <a:pt x="5434" y="0"/>
                  </a:cubicBezTo>
                  <a:lnTo>
                    <a:pt x="2594" y="0"/>
                  </a:lnTo>
                  <a:cubicBezTo>
                    <a:pt x="1236" y="0"/>
                    <a:pt x="1" y="1112"/>
                    <a:pt x="1" y="2594"/>
                  </a:cubicBezTo>
                  <a:lnTo>
                    <a:pt x="1" y="35811"/>
                  </a:lnTo>
                  <a:lnTo>
                    <a:pt x="126823" y="35811"/>
                  </a:lnTo>
                  <a:cubicBezTo>
                    <a:pt x="128304" y="35811"/>
                    <a:pt x="129416" y="34576"/>
                    <a:pt x="129416" y="33218"/>
                  </a:cubicBezTo>
                  <a:lnTo>
                    <a:pt x="12941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8" name="Google Shape;1348;p70"/>
            <p:cNvSpPr/>
            <p:nvPr/>
          </p:nvSpPr>
          <p:spPr>
            <a:xfrm>
              <a:off x="1046767" y="4983846"/>
              <a:ext cx="65628" cy="65628"/>
            </a:xfrm>
            <a:custGeom>
              <a:avLst/>
              <a:gdLst/>
              <a:ahLst/>
              <a:cxnLst/>
              <a:rect l="l" t="t" r="r" b="b"/>
              <a:pathLst>
                <a:path w="9880" h="9880" fill="none" extrusionOk="0">
                  <a:moveTo>
                    <a:pt x="1" y="0"/>
                  </a:moveTo>
                  <a:lnTo>
                    <a:pt x="1" y="9879"/>
                  </a:lnTo>
                  <a:lnTo>
                    <a:pt x="9880" y="9879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49" name="Google Shape;1349;p70"/>
            <p:cNvSpPr/>
            <p:nvPr/>
          </p:nvSpPr>
          <p:spPr>
            <a:xfrm>
              <a:off x="1067279" y="4756633"/>
              <a:ext cx="179640" cy="179646"/>
            </a:xfrm>
            <a:custGeom>
              <a:avLst/>
              <a:gdLst/>
              <a:ahLst/>
              <a:cxnLst/>
              <a:rect l="l" t="t" r="r" b="b"/>
              <a:pathLst>
                <a:path w="27044" h="27045" fill="none" extrusionOk="0">
                  <a:moveTo>
                    <a:pt x="15560" y="1"/>
                  </a:moveTo>
                  <a:cubicBezTo>
                    <a:pt x="5187" y="1"/>
                    <a:pt x="0" y="12473"/>
                    <a:pt x="7286" y="19759"/>
                  </a:cubicBezTo>
                  <a:cubicBezTo>
                    <a:pt x="14572" y="27044"/>
                    <a:pt x="27044" y="21858"/>
                    <a:pt x="27044" y="11609"/>
                  </a:cubicBezTo>
                  <a:cubicBezTo>
                    <a:pt x="27044" y="5187"/>
                    <a:pt x="21857" y="1"/>
                    <a:pt x="155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miter lim="1234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350" name="Google Shape;1350;p70"/>
          <p:cNvSpPr/>
          <p:nvPr/>
        </p:nvSpPr>
        <p:spPr>
          <a:xfrm>
            <a:off x="7401300" y="2350672"/>
            <a:ext cx="185410" cy="94006"/>
          </a:xfrm>
          <a:custGeom>
            <a:avLst/>
            <a:gdLst/>
            <a:ahLst/>
            <a:cxnLst/>
            <a:rect l="l" t="t" r="r" b="b"/>
            <a:pathLst>
              <a:path w="3045" h="1544" extrusionOk="0">
                <a:moveTo>
                  <a:pt x="1645" y="0"/>
                </a:moveTo>
                <a:lnTo>
                  <a:pt x="2143" y="505"/>
                </a:lnTo>
                <a:lnTo>
                  <a:pt x="0" y="505"/>
                </a:lnTo>
                <a:lnTo>
                  <a:pt x="0" y="1046"/>
                </a:lnTo>
                <a:lnTo>
                  <a:pt x="2143" y="1046"/>
                </a:lnTo>
                <a:lnTo>
                  <a:pt x="1645" y="1544"/>
                </a:lnTo>
                <a:lnTo>
                  <a:pt x="2272" y="1544"/>
                </a:lnTo>
                <a:lnTo>
                  <a:pt x="3044" y="772"/>
                </a:lnTo>
                <a:lnTo>
                  <a:pt x="2272" y="0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1351" name="Google Shape;1351;p70"/>
          <p:cNvSpPr/>
          <p:nvPr/>
        </p:nvSpPr>
        <p:spPr>
          <a:xfrm>
            <a:off x="7100754" y="2333075"/>
            <a:ext cx="171771" cy="129198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1352" name="Google Shape;1352;p70"/>
          <p:cNvSpPr/>
          <p:nvPr/>
        </p:nvSpPr>
        <p:spPr>
          <a:xfrm>
            <a:off x="7723043" y="2339529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1353" name="Google Shape;1353;p70"/>
          <p:cNvSpPr/>
          <p:nvPr/>
        </p:nvSpPr>
        <p:spPr>
          <a:xfrm>
            <a:off x="8017748" y="2333075"/>
            <a:ext cx="163855" cy="129198"/>
          </a:xfrm>
          <a:custGeom>
            <a:avLst/>
            <a:gdLst/>
            <a:ahLst/>
            <a:cxnLst/>
            <a:rect l="l" t="t" r="r" b="b"/>
            <a:pathLst>
              <a:path w="2691" h="2122" extrusionOk="0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grpSp>
        <p:nvGrpSpPr>
          <p:cNvPr id="1354" name="Google Shape;1354;p70"/>
          <p:cNvGrpSpPr/>
          <p:nvPr/>
        </p:nvGrpSpPr>
        <p:grpSpPr>
          <a:xfrm>
            <a:off x="7103403" y="2550562"/>
            <a:ext cx="166473" cy="141497"/>
            <a:chOff x="4660325" y="1866850"/>
            <a:chExt cx="68350" cy="58100"/>
          </a:xfrm>
        </p:grpSpPr>
        <p:sp>
          <p:nvSpPr>
            <p:cNvPr id="1355" name="Google Shape;1355;p70"/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6" name="Google Shape;1356;p70"/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57" name="Google Shape;1357;p70"/>
          <p:cNvGrpSpPr/>
          <p:nvPr/>
        </p:nvGrpSpPr>
        <p:grpSpPr>
          <a:xfrm>
            <a:off x="7412747" y="2576286"/>
            <a:ext cx="162515" cy="90049"/>
            <a:chOff x="4791775" y="1877500"/>
            <a:chExt cx="66725" cy="36975"/>
          </a:xfrm>
        </p:grpSpPr>
        <p:sp>
          <p:nvSpPr>
            <p:cNvPr id="1358" name="Google Shape;1358;p70"/>
            <p:cNvSpPr/>
            <p:nvPr/>
          </p:nvSpPr>
          <p:spPr>
            <a:xfrm>
              <a:off x="479177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2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9" name="Google Shape;1359;p70"/>
            <p:cNvSpPr/>
            <p:nvPr/>
          </p:nvSpPr>
          <p:spPr>
            <a:xfrm>
              <a:off x="482242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3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0" name="Google Shape;1360;p70"/>
          <p:cNvGrpSpPr/>
          <p:nvPr/>
        </p:nvGrpSpPr>
        <p:grpSpPr>
          <a:xfrm>
            <a:off x="7734460" y="2576286"/>
            <a:ext cx="144979" cy="90049"/>
            <a:chOff x="4923925" y="1877500"/>
            <a:chExt cx="59525" cy="36975"/>
          </a:xfrm>
        </p:grpSpPr>
        <p:sp>
          <p:nvSpPr>
            <p:cNvPr id="1361" name="Google Shape;1361;p70"/>
            <p:cNvSpPr/>
            <p:nvPr/>
          </p:nvSpPr>
          <p:spPr>
            <a:xfrm>
              <a:off x="492392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2" name="Google Shape;1362;p70"/>
            <p:cNvSpPr/>
            <p:nvPr/>
          </p:nvSpPr>
          <p:spPr>
            <a:xfrm>
              <a:off x="495457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3" name="Google Shape;1363;p70"/>
          <p:cNvGrpSpPr/>
          <p:nvPr/>
        </p:nvGrpSpPr>
        <p:grpSpPr>
          <a:xfrm>
            <a:off x="8028952" y="2558477"/>
            <a:ext cx="141447" cy="125667"/>
            <a:chOff x="5058450" y="1870100"/>
            <a:chExt cx="58075" cy="51600"/>
          </a:xfrm>
        </p:grpSpPr>
        <p:sp>
          <p:nvSpPr>
            <p:cNvPr id="1364" name="Google Shape;1364;p70"/>
            <p:cNvSpPr/>
            <p:nvPr/>
          </p:nvSpPr>
          <p:spPr>
            <a:xfrm>
              <a:off x="5058450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5" name="Google Shape;1365;p70"/>
            <p:cNvSpPr/>
            <p:nvPr/>
          </p:nvSpPr>
          <p:spPr>
            <a:xfrm>
              <a:off x="5090725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6" name="Google Shape;1366;p70"/>
          <p:cNvGrpSpPr/>
          <p:nvPr/>
        </p:nvGrpSpPr>
        <p:grpSpPr>
          <a:xfrm>
            <a:off x="7443466" y="2980885"/>
            <a:ext cx="101077" cy="107645"/>
            <a:chOff x="4811425" y="2065025"/>
            <a:chExt cx="41500" cy="44200"/>
          </a:xfrm>
        </p:grpSpPr>
        <p:sp>
          <p:nvSpPr>
            <p:cNvPr id="1367" name="Google Shape;1367;p70"/>
            <p:cNvSpPr/>
            <p:nvPr/>
          </p:nvSpPr>
          <p:spPr>
            <a:xfrm>
              <a:off x="4825300" y="2065025"/>
              <a:ext cx="27625" cy="44200"/>
            </a:xfrm>
            <a:custGeom>
              <a:avLst/>
              <a:gdLst/>
              <a:ahLst/>
              <a:cxnLst/>
              <a:rect l="l" t="t" r="r" b="b"/>
              <a:pathLst>
                <a:path w="1105" h="1768" extrusionOk="0">
                  <a:moveTo>
                    <a:pt x="217" y="0"/>
                  </a:moveTo>
                  <a:lnTo>
                    <a:pt x="1" y="224"/>
                  </a:lnTo>
                  <a:lnTo>
                    <a:pt x="657" y="880"/>
                  </a:lnTo>
                  <a:lnTo>
                    <a:pt x="1" y="1544"/>
                  </a:lnTo>
                  <a:lnTo>
                    <a:pt x="217" y="1767"/>
                  </a:lnTo>
                  <a:lnTo>
                    <a:pt x="1104" y="88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8" name="Google Shape;1368;p70"/>
            <p:cNvSpPr/>
            <p:nvPr/>
          </p:nvSpPr>
          <p:spPr>
            <a:xfrm>
              <a:off x="4811425" y="2072950"/>
              <a:ext cx="19850" cy="28350"/>
            </a:xfrm>
            <a:custGeom>
              <a:avLst/>
              <a:gdLst/>
              <a:ahLst/>
              <a:cxnLst/>
              <a:rect l="l" t="t" r="r" b="b"/>
              <a:pathLst>
                <a:path w="794" h="1134" extrusionOk="0">
                  <a:moveTo>
                    <a:pt x="224" y="1"/>
                  </a:moveTo>
                  <a:lnTo>
                    <a:pt x="0" y="224"/>
                  </a:lnTo>
                  <a:lnTo>
                    <a:pt x="346" y="563"/>
                  </a:lnTo>
                  <a:lnTo>
                    <a:pt x="0" y="909"/>
                  </a:lnTo>
                  <a:lnTo>
                    <a:pt x="224" y="1133"/>
                  </a:lnTo>
                  <a:lnTo>
                    <a:pt x="794" y="563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9" name="Google Shape;1369;p70"/>
          <p:cNvGrpSpPr/>
          <p:nvPr/>
        </p:nvGrpSpPr>
        <p:grpSpPr>
          <a:xfrm>
            <a:off x="7735904" y="2981098"/>
            <a:ext cx="120867" cy="107218"/>
            <a:chOff x="4929875" y="2065025"/>
            <a:chExt cx="49625" cy="44025"/>
          </a:xfrm>
        </p:grpSpPr>
        <p:sp>
          <p:nvSpPr>
            <p:cNvPr id="1370" name="Google Shape;1370;p70"/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1" name="Google Shape;1371;p70"/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72" name="Google Shape;1372;p70"/>
          <p:cNvGrpSpPr/>
          <p:nvPr/>
        </p:nvGrpSpPr>
        <p:grpSpPr>
          <a:xfrm>
            <a:off x="8064572" y="2984112"/>
            <a:ext cx="70206" cy="101191"/>
            <a:chOff x="5083925" y="2066350"/>
            <a:chExt cx="28825" cy="41550"/>
          </a:xfrm>
        </p:grpSpPr>
        <p:sp>
          <p:nvSpPr>
            <p:cNvPr id="1373" name="Google Shape;1373;p70"/>
            <p:cNvSpPr/>
            <p:nvPr/>
          </p:nvSpPr>
          <p:spPr>
            <a:xfrm>
              <a:off x="5084050" y="2066350"/>
              <a:ext cx="28700" cy="41550"/>
            </a:xfrm>
            <a:custGeom>
              <a:avLst/>
              <a:gdLst/>
              <a:ahLst/>
              <a:cxnLst/>
              <a:rect l="l" t="t" r="r" b="b"/>
              <a:pathLst>
                <a:path w="1148" h="1662" extrusionOk="0">
                  <a:moveTo>
                    <a:pt x="52" y="1"/>
                  </a:moveTo>
                  <a:cubicBezTo>
                    <a:pt x="27" y="1"/>
                    <a:pt x="0" y="24"/>
                    <a:pt x="0" y="56"/>
                  </a:cubicBezTo>
                  <a:lnTo>
                    <a:pt x="0" y="200"/>
                  </a:lnTo>
                  <a:cubicBezTo>
                    <a:pt x="0" y="243"/>
                    <a:pt x="22" y="279"/>
                    <a:pt x="51" y="308"/>
                  </a:cubicBezTo>
                  <a:lnTo>
                    <a:pt x="700" y="791"/>
                  </a:lnTo>
                  <a:cubicBezTo>
                    <a:pt x="729" y="813"/>
                    <a:pt x="729" y="849"/>
                    <a:pt x="700" y="871"/>
                  </a:cubicBezTo>
                  <a:lnTo>
                    <a:pt x="51" y="1354"/>
                  </a:lnTo>
                  <a:cubicBezTo>
                    <a:pt x="22" y="1383"/>
                    <a:pt x="0" y="1419"/>
                    <a:pt x="0" y="1462"/>
                  </a:cubicBezTo>
                  <a:lnTo>
                    <a:pt x="0" y="1613"/>
                  </a:lnTo>
                  <a:cubicBezTo>
                    <a:pt x="0" y="1639"/>
                    <a:pt x="26" y="1661"/>
                    <a:pt x="51" y="1661"/>
                  </a:cubicBezTo>
                  <a:cubicBezTo>
                    <a:pt x="61" y="1661"/>
                    <a:pt x="71" y="1658"/>
                    <a:pt x="80" y="1649"/>
                  </a:cubicBezTo>
                  <a:lnTo>
                    <a:pt x="1111" y="878"/>
                  </a:lnTo>
                  <a:cubicBezTo>
                    <a:pt x="1147" y="856"/>
                    <a:pt x="1147" y="806"/>
                    <a:pt x="1111" y="784"/>
                  </a:cubicBezTo>
                  <a:lnTo>
                    <a:pt x="80" y="12"/>
                  </a:lnTo>
                  <a:cubicBezTo>
                    <a:pt x="72" y="4"/>
                    <a:pt x="62" y="1"/>
                    <a:pt x="5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4" name="Google Shape;1374;p70"/>
            <p:cNvSpPr/>
            <p:nvPr/>
          </p:nvSpPr>
          <p:spPr>
            <a:xfrm>
              <a:off x="5083925" y="2081325"/>
              <a:ext cx="8800" cy="11600"/>
            </a:xfrm>
            <a:custGeom>
              <a:avLst/>
              <a:gdLst/>
              <a:ahLst/>
              <a:cxnLst/>
              <a:rect l="l" t="t" r="r" b="b"/>
              <a:pathLst>
                <a:path w="352" h="464" extrusionOk="0">
                  <a:moveTo>
                    <a:pt x="53" y="0"/>
                  </a:moveTo>
                  <a:cubicBezTo>
                    <a:pt x="25" y="0"/>
                    <a:pt x="0" y="24"/>
                    <a:pt x="5" y="55"/>
                  </a:cubicBezTo>
                  <a:lnTo>
                    <a:pt x="5" y="416"/>
                  </a:lnTo>
                  <a:cubicBezTo>
                    <a:pt x="5" y="442"/>
                    <a:pt x="31" y="464"/>
                    <a:pt x="56" y="464"/>
                  </a:cubicBezTo>
                  <a:cubicBezTo>
                    <a:pt x="66" y="464"/>
                    <a:pt x="76" y="460"/>
                    <a:pt x="85" y="452"/>
                  </a:cubicBezTo>
                  <a:lnTo>
                    <a:pt x="323" y="279"/>
                  </a:lnTo>
                  <a:cubicBezTo>
                    <a:pt x="352" y="257"/>
                    <a:pt x="352" y="207"/>
                    <a:pt x="323" y="185"/>
                  </a:cubicBezTo>
                  <a:lnTo>
                    <a:pt x="85" y="12"/>
                  </a:lnTo>
                  <a:cubicBezTo>
                    <a:pt x="75" y="4"/>
                    <a:pt x="63" y="0"/>
                    <a:pt x="5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75" name="Google Shape;1375;p70"/>
          <p:cNvGrpSpPr/>
          <p:nvPr/>
        </p:nvGrpSpPr>
        <p:grpSpPr>
          <a:xfrm>
            <a:off x="7096126" y="2999759"/>
            <a:ext cx="181026" cy="69896"/>
            <a:chOff x="4659775" y="2072775"/>
            <a:chExt cx="74325" cy="28700"/>
          </a:xfrm>
        </p:grpSpPr>
        <p:sp>
          <p:nvSpPr>
            <p:cNvPr id="1376" name="Google Shape;1376;p70"/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7" name="Google Shape;1377;p70"/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8" name="Google Shape;1378;p70"/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79" name="Google Shape;1379;p70"/>
          <p:cNvGrpSpPr/>
          <p:nvPr/>
        </p:nvGrpSpPr>
        <p:grpSpPr>
          <a:xfrm>
            <a:off x="8015982" y="2790324"/>
            <a:ext cx="167387" cy="89197"/>
            <a:chOff x="4662475" y="1976500"/>
            <a:chExt cx="68725" cy="36625"/>
          </a:xfrm>
        </p:grpSpPr>
        <p:sp>
          <p:nvSpPr>
            <p:cNvPr id="1380" name="Google Shape;1380;p70"/>
            <p:cNvSpPr/>
            <p:nvPr/>
          </p:nvSpPr>
          <p:spPr>
            <a:xfrm>
              <a:off x="4690800" y="1976500"/>
              <a:ext cx="40400" cy="36625"/>
            </a:xfrm>
            <a:custGeom>
              <a:avLst/>
              <a:gdLst/>
              <a:ahLst/>
              <a:cxnLst/>
              <a:rect l="l" t="t" r="r" b="b"/>
              <a:pathLst>
                <a:path w="1616" h="1465" extrusionOk="0">
                  <a:moveTo>
                    <a:pt x="887" y="0"/>
                  </a:moveTo>
                  <a:lnTo>
                    <a:pt x="692" y="188"/>
                  </a:lnTo>
                  <a:lnTo>
                    <a:pt x="1104" y="599"/>
                  </a:lnTo>
                  <a:lnTo>
                    <a:pt x="0" y="599"/>
                  </a:lnTo>
                  <a:lnTo>
                    <a:pt x="0" y="866"/>
                  </a:lnTo>
                  <a:lnTo>
                    <a:pt x="1104" y="866"/>
                  </a:lnTo>
                  <a:lnTo>
                    <a:pt x="692" y="1269"/>
                  </a:lnTo>
                  <a:lnTo>
                    <a:pt x="887" y="1464"/>
                  </a:lnTo>
                  <a:lnTo>
                    <a:pt x="1616" y="729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1" name="Google Shape;1381;p70"/>
            <p:cNvSpPr/>
            <p:nvPr/>
          </p:nvSpPr>
          <p:spPr>
            <a:xfrm>
              <a:off x="467437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2" name="Google Shape;1382;p70"/>
            <p:cNvSpPr/>
            <p:nvPr/>
          </p:nvSpPr>
          <p:spPr>
            <a:xfrm>
              <a:off x="4662475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3" name="Google Shape;1383;p70"/>
          <p:cNvGrpSpPr/>
          <p:nvPr/>
        </p:nvGrpSpPr>
        <p:grpSpPr>
          <a:xfrm>
            <a:off x="7712887" y="2793764"/>
            <a:ext cx="166899" cy="82317"/>
            <a:chOff x="4920150" y="1977875"/>
            <a:chExt cx="68525" cy="33800"/>
          </a:xfrm>
        </p:grpSpPr>
        <p:sp>
          <p:nvSpPr>
            <p:cNvPr id="1384" name="Google Shape;1384;p70"/>
            <p:cNvSpPr/>
            <p:nvPr/>
          </p:nvSpPr>
          <p:spPr>
            <a:xfrm>
              <a:off x="4949175" y="1977875"/>
              <a:ext cx="39500" cy="33800"/>
            </a:xfrm>
            <a:custGeom>
              <a:avLst/>
              <a:gdLst/>
              <a:ahLst/>
              <a:cxnLst/>
              <a:rect l="l" t="t" r="r" b="b"/>
              <a:pathLst>
                <a:path w="1580" h="1352" extrusionOk="0">
                  <a:moveTo>
                    <a:pt x="891" y="1"/>
                  </a:moveTo>
                  <a:cubicBezTo>
                    <a:pt x="859" y="1"/>
                    <a:pt x="828" y="12"/>
                    <a:pt x="801" y="32"/>
                  </a:cubicBezTo>
                  <a:cubicBezTo>
                    <a:pt x="743" y="89"/>
                    <a:pt x="743" y="176"/>
                    <a:pt x="801" y="226"/>
                  </a:cubicBezTo>
                  <a:lnTo>
                    <a:pt x="1039" y="472"/>
                  </a:lnTo>
                  <a:cubicBezTo>
                    <a:pt x="1068" y="493"/>
                    <a:pt x="1046" y="544"/>
                    <a:pt x="1010" y="544"/>
                  </a:cubicBezTo>
                  <a:lnTo>
                    <a:pt x="152" y="544"/>
                  </a:lnTo>
                  <a:cubicBezTo>
                    <a:pt x="147" y="543"/>
                    <a:pt x="143" y="543"/>
                    <a:pt x="139" y="543"/>
                  </a:cubicBezTo>
                  <a:cubicBezTo>
                    <a:pt x="66" y="543"/>
                    <a:pt x="14" y="598"/>
                    <a:pt x="8" y="666"/>
                  </a:cubicBezTo>
                  <a:cubicBezTo>
                    <a:pt x="0" y="746"/>
                    <a:pt x="65" y="811"/>
                    <a:pt x="145" y="811"/>
                  </a:cubicBezTo>
                  <a:lnTo>
                    <a:pt x="1010" y="811"/>
                  </a:lnTo>
                  <a:cubicBezTo>
                    <a:pt x="1046" y="811"/>
                    <a:pt x="1068" y="854"/>
                    <a:pt x="1039" y="883"/>
                  </a:cubicBezTo>
                  <a:lnTo>
                    <a:pt x="808" y="1113"/>
                  </a:lnTo>
                  <a:cubicBezTo>
                    <a:pt x="758" y="1164"/>
                    <a:pt x="751" y="1251"/>
                    <a:pt x="794" y="1308"/>
                  </a:cubicBezTo>
                  <a:cubicBezTo>
                    <a:pt x="823" y="1337"/>
                    <a:pt x="859" y="1351"/>
                    <a:pt x="895" y="1351"/>
                  </a:cubicBezTo>
                  <a:cubicBezTo>
                    <a:pt x="931" y="1351"/>
                    <a:pt x="967" y="1337"/>
                    <a:pt x="996" y="1308"/>
                  </a:cubicBezTo>
                  <a:lnTo>
                    <a:pt x="1522" y="774"/>
                  </a:lnTo>
                  <a:cubicBezTo>
                    <a:pt x="1580" y="717"/>
                    <a:pt x="1573" y="630"/>
                    <a:pt x="1522" y="573"/>
                  </a:cubicBezTo>
                  <a:lnTo>
                    <a:pt x="996" y="46"/>
                  </a:lnTo>
                  <a:cubicBezTo>
                    <a:pt x="965" y="15"/>
                    <a:pt x="928" y="1"/>
                    <a:pt x="8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5" name="Google Shape;1385;p70"/>
            <p:cNvSpPr/>
            <p:nvPr/>
          </p:nvSpPr>
          <p:spPr>
            <a:xfrm>
              <a:off x="4931875" y="1991450"/>
              <a:ext cx="12825" cy="6700"/>
            </a:xfrm>
            <a:custGeom>
              <a:avLst/>
              <a:gdLst/>
              <a:ahLst/>
              <a:cxnLst/>
              <a:rect l="l" t="t" r="r" b="b"/>
              <a:pathLst>
                <a:path w="513" h="268" extrusionOk="0">
                  <a:moveTo>
                    <a:pt x="180" y="1"/>
                  </a:moveTo>
                  <a:cubicBezTo>
                    <a:pt x="0" y="1"/>
                    <a:pt x="0" y="268"/>
                    <a:pt x="180" y="268"/>
                  </a:cubicBezTo>
                  <a:lnTo>
                    <a:pt x="332" y="268"/>
                  </a:lnTo>
                  <a:cubicBezTo>
                    <a:pt x="512" y="268"/>
                    <a:pt x="512" y="1"/>
                    <a:pt x="33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6" name="Google Shape;1386;p70"/>
            <p:cNvSpPr/>
            <p:nvPr/>
          </p:nvSpPr>
          <p:spPr>
            <a:xfrm>
              <a:off x="4920150" y="1991450"/>
              <a:ext cx="9225" cy="6700"/>
            </a:xfrm>
            <a:custGeom>
              <a:avLst/>
              <a:gdLst/>
              <a:ahLst/>
              <a:cxnLst/>
              <a:rect l="l" t="t" r="r" b="b"/>
              <a:pathLst>
                <a:path w="369" h="268" extrusionOk="0">
                  <a:moveTo>
                    <a:pt x="181" y="1"/>
                  </a:moveTo>
                  <a:cubicBezTo>
                    <a:pt x="0" y="1"/>
                    <a:pt x="0" y="268"/>
                    <a:pt x="181" y="268"/>
                  </a:cubicBezTo>
                  <a:lnTo>
                    <a:pt x="195" y="268"/>
                  </a:lnTo>
                  <a:cubicBezTo>
                    <a:pt x="368" y="268"/>
                    <a:pt x="368" y="1"/>
                    <a:pt x="19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7" name="Google Shape;1387;p70"/>
          <p:cNvGrpSpPr/>
          <p:nvPr/>
        </p:nvGrpSpPr>
        <p:grpSpPr>
          <a:xfrm>
            <a:off x="7124044" y="3197682"/>
            <a:ext cx="125190" cy="127859"/>
            <a:chOff x="4676550" y="2160575"/>
            <a:chExt cx="51400" cy="52500"/>
          </a:xfrm>
        </p:grpSpPr>
        <p:sp>
          <p:nvSpPr>
            <p:cNvPr id="1388" name="Google Shape;1388;p70"/>
            <p:cNvSpPr/>
            <p:nvPr/>
          </p:nvSpPr>
          <p:spPr>
            <a:xfrm>
              <a:off x="4676550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9" name="Google Shape;1389;p70"/>
            <p:cNvSpPr/>
            <p:nvPr/>
          </p:nvSpPr>
          <p:spPr>
            <a:xfrm>
              <a:off x="4688275" y="2160575"/>
              <a:ext cx="27975" cy="52500"/>
            </a:xfrm>
            <a:custGeom>
              <a:avLst/>
              <a:gdLst/>
              <a:ahLst/>
              <a:cxnLst/>
              <a:rect l="l" t="t" r="r" b="b"/>
              <a:pathLst>
                <a:path w="1119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90" name="Google Shape;1390;p70"/>
            <p:cNvSpPr/>
            <p:nvPr/>
          </p:nvSpPr>
          <p:spPr>
            <a:xfrm>
              <a:off x="4700175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91" name="Google Shape;1391;p70"/>
          <p:cNvGrpSpPr/>
          <p:nvPr/>
        </p:nvGrpSpPr>
        <p:grpSpPr>
          <a:xfrm>
            <a:off x="7421302" y="3204714"/>
            <a:ext cx="145405" cy="113794"/>
            <a:chOff x="4768325" y="2163475"/>
            <a:chExt cx="59700" cy="46725"/>
          </a:xfrm>
        </p:grpSpPr>
        <p:sp>
          <p:nvSpPr>
            <p:cNvPr id="1392" name="Google Shape;1392;p70"/>
            <p:cNvSpPr/>
            <p:nvPr/>
          </p:nvSpPr>
          <p:spPr>
            <a:xfrm>
              <a:off x="4768325" y="2163475"/>
              <a:ext cx="35375" cy="46725"/>
            </a:xfrm>
            <a:custGeom>
              <a:avLst/>
              <a:gdLst/>
              <a:ahLst/>
              <a:cxnLst/>
              <a:rect l="l" t="t" r="r" b="b"/>
              <a:pathLst>
                <a:path w="1415" h="1869" extrusionOk="0">
                  <a:moveTo>
                    <a:pt x="0" y="0"/>
                  </a:moveTo>
                  <a:lnTo>
                    <a:pt x="895" y="931"/>
                  </a:lnTo>
                  <a:lnTo>
                    <a:pt x="0" y="1868"/>
                  </a:lnTo>
                  <a:lnTo>
                    <a:pt x="520" y="1868"/>
                  </a:lnTo>
                  <a:lnTo>
                    <a:pt x="1414" y="931"/>
                  </a:lnTo>
                  <a:lnTo>
                    <a:pt x="52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93" name="Google Shape;1393;p70"/>
            <p:cNvSpPr/>
            <p:nvPr/>
          </p:nvSpPr>
          <p:spPr>
            <a:xfrm>
              <a:off x="4792475" y="2163475"/>
              <a:ext cx="35550" cy="46725"/>
            </a:xfrm>
            <a:custGeom>
              <a:avLst/>
              <a:gdLst/>
              <a:ahLst/>
              <a:cxnLst/>
              <a:rect l="l" t="t" r="r" b="b"/>
              <a:pathLst>
                <a:path w="1422" h="1869" extrusionOk="0">
                  <a:moveTo>
                    <a:pt x="1" y="0"/>
                  </a:moveTo>
                  <a:lnTo>
                    <a:pt x="895" y="931"/>
                  </a:lnTo>
                  <a:lnTo>
                    <a:pt x="1" y="1868"/>
                  </a:lnTo>
                  <a:lnTo>
                    <a:pt x="527" y="1868"/>
                  </a:lnTo>
                  <a:lnTo>
                    <a:pt x="1422" y="931"/>
                  </a:lnTo>
                  <a:lnTo>
                    <a:pt x="5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394" name="Google Shape;1394;p70"/>
          <p:cNvSpPr/>
          <p:nvPr/>
        </p:nvSpPr>
        <p:spPr>
          <a:xfrm>
            <a:off x="7753257" y="3196221"/>
            <a:ext cx="86159" cy="130781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1395" name="Google Shape;1395;p70"/>
          <p:cNvSpPr/>
          <p:nvPr/>
        </p:nvSpPr>
        <p:spPr>
          <a:xfrm>
            <a:off x="8025633" y="4203306"/>
            <a:ext cx="148084" cy="162989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1396" name="Google Shape;1396;p70"/>
          <p:cNvSpPr/>
          <p:nvPr/>
        </p:nvSpPr>
        <p:spPr>
          <a:xfrm>
            <a:off x="7127089" y="3431527"/>
            <a:ext cx="119101" cy="163415"/>
          </a:xfrm>
          <a:custGeom>
            <a:avLst/>
            <a:gdLst/>
            <a:ahLst/>
            <a:cxnLst/>
            <a:rect l="l" t="t" r="r" b="b"/>
            <a:pathLst>
              <a:path w="1956" h="2684" extrusionOk="0">
                <a:moveTo>
                  <a:pt x="1" y="0"/>
                </a:moveTo>
                <a:lnTo>
                  <a:pt x="787" y="1342"/>
                </a:lnTo>
                <a:lnTo>
                  <a:pt x="1" y="2683"/>
                </a:lnTo>
                <a:lnTo>
                  <a:pt x="1955" y="1342"/>
                </a:lnTo>
                <a:lnTo>
                  <a:pt x="1" y="0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1397" name="Google Shape;1397;p70"/>
          <p:cNvSpPr/>
          <p:nvPr/>
        </p:nvSpPr>
        <p:spPr>
          <a:xfrm>
            <a:off x="7095061" y="4219136"/>
            <a:ext cx="183157" cy="131329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1398" name="Google Shape;1398;p70"/>
          <p:cNvSpPr/>
          <p:nvPr/>
        </p:nvSpPr>
        <p:spPr>
          <a:xfrm>
            <a:off x="7112384" y="3700780"/>
            <a:ext cx="148511" cy="112515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1399" name="Google Shape;1399;p70"/>
          <p:cNvSpPr/>
          <p:nvPr/>
        </p:nvSpPr>
        <p:spPr>
          <a:xfrm>
            <a:off x="7746133" y="3682697"/>
            <a:ext cx="100408" cy="148681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grpSp>
        <p:nvGrpSpPr>
          <p:cNvPr id="1400" name="Google Shape;1400;p70"/>
          <p:cNvGrpSpPr/>
          <p:nvPr/>
        </p:nvGrpSpPr>
        <p:grpSpPr>
          <a:xfrm>
            <a:off x="7437621" y="3459808"/>
            <a:ext cx="112768" cy="106853"/>
            <a:chOff x="4768575" y="2253950"/>
            <a:chExt cx="46300" cy="43875"/>
          </a:xfrm>
        </p:grpSpPr>
        <p:sp>
          <p:nvSpPr>
            <p:cNvPr id="1401" name="Google Shape;1401;p70"/>
            <p:cNvSpPr/>
            <p:nvPr/>
          </p:nvSpPr>
          <p:spPr>
            <a:xfrm>
              <a:off x="4785700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2" name="Google Shape;1402;p70"/>
            <p:cNvSpPr/>
            <p:nvPr/>
          </p:nvSpPr>
          <p:spPr>
            <a:xfrm>
              <a:off x="4768575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03" name="Google Shape;1403;p70"/>
          <p:cNvGrpSpPr/>
          <p:nvPr/>
        </p:nvGrpSpPr>
        <p:grpSpPr>
          <a:xfrm>
            <a:off x="7737243" y="3948834"/>
            <a:ext cx="118187" cy="146246"/>
            <a:chOff x="4960900" y="2433225"/>
            <a:chExt cx="48525" cy="60050"/>
          </a:xfrm>
        </p:grpSpPr>
        <p:sp>
          <p:nvSpPr>
            <p:cNvPr id="1404" name="Google Shape;1404;p70"/>
            <p:cNvSpPr/>
            <p:nvPr/>
          </p:nvSpPr>
          <p:spPr>
            <a:xfrm>
              <a:off x="4974225" y="2433225"/>
              <a:ext cx="35200" cy="60050"/>
            </a:xfrm>
            <a:custGeom>
              <a:avLst/>
              <a:gdLst/>
              <a:ahLst/>
              <a:cxnLst/>
              <a:rect l="l" t="t" r="r" b="b"/>
              <a:pathLst>
                <a:path w="1408" h="2402" extrusionOk="0">
                  <a:moveTo>
                    <a:pt x="102" y="0"/>
                  </a:moveTo>
                  <a:lnTo>
                    <a:pt x="95" y="7"/>
                  </a:lnTo>
                  <a:lnTo>
                    <a:pt x="1112" y="1154"/>
                  </a:lnTo>
                  <a:lnTo>
                    <a:pt x="1" y="2402"/>
                  </a:lnTo>
                  <a:lnTo>
                    <a:pt x="297" y="2402"/>
                  </a:lnTo>
                  <a:lnTo>
                    <a:pt x="1407" y="1154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5" name="Google Shape;1405;p70"/>
            <p:cNvSpPr/>
            <p:nvPr/>
          </p:nvSpPr>
          <p:spPr>
            <a:xfrm>
              <a:off x="4960900" y="2433225"/>
              <a:ext cx="35175" cy="60050"/>
            </a:xfrm>
            <a:custGeom>
              <a:avLst/>
              <a:gdLst/>
              <a:ahLst/>
              <a:cxnLst/>
              <a:rect l="l" t="t" r="r" b="b"/>
              <a:pathLst>
                <a:path w="1407" h="2402" extrusionOk="0">
                  <a:moveTo>
                    <a:pt x="108" y="0"/>
                  </a:moveTo>
                  <a:lnTo>
                    <a:pt x="94" y="7"/>
                  </a:lnTo>
                  <a:lnTo>
                    <a:pt x="1111" y="1154"/>
                  </a:lnTo>
                  <a:lnTo>
                    <a:pt x="0" y="2402"/>
                  </a:lnTo>
                  <a:lnTo>
                    <a:pt x="296" y="2402"/>
                  </a:lnTo>
                  <a:lnTo>
                    <a:pt x="1407" y="1154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06" name="Google Shape;1406;p70"/>
          <p:cNvGrpSpPr/>
          <p:nvPr/>
        </p:nvGrpSpPr>
        <p:grpSpPr>
          <a:xfrm>
            <a:off x="7425808" y="4212895"/>
            <a:ext cx="136394" cy="143810"/>
            <a:chOff x="4854075" y="2527625"/>
            <a:chExt cx="56000" cy="59050"/>
          </a:xfrm>
        </p:grpSpPr>
        <p:sp>
          <p:nvSpPr>
            <p:cNvPr id="1407" name="Google Shape;1407;p70"/>
            <p:cNvSpPr/>
            <p:nvPr/>
          </p:nvSpPr>
          <p:spPr>
            <a:xfrm>
              <a:off x="4872325" y="2527625"/>
              <a:ext cx="37750" cy="59050"/>
            </a:xfrm>
            <a:custGeom>
              <a:avLst/>
              <a:gdLst/>
              <a:ahLst/>
              <a:cxnLst/>
              <a:rect l="l" t="t" r="r" b="b"/>
              <a:pathLst>
                <a:path w="1510" h="2362" extrusionOk="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8" name="Google Shape;1408;p70"/>
            <p:cNvSpPr/>
            <p:nvPr/>
          </p:nvSpPr>
          <p:spPr>
            <a:xfrm>
              <a:off x="4854075" y="2539100"/>
              <a:ext cx="26075" cy="35875"/>
            </a:xfrm>
            <a:custGeom>
              <a:avLst/>
              <a:gdLst/>
              <a:ahLst/>
              <a:cxnLst/>
              <a:rect l="l" t="t" r="r" b="b"/>
              <a:pathLst>
                <a:path w="1043" h="1435" extrusionOk="0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409" name="Google Shape;1409;p70"/>
          <p:cNvSpPr/>
          <p:nvPr/>
        </p:nvSpPr>
        <p:spPr>
          <a:xfrm>
            <a:off x="7441061" y="3955623"/>
            <a:ext cx="105888" cy="132668"/>
          </a:xfrm>
          <a:custGeom>
            <a:avLst/>
            <a:gdLst/>
            <a:ahLst/>
            <a:cxnLst/>
            <a:rect l="l" t="t" r="r" b="b"/>
            <a:pathLst>
              <a:path w="1739" h="2179" extrusionOk="0">
                <a:moveTo>
                  <a:pt x="1" y="1"/>
                </a:moveTo>
                <a:lnTo>
                  <a:pt x="1" y="2179"/>
                </a:lnTo>
                <a:lnTo>
                  <a:pt x="758" y="2179"/>
                </a:lnTo>
                <a:lnTo>
                  <a:pt x="1739" y="1090"/>
                </a:lnTo>
                <a:lnTo>
                  <a:pt x="758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1410" name="Google Shape;1410;p70"/>
          <p:cNvSpPr/>
          <p:nvPr/>
        </p:nvSpPr>
        <p:spPr>
          <a:xfrm>
            <a:off x="8019727" y="3195277"/>
            <a:ext cx="159897" cy="132668"/>
          </a:xfrm>
          <a:custGeom>
            <a:avLst/>
            <a:gdLst/>
            <a:ahLst/>
            <a:cxnLst/>
            <a:rect l="l" t="t" r="r" b="b"/>
            <a:pathLst>
              <a:path w="2626" h="2179" extrusionOk="0">
                <a:moveTo>
                  <a:pt x="0" y="1"/>
                </a:moveTo>
                <a:lnTo>
                  <a:pt x="887" y="1090"/>
                </a:lnTo>
                <a:lnTo>
                  <a:pt x="0" y="2179"/>
                </a:lnTo>
                <a:lnTo>
                  <a:pt x="1644" y="2179"/>
                </a:lnTo>
                <a:lnTo>
                  <a:pt x="2625" y="1090"/>
                </a:lnTo>
                <a:lnTo>
                  <a:pt x="1644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1411" name="Google Shape;1411;p70"/>
          <p:cNvSpPr/>
          <p:nvPr/>
        </p:nvSpPr>
        <p:spPr>
          <a:xfrm>
            <a:off x="7118991" y="3955623"/>
            <a:ext cx="135298" cy="132668"/>
          </a:xfrm>
          <a:custGeom>
            <a:avLst/>
            <a:gdLst/>
            <a:ahLst/>
            <a:cxnLst/>
            <a:rect l="l" t="t" r="r" b="b"/>
            <a:pathLst>
              <a:path w="2222" h="2179" extrusionOk="0">
                <a:moveTo>
                  <a:pt x="477" y="1"/>
                </a:moveTo>
                <a:lnTo>
                  <a:pt x="895" y="513"/>
                </a:lnTo>
                <a:lnTo>
                  <a:pt x="1" y="513"/>
                </a:lnTo>
                <a:lnTo>
                  <a:pt x="1" y="1659"/>
                </a:lnTo>
                <a:lnTo>
                  <a:pt x="895" y="1659"/>
                </a:lnTo>
                <a:lnTo>
                  <a:pt x="477" y="2179"/>
                </a:lnTo>
                <a:lnTo>
                  <a:pt x="1234" y="2179"/>
                </a:lnTo>
                <a:lnTo>
                  <a:pt x="2222" y="1090"/>
                </a:lnTo>
                <a:lnTo>
                  <a:pt x="1234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grpSp>
        <p:nvGrpSpPr>
          <p:cNvPr id="1412" name="Google Shape;1412;p70"/>
          <p:cNvGrpSpPr/>
          <p:nvPr/>
        </p:nvGrpSpPr>
        <p:grpSpPr>
          <a:xfrm>
            <a:off x="8050020" y="3676639"/>
            <a:ext cx="99312" cy="160797"/>
            <a:chOff x="5059700" y="2334775"/>
            <a:chExt cx="40775" cy="66025"/>
          </a:xfrm>
        </p:grpSpPr>
        <p:sp>
          <p:nvSpPr>
            <p:cNvPr id="1413" name="Google Shape;1413;p70"/>
            <p:cNvSpPr/>
            <p:nvPr/>
          </p:nvSpPr>
          <p:spPr>
            <a:xfrm>
              <a:off x="5059700" y="2334775"/>
              <a:ext cx="12475" cy="10525"/>
            </a:xfrm>
            <a:custGeom>
              <a:avLst/>
              <a:gdLst/>
              <a:ahLst/>
              <a:cxnLst/>
              <a:rect l="l" t="t" r="r" b="b"/>
              <a:pathLst>
                <a:path w="499" h="421" extrusionOk="0">
                  <a:moveTo>
                    <a:pt x="282" y="0"/>
                  </a:moveTo>
                  <a:cubicBezTo>
                    <a:pt x="94" y="0"/>
                    <a:pt x="1" y="224"/>
                    <a:pt x="138" y="361"/>
                  </a:cubicBezTo>
                  <a:cubicBezTo>
                    <a:pt x="179" y="402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09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4" name="Google Shape;1414;p70"/>
            <p:cNvSpPr/>
            <p:nvPr/>
          </p:nvSpPr>
          <p:spPr>
            <a:xfrm>
              <a:off x="5059700" y="2348650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10"/>
                  </a:cubicBezTo>
                  <a:cubicBezTo>
                    <a:pt x="498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5" name="Google Shape;1415;p70"/>
            <p:cNvSpPr/>
            <p:nvPr/>
          </p:nvSpPr>
          <p:spPr>
            <a:xfrm>
              <a:off x="50597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2"/>
                    <a:pt x="281" y="422"/>
                  </a:cubicBezTo>
                  <a:cubicBezTo>
                    <a:pt x="388" y="422"/>
                    <a:pt x="491" y="338"/>
                    <a:pt x="491" y="210"/>
                  </a:cubicBezTo>
                  <a:cubicBezTo>
                    <a:pt x="498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6" name="Google Shape;1416;p70"/>
            <p:cNvSpPr/>
            <p:nvPr/>
          </p:nvSpPr>
          <p:spPr>
            <a:xfrm>
              <a:off x="5059700" y="2376400"/>
              <a:ext cx="12475" cy="10500"/>
            </a:xfrm>
            <a:custGeom>
              <a:avLst/>
              <a:gdLst/>
              <a:ahLst/>
              <a:cxnLst/>
              <a:rect l="l" t="t" r="r" b="b"/>
              <a:pathLst>
                <a:path w="499" h="420" extrusionOk="0">
                  <a:moveTo>
                    <a:pt x="294" y="1"/>
                  </a:moveTo>
                  <a:cubicBezTo>
                    <a:pt x="290" y="1"/>
                    <a:pt x="286" y="1"/>
                    <a:pt x="282" y="1"/>
                  </a:cubicBezTo>
                  <a:cubicBezTo>
                    <a:pt x="94" y="1"/>
                    <a:pt x="1" y="225"/>
                    <a:pt x="138" y="355"/>
                  </a:cubicBezTo>
                  <a:cubicBezTo>
                    <a:pt x="180" y="400"/>
                    <a:pt x="233" y="420"/>
                    <a:pt x="285" y="420"/>
                  </a:cubicBezTo>
                  <a:cubicBezTo>
                    <a:pt x="390" y="420"/>
                    <a:pt x="491" y="336"/>
                    <a:pt x="491" y="210"/>
                  </a:cubicBezTo>
                  <a:cubicBezTo>
                    <a:pt x="498" y="99"/>
                    <a:pt x="404" y="1"/>
                    <a:pt x="29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7" name="Google Shape;1417;p70"/>
            <p:cNvSpPr/>
            <p:nvPr/>
          </p:nvSpPr>
          <p:spPr>
            <a:xfrm>
              <a:off x="5059700" y="2390125"/>
              <a:ext cx="12475" cy="10675"/>
            </a:xfrm>
            <a:custGeom>
              <a:avLst/>
              <a:gdLst/>
              <a:ahLst/>
              <a:cxnLst/>
              <a:rect l="l" t="t" r="r" b="b"/>
              <a:pathLst>
                <a:path w="499" h="427" extrusionOk="0">
                  <a:moveTo>
                    <a:pt x="282" y="0"/>
                  </a:moveTo>
                  <a:cubicBezTo>
                    <a:pt x="94" y="0"/>
                    <a:pt x="1" y="231"/>
                    <a:pt x="138" y="361"/>
                  </a:cubicBezTo>
                  <a:cubicBezTo>
                    <a:pt x="180" y="406"/>
                    <a:pt x="233" y="426"/>
                    <a:pt x="285" y="426"/>
                  </a:cubicBezTo>
                  <a:cubicBezTo>
                    <a:pt x="390" y="426"/>
                    <a:pt x="491" y="343"/>
                    <a:pt x="491" y="217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8" name="Google Shape;1418;p70"/>
            <p:cNvSpPr/>
            <p:nvPr/>
          </p:nvSpPr>
          <p:spPr>
            <a:xfrm>
              <a:off x="5073950" y="2348650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1"/>
                    <a:pt x="278" y="421"/>
                  </a:cubicBezTo>
                  <a:cubicBezTo>
                    <a:pt x="387" y="421"/>
                    <a:pt x="491" y="337"/>
                    <a:pt x="491" y="210"/>
                  </a:cubicBezTo>
                  <a:cubicBezTo>
                    <a:pt x="491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9" name="Google Shape;1419;p70"/>
            <p:cNvSpPr/>
            <p:nvPr/>
          </p:nvSpPr>
          <p:spPr>
            <a:xfrm>
              <a:off x="5073950" y="2362525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2"/>
                    <a:pt x="278" y="422"/>
                  </a:cubicBezTo>
                  <a:cubicBezTo>
                    <a:pt x="387" y="422"/>
                    <a:pt x="491" y="338"/>
                    <a:pt x="491" y="210"/>
                  </a:cubicBezTo>
                  <a:cubicBezTo>
                    <a:pt x="491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0" name="Google Shape;1420;p70"/>
            <p:cNvSpPr/>
            <p:nvPr/>
          </p:nvSpPr>
          <p:spPr>
            <a:xfrm>
              <a:off x="5074000" y="2376400"/>
              <a:ext cx="12225" cy="10500"/>
            </a:xfrm>
            <a:custGeom>
              <a:avLst/>
              <a:gdLst/>
              <a:ahLst/>
              <a:cxnLst/>
              <a:rect l="l" t="t" r="r" b="b"/>
              <a:pathLst>
                <a:path w="489" h="420" extrusionOk="0">
                  <a:moveTo>
                    <a:pt x="291" y="1"/>
                  </a:moveTo>
                  <a:cubicBezTo>
                    <a:pt x="287" y="1"/>
                    <a:pt x="284" y="1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ubicBezTo>
                    <a:pt x="89" y="1"/>
                    <a:pt x="0" y="227"/>
                    <a:pt x="128" y="355"/>
                  </a:cubicBezTo>
                  <a:cubicBezTo>
                    <a:pt x="173" y="400"/>
                    <a:pt x="228" y="420"/>
                    <a:pt x="281" y="420"/>
                  </a:cubicBezTo>
                  <a:cubicBezTo>
                    <a:pt x="388" y="420"/>
                    <a:pt x="489" y="336"/>
                    <a:pt x="489" y="210"/>
                  </a:cubicBezTo>
                  <a:cubicBezTo>
                    <a:pt x="489" y="99"/>
                    <a:pt x="401" y="1"/>
                    <a:pt x="2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1" name="Google Shape;1421;p70"/>
            <p:cNvSpPr/>
            <p:nvPr/>
          </p:nvSpPr>
          <p:spPr>
            <a:xfrm>
              <a:off x="50880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9" y="1"/>
                  </a:moveTo>
                  <a:cubicBezTo>
                    <a:pt x="102" y="1"/>
                    <a:pt x="1" y="224"/>
                    <a:pt x="138" y="361"/>
                  </a:cubicBezTo>
                  <a:cubicBezTo>
                    <a:pt x="180" y="403"/>
                    <a:pt x="231" y="422"/>
                    <a:pt x="283" y="422"/>
                  </a:cubicBezTo>
                  <a:cubicBezTo>
                    <a:pt x="392" y="422"/>
                    <a:pt x="499" y="338"/>
                    <a:pt x="499" y="210"/>
                  </a:cubicBezTo>
                  <a:cubicBezTo>
                    <a:pt x="499" y="95"/>
                    <a:pt x="405" y="1"/>
                    <a:pt x="28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2" name="Google Shape;1422;p70"/>
          <p:cNvGrpSpPr/>
          <p:nvPr/>
        </p:nvGrpSpPr>
        <p:grpSpPr>
          <a:xfrm>
            <a:off x="8007184" y="3941771"/>
            <a:ext cx="184984" cy="160371"/>
            <a:chOff x="5037700" y="2430325"/>
            <a:chExt cx="75950" cy="65850"/>
          </a:xfrm>
        </p:grpSpPr>
        <p:sp>
          <p:nvSpPr>
            <p:cNvPr id="1423" name="Google Shape;1423;p70"/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4" name="Google Shape;1424;p70"/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5" name="Google Shape;1425;p70"/>
          <p:cNvGrpSpPr/>
          <p:nvPr/>
        </p:nvGrpSpPr>
        <p:grpSpPr>
          <a:xfrm>
            <a:off x="7426689" y="3708223"/>
            <a:ext cx="173014" cy="97629"/>
            <a:chOff x="4756975" y="2341800"/>
            <a:chExt cx="91975" cy="51925"/>
          </a:xfrm>
        </p:grpSpPr>
        <p:sp>
          <p:nvSpPr>
            <p:cNvPr id="1426" name="Google Shape;1426;p70"/>
            <p:cNvSpPr/>
            <p:nvPr/>
          </p:nvSpPr>
          <p:spPr>
            <a:xfrm>
              <a:off x="4756975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7" name="Google Shape;1427;p70"/>
            <p:cNvSpPr/>
            <p:nvPr/>
          </p:nvSpPr>
          <p:spPr>
            <a:xfrm>
              <a:off x="4777350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39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8" name="Google Shape;1428;p70"/>
            <p:cNvSpPr/>
            <p:nvPr/>
          </p:nvSpPr>
          <p:spPr>
            <a:xfrm>
              <a:off x="4797725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9" name="Google Shape;1429;p70"/>
            <p:cNvSpPr/>
            <p:nvPr/>
          </p:nvSpPr>
          <p:spPr>
            <a:xfrm>
              <a:off x="4818100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0" name="Google Shape;1430;p70"/>
            <p:cNvSpPr/>
            <p:nvPr/>
          </p:nvSpPr>
          <p:spPr>
            <a:xfrm>
              <a:off x="4768675" y="2352625"/>
              <a:ext cx="8875" cy="9025"/>
            </a:xfrm>
            <a:custGeom>
              <a:avLst/>
              <a:gdLst/>
              <a:ahLst/>
              <a:cxnLst/>
              <a:rect l="l" t="t" r="r" b="b"/>
              <a:pathLst>
                <a:path w="355" h="361" extrusionOk="0">
                  <a:moveTo>
                    <a:pt x="174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74" y="361"/>
                  </a:cubicBezTo>
                  <a:cubicBezTo>
                    <a:pt x="275" y="361"/>
                    <a:pt x="354" y="281"/>
                    <a:pt x="354" y="181"/>
                  </a:cubicBezTo>
                  <a:cubicBezTo>
                    <a:pt x="354" y="87"/>
                    <a:pt x="275" y="0"/>
                    <a:pt x="17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1" name="Google Shape;1431;p70"/>
            <p:cNvSpPr/>
            <p:nvPr/>
          </p:nvSpPr>
          <p:spPr>
            <a:xfrm>
              <a:off x="4787425" y="2352625"/>
              <a:ext cx="10500" cy="9125"/>
            </a:xfrm>
            <a:custGeom>
              <a:avLst/>
              <a:gdLst/>
              <a:ahLst/>
              <a:cxnLst/>
              <a:rect l="l" t="t" r="r" b="b"/>
              <a:pathLst>
                <a:path w="420" h="365" extrusionOk="0">
                  <a:moveTo>
                    <a:pt x="239" y="0"/>
                  </a:moveTo>
                  <a:cubicBezTo>
                    <a:pt x="80" y="0"/>
                    <a:pt x="1" y="195"/>
                    <a:pt x="116" y="310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2"/>
                    <a:pt x="419" y="181"/>
                  </a:cubicBezTo>
                  <a:cubicBezTo>
                    <a:pt x="419" y="87"/>
                    <a:pt x="340" y="0"/>
                    <a:pt x="23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2" name="Google Shape;1432;p70"/>
            <p:cNvSpPr/>
            <p:nvPr/>
          </p:nvSpPr>
          <p:spPr>
            <a:xfrm>
              <a:off x="4809250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3" name="Google Shape;1433;p70"/>
            <p:cNvSpPr/>
            <p:nvPr/>
          </p:nvSpPr>
          <p:spPr>
            <a:xfrm>
              <a:off x="4829625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4" name="Google Shape;1434;p70"/>
            <p:cNvSpPr/>
            <p:nvPr/>
          </p:nvSpPr>
          <p:spPr>
            <a:xfrm>
              <a:off x="4777350" y="2363250"/>
              <a:ext cx="10650" cy="9025"/>
            </a:xfrm>
            <a:custGeom>
              <a:avLst/>
              <a:gdLst/>
              <a:ahLst/>
              <a:cxnLst/>
              <a:rect l="l" t="t" r="r" b="b"/>
              <a:pathLst>
                <a:path w="426" h="361" extrusionOk="0">
                  <a:moveTo>
                    <a:pt x="245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2" y="345"/>
                    <a:pt x="197" y="361"/>
                    <a:pt x="241" y="361"/>
                  </a:cubicBezTo>
                  <a:cubicBezTo>
                    <a:pt x="335" y="361"/>
                    <a:pt x="426" y="289"/>
                    <a:pt x="426" y="181"/>
                  </a:cubicBezTo>
                  <a:cubicBezTo>
                    <a:pt x="426" y="80"/>
                    <a:pt x="339" y="1"/>
                    <a:pt x="24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5" name="Google Shape;1435;p70"/>
            <p:cNvSpPr/>
            <p:nvPr/>
          </p:nvSpPr>
          <p:spPr>
            <a:xfrm>
              <a:off x="479772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6" name="Google Shape;1436;p70"/>
            <p:cNvSpPr/>
            <p:nvPr/>
          </p:nvSpPr>
          <p:spPr>
            <a:xfrm>
              <a:off x="4818100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7" name="Google Shape;1437;p70"/>
            <p:cNvSpPr/>
            <p:nvPr/>
          </p:nvSpPr>
          <p:spPr>
            <a:xfrm>
              <a:off x="483847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08" y="311"/>
                  </a:cubicBezTo>
                  <a:cubicBezTo>
                    <a:pt x="145" y="345"/>
                    <a:pt x="190" y="361"/>
                    <a:pt x="233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8" name="Google Shape;1438;p70"/>
            <p:cNvSpPr/>
            <p:nvPr/>
          </p:nvSpPr>
          <p:spPr>
            <a:xfrm>
              <a:off x="4768675" y="2374075"/>
              <a:ext cx="8875" cy="9050"/>
            </a:xfrm>
            <a:custGeom>
              <a:avLst/>
              <a:gdLst/>
              <a:ahLst/>
              <a:cxnLst/>
              <a:rect l="l" t="t" r="r" b="b"/>
              <a:pathLst>
                <a:path w="355" h="362" extrusionOk="0">
                  <a:moveTo>
                    <a:pt x="174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74" y="361"/>
                  </a:cubicBezTo>
                  <a:cubicBezTo>
                    <a:pt x="275" y="361"/>
                    <a:pt x="354" y="282"/>
                    <a:pt x="354" y="181"/>
                  </a:cubicBezTo>
                  <a:cubicBezTo>
                    <a:pt x="354" y="80"/>
                    <a:pt x="275" y="0"/>
                    <a:pt x="17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9" name="Google Shape;1439;p70"/>
            <p:cNvSpPr/>
            <p:nvPr/>
          </p:nvSpPr>
          <p:spPr>
            <a:xfrm>
              <a:off x="4787425" y="2374075"/>
              <a:ext cx="10500" cy="9150"/>
            </a:xfrm>
            <a:custGeom>
              <a:avLst/>
              <a:gdLst/>
              <a:ahLst/>
              <a:cxnLst/>
              <a:rect l="l" t="t" r="r" b="b"/>
              <a:pathLst>
                <a:path w="420" h="366" extrusionOk="0">
                  <a:moveTo>
                    <a:pt x="239" y="0"/>
                  </a:moveTo>
                  <a:cubicBezTo>
                    <a:pt x="80" y="0"/>
                    <a:pt x="1" y="195"/>
                    <a:pt x="116" y="311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3"/>
                    <a:pt x="419" y="181"/>
                  </a:cubicBezTo>
                  <a:cubicBezTo>
                    <a:pt x="419" y="80"/>
                    <a:pt x="340" y="0"/>
                    <a:pt x="23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0" name="Google Shape;1440;p70"/>
            <p:cNvSpPr/>
            <p:nvPr/>
          </p:nvSpPr>
          <p:spPr>
            <a:xfrm>
              <a:off x="4809250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1" name="Google Shape;1441;p70"/>
            <p:cNvSpPr/>
            <p:nvPr/>
          </p:nvSpPr>
          <p:spPr>
            <a:xfrm>
              <a:off x="4829625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2" name="Google Shape;1442;p70"/>
            <p:cNvSpPr/>
            <p:nvPr/>
          </p:nvSpPr>
          <p:spPr>
            <a:xfrm>
              <a:off x="4756975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3" name="Google Shape;1443;p70"/>
            <p:cNvSpPr/>
            <p:nvPr/>
          </p:nvSpPr>
          <p:spPr>
            <a:xfrm>
              <a:off x="4777350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39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4" name="Google Shape;1444;p70"/>
            <p:cNvSpPr/>
            <p:nvPr/>
          </p:nvSpPr>
          <p:spPr>
            <a:xfrm>
              <a:off x="4797725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5" name="Google Shape;1445;p70"/>
            <p:cNvSpPr/>
            <p:nvPr/>
          </p:nvSpPr>
          <p:spPr>
            <a:xfrm>
              <a:off x="4818100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46" name="Google Shape;1446;p70"/>
          <p:cNvGrpSpPr/>
          <p:nvPr/>
        </p:nvGrpSpPr>
        <p:grpSpPr>
          <a:xfrm>
            <a:off x="7693626" y="4196920"/>
            <a:ext cx="212497" cy="175761"/>
            <a:chOff x="4943575" y="2516350"/>
            <a:chExt cx="98675" cy="81700"/>
          </a:xfrm>
        </p:grpSpPr>
        <p:sp>
          <p:nvSpPr>
            <p:cNvPr id="1447" name="Google Shape;1447;p70"/>
            <p:cNvSpPr/>
            <p:nvPr/>
          </p:nvSpPr>
          <p:spPr>
            <a:xfrm>
              <a:off x="5036450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0" y="101"/>
                    <a:pt x="65" y="166"/>
                  </a:cubicBezTo>
                  <a:cubicBezTo>
                    <a:pt x="83" y="184"/>
                    <a:pt x="106" y="192"/>
                    <a:pt x="129" y="192"/>
                  </a:cubicBezTo>
                  <a:cubicBezTo>
                    <a:pt x="179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8" name="Google Shape;1448;p70"/>
            <p:cNvSpPr/>
            <p:nvPr/>
          </p:nvSpPr>
          <p:spPr>
            <a:xfrm>
              <a:off x="50281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9" name="Google Shape;1449;p70"/>
            <p:cNvSpPr/>
            <p:nvPr/>
          </p:nvSpPr>
          <p:spPr>
            <a:xfrm>
              <a:off x="50281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6" y="184"/>
                    <a:pt x="99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0" name="Google Shape;1450;p70"/>
            <p:cNvSpPr/>
            <p:nvPr/>
          </p:nvSpPr>
          <p:spPr>
            <a:xfrm>
              <a:off x="50281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1" name="Google Shape;1451;p70"/>
            <p:cNvSpPr/>
            <p:nvPr/>
          </p:nvSpPr>
          <p:spPr>
            <a:xfrm>
              <a:off x="50197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2" name="Google Shape;1452;p70"/>
            <p:cNvSpPr/>
            <p:nvPr/>
          </p:nvSpPr>
          <p:spPr>
            <a:xfrm>
              <a:off x="501967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0" y="0"/>
                  </a:moveTo>
                  <a:cubicBezTo>
                    <a:pt x="44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3" name="Google Shape;1453;p70"/>
            <p:cNvSpPr/>
            <p:nvPr/>
          </p:nvSpPr>
          <p:spPr>
            <a:xfrm>
              <a:off x="50196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9" y="184"/>
                    <a:pt x="102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4" name="Google Shape;1454;p70"/>
            <p:cNvSpPr/>
            <p:nvPr/>
          </p:nvSpPr>
          <p:spPr>
            <a:xfrm>
              <a:off x="501967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5" name="Google Shape;1455;p70"/>
            <p:cNvSpPr/>
            <p:nvPr/>
          </p:nvSpPr>
          <p:spPr>
            <a:xfrm>
              <a:off x="501972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5" y="41"/>
                    <a:pt x="184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6" name="Google Shape;1456;p70"/>
            <p:cNvSpPr/>
            <p:nvPr/>
          </p:nvSpPr>
          <p:spPr>
            <a:xfrm>
              <a:off x="50112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7" name="Google Shape;1457;p70"/>
            <p:cNvSpPr/>
            <p:nvPr/>
          </p:nvSpPr>
          <p:spPr>
            <a:xfrm>
              <a:off x="50112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8" name="Google Shape;1458;p70"/>
            <p:cNvSpPr/>
            <p:nvPr/>
          </p:nvSpPr>
          <p:spPr>
            <a:xfrm>
              <a:off x="50112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9" name="Google Shape;1459;p70"/>
            <p:cNvSpPr/>
            <p:nvPr/>
          </p:nvSpPr>
          <p:spPr>
            <a:xfrm>
              <a:off x="50112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0" name="Google Shape;1460;p70"/>
            <p:cNvSpPr/>
            <p:nvPr/>
          </p:nvSpPr>
          <p:spPr>
            <a:xfrm>
              <a:off x="50112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2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1" name="Google Shape;1461;p70"/>
            <p:cNvSpPr/>
            <p:nvPr/>
          </p:nvSpPr>
          <p:spPr>
            <a:xfrm>
              <a:off x="50112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2" name="Google Shape;1462;p70"/>
            <p:cNvSpPr/>
            <p:nvPr/>
          </p:nvSpPr>
          <p:spPr>
            <a:xfrm>
              <a:off x="50112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3" name="Google Shape;1463;p70"/>
            <p:cNvSpPr/>
            <p:nvPr/>
          </p:nvSpPr>
          <p:spPr>
            <a:xfrm>
              <a:off x="5002725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4" name="Google Shape;1464;p70"/>
            <p:cNvSpPr/>
            <p:nvPr/>
          </p:nvSpPr>
          <p:spPr>
            <a:xfrm>
              <a:off x="50027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5" name="Google Shape;1465;p70"/>
            <p:cNvSpPr/>
            <p:nvPr/>
          </p:nvSpPr>
          <p:spPr>
            <a:xfrm>
              <a:off x="50027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6" name="Google Shape;1466;p70"/>
            <p:cNvSpPr/>
            <p:nvPr/>
          </p:nvSpPr>
          <p:spPr>
            <a:xfrm>
              <a:off x="50027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7" name="Google Shape;1467;p70"/>
            <p:cNvSpPr/>
            <p:nvPr/>
          </p:nvSpPr>
          <p:spPr>
            <a:xfrm>
              <a:off x="50027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8" name="Google Shape;1468;p70"/>
            <p:cNvSpPr/>
            <p:nvPr/>
          </p:nvSpPr>
          <p:spPr>
            <a:xfrm>
              <a:off x="50027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9" name="Google Shape;1469;p70"/>
            <p:cNvSpPr/>
            <p:nvPr/>
          </p:nvSpPr>
          <p:spPr>
            <a:xfrm>
              <a:off x="50027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0" name="Google Shape;1470;p70"/>
            <p:cNvSpPr/>
            <p:nvPr/>
          </p:nvSpPr>
          <p:spPr>
            <a:xfrm>
              <a:off x="50027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1" name="Google Shape;1471;p70"/>
            <p:cNvSpPr/>
            <p:nvPr/>
          </p:nvSpPr>
          <p:spPr>
            <a:xfrm>
              <a:off x="5002725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2" name="Google Shape;1472;p70"/>
            <p:cNvSpPr/>
            <p:nvPr/>
          </p:nvSpPr>
          <p:spPr>
            <a:xfrm>
              <a:off x="4994250" y="25163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3" name="Google Shape;1473;p70"/>
            <p:cNvSpPr/>
            <p:nvPr/>
          </p:nvSpPr>
          <p:spPr>
            <a:xfrm>
              <a:off x="4994250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4" name="Google Shape;1474;p70"/>
            <p:cNvSpPr/>
            <p:nvPr/>
          </p:nvSpPr>
          <p:spPr>
            <a:xfrm>
              <a:off x="499425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5" name="Google Shape;1475;p70"/>
            <p:cNvSpPr/>
            <p:nvPr/>
          </p:nvSpPr>
          <p:spPr>
            <a:xfrm>
              <a:off x="49943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6" name="Google Shape;1476;p70"/>
            <p:cNvSpPr/>
            <p:nvPr/>
          </p:nvSpPr>
          <p:spPr>
            <a:xfrm>
              <a:off x="499425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7" name="Google Shape;1477;p70"/>
            <p:cNvSpPr/>
            <p:nvPr/>
          </p:nvSpPr>
          <p:spPr>
            <a:xfrm>
              <a:off x="49942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8" name="Google Shape;1478;p70"/>
            <p:cNvSpPr/>
            <p:nvPr/>
          </p:nvSpPr>
          <p:spPr>
            <a:xfrm>
              <a:off x="499425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9" name="Google Shape;1479;p70"/>
            <p:cNvSpPr/>
            <p:nvPr/>
          </p:nvSpPr>
          <p:spPr>
            <a:xfrm>
              <a:off x="499430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0" name="Google Shape;1480;p70"/>
            <p:cNvSpPr/>
            <p:nvPr/>
          </p:nvSpPr>
          <p:spPr>
            <a:xfrm>
              <a:off x="49942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1" name="Google Shape;1481;p70"/>
            <p:cNvSpPr/>
            <p:nvPr/>
          </p:nvSpPr>
          <p:spPr>
            <a:xfrm>
              <a:off x="4994250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2" name="Google Shape;1482;p70"/>
            <p:cNvSpPr/>
            <p:nvPr/>
          </p:nvSpPr>
          <p:spPr>
            <a:xfrm>
              <a:off x="4994250" y="2593150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1"/>
                  </a:moveTo>
                  <a:cubicBezTo>
                    <a:pt x="44" y="1"/>
                    <a:pt x="1" y="109"/>
                    <a:pt x="65" y="166"/>
                  </a:cubicBezTo>
                  <a:cubicBezTo>
                    <a:pt x="84" y="187"/>
                    <a:pt x="107" y="196"/>
                    <a:pt x="130" y="196"/>
                  </a:cubicBezTo>
                  <a:cubicBezTo>
                    <a:pt x="180" y="196"/>
                    <a:pt x="229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3" name="Google Shape;1483;p70"/>
            <p:cNvSpPr/>
            <p:nvPr/>
          </p:nvSpPr>
          <p:spPr>
            <a:xfrm>
              <a:off x="49857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4" name="Google Shape;1484;p70"/>
            <p:cNvSpPr/>
            <p:nvPr/>
          </p:nvSpPr>
          <p:spPr>
            <a:xfrm>
              <a:off x="49858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5" name="Google Shape;1485;p70"/>
            <p:cNvSpPr/>
            <p:nvPr/>
          </p:nvSpPr>
          <p:spPr>
            <a:xfrm>
              <a:off x="49857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6" name="Google Shape;1486;p70"/>
            <p:cNvSpPr/>
            <p:nvPr/>
          </p:nvSpPr>
          <p:spPr>
            <a:xfrm>
              <a:off x="49857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7" name="Google Shape;1487;p70"/>
            <p:cNvSpPr/>
            <p:nvPr/>
          </p:nvSpPr>
          <p:spPr>
            <a:xfrm>
              <a:off x="49857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8" name="Google Shape;1488;p70"/>
            <p:cNvSpPr/>
            <p:nvPr/>
          </p:nvSpPr>
          <p:spPr>
            <a:xfrm>
              <a:off x="49858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9" name="Google Shape;1489;p70"/>
            <p:cNvSpPr/>
            <p:nvPr/>
          </p:nvSpPr>
          <p:spPr>
            <a:xfrm>
              <a:off x="49857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0" name="Google Shape;1490;p70"/>
            <p:cNvSpPr/>
            <p:nvPr/>
          </p:nvSpPr>
          <p:spPr>
            <a:xfrm>
              <a:off x="49773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1" name="Google Shape;1491;p70"/>
            <p:cNvSpPr/>
            <p:nvPr/>
          </p:nvSpPr>
          <p:spPr>
            <a:xfrm>
              <a:off x="49773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2" name="Google Shape;1492;p70"/>
            <p:cNvSpPr/>
            <p:nvPr/>
          </p:nvSpPr>
          <p:spPr>
            <a:xfrm>
              <a:off x="49773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3" name="Google Shape;1493;p70"/>
            <p:cNvSpPr/>
            <p:nvPr/>
          </p:nvSpPr>
          <p:spPr>
            <a:xfrm>
              <a:off x="49773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4" name="Google Shape;1494;p70"/>
            <p:cNvSpPr/>
            <p:nvPr/>
          </p:nvSpPr>
          <p:spPr>
            <a:xfrm>
              <a:off x="49773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5" name="Google Shape;1495;p70"/>
            <p:cNvSpPr/>
            <p:nvPr/>
          </p:nvSpPr>
          <p:spPr>
            <a:xfrm>
              <a:off x="49773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6" name="Google Shape;1496;p70"/>
            <p:cNvSpPr/>
            <p:nvPr/>
          </p:nvSpPr>
          <p:spPr>
            <a:xfrm>
              <a:off x="49773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7" name="Google Shape;1497;p70"/>
            <p:cNvSpPr/>
            <p:nvPr/>
          </p:nvSpPr>
          <p:spPr>
            <a:xfrm>
              <a:off x="49688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8" name="Google Shape;1498;p70"/>
            <p:cNvSpPr/>
            <p:nvPr/>
          </p:nvSpPr>
          <p:spPr>
            <a:xfrm>
              <a:off x="4968875" y="2539400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21" y="1"/>
                  </a:moveTo>
                  <a:cubicBezTo>
                    <a:pt x="46" y="1"/>
                    <a:pt x="1" y="104"/>
                    <a:pt x="64" y="160"/>
                  </a:cubicBezTo>
                  <a:cubicBezTo>
                    <a:pt x="82" y="181"/>
                    <a:pt x="106" y="190"/>
                    <a:pt x="129" y="190"/>
                  </a:cubicBezTo>
                  <a:cubicBezTo>
                    <a:pt x="179" y="190"/>
                    <a:pt x="227" y="149"/>
                    <a:pt x="222" y="95"/>
                  </a:cubicBezTo>
                  <a:cubicBezTo>
                    <a:pt x="222" y="37"/>
                    <a:pt x="186" y="1"/>
                    <a:pt x="128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9" name="Google Shape;1499;p70"/>
            <p:cNvSpPr/>
            <p:nvPr/>
          </p:nvSpPr>
          <p:spPr>
            <a:xfrm>
              <a:off x="49688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0" name="Google Shape;1500;p70"/>
            <p:cNvSpPr/>
            <p:nvPr/>
          </p:nvSpPr>
          <p:spPr>
            <a:xfrm>
              <a:off x="4968825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1" y="101"/>
                    <a:pt x="66" y="166"/>
                  </a:cubicBezTo>
                  <a:cubicBezTo>
                    <a:pt x="84" y="184"/>
                    <a:pt x="107" y="192"/>
                    <a:pt x="130" y="192"/>
                  </a:cubicBezTo>
                  <a:cubicBezTo>
                    <a:pt x="180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1" name="Google Shape;1501;p70"/>
            <p:cNvSpPr/>
            <p:nvPr/>
          </p:nvSpPr>
          <p:spPr>
            <a:xfrm>
              <a:off x="49688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2" name="Google Shape;1502;p70"/>
            <p:cNvSpPr/>
            <p:nvPr/>
          </p:nvSpPr>
          <p:spPr>
            <a:xfrm>
              <a:off x="49688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3" name="Google Shape;1503;p70"/>
            <p:cNvSpPr/>
            <p:nvPr/>
          </p:nvSpPr>
          <p:spPr>
            <a:xfrm>
              <a:off x="4968825" y="2577825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1"/>
                  </a:moveTo>
                  <a:cubicBezTo>
                    <a:pt x="51" y="1"/>
                    <a:pt x="1" y="101"/>
                    <a:pt x="66" y="166"/>
                  </a:cubicBezTo>
                  <a:cubicBezTo>
                    <a:pt x="84" y="185"/>
                    <a:pt x="107" y="193"/>
                    <a:pt x="130" y="193"/>
                  </a:cubicBezTo>
                  <a:cubicBezTo>
                    <a:pt x="180" y="193"/>
                    <a:pt x="229" y="154"/>
                    <a:pt x="224" y="94"/>
                  </a:cubicBezTo>
                  <a:cubicBezTo>
                    <a:pt x="231" y="44"/>
                    <a:pt x="188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4" name="Google Shape;1504;p70"/>
            <p:cNvSpPr/>
            <p:nvPr/>
          </p:nvSpPr>
          <p:spPr>
            <a:xfrm>
              <a:off x="4960525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23" y="0"/>
                  </a:moveTo>
                  <a:cubicBezTo>
                    <a:pt x="37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5" name="Google Shape;1505;p70"/>
            <p:cNvSpPr/>
            <p:nvPr/>
          </p:nvSpPr>
          <p:spPr>
            <a:xfrm>
              <a:off x="49605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14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5" y="181"/>
                    <a:pt x="99" y="190"/>
                    <a:pt x="122" y="190"/>
                  </a:cubicBezTo>
                  <a:cubicBezTo>
                    <a:pt x="172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1" y="1"/>
                  </a:cubicBezTo>
                  <a:cubicBezTo>
                    <a:pt x="119" y="1"/>
                    <a:pt x="116" y="1"/>
                    <a:pt x="11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6" name="Google Shape;1506;p70"/>
            <p:cNvSpPr/>
            <p:nvPr/>
          </p:nvSpPr>
          <p:spPr>
            <a:xfrm>
              <a:off x="496052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7" name="Google Shape;1507;p70"/>
            <p:cNvSpPr/>
            <p:nvPr/>
          </p:nvSpPr>
          <p:spPr>
            <a:xfrm>
              <a:off x="49605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7" y="184"/>
                    <a:pt x="100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8" name="Google Shape;1508;p70"/>
            <p:cNvSpPr/>
            <p:nvPr/>
          </p:nvSpPr>
          <p:spPr>
            <a:xfrm>
              <a:off x="496052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9" name="Google Shape;1509;p70"/>
            <p:cNvSpPr/>
            <p:nvPr/>
          </p:nvSpPr>
          <p:spPr>
            <a:xfrm>
              <a:off x="496057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119" y="1"/>
                    <a:pt x="116" y="1"/>
                    <a:pt x="113" y="1"/>
                  </a:cubicBezTo>
                  <a:cubicBezTo>
                    <a:pt x="33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3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0" name="Google Shape;1510;p70"/>
            <p:cNvSpPr/>
            <p:nvPr/>
          </p:nvSpPr>
          <p:spPr>
            <a:xfrm>
              <a:off x="49605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7" y="185"/>
                    <a:pt x="100" y="193"/>
                    <a:pt x="123" y="193"/>
                  </a:cubicBezTo>
                  <a:cubicBezTo>
                    <a:pt x="173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2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1" name="Google Shape;1511;p70"/>
            <p:cNvSpPr/>
            <p:nvPr/>
          </p:nvSpPr>
          <p:spPr>
            <a:xfrm>
              <a:off x="4952050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31" y="0"/>
                  </a:moveTo>
                  <a:cubicBezTo>
                    <a:pt x="44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2" name="Google Shape;1512;p70"/>
            <p:cNvSpPr/>
            <p:nvPr/>
          </p:nvSpPr>
          <p:spPr>
            <a:xfrm>
              <a:off x="49521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3" name="Google Shape;1513;p70"/>
            <p:cNvSpPr/>
            <p:nvPr/>
          </p:nvSpPr>
          <p:spPr>
            <a:xfrm>
              <a:off x="49520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1" y="0"/>
                  </a:moveTo>
                  <a:cubicBezTo>
                    <a:pt x="44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4" name="Google Shape;1514;p70"/>
            <p:cNvSpPr/>
            <p:nvPr/>
          </p:nvSpPr>
          <p:spPr>
            <a:xfrm>
              <a:off x="49520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5" name="Google Shape;1515;p70"/>
            <p:cNvSpPr/>
            <p:nvPr/>
          </p:nvSpPr>
          <p:spPr>
            <a:xfrm>
              <a:off x="49520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6" name="Google Shape;1516;p70"/>
            <p:cNvSpPr/>
            <p:nvPr/>
          </p:nvSpPr>
          <p:spPr>
            <a:xfrm>
              <a:off x="4952100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4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7" name="Google Shape;1517;p70"/>
            <p:cNvSpPr/>
            <p:nvPr/>
          </p:nvSpPr>
          <p:spPr>
            <a:xfrm>
              <a:off x="49520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8" name="Google Shape;1518;p70"/>
            <p:cNvSpPr/>
            <p:nvPr/>
          </p:nvSpPr>
          <p:spPr>
            <a:xfrm>
              <a:off x="49435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1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19" name="Google Shape;1519;p70"/>
            <p:cNvSpPr/>
            <p:nvPr/>
          </p:nvSpPr>
          <p:spPr>
            <a:xfrm>
              <a:off x="49436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1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0" name="Google Shape;1520;p70"/>
            <p:cNvSpPr/>
            <p:nvPr/>
          </p:nvSpPr>
          <p:spPr>
            <a:xfrm>
              <a:off x="49435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1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1" name="Google Shape;1521;p70"/>
            <p:cNvSpPr/>
            <p:nvPr/>
          </p:nvSpPr>
          <p:spPr>
            <a:xfrm>
              <a:off x="49435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2" name="Google Shape;1522;p70"/>
            <p:cNvSpPr/>
            <p:nvPr/>
          </p:nvSpPr>
          <p:spPr>
            <a:xfrm>
              <a:off x="49435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1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30" y="148"/>
                    <a:pt x="224" y="87"/>
                  </a:cubicBezTo>
                  <a:cubicBezTo>
                    <a:pt x="224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3" name="Google Shape;1523;p70"/>
            <p:cNvSpPr/>
            <p:nvPr/>
          </p:nvSpPr>
          <p:spPr>
            <a:xfrm>
              <a:off x="49436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1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4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4" name="Google Shape;1524;p70"/>
            <p:cNvSpPr/>
            <p:nvPr/>
          </p:nvSpPr>
          <p:spPr>
            <a:xfrm>
              <a:off x="49435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525" name="Google Shape;1525;p70"/>
          <p:cNvSpPr/>
          <p:nvPr/>
        </p:nvSpPr>
        <p:spPr>
          <a:xfrm>
            <a:off x="7709169" y="3426066"/>
            <a:ext cx="174337" cy="174337"/>
          </a:xfrm>
          <a:custGeom>
            <a:avLst/>
            <a:gdLst/>
            <a:ahLst/>
            <a:cxnLst/>
            <a:rect l="l" t="t" r="r" b="b"/>
            <a:pathLst>
              <a:path w="208163" h="208163" extrusionOk="0">
                <a:moveTo>
                  <a:pt x="79632" y="48546"/>
                </a:moveTo>
                <a:cubicBezTo>
                  <a:pt x="80399" y="48546"/>
                  <a:pt x="81191" y="48783"/>
                  <a:pt x="81877" y="49126"/>
                </a:cubicBezTo>
                <a:lnTo>
                  <a:pt x="158203" y="101306"/>
                </a:lnTo>
                <a:cubicBezTo>
                  <a:pt x="159036" y="101861"/>
                  <a:pt x="159591" y="102971"/>
                  <a:pt x="159591" y="104081"/>
                </a:cubicBezTo>
                <a:cubicBezTo>
                  <a:pt x="159591" y="105191"/>
                  <a:pt x="159036" y="106302"/>
                  <a:pt x="158203" y="106857"/>
                </a:cubicBezTo>
                <a:lnTo>
                  <a:pt x="81877" y="159036"/>
                </a:lnTo>
                <a:cubicBezTo>
                  <a:pt x="81045" y="159314"/>
                  <a:pt x="80489" y="159591"/>
                  <a:pt x="79934" y="159591"/>
                </a:cubicBezTo>
                <a:cubicBezTo>
                  <a:pt x="79379" y="159591"/>
                  <a:pt x="78547" y="159591"/>
                  <a:pt x="78269" y="159314"/>
                </a:cubicBezTo>
                <a:cubicBezTo>
                  <a:pt x="77159" y="158481"/>
                  <a:pt x="76326" y="157371"/>
                  <a:pt x="76326" y="156260"/>
                </a:cubicBezTo>
                <a:lnTo>
                  <a:pt x="76326" y="52179"/>
                </a:lnTo>
                <a:cubicBezTo>
                  <a:pt x="76326" y="50792"/>
                  <a:pt x="77159" y="49681"/>
                  <a:pt x="78269" y="48849"/>
                </a:cubicBezTo>
                <a:cubicBezTo>
                  <a:pt x="78693" y="48637"/>
                  <a:pt x="79158" y="48546"/>
                  <a:pt x="79632" y="48546"/>
                </a:cubicBezTo>
                <a:close/>
                <a:moveTo>
                  <a:pt x="104081" y="0"/>
                </a:moveTo>
                <a:cubicBezTo>
                  <a:pt x="46628" y="0"/>
                  <a:pt x="0" y="46628"/>
                  <a:pt x="0" y="104081"/>
                </a:cubicBezTo>
                <a:cubicBezTo>
                  <a:pt x="0" y="161534"/>
                  <a:pt x="46628" y="208162"/>
                  <a:pt x="104081" y="208162"/>
                </a:cubicBezTo>
                <a:cubicBezTo>
                  <a:pt x="161534" y="208162"/>
                  <a:pt x="208162" y="161534"/>
                  <a:pt x="208162" y="104081"/>
                </a:cubicBezTo>
                <a:cubicBezTo>
                  <a:pt x="208162" y="46628"/>
                  <a:pt x="161534" y="0"/>
                  <a:pt x="104081" y="0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1526" name="Google Shape;1526;p70"/>
          <p:cNvSpPr/>
          <p:nvPr/>
        </p:nvSpPr>
        <p:spPr>
          <a:xfrm>
            <a:off x="8025426" y="3454885"/>
            <a:ext cx="148500" cy="1167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1527" name="Google Shape;1527;p70"/>
          <p:cNvSpPr/>
          <p:nvPr/>
        </p:nvSpPr>
        <p:spPr>
          <a:xfrm>
            <a:off x="7127539" y="2775822"/>
            <a:ext cx="118200" cy="118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1528" name="Google Shape;1528;p70"/>
          <p:cNvSpPr/>
          <p:nvPr/>
        </p:nvSpPr>
        <p:spPr>
          <a:xfrm flipH="1">
            <a:off x="7434905" y="2775822"/>
            <a:ext cx="118200" cy="118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1529" name="Google Shape;1529;p70"/>
          <p:cNvSpPr txBox="1">
            <a:spLocks noGrp="1"/>
          </p:cNvSpPr>
          <p:nvPr>
            <p:ph type="title"/>
          </p:nvPr>
        </p:nvSpPr>
        <p:spPr>
          <a:xfrm>
            <a:off x="716775" y="510900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200" dirty="0">
                <a:solidFill>
                  <a:schemeClr val="tx1"/>
                </a:solidFill>
                <a:cs typeface="B Nazanin" panose="00000700000000000000" pitchFamily="2" charset="-78"/>
              </a:rPr>
              <a:t>از منابع گرافیکی قابل ویرایش ما استفاده کنید...</a:t>
            </a:r>
            <a:endParaRPr sz="3200" dirty="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9" name="Google Shape;12249;p21"/>
          <p:cNvSpPr/>
          <p:nvPr/>
        </p:nvSpPr>
        <p:spPr>
          <a:xfrm>
            <a:off x="1504285" y="2586168"/>
            <a:ext cx="1713187" cy="534976"/>
          </a:xfrm>
          <a:custGeom>
            <a:avLst/>
            <a:gdLst/>
            <a:ahLst/>
            <a:cxnLst/>
            <a:rect l="l" t="t" r="r" b="b"/>
            <a:pathLst>
              <a:path w="110102" h="34387" extrusionOk="0">
                <a:moveTo>
                  <a:pt x="17194" y="1"/>
                </a:moveTo>
                <a:cubicBezTo>
                  <a:pt x="7695" y="1"/>
                  <a:pt x="1" y="7695"/>
                  <a:pt x="1" y="17194"/>
                </a:cubicBezTo>
                <a:cubicBezTo>
                  <a:pt x="1" y="26693"/>
                  <a:pt x="7695" y="34387"/>
                  <a:pt x="17194" y="34387"/>
                </a:cubicBezTo>
                <a:lnTo>
                  <a:pt x="92908" y="34387"/>
                </a:lnTo>
                <a:cubicBezTo>
                  <a:pt x="102407" y="34387"/>
                  <a:pt x="110102" y="26693"/>
                  <a:pt x="110102" y="17194"/>
                </a:cubicBezTo>
                <a:cubicBezTo>
                  <a:pt x="110102" y="7695"/>
                  <a:pt x="102407" y="1"/>
                  <a:pt x="92908" y="1"/>
                </a:cubicBezTo>
                <a:close/>
              </a:path>
            </a:pathLst>
          </a:custGeom>
          <a:noFill/>
          <a:ln w="19050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250" name="Google Shape;12250;p21"/>
          <p:cNvSpPr/>
          <p:nvPr/>
        </p:nvSpPr>
        <p:spPr>
          <a:xfrm>
            <a:off x="2653822" y="2482830"/>
            <a:ext cx="687939" cy="741642"/>
          </a:xfrm>
          <a:custGeom>
            <a:avLst/>
            <a:gdLst/>
            <a:ahLst/>
            <a:cxnLst/>
            <a:rect l="l" t="t" r="r" b="b"/>
            <a:pathLst>
              <a:path w="44212" h="47671" extrusionOk="0">
                <a:moveTo>
                  <a:pt x="1" y="1"/>
                </a:moveTo>
                <a:lnTo>
                  <a:pt x="1" y="1379"/>
                </a:lnTo>
                <a:lnTo>
                  <a:pt x="20352" y="1379"/>
                </a:lnTo>
                <a:cubicBezTo>
                  <a:pt x="32758" y="1379"/>
                  <a:pt x="42833" y="11455"/>
                  <a:pt x="42833" y="23836"/>
                </a:cubicBezTo>
                <a:cubicBezTo>
                  <a:pt x="42833" y="36217"/>
                  <a:pt x="32758" y="46292"/>
                  <a:pt x="20352" y="46292"/>
                </a:cubicBezTo>
                <a:lnTo>
                  <a:pt x="1" y="46292"/>
                </a:lnTo>
                <a:lnTo>
                  <a:pt x="1" y="47670"/>
                </a:lnTo>
                <a:lnTo>
                  <a:pt x="20352" y="47670"/>
                </a:lnTo>
                <a:cubicBezTo>
                  <a:pt x="33510" y="47670"/>
                  <a:pt x="44212" y="36969"/>
                  <a:pt x="44212" y="23836"/>
                </a:cubicBezTo>
                <a:cubicBezTo>
                  <a:pt x="44212" y="10678"/>
                  <a:pt x="33510" y="1"/>
                  <a:pt x="20352" y="1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251" name="Google Shape;12251;p21"/>
          <p:cNvSpPr/>
          <p:nvPr/>
        </p:nvSpPr>
        <p:spPr>
          <a:xfrm>
            <a:off x="1380284" y="2482830"/>
            <a:ext cx="687550" cy="741642"/>
          </a:xfrm>
          <a:custGeom>
            <a:avLst/>
            <a:gdLst/>
            <a:ahLst/>
            <a:cxnLst/>
            <a:rect l="l" t="t" r="r" b="b"/>
            <a:pathLst>
              <a:path w="44187" h="47671" extrusionOk="0">
                <a:moveTo>
                  <a:pt x="23835" y="1"/>
                </a:moveTo>
                <a:cubicBezTo>
                  <a:pt x="10677" y="1"/>
                  <a:pt x="1" y="10678"/>
                  <a:pt x="1" y="23836"/>
                </a:cubicBezTo>
                <a:cubicBezTo>
                  <a:pt x="1" y="36969"/>
                  <a:pt x="10677" y="47670"/>
                  <a:pt x="23835" y="47670"/>
                </a:cubicBezTo>
                <a:lnTo>
                  <a:pt x="44186" y="47670"/>
                </a:lnTo>
                <a:lnTo>
                  <a:pt x="44186" y="46292"/>
                </a:lnTo>
                <a:lnTo>
                  <a:pt x="23835" y="46292"/>
                </a:lnTo>
                <a:cubicBezTo>
                  <a:pt x="11454" y="46292"/>
                  <a:pt x="1379" y="36217"/>
                  <a:pt x="1379" y="23836"/>
                </a:cubicBezTo>
                <a:cubicBezTo>
                  <a:pt x="1379" y="11455"/>
                  <a:pt x="11454" y="1379"/>
                  <a:pt x="23835" y="1379"/>
                </a:cubicBezTo>
                <a:lnTo>
                  <a:pt x="44186" y="1379"/>
                </a:lnTo>
                <a:lnTo>
                  <a:pt x="44186" y="1"/>
                </a:ln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252" name="Google Shape;12252;p21"/>
          <p:cNvSpPr/>
          <p:nvPr/>
        </p:nvSpPr>
        <p:spPr>
          <a:xfrm>
            <a:off x="1998733" y="3559838"/>
            <a:ext cx="724194" cy="588011"/>
          </a:xfrm>
          <a:custGeom>
            <a:avLst/>
            <a:gdLst/>
            <a:ahLst/>
            <a:cxnLst/>
            <a:rect l="l" t="t" r="r" b="b"/>
            <a:pathLst>
              <a:path w="46542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253" name="Google Shape;12253;p21"/>
          <p:cNvSpPr/>
          <p:nvPr/>
        </p:nvSpPr>
        <p:spPr>
          <a:xfrm>
            <a:off x="2949013" y="3559838"/>
            <a:ext cx="724598" cy="588011"/>
          </a:xfrm>
          <a:custGeom>
            <a:avLst/>
            <a:gdLst/>
            <a:ahLst/>
            <a:cxnLst/>
            <a:rect l="l" t="t" r="r" b="b"/>
            <a:pathLst>
              <a:path w="46568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254" name="Google Shape;12254;p21"/>
          <p:cNvSpPr/>
          <p:nvPr/>
        </p:nvSpPr>
        <p:spPr>
          <a:xfrm>
            <a:off x="1048453" y="3559838"/>
            <a:ext cx="724194" cy="588011"/>
          </a:xfrm>
          <a:custGeom>
            <a:avLst/>
            <a:gdLst/>
            <a:ahLst/>
            <a:cxnLst/>
            <a:rect l="l" t="t" r="r" b="b"/>
            <a:pathLst>
              <a:path w="46542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255" name="Google Shape;12255;p21"/>
          <p:cNvSpPr/>
          <p:nvPr/>
        </p:nvSpPr>
        <p:spPr>
          <a:xfrm>
            <a:off x="1998733" y="1559475"/>
            <a:ext cx="724194" cy="587996"/>
          </a:xfrm>
          <a:custGeom>
            <a:avLst/>
            <a:gdLst/>
            <a:ahLst/>
            <a:cxnLst/>
            <a:rect l="l" t="t" r="r" b="b"/>
            <a:pathLst>
              <a:path w="46542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256" name="Google Shape;12256;p21"/>
          <p:cNvSpPr/>
          <p:nvPr/>
        </p:nvSpPr>
        <p:spPr>
          <a:xfrm>
            <a:off x="2949013" y="1559475"/>
            <a:ext cx="724598" cy="587996"/>
          </a:xfrm>
          <a:custGeom>
            <a:avLst/>
            <a:gdLst/>
            <a:ahLst/>
            <a:cxnLst/>
            <a:rect l="l" t="t" r="r" b="b"/>
            <a:pathLst>
              <a:path w="46568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257" name="Google Shape;12257;p21"/>
          <p:cNvSpPr/>
          <p:nvPr/>
        </p:nvSpPr>
        <p:spPr>
          <a:xfrm>
            <a:off x="1048453" y="1559475"/>
            <a:ext cx="724194" cy="587996"/>
          </a:xfrm>
          <a:custGeom>
            <a:avLst/>
            <a:gdLst/>
            <a:ahLst/>
            <a:cxnLst/>
            <a:rect l="l" t="t" r="r" b="b"/>
            <a:pathLst>
              <a:path w="46542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258" name="Google Shape;12258;p21"/>
          <p:cNvSpPr/>
          <p:nvPr/>
        </p:nvSpPr>
        <p:spPr>
          <a:xfrm>
            <a:off x="1180249" y="1851536"/>
            <a:ext cx="453169" cy="3905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26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26" y="251"/>
                </a:cubicBezTo>
                <a:lnTo>
                  <a:pt x="29023" y="251"/>
                </a:lnTo>
                <a:cubicBezTo>
                  <a:pt x="29073" y="251"/>
                  <a:pt x="29123" y="176"/>
                  <a:pt x="29123" y="126"/>
                </a:cubicBezTo>
                <a:cubicBezTo>
                  <a:pt x="29123" y="50"/>
                  <a:pt x="29073" y="0"/>
                  <a:pt x="29023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259" name="Google Shape;12259;p21"/>
          <p:cNvSpPr/>
          <p:nvPr/>
        </p:nvSpPr>
        <p:spPr>
          <a:xfrm>
            <a:off x="2132084" y="1851536"/>
            <a:ext cx="453169" cy="3905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176"/>
                  <a:pt x="29124" y="126"/>
                </a:cubicBezTo>
                <a:cubicBezTo>
                  <a:pt x="29124" y="50"/>
                  <a:pt x="29074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260" name="Google Shape;12260;p21"/>
          <p:cNvSpPr/>
          <p:nvPr/>
        </p:nvSpPr>
        <p:spPr>
          <a:xfrm>
            <a:off x="3087047" y="1851536"/>
            <a:ext cx="453169" cy="3905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176"/>
                  <a:pt x="29124" y="126"/>
                </a:cubicBezTo>
                <a:cubicBezTo>
                  <a:pt x="29124" y="50"/>
                  <a:pt x="29073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261" name="Google Shape;12261;p21"/>
          <p:cNvSpPr/>
          <p:nvPr/>
        </p:nvSpPr>
        <p:spPr>
          <a:xfrm>
            <a:off x="3087047" y="3851898"/>
            <a:ext cx="453169" cy="3920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201"/>
                  <a:pt x="29124" y="126"/>
                </a:cubicBezTo>
                <a:cubicBezTo>
                  <a:pt x="29124" y="51"/>
                  <a:pt x="29073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262" name="Google Shape;12262;p21"/>
          <p:cNvSpPr/>
          <p:nvPr/>
        </p:nvSpPr>
        <p:spPr>
          <a:xfrm>
            <a:off x="2132084" y="3851898"/>
            <a:ext cx="453169" cy="3920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263" name="Google Shape;12263;p21"/>
          <p:cNvSpPr/>
          <p:nvPr/>
        </p:nvSpPr>
        <p:spPr>
          <a:xfrm>
            <a:off x="1181416" y="3851898"/>
            <a:ext cx="453169" cy="3920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26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26" y="251"/>
                </a:cubicBezTo>
                <a:lnTo>
                  <a:pt x="29023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9023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264" name="Google Shape;12264;p21"/>
          <p:cNvSpPr txBox="1"/>
          <p:nvPr/>
        </p:nvSpPr>
        <p:spPr>
          <a:xfrm>
            <a:off x="1644313" y="2717237"/>
            <a:ext cx="14286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عنوان را اینجا اضافه کنید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265" name="Google Shape;12265;p21"/>
          <p:cNvGrpSpPr/>
          <p:nvPr/>
        </p:nvGrpSpPr>
        <p:grpSpPr>
          <a:xfrm>
            <a:off x="1311648" y="1620631"/>
            <a:ext cx="197743" cy="197743"/>
            <a:chOff x="2676100" y="832575"/>
            <a:chExt cx="483125" cy="483125"/>
          </a:xfrm>
        </p:grpSpPr>
        <p:sp>
          <p:nvSpPr>
            <p:cNvPr id="12266" name="Google Shape;12266;p21"/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267" name="Google Shape;12267;p21"/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268" name="Google Shape;12268;p21"/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269" name="Google Shape;12269;p21"/>
          <p:cNvGrpSpPr/>
          <p:nvPr/>
        </p:nvGrpSpPr>
        <p:grpSpPr>
          <a:xfrm>
            <a:off x="2258621" y="1613606"/>
            <a:ext cx="204394" cy="197743"/>
            <a:chOff x="3270550" y="832575"/>
            <a:chExt cx="499375" cy="483125"/>
          </a:xfrm>
        </p:grpSpPr>
        <p:sp>
          <p:nvSpPr>
            <p:cNvPr id="12270" name="Google Shape;12270;p21"/>
            <p:cNvSpPr/>
            <p:nvPr/>
          </p:nvSpPr>
          <p:spPr>
            <a:xfrm>
              <a:off x="3270550" y="865975"/>
              <a:ext cx="463725" cy="449725"/>
            </a:xfrm>
            <a:custGeom>
              <a:avLst/>
              <a:gdLst/>
              <a:ahLst/>
              <a:cxnLst/>
              <a:rect l="l" t="t" r="r" b="b"/>
              <a:pathLst>
                <a:path w="18549" h="17989" extrusionOk="0">
                  <a:moveTo>
                    <a:pt x="4823" y="1361"/>
                  </a:moveTo>
                  <a:lnTo>
                    <a:pt x="9177" y="8619"/>
                  </a:lnTo>
                  <a:cubicBezTo>
                    <a:pt x="9237" y="8716"/>
                    <a:pt x="9325" y="8794"/>
                    <a:pt x="9427" y="8843"/>
                  </a:cubicBezTo>
                  <a:lnTo>
                    <a:pt x="17136" y="12345"/>
                  </a:lnTo>
                  <a:cubicBezTo>
                    <a:pt x="15653" y="15102"/>
                    <a:pt x="12779" y="16856"/>
                    <a:pt x="9663" y="16856"/>
                  </a:cubicBezTo>
                  <a:cubicBezTo>
                    <a:pt x="4958" y="16856"/>
                    <a:pt x="1133" y="13031"/>
                    <a:pt x="1133" y="8326"/>
                  </a:cubicBezTo>
                  <a:cubicBezTo>
                    <a:pt x="1133" y="5573"/>
                    <a:pt x="2534" y="2952"/>
                    <a:pt x="4823" y="1361"/>
                  </a:cubicBezTo>
                  <a:close/>
                  <a:moveTo>
                    <a:pt x="5005" y="0"/>
                  </a:moveTo>
                  <a:cubicBezTo>
                    <a:pt x="4907" y="0"/>
                    <a:pt x="4807" y="26"/>
                    <a:pt x="4717" y="80"/>
                  </a:cubicBezTo>
                  <a:cubicBezTo>
                    <a:pt x="3313" y="926"/>
                    <a:pt x="2141" y="2106"/>
                    <a:pt x="1311" y="3516"/>
                  </a:cubicBezTo>
                  <a:cubicBezTo>
                    <a:pt x="453" y="4975"/>
                    <a:pt x="1" y="6636"/>
                    <a:pt x="1" y="8326"/>
                  </a:cubicBezTo>
                  <a:cubicBezTo>
                    <a:pt x="1" y="10896"/>
                    <a:pt x="1009" y="13321"/>
                    <a:pt x="2839" y="15150"/>
                  </a:cubicBezTo>
                  <a:cubicBezTo>
                    <a:pt x="4669" y="16980"/>
                    <a:pt x="7093" y="17989"/>
                    <a:pt x="9663" y="17989"/>
                  </a:cubicBezTo>
                  <a:cubicBezTo>
                    <a:pt x="13410" y="17989"/>
                    <a:pt x="16846" y="15757"/>
                    <a:pt x="18419" y="12306"/>
                  </a:cubicBezTo>
                  <a:cubicBezTo>
                    <a:pt x="18549" y="12022"/>
                    <a:pt x="18422" y="11687"/>
                    <a:pt x="18138" y="11557"/>
                  </a:cubicBezTo>
                  <a:lnTo>
                    <a:pt x="10058" y="7886"/>
                  </a:lnTo>
                  <a:lnTo>
                    <a:pt x="5493" y="277"/>
                  </a:lnTo>
                  <a:cubicBezTo>
                    <a:pt x="5387" y="99"/>
                    <a:pt x="5198" y="0"/>
                    <a:pt x="50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271" name="Google Shape;12271;p21"/>
            <p:cNvSpPr/>
            <p:nvPr/>
          </p:nvSpPr>
          <p:spPr>
            <a:xfrm>
              <a:off x="3562600" y="876075"/>
              <a:ext cx="207325" cy="241775"/>
            </a:xfrm>
            <a:custGeom>
              <a:avLst/>
              <a:gdLst/>
              <a:ahLst/>
              <a:cxnLst/>
              <a:rect l="l" t="t" r="r" b="b"/>
              <a:pathLst>
                <a:path w="8293" h="9671" extrusionOk="0">
                  <a:moveTo>
                    <a:pt x="4204" y="1437"/>
                  </a:moveTo>
                  <a:cubicBezTo>
                    <a:pt x="5680" y="2826"/>
                    <a:pt x="6517" y="4764"/>
                    <a:pt x="6511" y="6790"/>
                  </a:cubicBezTo>
                  <a:cubicBezTo>
                    <a:pt x="6511" y="7300"/>
                    <a:pt x="6459" y="7811"/>
                    <a:pt x="6354" y="8309"/>
                  </a:cubicBezTo>
                  <a:lnTo>
                    <a:pt x="1468" y="6090"/>
                  </a:lnTo>
                  <a:lnTo>
                    <a:pt x="4204" y="1437"/>
                  </a:lnTo>
                  <a:close/>
                  <a:moveTo>
                    <a:pt x="4060" y="1"/>
                  </a:moveTo>
                  <a:cubicBezTo>
                    <a:pt x="3867" y="1"/>
                    <a:pt x="3677" y="99"/>
                    <a:pt x="3570" y="280"/>
                  </a:cubicBezTo>
                  <a:lnTo>
                    <a:pt x="173" y="6056"/>
                  </a:lnTo>
                  <a:cubicBezTo>
                    <a:pt x="1" y="6346"/>
                    <a:pt x="119" y="6721"/>
                    <a:pt x="427" y="6860"/>
                  </a:cubicBezTo>
                  <a:lnTo>
                    <a:pt x="6499" y="9622"/>
                  </a:lnTo>
                  <a:cubicBezTo>
                    <a:pt x="6574" y="9656"/>
                    <a:pt x="6653" y="9671"/>
                    <a:pt x="6734" y="9671"/>
                  </a:cubicBezTo>
                  <a:cubicBezTo>
                    <a:pt x="6982" y="9671"/>
                    <a:pt x="7202" y="9508"/>
                    <a:pt x="7275" y="9269"/>
                  </a:cubicBezTo>
                  <a:cubicBezTo>
                    <a:pt x="8292" y="5921"/>
                    <a:pt x="7157" y="2291"/>
                    <a:pt x="4409" y="123"/>
                  </a:cubicBezTo>
                  <a:cubicBezTo>
                    <a:pt x="4305" y="40"/>
                    <a:pt x="4182" y="1"/>
                    <a:pt x="40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272" name="Google Shape;12272;p21"/>
            <p:cNvSpPr/>
            <p:nvPr/>
          </p:nvSpPr>
          <p:spPr>
            <a:xfrm>
              <a:off x="3443500" y="832575"/>
              <a:ext cx="187300" cy="173625"/>
            </a:xfrm>
            <a:custGeom>
              <a:avLst/>
              <a:gdLst/>
              <a:ahLst/>
              <a:cxnLst/>
              <a:rect l="l" t="t" r="r" b="b"/>
              <a:pathLst>
                <a:path w="7492" h="6945" extrusionOk="0">
                  <a:moveTo>
                    <a:pt x="3877" y="1133"/>
                  </a:moveTo>
                  <a:cubicBezTo>
                    <a:pt x="4588" y="1133"/>
                    <a:pt x="5300" y="1235"/>
                    <a:pt x="5991" y="1440"/>
                  </a:cubicBezTo>
                  <a:lnTo>
                    <a:pt x="3735" y="5269"/>
                  </a:lnTo>
                  <a:lnTo>
                    <a:pt x="1492" y="1528"/>
                  </a:lnTo>
                  <a:cubicBezTo>
                    <a:pt x="2264" y="1265"/>
                    <a:pt x="3070" y="1133"/>
                    <a:pt x="3877" y="1133"/>
                  </a:cubicBezTo>
                  <a:close/>
                  <a:moveTo>
                    <a:pt x="3877" y="0"/>
                  </a:moveTo>
                  <a:cubicBezTo>
                    <a:pt x="2702" y="0"/>
                    <a:pt x="1528" y="243"/>
                    <a:pt x="432" y="728"/>
                  </a:cubicBezTo>
                  <a:cubicBezTo>
                    <a:pt x="121" y="867"/>
                    <a:pt x="0" y="1244"/>
                    <a:pt x="175" y="1537"/>
                  </a:cubicBezTo>
                  <a:lnTo>
                    <a:pt x="3255" y="6670"/>
                  </a:lnTo>
                  <a:cubicBezTo>
                    <a:pt x="3358" y="6839"/>
                    <a:pt x="3542" y="6945"/>
                    <a:pt x="3741" y="6945"/>
                  </a:cubicBezTo>
                  <a:lnTo>
                    <a:pt x="3744" y="6945"/>
                  </a:lnTo>
                  <a:cubicBezTo>
                    <a:pt x="3943" y="6945"/>
                    <a:pt x="4128" y="6839"/>
                    <a:pt x="4230" y="6667"/>
                  </a:cubicBezTo>
                  <a:lnTo>
                    <a:pt x="7313" y="1419"/>
                  </a:lnTo>
                  <a:cubicBezTo>
                    <a:pt x="7491" y="1120"/>
                    <a:pt x="7358" y="737"/>
                    <a:pt x="7038" y="607"/>
                  </a:cubicBezTo>
                  <a:cubicBezTo>
                    <a:pt x="6023" y="202"/>
                    <a:pt x="4950" y="0"/>
                    <a:pt x="38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273" name="Google Shape;12273;p21"/>
          <p:cNvGrpSpPr/>
          <p:nvPr/>
        </p:nvGrpSpPr>
        <p:grpSpPr>
          <a:xfrm>
            <a:off x="3212214" y="1620657"/>
            <a:ext cx="197774" cy="197743"/>
            <a:chOff x="3270475" y="1427025"/>
            <a:chExt cx="483200" cy="483125"/>
          </a:xfrm>
        </p:grpSpPr>
        <p:sp>
          <p:nvSpPr>
            <p:cNvPr id="12274" name="Google Shape;12274;p21"/>
            <p:cNvSpPr/>
            <p:nvPr/>
          </p:nvSpPr>
          <p:spPr>
            <a:xfrm>
              <a:off x="32704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275" name="Google Shape;12275;p21"/>
            <p:cNvSpPr/>
            <p:nvPr/>
          </p:nvSpPr>
          <p:spPr>
            <a:xfrm>
              <a:off x="3497550" y="1596875"/>
              <a:ext cx="87650" cy="141525"/>
            </a:xfrm>
            <a:custGeom>
              <a:avLst/>
              <a:gdLst/>
              <a:ahLst/>
              <a:cxnLst/>
              <a:rect l="l" t="t" r="r" b="b"/>
              <a:pathLst>
                <a:path w="3506" h="5661" extrusionOk="0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276" name="Google Shape;12276;p21"/>
            <p:cNvSpPr/>
            <p:nvPr/>
          </p:nvSpPr>
          <p:spPr>
            <a:xfrm>
              <a:off x="3327100" y="1483625"/>
              <a:ext cx="369975" cy="369925"/>
            </a:xfrm>
            <a:custGeom>
              <a:avLst/>
              <a:gdLst/>
              <a:ahLst/>
              <a:cxnLst/>
              <a:rect l="l" t="t" r="r" b="b"/>
              <a:pathLst>
                <a:path w="14799" h="14797" extrusionOk="0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277" name="Google Shape;12277;p21"/>
          <p:cNvSpPr/>
          <p:nvPr/>
        </p:nvSpPr>
        <p:spPr>
          <a:xfrm>
            <a:off x="3212183" y="3615929"/>
            <a:ext cx="197784" cy="197743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278" name="Google Shape;12278;p21"/>
          <p:cNvSpPr/>
          <p:nvPr/>
        </p:nvSpPr>
        <p:spPr>
          <a:xfrm>
            <a:off x="1309717" y="3615924"/>
            <a:ext cx="199697" cy="197753"/>
          </a:xfrm>
          <a:custGeom>
            <a:avLst/>
            <a:gdLst/>
            <a:ahLst/>
            <a:cxnLst/>
            <a:rect l="l" t="t" r="r" b="b"/>
            <a:pathLst>
              <a:path w="19516" h="19326" extrusionOk="0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279" name="Google Shape;12279;p21"/>
          <p:cNvGrpSpPr/>
          <p:nvPr/>
        </p:nvGrpSpPr>
        <p:grpSpPr>
          <a:xfrm>
            <a:off x="2258607" y="3617777"/>
            <a:ext cx="204425" cy="194059"/>
            <a:chOff x="6222125" y="2025975"/>
            <a:chExt cx="499450" cy="474125"/>
          </a:xfrm>
        </p:grpSpPr>
        <p:sp>
          <p:nvSpPr>
            <p:cNvPr id="12280" name="Google Shape;12280;p21"/>
            <p:cNvSpPr/>
            <p:nvPr/>
          </p:nvSpPr>
          <p:spPr>
            <a:xfrm>
              <a:off x="6222125" y="2025975"/>
              <a:ext cx="499450" cy="474125"/>
            </a:xfrm>
            <a:custGeom>
              <a:avLst/>
              <a:gdLst/>
              <a:ahLst/>
              <a:cxnLst/>
              <a:rect l="l" t="t" r="r" b="b"/>
              <a:pathLst>
                <a:path w="19978" h="18965" extrusionOk="0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281" name="Google Shape;12281;p21"/>
            <p:cNvSpPr/>
            <p:nvPr/>
          </p:nvSpPr>
          <p:spPr>
            <a:xfrm>
              <a:off x="6309175" y="2087825"/>
              <a:ext cx="350425" cy="350425"/>
            </a:xfrm>
            <a:custGeom>
              <a:avLst/>
              <a:gdLst/>
              <a:ahLst/>
              <a:cxnLst/>
              <a:rect l="l" t="t" r="r" b="b"/>
              <a:pathLst>
                <a:path w="14017" h="14017" extrusionOk="0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282" name="Google Shape;12282;p21"/>
            <p:cNvSpPr/>
            <p:nvPr/>
          </p:nvSpPr>
          <p:spPr>
            <a:xfrm>
              <a:off x="6431600" y="2142250"/>
              <a:ext cx="105575" cy="241575"/>
            </a:xfrm>
            <a:custGeom>
              <a:avLst/>
              <a:gdLst/>
              <a:ahLst/>
              <a:cxnLst/>
              <a:rect l="l" t="t" r="r" b="b"/>
              <a:pathLst>
                <a:path w="4223" h="9663" extrusionOk="0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283" name="Google Shape;12283;p21"/>
          <p:cNvSpPr txBox="1"/>
          <p:nvPr/>
        </p:nvSpPr>
        <p:spPr>
          <a:xfrm>
            <a:off x="1048453" y="1910789"/>
            <a:ext cx="7242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 1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284" name="Google Shape;12284;p21"/>
          <p:cNvSpPr txBox="1"/>
          <p:nvPr/>
        </p:nvSpPr>
        <p:spPr>
          <a:xfrm>
            <a:off x="1998736" y="1909835"/>
            <a:ext cx="7242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 2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285" name="Google Shape;12285;p21"/>
          <p:cNvSpPr txBox="1"/>
          <p:nvPr/>
        </p:nvSpPr>
        <p:spPr>
          <a:xfrm>
            <a:off x="2949019" y="1909835"/>
            <a:ext cx="7242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 3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286" name="Google Shape;12286;p21"/>
          <p:cNvSpPr txBox="1"/>
          <p:nvPr/>
        </p:nvSpPr>
        <p:spPr>
          <a:xfrm>
            <a:off x="1048350" y="3923158"/>
            <a:ext cx="7242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 4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287" name="Google Shape;12287;p21"/>
          <p:cNvSpPr txBox="1"/>
          <p:nvPr/>
        </p:nvSpPr>
        <p:spPr>
          <a:xfrm>
            <a:off x="1998684" y="3923158"/>
            <a:ext cx="7242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 5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288" name="Google Shape;12288;p21"/>
          <p:cNvSpPr txBox="1"/>
          <p:nvPr/>
        </p:nvSpPr>
        <p:spPr>
          <a:xfrm>
            <a:off x="2949019" y="3923158"/>
            <a:ext cx="7242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متن</a:t>
            </a:r>
            <a:r>
              <a:rPr kumimoji="0" lang="es" sz="9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 6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289" name="Google Shape;12289;p21"/>
          <p:cNvSpPr/>
          <p:nvPr/>
        </p:nvSpPr>
        <p:spPr>
          <a:xfrm>
            <a:off x="1374787" y="2192426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290" name="Google Shape;12290;p21"/>
          <p:cNvSpPr/>
          <p:nvPr/>
        </p:nvSpPr>
        <p:spPr>
          <a:xfrm>
            <a:off x="2326630" y="2192426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291" name="Google Shape;12291;p21"/>
          <p:cNvSpPr/>
          <p:nvPr/>
        </p:nvSpPr>
        <p:spPr>
          <a:xfrm>
            <a:off x="3278485" y="2192426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292" name="Google Shape;12292;p21"/>
          <p:cNvSpPr/>
          <p:nvPr/>
        </p:nvSpPr>
        <p:spPr>
          <a:xfrm>
            <a:off x="1374774" y="3454535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293" name="Google Shape;12293;p21"/>
          <p:cNvSpPr/>
          <p:nvPr/>
        </p:nvSpPr>
        <p:spPr>
          <a:xfrm>
            <a:off x="2326617" y="3454535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294" name="Google Shape;12294;p21"/>
          <p:cNvSpPr/>
          <p:nvPr/>
        </p:nvSpPr>
        <p:spPr>
          <a:xfrm>
            <a:off x="3278472" y="3454535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295" name="Google Shape;12295;p21"/>
          <p:cNvSpPr/>
          <p:nvPr/>
        </p:nvSpPr>
        <p:spPr>
          <a:xfrm>
            <a:off x="2200729" y="2458205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296" name="Google Shape;12296;p21"/>
          <p:cNvSpPr/>
          <p:nvPr/>
        </p:nvSpPr>
        <p:spPr>
          <a:xfrm>
            <a:off x="2328782" y="2458205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297" name="Google Shape;12297;p21"/>
          <p:cNvSpPr/>
          <p:nvPr/>
        </p:nvSpPr>
        <p:spPr>
          <a:xfrm>
            <a:off x="2456836" y="2458205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298" name="Google Shape;12298;p21"/>
          <p:cNvSpPr/>
          <p:nvPr/>
        </p:nvSpPr>
        <p:spPr>
          <a:xfrm>
            <a:off x="2200729" y="3186918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299" name="Google Shape;12299;p21"/>
          <p:cNvSpPr/>
          <p:nvPr/>
        </p:nvSpPr>
        <p:spPr>
          <a:xfrm>
            <a:off x="2328782" y="3186918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00" name="Google Shape;12300;p21"/>
          <p:cNvSpPr/>
          <p:nvPr/>
        </p:nvSpPr>
        <p:spPr>
          <a:xfrm>
            <a:off x="2456836" y="3186918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cxnSp>
        <p:nvCxnSpPr>
          <p:cNvPr id="12301" name="Google Shape;12301;p21"/>
          <p:cNvCxnSpPr>
            <a:stCxn id="12289" idx="4"/>
            <a:endCxn id="12295" idx="0"/>
          </p:cNvCxnSpPr>
          <p:nvPr/>
        </p:nvCxnSpPr>
        <p:spPr>
          <a:xfrm rot="-5400000" flipH="1">
            <a:off x="1718737" y="1944326"/>
            <a:ext cx="201900" cy="8259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2" name="Google Shape;12302;p21"/>
          <p:cNvCxnSpPr>
            <a:stCxn id="12291" idx="4"/>
            <a:endCxn id="12297" idx="0"/>
          </p:cNvCxnSpPr>
          <p:nvPr/>
        </p:nvCxnSpPr>
        <p:spPr>
          <a:xfrm rot="5400000">
            <a:off x="2798635" y="1946426"/>
            <a:ext cx="201900" cy="8217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3" name="Google Shape;12303;p21"/>
          <p:cNvCxnSpPr>
            <a:stCxn id="12290" idx="4"/>
            <a:endCxn id="12296" idx="0"/>
          </p:cNvCxnSpPr>
          <p:nvPr/>
        </p:nvCxnSpPr>
        <p:spPr>
          <a:xfrm rot="-5400000" flipH="1">
            <a:off x="2258680" y="2356226"/>
            <a:ext cx="201900" cy="21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4" name="Google Shape;12304;p21"/>
          <p:cNvCxnSpPr>
            <a:stCxn id="12292" idx="0"/>
            <a:endCxn id="12298" idx="4"/>
          </p:cNvCxnSpPr>
          <p:nvPr/>
        </p:nvCxnSpPr>
        <p:spPr>
          <a:xfrm rot="-5400000">
            <a:off x="1717824" y="2939735"/>
            <a:ext cx="203700" cy="8259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5" name="Google Shape;12305;p21"/>
          <p:cNvCxnSpPr>
            <a:stCxn id="12294" idx="0"/>
            <a:endCxn id="12300" idx="4"/>
          </p:cNvCxnSpPr>
          <p:nvPr/>
        </p:nvCxnSpPr>
        <p:spPr>
          <a:xfrm rot="5400000" flipH="1">
            <a:off x="2797722" y="2941835"/>
            <a:ext cx="203700" cy="8217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6" name="Google Shape;12306;p21"/>
          <p:cNvCxnSpPr>
            <a:stCxn id="12293" idx="0"/>
            <a:endCxn id="12299" idx="4"/>
          </p:cNvCxnSpPr>
          <p:nvPr/>
        </p:nvCxnSpPr>
        <p:spPr>
          <a:xfrm rot="-5400000">
            <a:off x="2257767" y="3351635"/>
            <a:ext cx="203700" cy="21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07" name="Google Shape;12307;p21"/>
          <p:cNvSpPr/>
          <p:nvPr/>
        </p:nvSpPr>
        <p:spPr>
          <a:xfrm>
            <a:off x="4239724" y="2708319"/>
            <a:ext cx="779136" cy="252234"/>
          </a:xfrm>
          <a:custGeom>
            <a:avLst/>
            <a:gdLst/>
            <a:ahLst/>
            <a:cxnLst/>
            <a:rect l="l" t="t" r="r" b="b"/>
            <a:pathLst>
              <a:path w="44351" h="14358" extrusionOk="0">
                <a:moveTo>
                  <a:pt x="1599" y="0"/>
                </a:move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4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69" y="14357"/>
                </a:lnTo>
                <a:cubicBezTo>
                  <a:pt x="42136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lnTo>
                  <a:pt x="42867" y="1598"/>
                </a:lnTo>
                <a:cubicBezTo>
                  <a:pt x="42867" y="708"/>
                  <a:pt x="42136" y="0"/>
                  <a:pt x="41269" y="0"/>
                </a:cubicBezTo>
                <a:close/>
              </a:path>
            </a:pathLst>
          </a:custGeom>
          <a:noFill/>
          <a:ln w="9525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08" name="Google Shape;12308;p21"/>
          <p:cNvSpPr/>
          <p:nvPr/>
        </p:nvSpPr>
        <p:spPr>
          <a:xfrm>
            <a:off x="5018842" y="2708319"/>
            <a:ext cx="779119" cy="252234"/>
          </a:xfrm>
          <a:custGeom>
            <a:avLst/>
            <a:gdLst/>
            <a:ahLst/>
            <a:cxnLst/>
            <a:rect l="l" t="t" r="r" b="b"/>
            <a:pathLst>
              <a:path w="44350" h="14358" extrusionOk="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36" y="0"/>
                  <a:pt x="41268" y="0"/>
                </a:cubicBezTo>
                <a:lnTo>
                  <a:pt x="1598" y="0"/>
                </a:lnTo>
                <a:cubicBezTo>
                  <a:pt x="708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08" y="14357"/>
                  <a:pt x="1598" y="14357"/>
                </a:cubicBezTo>
                <a:lnTo>
                  <a:pt x="41268" y="14357"/>
                </a:lnTo>
                <a:cubicBezTo>
                  <a:pt x="42136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</a:path>
            </a:pathLst>
          </a:custGeom>
          <a:noFill/>
          <a:ln w="9525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09" name="Google Shape;12309;p21"/>
          <p:cNvSpPr/>
          <p:nvPr/>
        </p:nvSpPr>
        <p:spPr>
          <a:xfrm>
            <a:off x="5797943" y="2708319"/>
            <a:ext cx="778732" cy="252234"/>
          </a:xfrm>
          <a:custGeom>
            <a:avLst/>
            <a:gdLst/>
            <a:ahLst/>
            <a:cxnLst/>
            <a:rect l="l" t="t" r="r" b="b"/>
            <a:pathLst>
              <a:path w="44328" h="14358" extrusionOk="0">
                <a:moveTo>
                  <a:pt x="42844" y="5706"/>
                </a:moveTo>
                <a:lnTo>
                  <a:pt x="42844" y="1598"/>
                </a:lnTo>
                <a:cubicBezTo>
                  <a:pt x="42844" y="708"/>
                  <a:pt x="42136" y="0"/>
                  <a:pt x="41246" y="0"/>
                </a:cubicBezTo>
                <a:lnTo>
                  <a:pt x="1599" y="0"/>
                </a:ln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5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46" y="14357"/>
                </a:lnTo>
                <a:cubicBezTo>
                  <a:pt x="42136" y="14357"/>
                  <a:pt x="42844" y="13650"/>
                  <a:pt x="42844" y="12759"/>
                </a:cubicBezTo>
                <a:lnTo>
                  <a:pt x="42844" y="8674"/>
                </a:lnTo>
                <a:lnTo>
                  <a:pt x="44328" y="7190"/>
                </a:lnTo>
                <a:lnTo>
                  <a:pt x="42844" y="5706"/>
                </a:lnTo>
                <a:close/>
              </a:path>
            </a:pathLst>
          </a:custGeom>
          <a:noFill/>
          <a:ln w="9525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10" name="Google Shape;12310;p21"/>
          <p:cNvSpPr/>
          <p:nvPr/>
        </p:nvSpPr>
        <p:spPr>
          <a:xfrm>
            <a:off x="6576658" y="2708319"/>
            <a:ext cx="779136" cy="252234"/>
          </a:xfrm>
          <a:custGeom>
            <a:avLst/>
            <a:gdLst/>
            <a:ahLst/>
            <a:cxnLst/>
            <a:rect l="l" t="t" r="r" b="b"/>
            <a:pathLst>
              <a:path w="44351" h="14358" extrusionOk="0">
                <a:moveTo>
                  <a:pt x="42867" y="5706"/>
                </a:moveTo>
                <a:lnTo>
                  <a:pt x="42867" y="1598"/>
                </a:lnTo>
                <a:cubicBezTo>
                  <a:pt x="42867" y="708"/>
                  <a:pt x="42159" y="0"/>
                  <a:pt x="41269" y="0"/>
                </a:cubicBezTo>
                <a:lnTo>
                  <a:pt x="1598" y="0"/>
                </a:lnTo>
                <a:cubicBezTo>
                  <a:pt x="731" y="0"/>
                  <a:pt x="1" y="708"/>
                  <a:pt x="1" y="1598"/>
                </a:cubicBezTo>
                <a:lnTo>
                  <a:pt x="1" y="5706"/>
                </a:lnTo>
                <a:lnTo>
                  <a:pt x="1507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31" y="14357"/>
                  <a:pt x="1598" y="14357"/>
                </a:cubicBezTo>
                <a:lnTo>
                  <a:pt x="41269" y="14357"/>
                </a:lnTo>
                <a:cubicBezTo>
                  <a:pt x="42159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close/>
              </a:path>
            </a:pathLst>
          </a:custGeom>
          <a:noFill/>
          <a:ln w="9525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11" name="Google Shape;12311;p21"/>
          <p:cNvSpPr/>
          <p:nvPr/>
        </p:nvSpPr>
        <p:spPr>
          <a:xfrm>
            <a:off x="7355776" y="2708319"/>
            <a:ext cx="779119" cy="252234"/>
          </a:xfrm>
          <a:custGeom>
            <a:avLst/>
            <a:gdLst/>
            <a:ahLst/>
            <a:cxnLst/>
            <a:rect l="l" t="t" r="r" b="b"/>
            <a:pathLst>
              <a:path w="44350" h="14358" extrusionOk="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59" y="0"/>
                  <a:pt x="41268" y="0"/>
                </a:cubicBezTo>
                <a:lnTo>
                  <a:pt x="1598" y="0"/>
                </a:lnTo>
                <a:cubicBezTo>
                  <a:pt x="731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31" y="14357"/>
                  <a:pt x="1598" y="14357"/>
                </a:cubicBezTo>
                <a:lnTo>
                  <a:pt x="41268" y="14357"/>
                </a:lnTo>
                <a:cubicBezTo>
                  <a:pt x="42159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  <a:close/>
              </a:path>
            </a:pathLst>
          </a:custGeom>
          <a:noFill/>
          <a:ln w="9525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12" name="Google Shape;12312;p21"/>
          <p:cNvSpPr/>
          <p:nvPr/>
        </p:nvSpPr>
        <p:spPr>
          <a:xfrm>
            <a:off x="4429400" y="1662350"/>
            <a:ext cx="342847" cy="386555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7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7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0" y="22004"/>
                  <a:pt x="10363" y="21924"/>
                  <a:pt x="10637" y="21764"/>
                </a:cubicBezTo>
                <a:lnTo>
                  <a:pt x="18648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8" y="4851"/>
                </a:cubicBezTo>
                <a:lnTo>
                  <a:pt x="10637" y="240"/>
                </a:lnTo>
                <a:cubicBezTo>
                  <a:pt x="10363" y="80"/>
                  <a:pt x="10060" y="0"/>
                  <a:pt x="9758" y="0"/>
                </a:cubicBezTo>
                <a:close/>
              </a:path>
            </a:pathLst>
          </a:custGeom>
          <a:noFill/>
          <a:ln w="9525" cap="flat" cmpd="sng">
            <a:solidFill>
              <a:srgbClr val="E1E7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13" name="Google Shape;12313;p21"/>
          <p:cNvSpPr/>
          <p:nvPr/>
        </p:nvSpPr>
        <p:spPr>
          <a:xfrm>
            <a:off x="5244198" y="3658334"/>
            <a:ext cx="342847" cy="386678"/>
          </a:xfrm>
          <a:custGeom>
            <a:avLst/>
            <a:gdLst/>
            <a:ahLst/>
            <a:cxnLst/>
            <a:rect l="l" t="t" r="r" b="b"/>
            <a:pathLst>
              <a:path w="19516" h="22011" extrusionOk="0">
                <a:moveTo>
                  <a:pt x="9758" y="1"/>
                </a:moveTo>
                <a:cubicBezTo>
                  <a:pt x="9456" y="1"/>
                  <a:pt x="9153" y="75"/>
                  <a:pt x="8879" y="223"/>
                </a:cubicBezTo>
                <a:lnTo>
                  <a:pt x="868" y="4857"/>
                </a:lnTo>
                <a:cubicBezTo>
                  <a:pt x="320" y="5177"/>
                  <a:pt x="0" y="5747"/>
                  <a:pt x="0" y="6363"/>
                </a:cubicBezTo>
                <a:lnTo>
                  <a:pt x="0" y="15630"/>
                </a:lnTo>
                <a:cubicBezTo>
                  <a:pt x="0" y="16247"/>
                  <a:pt x="320" y="16817"/>
                  <a:pt x="868" y="17137"/>
                </a:cubicBezTo>
                <a:lnTo>
                  <a:pt x="8879" y="21770"/>
                </a:lnTo>
                <a:cubicBezTo>
                  <a:pt x="9153" y="21930"/>
                  <a:pt x="9456" y="22010"/>
                  <a:pt x="9758" y="22010"/>
                </a:cubicBezTo>
                <a:cubicBezTo>
                  <a:pt x="10060" y="22010"/>
                  <a:pt x="10363" y="21930"/>
                  <a:pt x="10637" y="21770"/>
                </a:cubicBezTo>
                <a:lnTo>
                  <a:pt x="18648" y="17137"/>
                </a:lnTo>
                <a:cubicBezTo>
                  <a:pt x="19196" y="16817"/>
                  <a:pt x="19516" y="16247"/>
                  <a:pt x="19516" y="15630"/>
                </a:cubicBezTo>
                <a:lnTo>
                  <a:pt x="19516" y="6363"/>
                </a:lnTo>
                <a:cubicBezTo>
                  <a:pt x="19516" y="5747"/>
                  <a:pt x="19196" y="5177"/>
                  <a:pt x="18648" y="4857"/>
                </a:cubicBezTo>
                <a:lnTo>
                  <a:pt x="10637" y="223"/>
                </a:lnTo>
                <a:cubicBezTo>
                  <a:pt x="10363" y="75"/>
                  <a:pt x="10060" y="1"/>
                  <a:pt x="9758" y="1"/>
                </a:cubicBezTo>
                <a:close/>
              </a:path>
            </a:pathLst>
          </a:custGeom>
          <a:noFill/>
          <a:ln w="9525" cap="flat" cmpd="sng">
            <a:solidFill>
              <a:srgbClr val="E1E7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14" name="Google Shape;12314;p21"/>
          <p:cNvSpPr/>
          <p:nvPr/>
        </p:nvSpPr>
        <p:spPr>
          <a:xfrm>
            <a:off x="6007260" y="1662350"/>
            <a:ext cx="342865" cy="386555"/>
          </a:xfrm>
          <a:custGeom>
            <a:avLst/>
            <a:gdLst/>
            <a:ahLst/>
            <a:cxnLst/>
            <a:rect l="l" t="t" r="r" b="b"/>
            <a:pathLst>
              <a:path w="19517" h="22004" extrusionOk="0">
                <a:moveTo>
                  <a:pt x="9759" y="0"/>
                </a:moveTo>
                <a:cubicBezTo>
                  <a:pt x="9456" y="0"/>
                  <a:pt x="9154" y="80"/>
                  <a:pt x="8880" y="240"/>
                </a:cubicBezTo>
                <a:lnTo>
                  <a:pt x="868" y="4851"/>
                </a:lnTo>
                <a:cubicBezTo>
                  <a:pt x="320" y="5170"/>
                  <a:pt x="1" y="5741"/>
                  <a:pt x="1" y="6380"/>
                </a:cubicBezTo>
                <a:lnTo>
                  <a:pt x="1" y="15624"/>
                </a:lnTo>
                <a:cubicBezTo>
                  <a:pt x="1" y="16263"/>
                  <a:pt x="320" y="16834"/>
                  <a:pt x="868" y="17131"/>
                </a:cubicBezTo>
                <a:lnTo>
                  <a:pt x="8880" y="21764"/>
                </a:lnTo>
                <a:cubicBezTo>
                  <a:pt x="9154" y="21924"/>
                  <a:pt x="9456" y="22004"/>
                  <a:pt x="9759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7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7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9" y="0"/>
                </a:cubicBezTo>
                <a:close/>
              </a:path>
            </a:pathLst>
          </a:custGeom>
          <a:noFill/>
          <a:ln w="9525" cap="flat" cmpd="sng">
            <a:solidFill>
              <a:srgbClr val="E1E7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15" name="Google Shape;12315;p21"/>
          <p:cNvSpPr/>
          <p:nvPr/>
        </p:nvSpPr>
        <p:spPr>
          <a:xfrm>
            <a:off x="6796005" y="3658439"/>
            <a:ext cx="343251" cy="386661"/>
          </a:xfrm>
          <a:custGeom>
            <a:avLst/>
            <a:gdLst/>
            <a:ahLst/>
            <a:cxnLst/>
            <a:rect l="l" t="t" r="r" b="b"/>
            <a:pathLst>
              <a:path w="19539" h="22010" extrusionOk="0">
                <a:moveTo>
                  <a:pt x="9761" y="1"/>
                </a:moveTo>
                <a:cubicBezTo>
                  <a:pt x="9461" y="1"/>
                  <a:pt x="9164" y="80"/>
                  <a:pt x="8902" y="240"/>
                </a:cubicBezTo>
                <a:lnTo>
                  <a:pt x="867" y="4874"/>
                </a:lnTo>
                <a:cubicBezTo>
                  <a:pt x="342" y="5171"/>
                  <a:pt x="0" y="5741"/>
                  <a:pt x="0" y="6380"/>
                </a:cubicBezTo>
                <a:lnTo>
                  <a:pt x="0" y="15647"/>
                </a:lnTo>
                <a:cubicBezTo>
                  <a:pt x="0" y="16264"/>
                  <a:pt x="342" y="16834"/>
                  <a:pt x="867" y="17154"/>
                </a:cubicBezTo>
                <a:lnTo>
                  <a:pt x="8902" y="21787"/>
                </a:lnTo>
                <a:cubicBezTo>
                  <a:pt x="9164" y="21936"/>
                  <a:pt x="9461" y="22010"/>
                  <a:pt x="9761" y="22010"/>
                </a:cubicBezTo>
                <a:cubicBezTo>
                  <a:pt x="10060" y="22010"/>
                  <a:pt x="10363" y="21936"/>
                  <a:pt x="10637" y="21787"/>
                </a:cubicBezTo>
                <a:lnTo>
                  <a:pt x="18671" y="17154"/>
                </a:lnTo>
                <a:cubicBezTo>
                  <a:pt x="19196" y="16834"/>
                  <a:pt x="19539" y="16264"/>
                  <a:pt x="19539" y="15647"/>
                </a:cubicBezTo>
                <a:lnTo>
                  <a:pt x="19539" y="6380"/>
                </a:lnTo>
                <a:cubicBezTo>
                  <a:pt x="19539" y="5741"/>
                  <a:pt x="19196" y="5171"/>
                  <a:pt x="18671" y="4874"/>
                </a:cubicBezTo>
                <a:lnTo>
                  <a:pt x="10637" y="240"/>
                </a:lnTo>
                <a:cubicBezTo>
                  <a:pt x="10363" y="80"/>
                  <a:pt x="10060" y="1"/>
                  <a:pt x="9761" y="1"/>
                </a:cubicBezTo>
                <a:close/>
              </a:path>
            </a:pathLst>
          </a:custGeom>
          <a:noFill/>
          <a:ln w="9525" cap="flat" cmpd="sng">
            <a:solidFill>
              <a:srgbClr val="E1E7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16" name="Google Shape;12316;p21"/>
          <p:cNvSpPr/>
          <p:nvPr/>
        </p:nvSpPr>
        <p:spPr>
          <a:xfrm>
            <a:off x="7585137" y="1662350"/>
            <a:ext cx="342847" cy="386555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8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8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8" y="0"/>
                </a:cubicBezTo>
                <a:close/>
              </a:path>
            </a:pathLst>
          </a:custGeom>
          <a:noFill/>
          <a:ln w="9525" cap="flat" cmpd="sng">
            <a:solidFill>
              <a:srgbClr val="E1E7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17" name="Google Shape;12317;p21"/>
          <p:cNvSpPr/>
          <p:nvPr/>
        </p:nvSpPr>
        <p:spPr>
          <a:xfrm>
            <a:off x="4569763" y="2579382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18" name="Google Shape;12318;p21"/>
          <p:cNvSpPr/>
          <p:nvPr/>
        </p:nvSpPr>
        <p:spPr>
          <a:xfrm>
            <a:off x="6147625" y="2579382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19" name="Google Shape;12319;p21"/>
          <p:cNvSpPr/>
          <p:nvPr/>
        </p:nvSpPr>
        <p:spPr>
          <a:xfrm>
            <a:off x="7725475" y="2579382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20" name="Google Shape;12320;p21"/>
          <p:cNvSpPr/>
          <p:nvPr/>
        </p:nvSpPr>
        <p:spPr>
          <a:xfrm>
            <a:off x="5384563" y="2999720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21" name="Google Shape;12321;p21"/>
          <p:cNvSpPr/>
          <p:nvPr/>
        </p:nvSpPr>
        <p:spPr>
          <a:xfrm>
            <a:off x="6936563" y="2999770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22" name="Google Shape;12322;p21"/>
          <p:cNvSpPr txBox="1"/>
          <p:nvPr/>
        </p:nvSpPr>
        <p:spPr>
          <a:xfrm>
            <a:off x="4331422" y="2719909"/>
            <a:ext cx="5388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9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2016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23" name="Google Shape;12323;p21"/>
          <p:cNvSpPr/>
          <p:nvPr/>
        </p:nvSpPr>
        <p:spPr>
          <a:xfrm>
            <a:off x="4569763" y="2075257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24" name="Google Shape;12324;p21"/>
          <p:cNvSpPr/>
          <p:nvPr/>
        </p:nvSpPr>
        <p:spPr>
          <a:xfrm>
            <a:off x="6153050" y="2075257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25" name="Google Shape;12325;p21"/>
          <p:cNvSpPr/>
          <p:nvPr/>
        </p:nvSpPr>
        <p:spPr>
          <a:xfrm>
            <a:off x="7725475" y="2075257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26" name="Google Shape;12326;p21"/>
          <p:cNvSpPr/>
          <p:nvPr/>
        </p:nvSpPr>
        <p:spPr>
          <a:xfrm>
            <a:off x="5384166" y="3569597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27" name="Google Shape;12327;p21"/>
          <p:cNvSpPr/>
          <p:nvPr/>
        </p:nvSpPr>
        <p:spPr>
          <a:xfrm>
            <a:off x="6936566" y="3569597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cxnSp>
        <p:nvCxnSpPr>
          <p:cNvPr id="12328" name="Google Shape;12328;p21"/>
          <p:cNvCxnSpPr>
            <a:stCxn id="12317" idx="0"/>
            <a:endCxn id="12323" idx="4"/>
          </p:cNvCxnSpPr>
          <p:nvPr/>
        </p:nvCxnSpPr>
        <p:spPr>
          <a:xfrm rot="10800000">
            <a:off x="4600813" y="2137482"/>
            <a:ext cx="0" cy="441900"/>
          </a:xfrm>
          <a:prstGeom prst="straightConnector1">
            <a:avLst/>
          </a:prstGeom>
          <a:noFill/>
          <a:ln w="9525" cap="flat" cmpd="sng">
            <a:solidFill>
              <a:srgbClr val="A5B7C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29" name="Google Shape;12329;p21"/>
          <p:cNvCxnSpPr>
            <a:stCxn id="12318" idx="0"/>
            <a:endCxn id="12324" idx="4"/>
          </p:cNvCxnSpPr>
          <p:nvPr/>
        </p:nvCxnSpPr>
        <p:spPr>
          <a:xfrm rot="10800000" flipH="1">
            <a:off x="6178675" y="2137482"/>
            <a:ext cx="5400" cy="441900"/>
          </a:xfrm>
          <a:prstGeom prst="straightConnector1">
            <a:avLst/>
          </a:prstGeom>
          <a:noFill/>
          <a:ln w="9525" cap="flat" cmpd="sng">
            <a:solidFill>
              <a:srgbClr val="A5B7C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30" name="Google Shape;12330;p21"/>
          <p:cNvCxnSpPr>
            <a:stCxn id="12319" idx="0"/>
            <a:endCxn id="12325" idx="4"/>
          </p:cNvCxnSpPr>
          <p:nvPr/>
        </p:nvCxnSpPr>
        <p:spPr>
          <a:xfrm rot="10800000">
            <a:off x="7756525" y="2137482"/>
            <a:ext cx="0" cy="441900"/>
          </a:xfrm>
          <a:prstGeom prst="straightConnector1">
            <a:avLst/>
          </a:prstGeom>
          <a:noFill/>
          <a:ln w="9525" cap="flat" cmpd="sng">
            <a:solidFill>
              <a:srgbClr val="A5B7C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31" name="Google Shape;12331;p21"/>
          <p:cNvCxnSpPr>
            <a:stCxn id="12320" idx="4"/>
            <a:endCxn id="12326" idx="0"/>
          </p:cNvCxnSpPr>
          <p:nvPr/>
        </p:nvCxnSpPr>
        <p:spPr>
          <a:xfrm flipH="1">
            <a:off x="5415313" y="3061820"/>
            <a:ext cx="300" cy="507900"/>
          </a:xfrm>
          <a:prstGeom prst="straightConnector1">
            <a:avLst/>
          </a:prstGeom>
          <a:noFill/>
          <a:ln w="9525" cap="flat" cmpd="sng">
            <a:solidFill>
              <a:srgbClr val="A5B7C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32" name="Google Shape;12332;p21"/>
          <p:cNvCxnSpPr>
            <a:stCxn id="12321" idx="4"/>
            <a:endCxn id="12327" idx="0"/>
          </p:cNvCxnSpPr>
          <p:nvPr/>
        </p:nvCxnSpPr>
        <p:spPr>
          <a:xfrm>
            <a:off x="6967613" y="3061870"/>
            <a:ext cx="0" cy="507600"/>
          </a:xfrm>
          <a:prstGeom prst="straightConnector1">
            <a:avLst/>
          </a:prstGeom>
          <a:noFill/>
          <a:ln w="9525" cap="flat" cmpd="sng">
            <a:solidFill>
              <a:srgbClr val="A5B7C6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333" name="Google Shape;12333;p21"/>
          <p:cNvSpPr txBox="1"/>
          <p:nvPr/>
        </p:nvSpPr>
        <p:spPr>
          <a:xfrm>
            <a:off x="5138997" y="2719909"/>
            <a:ext cx="5388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9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2017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34" name="Google Shape;12334;p21"/>
          <p:cNvSpPr txBox="1"/>
          <p:nvPr/>
        </p:nvSpPr>
        <p:spPr>
          <a:xfrm>
            <a:off x="5904672" y="2719909"/>
            <a:ext cx="5388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9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2018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35" name="Google Shape;12335;p21"/>
          <p:cNvSpPr txBox="1"/>
          <p:nvPr/>
        </p:nvSpPr>
        <p:spPr>
          <a:xfrm>
            <a:off x="6696822" y="2719909"/>
            <a:ext cx="5388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9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2019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36" name="Google Shape;12336;p21"/>
          <p:cNvSpPr txBox="1"/>
          <p:nvPr/>
        </p:nvSpPr>
        <p:spPr>
          <a:xfrm>
            <a:off x="7488972" y="2719909"/>
            <a:ext cx="538800" cy="2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9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2020</a:t>
            </a:r>
            <a:endParaRPr kumimoji="0" sz="9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sp>
        <p:nvSpPr>
          <p:cNvPr id="12337" name="Google Shape;12337;p21"/>
          <p:cNvSpPr/>
          <p:nvPr/>
        </p:nvSpPr>
        <p:spPr>
          <a:xfrm>
            <a:off x="6865977" y="3729422"/>
            <a:ext cx="204488" cy="205025"/>
          </a:xfrm>
          <a:custGeom>
            <a:avLst/>
            <a:gdLst/>
            <a:ahLst/>
            <a:cxnLst/>
            <a:rect l="l" t="t" r="r" b="b"/>
            <a:pathLst>
              <a:path w="11815" h="11846" extrusionOk="0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700000000000000" pitchFamily="2" charset="-78"/>
              <a:sym typeface="Arial"/>
            </a:endParaRPr>
          </a:p>
        </p:txBody>
      </p:sp>
      <p:grpSp>
        <p:nvGrpSpPr>
          <p:cNvPr id="12338" name="Google Shape;12338;p21"/>
          <p:cNvGrpSpPr/>
          <p:nvPr/>
        </p:nvGrpSpPr>
        <p:grpSpPr>
          <a:xfrm>
            <a:off x="5307356" y="3748469"/>
            <a:ext cx="206115" cy="206115"/>
            <a:chOff x="1049375" y="2680675"/>
            <a:chExt cx="297725" cy="297725"/>
          </a:xfrm>
        </p:grpSpPr>
        <p:sp>
          <p:nvSpPr>
            <p:cNvPr id="12339" name="Google Shape;12339;p21"/>
            <p:cNvSpPr/>
            <p:nvPr/>
          </p:nvSpPr>
          <p:spPr>
            <a:xfrm>
              <a:off x="1113175" y="2752350"/>
              <a:ext cx="161475" cy="155975"/>
            </a:xfrm>
            <a:custGeom>
              <a:avLst/>
              <a:gdLst/>
              <a:ahLst/>
              <a:cxnLst/>
              <a:rect l="l" t="t" r="r" b="b"/>
              <a:pathLst>
                <a:path w="6459" h="6239" extrusionOk="0">
                  <a:moveTo>
                    <a:pt x="3403" y="2079"/>
                  </a:moveTo>
                  <a:cubicBezTo>
                    <a:pt x="3781" y="2079"/>
                    <a:pt x="4096" y="2394"/>
                    <a:pt x="4096" y="2773"/>
                  </a:cubicBezTo>
                  <a:cubicBezTo>
                    <a:pt x="4096" y="3182"/>
                    <a:pt x="3781" y="3497"/>
                    <a:pt x="3403" y="3497"/>
                  </a:cubicBezTo>
                  <a:cubicBezTo>
                    <a:pt x="2993" y="3434"/>
                    <a:pt x="2678" y="3119"/>
                    <a:pt x="2678" y="2773"/>
                  </a:cubicBezTo>
                  <a:cubicBezTo>
                    <a:pt x="2678" y="2394"/>
                    <a:pt x="2993" y="2079"/>
                    <a:pt x="3403" y="2079"/>
                  </a:cubicBezTo>
                  <a:close/>
                  <a:moveTo>
                    <a:pt x="3371" y="693"/>
                  </a:moveTo>
                  <a:cubicBezTo>
                    <a:pt x="4694" y="693"/>
                    <a:pt x="5765" y="1796"/>
                    <a:pt x="5765" y="3119"/>
                  </a:cubicBezTo>
                  <a:cubicBezTo>
                    <a:pt x="5765" y="3686"/>
                    <a:pt x="5545" y="4222"/>
                    <a:pt x="5198" y="4663"/>
                  </a:cubicBezTo>
                  <a:cubicBezTo>
                    <a:pt x="5072" y="4442"/>
                    <a:pt x="4915" y="4190"/>
                    <a:pt x="4694" y="4001"/>
                  </a:cubicBezTo>
                  <a:cubicBezTo>
                    <a:pt x="4568" y="3907"/>
                    <a:pt x="4442" y="3812"/>
                    <a:pt x="4348" y="3749"/>
                  </a:cubicBezTo>
                  <a:cubicBezTo>
                    <a:pt x="4568" y="3529"/>
                    <a:pt x="4726" y="3182"/>
                    <a:pt x="4726" y="2804"/>
                  </a:cubicBezTo>
                  <a:cubicBezTo>
                    <a:pt x="4726" y="2079"/>
                    <a:pt x="4096" y="1449"/>
                    <a:pt x="3340" y="1449"/>
                  </a:cubicBezTo>
                  <a:cubicBezTo>
                    <a:pt x="2615" y="1449"/>
                    <a:pt x="1985" y="2079"/>
                    <a:pt x="1985" y="2804"/>
                  </a:cubicBezTo>
                  <a:cubicBezTo>
                    <a:pt x="1985" y="3182"/>
                    <a:pt x="2142" y="3529"/>
                    <a:pt x="2363" y="3749"/>
                  </a:cubicBezTo>
                  <a:lnTo>
                    <a:pt x="2016" y="4001"/>
                  </a:lnTo>
                  <a:cubicBezTo>
                    <a:pt x="1827" y="4190"/>
                    <a:pt x="1607" y="4442"/>
                    <a:pt x="1512" y="4663"/>
                  </a:cubicBezTo>
                  <a:cubicBezTo>
                    <a:pt x="1040" y="4064"/>
                    <a:pt x="882" y="3434"/>
                    <a:pt x="945" y="2773"/>
                  </a:cubicBezTo>
                  <a:cubicBezTo>
                    <a:pt x="1103" y="1670"/>
                    <a:pt x="2111" y="693"/>
                    <a:pt x="3371" y="693"/>
                  </a:cubicBezTo>
                  <a:close/>
                  <a:moveTo>
                    <a:pt x="3371" y="4159"/>
                  </a:moveTo>
                  <a:cubicBezTo>
                    <a:pt x="4001" y="4159"/>
                    <a:pt x="4505" y="4600"/>
                    <a:pt x="4694" y="5135"/>
                  </a:cubicBezTo>
                  <a:cubicBezTo>
                    <a:pt x="4316" y="5387"/>
                    <a:pt x="3875" y="5545"/>
                    <a:pt x="3371" y="5545"/>
                  </a:cubicBezTo>
                  <a:cubicBezTo>
                    <a:pt x="2898" y="5545"/>
                    <a:pt x="2426" y="5387"/>
                    <a:pt x="2016" y="5135"/>
                  </a:cubicBezTo>
                  <a:cubicBezTo>
                    <a:pt x="2174" y="4537"/>
                    <a:pt x="2741" y="4159"/>
                    <a:pt x="3371" y="4159"/>
                  </a:cubicBezTo>
                  <a:close/>
                  <a:moveTo>
                    <a:pt x="3308" y="0"/>
                  </a:moveTo>
                  <a:cubicBezTo>
                    <a:pt x="1701" y="0"/>
                    <a:pt x="441" y="1229"/>
                    <a:pt x="252" y="2710"/>
                  </a:cubicBezTo>
                  <a:cubicBezTo>
                    <a:pt x="0" y="4600"/>
                    <a:pt x="1512" y="6238"/>
                    <a:pt x="3371" y="6238"/>
                  </a:cubicBezTo>
                  <a:cubicBezTo>
                    <a:pt x="5104" y="6238"/>
                    <a:pt x="6459" y="4820"/>
                    <a:pt x="6459" y="3119"/>
                  </a:cubicBezTo>
                  <a:cubicBezTo>
                    <a:pt x="6459" y="1386"/>
                    <a:pt x="5041" y="0"/>
                    <a:pt x="33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340" name="Google Shape;12340;p21"/>
            <p:cNvSpPr/>
            <p:nvPr/>
          </p:nvSpPr>
          <p:spPr>
            <a:xfrm>
              <a:off x="1049375" y="2680675"/>
              <a:ext cx="297725" cy="297725"/>
            </a:xfrm>
            <a:custGeom>
              <a:avLst/>
              <a:gdLst/>
              <a:ahLst/>
              <a:cxnLst/>
              <a:rect l="l" t="t" r="r" b="b"/>
              <a:pathLst>
                <a:path w="11909" h="11909" extrusionOk="0">
                  <a:moveTo>
                    <a:pt x="6270" y="1512"/>
                  </a:moveTo>
                  <a:cubicBezTo>
                    <a:pt x="8475" y="1670"/>
                    <a:pt x="10239" y="3434"/>
                    <a:pt x="10397" y="5640"/>
                  </a:cubicBezTo>
                  <a:lnTo>
                    <a:pt x="10082" y="5640"/>
                  </a:lnTo>
                  <a:cubicBezTo>
                    <a:pt x="9893" y="5640"/>
                    <a:pt x="9735" y="5797"/>
                    <a:pt x="9735" y="5986"/>
                  </a:cubicBezTo>
                  <a:cubicBezTo>
                    <a:pt x="9735" y="6207"/>
                    <a:pt x="9893" y="6364"/>
                    <a:pt x="10082" y="6364"/>
                  </a:cubicBezTo>
                  <a:lnTo>
                    <a:pt x="10397" y="6364"/>
                  </a:lnTo>
                  <a:cubicBezTo>
                    <a:pt x="10239" y="8569"/>
                    <a:pt x="8475" y="10334"/>
                    <a:pt x="6270" y="10491"/>
                  </a:cubicBezTo>
                  <a:lnTo>
                    <a:pt x="6270" y="10176"/>
                  </a:lnTo>
                  <a:cubicBezTo>
                    <a:pt x="6270" y="9987"/>
                    <a:pt x="6112" y="9830"/>
                    <a:pt x="5923" y="9830"/>
                  </a:cubicBezTo>
                  <a:cubicBezTo>
                    <a:pt x="5703" y="9830"/>
                    <a:pt x="5545" y="9987"/>
                    <a:pt x="5545" y="10176"/>
                  </a:cubicBezTo>
                  <a:lnTo>
                    <a:pt x="5545" y="10491"/>
                  </a:lnTo>
                  <a:cubicBezTo>
                    <a:pt x="3340" y="10334"/>
                    <a:pt x="1575" y="8569"/>
                    <a:pt x="1418" y="6364"/>
                  </a:cubicBezTo>
                  <a:lnTo>
                    <a:pt x="1733" y="6364"/>
                  </a:lnTo>
                  <a:cubicBezTo>
                    <a:pt x="1922" y="6364"/>
                    <a:pt x="2079" y="6207"/>
                    <a:pt x="2079" y="5986"/>
                  </a:cubicBezTo>
                  <a:cubicBezTo>
                    <a:pt x="2142" y="5797"/>
                    <a:pt x="1985" y="5640"/>
                    <a:pt x="1764" y="5640"/>
                  </a:cubicBezTo>
                  <a:lnTo>
                    <a:pt x="1418" y="5640"/>
                  </a:lnTo>
                  <a:cubicBezTo>
                    <a:pt x="1575" y="3434"/>
                    <a:pt x="3340" y="1670"/>
                    <a:pt x="5545" y="1512"/>
                  </a:cubicBezTo>
                  <a:lnTo>
                    <a:pt x="5545" y="1827"/>
                  </a:lnTo>
                  <a:cubicBezTo>
                    <a:pt x="5545" y="2016"/>
                    <a:pt x="5703" y="2174"/>
                    <a:pt x="5923" y="2174"/>
                  </a:cubicBezTo>
                  <a:cubicBezTo>
                    <a:pt x="6112" y="2174"/>
                    <a:pt x="6270" y="2016"/>
                    <a:pt x="6270" y="1827"/>
                  </a:cubicBezTo>
                  <a:lnTo>
                    <a:pt x="6270" y="15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56"/>
                  </a:lnTo>
                  <a:cubicBezTo>
                    <a:pt x="2993" y="914"/>
                    <a:pt x="914" y="2993"/>
                    <a:pt x="756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55"/>
                  </a:cubicBezTo>
                  <a:cubicBezTo>
                    <a:pt x="0" y="6144"/>
                    <a:pt x="158" y="6301"/>
                    <a:pt x="347" y="6301"/>
                  </a:cubicBezTo>
                  <a:lnTo>
                    <a:pt x="756" y="6301"/>
                  </a:lnTo>
                  <a:cubicBezTo>
                    <a:pt x="914" y="8916"/>
                    <a:pt x="2993" y="10995"/>
                    <a:pt x="5608" y="11153"/>
                  </a:cubicBezTo>
                  <a:lnTo>
                    <a:pt x="5608" y="11562"/>
                  </a:lnTo>
                  <a:cubicBezTo>
                    <a:pt x="5608" y="11751"/>
                    <a:pt x="5766" y="11909"/>
                    <a:pt x="5955" y="11909"/>
                  </a:cubicBezTo>
                  <a:cubicBezTo>
                    <a:pt x="6144" y="11909"/>
                    <a:pt x="6301" y="11751"/>
                    <a:pt x="6301" y="11562"/>
                  </a:cubicBezTo>
                  <a:lnTo>
                    <a:pt x="6301" y="11153"/>
                  </a:lnTo>
                  <a:cubicBezTo>
                    <a:pt x="8916" y="10995"/>
                    <a:pt x="10995" y="8916"/>
                    <a:pt x="11153" y="6301"/>
                  </a:cubicBezTo>
                  <a:lnTo>
                    <a:pt x="11531" y="6301"/>
                  </a:lnTo>
                  <a:cubicBezTo>
                    <a:pt x="11751" y="6301"/>
                    <a:pt x="11909" y="6144"/>
                    <a:pt x="11909" y="5955"/>
                  </a:cubicBezTo>
                  <a:cubicBezTo>
                    <a:pt x="11909" y="5766"/>
                    <a:pt x="11751" y="5608"/>
                    <a:pt x="11531" y="5608"/>
                  </a:cubicBezTo>
                  <a:lnTo>
                    <a:pt x="11153" y="5608"/>
                  </a:lnTo>
                  <a:cubicBezTo>
                    <a:pt x="10995" y="2993"/>
                    <a:pt x="8916" y="914"/>
                    <a:pt x="6301" y="756"/>
                  </a:cubicBez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341" name="Google Shape;12341;p21"/>
          <p:cNvGrpSpPr/>
          <p:nvPr/>
        </p:nvGrpSpPr>
        <p:grpSpPr>
          <a:xfrm>
            <a:off x="7653299" y="1758852"/>
            <a:ext cx="205578" cy="204332"/>
            <a:chOff x="5045775" y="1946400"/>
            <a:chExt cx="296950" cy="295150"/>
          </a:xfrm>
        </p:grpSpPr>
        <p:sp>
          <p:nvSpPr>
            <p:cNvPr id="12342" name="Google Shape;12342;p21"/>
            <p:cNvSpPr/>
            <p:nvPr/>
          </p:nvSpPr>
          <p:spPr>
            <a:xfrm>
              <a:off x="5113500" y="1998600"/>
              <a:ext cx="160700" cy="155950"/>
            </a:xfrm>
            <a:custGeom>
              <a:avLst/>
              <a:gdLst/>
              <a:ahLst/>
              <a:cxnLst/>
              <a:rect l="l" t="t" r="r" b="b"/>
              <a:pathLst>
                <a:path w="6428" h="6238" extrusionOk="0">
                  <a:moveTo>
                    <a:pt x="3309" y="2079"/>
                  </a:moveTo>
                  <a:cubicBezTo>
                    <a:pt x="3718" y="2079"/>
                    <a:pt x="4033" y="2394"/>
                    <a:pt x="4033" y="2804"/>
                  </a:cubicBezTo>
                  <a:cubicBezTo>
                    <a:pt x="4033" y="3182"/>
                    <a:pt x="3718" y="3497"/>
                    <a:pt x="3309" y="3497"/>
                  </a:cubicBezTo>
                  <a:cubicBezTo>
                    <a:pt x="2931" y="3497"/>
                    <a:pt x="2616" y="3150"/>
                    <a:pt x="2616" y="2804"/>
                  </a:cubicBezTo>
                  <a:cubicBezTo>
                    <a:pt x="2616" y="2394"/>
                    <a:pt x="2931" y="2079"/>
                    <a:pt x="3309" y="2079"/>
                  </a:cubicBezTo>
                  <a:close/>
                  <a:moveTo>
                    <a:pt x="3403" y="662"/>
                  </a:moveTo>
                  <a:cubicBezTo>
                    <a:pt x="4726" y="662"/>
                    <a:pt x="5798" y="1764"/>
                    <a:pt x="5798" y="3119"/>
                  </a:cubicBezTo>
                  <a:cubicBezTo>
                    <a:pt x="5703" y="3655"/>
                    <a:pt x="5546" y="4222"/>
                    <a:pt x="5199" y="4663"/>
                  </a:cubicBezTo>
                  <a:cubicBezTo>
                    <a:pt x="5010" y="4253"/>
                    <a:pt x="4726" y="3938"/>
                    <a:pt x="4348" y="3686"/>
                  </a:cubicBezTo>
                  <a:cubicBezTo>
                    <a:pt x="4569" y="3466"/>
                    <a:pt x="4726" y="3119"/>
                    <a:pt x="4726" y="2741"/>
                  </a:cubicBezTo>
                  <a:cubicBezTo>
                    <a:pt x="4726" y="2016"/>
                    <a:pt x="4096" y="1386"/>
                    <a:pt x="3340" y="1386"/>
                  </a:cubicBezTo>
                  <a:cubicBezTo>
                    <a:pt x="2616" y="1386"/>
                    <a:pt x="1986" y="2016"/>
                    <a:pt x="1986" y="2741"/>
                  </a:cubicBezTo>
                  <a:cubicBezTo>
                    <a:pt x="1986" y="3119"/>
                    <a:pt x="2143" y="3466"/>
                    <a:pt x="2364" y="3686"/>
                  </a:cubicBezTo>
                  <a:cubicBezTo>
                    <a:pt x="1986" y="3907"/>
                    <a:pt x="1702" y="4253"/>
                    <a:pt x="1513" y="4663"/>
                  </a:cubicBezTo>
                  <a:cubicBezTo>
                    <a:pt x="1072" y="4096"/>
                    <a:pt x="883" y="3434"/>
                    <a:pt x="977" y="2772"/>
                  </a:cubicBezTo>
                  <a:cubicBezTo>
                    <a:pt x="1135" y="1670"/>
                    <a:pt x="2143" y="662"/>
                    <a:pt x="3403" y="662"/>
                  </a:cubicBezTo>
                  <a:close/>
                  <a:moveTo>
                    <a:pt x="3309" y="4190"/>
                  </a:moveTo>
                  <a:cubicBezTo>
                    <a:pt x="3939" y="4190"/>
                    <a:pt x="4443" y="4600"/>
                    <a:pt x="4663" y="5167"/>
                  </a:cubicBezTo>
                  <a:cubicBezTo>
                    <a:pt x="4254" y="5450"/>
                    <a:pt x="3781" y="5545"/>
                    <a:pt x="3309" y="5545"/>
                  </a:cubicBezTo>
                  <a:cubicBezTo>
                    <a:pt x="2836" y="5545"/>
                    <a:pt x="2364" y="5387"/>
                    <a:pt x="1986" y="5167"/>
                  </a:cubicBezTo>
                  <a:cubicBezTo>
                    <a:pt x="2143" y="4568"/>
                    <a:pt x="2679" y="4190"/>
                    <a:pt x="3309" y="4190"/>
                  </a:cubicBezTo>
                  <a:close/>
                  <a:moveTo>
                    <a:pt x="3309" y="0"/>
                  </a:moveTo>
                  <a:cubicBezTo>
                    <a:pt x="1733" y="0"/>
                    <a:pt x="410" y="1229"/>
                    <a:pt x="253" y="2678"/>
                  </a:cubicBezTo>
                  <a:cubicBezTo>
                    <a:pt x="1" y="4600"/>
                    <a:pt x="1450" y="6238"/>
                    <a:pt x="3309" y="6238"/>
                  </a:cubicBezTo>
                  <a:cubicBezTo>
                    <a:pt x="5042" y="6238"/>
                    <a:pt x="6428" y="4820"/>
                    <a:pt x="6428" y="3119"/>
                  </a:cubicBezTo>
                  <a:cubicBezTo>
                    <a:pt x="6428" y="1418"/>
                    <a:pt x="5042" y="0"/>
                    <a:pt x="33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343" name="Google Shape;12343;p21"/>
            <p:cNvSpPr/>
            <p:nvPr/>
          </p:nvSpPr>
          <p:spPr>
            <a:xfrm>
              <a:off x="5045775" y="1946400"/>
              <a:ext cx="296950" cy="295150"/>
            </a:xfrm>
            <a:custGeom>
              <a:avLst/>
              <a:gdLst/>
              <a:ahLst/>
              <a:cxnLst/>
              <a:rect l="l" t="t" r="r" b="b"/>
              <a:pathLst>
                <a:path w="11878" h="11806" extrusionOk="0">
                  <a:moveTo>
                    <a:pt x="6018" y="765"/>
                  </a:moveTo>
                  <a:lnTo>
                    <a:pt x="6868" y="1426"/>
                  </a:lnTo>
                  <a:cubicBezTo>
                    <a:pt x="6963" y="1458"/>
                    <a:pt x="7026" y="1489"/>
                    <a:pt x="7152" y="1489"/>
                  </a:cubicBezTo>
                  <a:lnTo>
                    <a:pt x="8223" y="1332"/>
                  </a:lnTo>
                  <a:lnTo>
                    <a:pt x="8664" y="2372"/>
                  </a:lnTo>
                  <a:cubicBezTo>
                    <a:pt x="8696" y="2435"/>
                    <a:pt x="8790" y="2529"/>
                    <a:pt x="8853" y="2561"/>
                  </a:cubicBezTo>
                  <a:lnTo>
                    <a:pt x="9893" y="2970"/>
                  </a:lnTo>
                  <a:lnTo>
                    <a:pt x="9735" y="4073"/>
                  </a:lnTo>
                  <a:cubicBezTo>
                    <a:pt x="9735" y="4136"/>
                    <a:pt x="9735" y="4262"/>
                    <a:pt x="9798" y="4325"/>
                  </a:cubicBezTo>
                  <a:lnTo>
                    <a:pt x="10460" y="5207"/>
                  </a:lnTo>
                  <a:lnTo>
                    <a:pt x="9798" y="6058"/>
                  </a:lnTo>
                  <a:cubicBezTo>
                    <a:pt x="9767" y="6152"/>
                    <a:pt x="9735" y="6215"/>
                    <a:pt x="9735" y="6341"/>
                  </a:cubicBezTo>
                  <a:lnTo>
                    <a:pt x="9893" y="7444"/>
                  </a:lnTo>
                  <a:lnTo>
                    <a:pt x="8853" y="7853"/>
                  </a:lnTo>
                  <a:cubicBezTo>
                    <a:pt x="8790" y="7885"/>
                    <a:pt x="8696" y="7948"/>
                    <a:pt x="8664" y="8042"/>
                  </a:cubicBezTo>
                  <a:lnTo>
                    <a:pt x="8255" y="9051"/>
                  </a:lnTo>
                  <a:lnTo>
                    <a:pt x="7120" y="8893"/>
                  </a:lnTo>
                  <a:cubicBezTo>
                    <a:pt x="7057" y="8893"/>
                    <a:pt x="6931" y="8893"/>
                    <a:pt x="6837" y="8988"/>
                  </a:cubicBezTo>
                  <a:lnTo>
                    <a:pt x="5986" y="9649"/>
                  </a:lnTo>
                  <a:lnTo>
                    <a:pt x="5104" y="8988"/>
                  </a:lnTo>
                  <a:cubicBezTo>
                    <a:pt x="5041" y="8925"/>
                    <a:pt x="5010" y="8893"/>
                    <a:pt x="4915" y="8893"/>
                  </a:cubicBezTo>
                  <a:lnTo>
                    <a:pt x="4884" y="8893"/>
                  </a:lnTo>
                  <a:lnTo>
                    <a:pt x="3781" y="9051"/>
                  </a:lnTo>
                  <a:lnTo>
                    <a:pt x="3371" y="8042"/>
                  </a:lnTo>
                  <a:cubicBezTo>
                    <a:pt x="3340" y="7948"/>
                    <a:pt x="3277" y="7885"/>
                    <a:pt x="3182" y="7853"/>
                  </a:cubicBezTo>
                  <a:lnTo>
                    <a:pt x="2143" y="7444"/>
                  </a:lnTo>
                  <a:lnTo>
                    <a:pt x="2300" y="6341"/>
                  </a:lnTo>
                  <a:cubicBezTo>
                    <a:pt x="2300" y="6278"/>
                    <a:pt x="2300" y="6152"/>
                    <a:pt x="2237" y="6058"/>
                  </a:cubicBezTo>
                  <a:lnTo>
                    <a:pt x="1576" y="5207"/>
                  </a:lnTo>
                  <a:lnTo>
                    <a:pt x="2237" y="4325"/>
                  </a:lnTo>
                  <a:cubicBezTo>
                    <a:pt x="2269" y="4262"/>
                    <a:pt x="2300" y="4167"/>
                    <a:pt x="2300" y="4073"/>
                  </a:cubicBezTo>
                  <a:lnTo>
                    <a:pt x="2143" y="2970"/>
                  </a:lnTo>
                  <a:lnTo>
                    <a:pt x="3182" y="2561"/>
                  </a:lnTo>
                  <a:cubicBezTo>
                    <a:pt x="3277" y="2529"/>
                    <a:pt x="3340" y="2435"/>
                    <a:pt x="3371" y="2372"/>
                  </a:cubicBezTo>
                  <a:lnTo>
                    <a:pt x="3812" y="1332"/>
                  </a:lnTo>
                  <a:lnTo>
                    <a:pt x="4884" y="1489"/>
                  </a:lnTo>
                  <a:cubicBezTo>
                    <a:pt x="4947" y="1489"/>
                    <a:pt x="5073" y="1489"/>
                    <a:pt x="5167" y="1426"/>
                  </a:cubicBezTo>
                  <a:lnTo>
                    <a:pt x="6018" y="765"/>
                  </a:lnTo>
                  <a:close/>
                  <a:moveTo>
                    <a:pt x="2174" y="8168"/>
                  </a:moveTo>
                  <a:lnTo>
                    <a:pt x="2804" y="8420"/>
                  </a:lnTo>
                  <a:lnTo>
                    <a:pt x="3277" y="9586"/>
                  </a:lnTo>
                  <a:cubicBezTo>
                    <a:pt x="3308" y="9681"/>
                    <a:pt x="3434" y="9775"/>
                    <a:pt x="3529" y="9775"/>
                  </a:cubicBezTo>
                  <a:lnTo>
                    <a:pt x="2647" y="10720"/>
                  </a:lnTo>
                  <a:lnTo>
                    <a:pt x="2426" y="9649"/>
                  </a:lnTo>
                  <a:cubicBezTo>
                    <a:pt x="2395" y="9523"/>
                    <a:pt x="2332" y="9429"/>
                    <a:pt x="2174" y="9366"/>
                  </a:cubicBezTo>
                  <a:lnTo>
                    <a:pt x="1134" y="9177"/>
                  </a:lnTo>
                  <a:lnTo>
                    <a:pt x="2174" y="8168"/>
                  </a:lnTo>
                  <a:close/>
                  <a:moveTo>
                    <a:pt x="9861" y="8105"/>
                  </a:moveTo>
                  <a:lnTo>
                    <a:pt x="10901" y="9145"/>
                  </a:lnTo>
                  <a:lnTo>
                    <a:pt x="9893" y="9366"/>
                  </a:lnTo>
                  <a:cubicBezTo>
                    <a:pt x="9767" y="9429"/>
                    <a:pt x="9641" y="9492"/>
                    <a:pt x="9609" y="9649"/>
                  </a:cubicBezTo>
                  <a:lnTo>
                    <a:pt x="9389" y="10720"/>
                  </a:lnTo>
                  <a:lnTo>
                    <a:pt x="8507" y="9712"/>
                  </a:lnTo>
                  <a:cubicBezTo>
                    <a:pt x="8601" y="9712"/>
                    <a:pt x="8727" y="9649"/>
                    <a:pt x="8759" y="9523"/>
                  </a:cubicBezTo>
                  <a:lnTo>
                    <a:pt x="9231" y="8389"/>
                  </a:lnTo>
                  <a:lnTo>
                    <a:pt x="9861" y="8105"/>
                  </a:lnTo>
                  <a:close/>
                  <a:moveTo>
                    <a:pt x="6002" y="1"/>
                  </a:moveTo>
                  <a:cubicBezTo>
                    <a:pt x="5923" y="1"/>
                    <a:pt x="5844" y="24"/>
                    <a:pt x="5797" y="72"/>
                  </a:cubicBezTo>
                  <a:lnTo>
                    <a:pt x="4852" y="828"/>
                  </a:lnTo>
                  <a:lnTo>
                    <a:pt x="3623" y="670"/>
                  </a:lnTo>
                  <a:cubicBezTo>
                    <a:pt x="3607" y="667"/>
                    <a:pt x="3590" y="665"/>
                    <a:pt x="3573" y="665"/>
                  </a:cubicBezTo>
                  <a:cubicBezTo>
                    <a:pt x="3434" y="665"/>
                    <a:pt x="3305" y="775"/>
                    <a:pt x="3277" y="859"/>
                  </a:cubicBezTo>
                  <a:lnTo>
                    <a:pt x="2804" y="2025"/>
                  </a:lnTo>
                  <a:lnTo>
                    <a:pt x="1639" y="2498"/>
                  </a:lnTo>
                  <a:cubicBezTo>
                    <a:pt x="1481" y="2561"/>
                    <a:pt x="1418" y="2687"/>
                    <a:pt x="1450" y="2844"/>
                  </a:cubicBezTo>
                  <a:lnTo>
                    <a:pt x="1607" y="4073"/>
                  </a:lnTo>
                  <a:lnTo>
                    <a:pt x="851" y="5018"/>
                  </a:lnTo>
                  <a:cubicBezTo>
                    <a:pt x="788" y="5112"/>
                    <a:pt x="788" y="5333"/>
                    <a:pt x="851" y="5428"/>
                  </a:cubicBezTo>
                  <a:lnTo>
                    <a:pt x="1607" y="6373"/>
                  </a:lnTo>
                  <a:lnTo>
                    <a:pt x="1450" y="7601"/>
                  </a:lnTo>
                  <a:cubicBezTo>
                    <a:pt x="1450" y="7696"/>
                    <a:pt x="1450" y="7759"/>
                    <a:pt x="1481" y="7853"/>
                  </a:cubicBezTo>
                  <a:lnTo>
                    <a:pt x="189" y="9145"/>
                  </a:lnTo>
                  <a:cubicBezTo>
                    <a:pt x="0" y="9334"/>
                    <a:pt x="126" y="9649"/>
                    <a:pt x="347" y="9744"/>
                  </a:cubicBezTo>
                  <a:lnTo>
                    <a:pt x="1765" y="10059"/>
                  </a:lnTo>
                  <a:lnTo>
                    <a:pt x="2080" y="11539"/>
                  </a:lnTo>
                  <a:cubicBezTo>
                    <a:pt x="2099" y="11714"/>
                    <a:pt x="2250" y="11805"/>
                    <a:pt x="2407" y="11805"/>
                  </a:cubicBezTo>
                  <a:cubicBezTo>
                    <a:pt x="2505" y="11805"/>
                    <a:pt x="2606" y="11770"/>
                    <a:pt x="2678" y="11697"/>
                  </a:cubicBezTo>
                  <a:cubicBezTo>
                    <a:pt x="4410" y="9858"/>
                    <a:pt x="4587" y="9665"/>
                    <a:pt x="4601" y="9649"/>
                  </a:cubicBezTo>
                  <a:lnTo>
                    <a:pt x="4601" y="9649"/>
                  </a:lnTo>
                  <a:lnTo>
                    <a:pt x="4789" y="9618"/>
                  </a:lnTo>
                  <a:lnTo>
                    <a:pt x="5734" y="10374"/>
                  </a:lnTo>
                  <a:cubicBezTo>
                    <a:pt x="5829" y="10405"/>
                    <a:pt x="5860" y="10437"/>
                    <a:pt x="5955" y="10437"/>
                  </a:cubicBezTo>
                  <a:cubicBezTo>
                    <a:pt x="6018" y="10437"/>
                    <a:pt x="6112" y="10405"/>
                    <a:pt x="6144" y="10374"/>
                  </a:cubicBezTo>
                  <a:lnTo>
                    <a:pt x="7089" y="9618"/>
                  </a:lnTo>
                  <a:lnTo>
                    <a:pt x="7278" y="9649"/>
                  </a:lnTo>
                  <a:lnTo>
                    <a:pt x="9200" y="11697"/>
                  </a:lnTo>
                  <a:cubicBezTo>
                    <a:pt x="9284" y="11770"/>
                    <a:pt x="9388" y="11805"/>
                    <a:pt x="9485" y="11805"/>
                  </a:cubicBezTo>
                  <a:cubicBezTo>
                    <a:pt x="9640" y="11805"/>
                    <a:pt x="9779" y="11714"/>
                    <a:pt x="9798" y="11539"/>
                  </a:cubicBezTo>
                  <a:lnTo>
                    <a:pt x="10113" y="10059"/>
                  </a:lnTo>
                  <a:lnTo>
                    <a:pt x="11531" y="9744"/>
                  </a:lnTo>
                  <a:cubicBezTo>
                    <a:pt x="11815" y="9681"/>
                    <a:pt x="11878" y="9334"/>
                    <a:pt x="11689" y="9145"/>
                  </a:cubicBezTo>
                  <a:lnTo>
                    <a:pt x="10523" y="7853"/>
                  </a:lnTo>
                  <a:cubicBezTo>
                    <a:pt x="10554" y="7759"/>
                    <a:pt x="10586" y="7696"/>
                    <a:pt x="10554" y="7601"/>
                  </a:cubicBezTo>
                  <a:lnTo>
                    <a:pt x="10397" y="6373"/>
                  </a:lnTo>
                  <a:lnTo>
                    <a:pt x="11153" y="5428"/>
                  </a:lnTo>
                  <a:cubicBezTo>
                    <a:pt x="11216" y="5333"/>
                    <a:pt x="11216" y="5112"/>
                    <a:pt x="11153" y="5018"/>
                  </a:cubicBezTo>
                  <a:lnTo>
                    <a:pt x="10397" y="4073"/>
                  </a:lnTo>
                  <a:lnTo>
                    <a:pt x="10554" y="2844"/>
                  </a:lnTo>
                  <a:cubicBezTo>
                    <a:pt x="10586" y="2687"/>
                    <a:pt x="10460" y="2529"/>
                    <a:pt x="10365" y="2498"/>
                  </a:cubicBezTo>
                  <a:lnTo>
                    <a:pt x="9200" y="2025"/>
                  </a:lnTo>
                  <a:lnTo>
                    <a:pt x="8727" y="859"/>
                  </a:lnTo>
                  <a:cubicBezTo>
                    <a:pt x="8675" y="728"/>
                    <a:pt x="8578" y="662"/>
                    <a:pt x="8457" y="662"/>
                  </a:cubicBezTo>
                  <a:cubicBezTo>
                    <a:pt x="8432" y="662"/>
                    <a:pt x="8407" y="665"/>
                    <a:pt x="8381" y="670"/>
                  </a:cubicBezTo>
                  <a:lnTo>
                    <a:pt x="7152" y="828"/>
                  </a:lnTo>
                  <a:lnTo>
                    <a:pt x="6207" y="72"/>
                  </a:lnTo>
                  <a:cubicBezTo>
                    <a:pt x="6160" y="24"/>
                    <a:pt x="6081" y="1"/>
                    <a:pt x="60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344" name="Google Shape;12344;p21"/>
          <p:cNvGrpSpPr/>
          <p:nvPr/>
        </p:nvGrpSpPr>
        <p:grpSpPr>
          <a:xfrm>
            <a:off x="6076163" y="1764541"/>
            <a:ext cx="205042" cy="204505"/>
            <a:chOff x="3599700" y="1954475"/>
            <a:chExt cx="296175" cy="295400"/>
          </a:xfrm>
        </p:grpSpPr>
        <p:sp>
          <p:nvSpPr>
            <p:cNvPr id="12345" name="Google Shape;12345;p21"/>
            <p:cNvSpPr/>
            <p:nvPr/>
          </p:nvSpPr>
          <p:spPr>
            <a:xfrm>
              <a:off x="3599700" y="195447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346" name="Google Shape;12346;p21"/>
            <p:cNvSpPr/>
            <p:nvPr/>
          </p:nvSpPr>
          <p:spPr>
            <a:xfrm>
              <a:off x="3825750" y="20757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347" name="Google Shape;12347;p21"/>
            <p:cNvSpPr/>
            <p:nvPr/>
          </p:nvSpPr>
          <p:spPr>
            <a:xfrm>
              <a:off x="3633550" y="20757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grpSp>
        <p:nvGrpSpPr>
          <p:cNvPr id="12348" name="Google Shape;12348;p21"/>
          <p:cNvGrpSpPr/>
          <p:nvPr/>
        </p:nvGrpSpPr>
        <p:grpSpPr>
          <a:xfrm>
            <a:off x="4485399" y="1783308"/>
            <a:ext cx="205596" cy="155421"/>
            <a:chOff x="3962775" y="1990700"/>
            <a:chExt cx="296975" cy="224500"/>
          </a:xfrm>
        </p:grpSpPr>
        <p:sp>
          <p:nvSpPr>
            <p:cNvPr id="12349" name="Google Shape;12349;p21"/>
            <p:cNvSpPr/>
            <p:nvPr/>
          </p:nvSpPr>
          <p:spPr>
            <a:xfrm>
              <a:off x="4216400" y="2093100"/>
              <a:ext cx="43350" cy="18150"/>
            </a:xfrm>
            <a:custGeom>
              <a:avLst/>
              <a:gdLst/>
              <a:ahLst/>
              <a:cxnLst/>
              <a:rect l="l" t="t" r="r" b="b"/>
              <a:pathLst>
                <a:path w="1734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387" y="725"/>
                  </a:lnTo>
                  <a:cubicBezTo>
                    <a:pt x="1576" y="725"/>
                    <a:pt x="1733" y="568"/>
                    <a:pt x="1733" y="347"/>
                  </a:cubicBezTo>
                  <a:cubicBezTo>
                    <a:pt x="1702" y="158"/>
                    <a:pt x="1544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350" name="Google Shape;12350;p21"/>
            <p:cNvSpPr/>
            <p:nvPr/>
          </p:nvSpPr>
          <p:spPr>
            <a:xfrm>
              <a:off x="4206950" y="2129325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51" y="1"/>
                  </a:moveTo>
                  <a:cubicBezTo>
                    <a:pt x="260" y="1"/>
                    <a:pt x="174" y="32"/>
                    <a:pt x="127" y="95"/>
                  </a:cubicBezTo>
                  <a:cubicBezTo>
                    <a:pt x="1" y="221"/>
                    <a:pt x="1" y="410"/>
                    <a:pt x="127" y="568"/>
                  </a:cubicBezTo>
                  <a:lnTo>
                    <a:pt x="820" y="1261"/>
                  </a:lnTo>
                  <a:cubicBezTo>
                    <a:pt x="883" y="1324"/>
                    <a:pt x="969" y="1356"/>
                    <a:pt x="1056" y="1356"/>
                  </a:cubicBezTo>
                  <a:cubicBezTo>
                    <a:pt x="1143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99" y="95"/>
                  </a:lnTo>
                  <a:cubicBezTo>
                    <a:pt x="536" y="32"/>
                    <a:pt x="442" y="1"/>
                    <a:pt x="3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351" name="Google Shape;12351;p21"/>
            <p:cNvSpPr/>
            <p:nvPr/>
          </p:nvSpPr>
          <p:spPr>
            <a:xfrm>
              <a:off x="4207750" y="2041900"/>
              <a:ext cx="35450" cy="34500"/>
            </a:xfrm>
            <a:custGeom>
              <a:avLst/>
              <a:gdLst/>
              <a:ahLst/>
              <a:cxnLst/>
              <a:rect l="l" t="t" r="r" b="b"/>
              <a:pathLst>
                <a:path w="1418" h="1380" extrusionOk="0">
                  <a:moveTo>
                    <a:pt x="1067" y="1"/>
                  </a:moveTo>
                  <a:cubicBezTo>
                    <a:pt x="977" y="1"/>
                    <a:pt x="882" y="32"/>
                    <a:pt x="819" y="95"/>
                  </a:cubicBezTo>
                  <a:lnTo>
                    <a:pt x="126" y="788"/>
                  </a:lnTo>
                  <a:cubicBezTo>
                    <a:pt x="0" y="914"/>
                    <a:pt x="0" y="1135"/>
                    <a:pt x="126" y="1261"/>
                  </a:cubicBezTo>
                  <a:cubicBezTo>
                    <a:pt x="189" y="1340"/>
                    <a:pt x="268" y="1379"/>
                    <a:pt x="351" y="1379"/>
                  </a:cubicBezTo>
                  <a:cubicBezTo>
                    <a:pt x="433" y="1379"/>
                    <a:pt x="520" y="1340"/>
                    <a:pt x="599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5"/>
                  </a:cubicBezTo>
                  <a:cubicBezTo>
                    <a:pt x="1244" y="32"/>
                    <a:pt x="1158" y="1"/>
                    <a:pt x="10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  <p:sp>
          <p:nvSpPr>
            <p:cNvPr id="12352" name="Google Shape;12352;p21"/>
            <p:cNvSpPr/>
            <p:nvPr/>
          </p:nvSpPr>
          <p:spPr>
            <a:xfrm>
              <a:off x="3962775" y="1990700"/>
              <a:ext cx="226075" cy="224500"/>
            </a:xfrm>
            <a:custGeom>
              <a:avLst/>
              <a:gdLst/>
              <a:ahLst/>
              <a:cxnLst/>
              <a:rect l="l" t="t" r="r" b="b"/>
              <a:pathLst>
                <a:path w="9043" h="8980" extrusionOk="0">
                  <a:moveTo>
                    <a:pt x="1419" y="3403"/>
                  </a:moveTo>
                  <a:lnTo>
                    <a:pt x="1419" y="4790"/>
                  </a:lnTo>
                  <a:cubicBezTo>
                    <a:pt x="1009" y="4790"/>
                    <a:pt x="694" y="4506"/>
                    <a:pt x="694" y="4097"/>
                  </a:cubicBezTo>
                  <a:cubicBezTo>
                    <a:pt x="694" y="3719"/>
                    <a:pt x="1009" y="3403"/>
                    <a:pt x="1419" y="3403"/>
                  </a:cubicBezTo>
                  <a:close/>
                  <a:moveTo>
                    <a:pt x="4191" y="2710"/>
                  </a:moveTo>
                  <a:lnTo>
                    <a:pt x="4191" y="5483"/>
                  </a:lnTo>
                  <a:lnTo>
                    <a:pt x="2490" y="5483"/>
                  </a:lnTo>
                  <a:cubicBezTo>
                    <a:pt x="2269" y="5483"/>
                    <a:pt x="2112" y="5325"/>
                    <a:pt x="2112" y="5105"/>
                  </a:cubicBezTo>
                  <a:lnTo>
                    <a:pt x="2112" y="3088"/>
                  </a:lnTo>
                  <a:cubicBezTo>
                    <a:pt x="2112" y="2868"/>
                    <a:pt x="2269" y="2710"/>
                    <a:pt x="2490" y="2710"/>
                  </a:cubicBezTo>
                  <a:close/>
                  <a:moveTo>
                    <a:pt x="6995" y="1828"/>
                  </a:moveTo>
                  <a:lnTo>
                    <a:pt x="6995" y="6428"/>
                  </a:lnTo>
                  <a:cubicBezTo>
                    <a:pt x="6428" y="5924"/>
                    <a:pt x="5672" y="5609"/>
                    <a:pt x="4884" y="5514"/>
                  </a:cubicBezTo>
                  <a:lnTo>
                    <a:pt x="4884" y="2710"/>
                  </a:lnTo>
                  <a:cubicBezTo>
                    <a:pt x="5672" y="2647"/>
                    <a:pt x="6428" y="2332"/>
                    <a:pt x="6995" y="1828"/>
                  </a:cubicBezTo>
                  <a:close/>
                  <a:moveTo>
                    <a:pt x="8066" y="631"/>
                  </a:moveTo>
                  <a:cubicBezTo>
                    <a:pt x="8255" y="631"/>
                    <a:pt x="8413" y="789"/>
                    <a:pt x="8413" y="978"/>
                  </a:cubicBezTo>
                  <a:lnTo>
                    <a:pt x="8413" y="7216"/>
                  </a:lnTo>
                  <a:cubicBezTo>
                    <a:pt x="8413" y="7405"/>
                    <a:pt x="8255" y="7562"/>
                    <a:pt x="8066" y="7562"/>
                  </a:cubicBezTo>
                  <a:cubicBezTo>
                    <a:pt x="7877" y="7562"/>
                    <a:pt x="7720" y="7405"/>
                    <a:pt x="7720" y="7216"/>
                  </a:cubicBezTo>
                  <a:lnTo>
                    <a:pt x="7720" y="978"/>
                  </a:lnTo>
                  <a:cubicBezTo>
                    <a:pt x="7720" y="789"/>
                    <a:pt x="7877" y="631"/>
                    <a:pt x="8066" y="631"/>
                  </a:cubicBezTo>
                  <a:close/>
                  <a:moveTo>
                    <a:pt x="3498" y="6176"/>
                  </a:moveTo>
                  <a:lnTo>
                    <a:pt x="3498" y="7909"/>
                  </a:lnTo>
                  <a:cubicBezTo>
                    <a:pt x="3498" y="8129"/>
                    <a:pt x="3340" y="8287"/>
                    <a:pt x="3151" y="8287"/>
                  </a:cubicBezTo>
                  <a:cubicBezTo>
                    <a:pt x="2962" y="8287"/>
                    <a:pt x="2805" y="8129"/>
                    <a:pt x="2805" y="7909"/>
                  </a:cubicBezTo>
                  <a:lnTo>
                    <a:pt x="2805" y="6176"/>
                  </a:lnTo>
                  <a:close/>
                  <a:moveTo>
                    <a:pt x="8035" y="1"/>
                  </a:moveTo>
                  <a:cubicBezTo>
                    <a:pt x="7531" y="1"/>
                    <a:pt x="7090" y="411"/>
                    <a:pt x="6995" y="883"/>
                  </a:cubicBezTo>
                  <a:lnTo>
                    <a:pt x="6680" y="1198"/>
                  </a:lnTo>
                  <a:cubicBezTo>
                    <a:pt x="6144" y="1734"/>
                    <a:pt x="5325" y="2049"/>
                    <a:pt x="4538" y="2049"/>
                  </a:cubicBezTo>
                  <a:lnTo>
                    <a:pt x="2427" y="2049"/>
                  </a:lnTo>
                  <a:cubicBezTo>
                    <a:pt x="2017" y="2049"/>
                    <a:pt x="1608" y="2332"/>
                    <a:pt x="1450" y="2773"/>
                  </a:cubicBezTo>
                  <a:lnTo>
                    <a:pt x="1387" y="2773"/>
                  </a:lnTo>
                  <a:cubicBezTo>
                    <a:pt x="631" y="2773"/>
                    <a:pt x="1" y="3403"/>
                    <a:pt x="1" y="4128"/>
                  </a:cubicBezTo>
                  <a:cubicBezTo>
                    <a:pt x="1" y="4884"/>
                    <a:pt x="631" y="5514"/>
                    <a:pt x="1387" y="5514"/>
                  </a:cubicBezTo>
                  <a:lnTo>
                    <a:pt x="1450" y="5514"/>
                  </a:lnTo>
                  <a:cubicBezTo>
                    <a:pt x="1576" y="5798"/>
                    <a:pt x="1797" y="6018"/>
                    <a:pt x="2080" y="6144"/>
                  </a:cubicBezTo>
                  <a:lnTo>
                    <a:pt x="2080" y="7940"/>
                  </a:lnTo>
                  <a:cubicBezTo>
                    <a:pt x="2112" y="8507"/>
                    <a:pt x="2584" y="8980"/>
                    <a:pt x="3151" y="8980"/>
                  </a:cubicBezTo>
                  <a:cubicBezTo>
                    <a:pt x="3750" y="8980"/>
                    <a:pt x="4160" y="8507"/>
                    <a:pt x="4160" y="7972"/>
                  </a:cubicBezTo>
                  <a:lnTo>
                    <a:pt x="4160" y="6239"/>
                  </a:lnTo>
                  <a:lnTo>
                    <a:pt x="4538" y="6239"/>
                  </a:lnTo>
                  <a:cubicBezTo>
                    <a:pt x="5325" y="6239"/>
                    <a:pt x="6144" y="6554"/>
                    <a:pt x="6680" y="7090"/>
                  </a:cubicBezTo>
                  <a:lnTo>
                    <a:pt x="6995" y="7405"/>
                  </a:lnTo>
                  <a:cubicBezTo>
                    <a:pt x="7090" y="7909"/>
                    <a:pt x="7531" y="8287"/>
                    <a:pt x="8035" y="8287"/>
                  </a:cubicBezTo>
                  <a:cubicBezTo>
                    <a:pt x="8633" y="8287"/>
                    <a:pt x="9043" y="7814"/>
                    <a:pt x="9043" y="7247"/>
                  </a:cubicBezTo>
                  <a:lnTo>
                    <a:pt x="9043" y="1041"/>
                  </a:lnTo>
                  <a:cubicBezTo>
                    <a:pt x="9043" y="442"/>
                    <a:pt x="8570" y="1"/>
                    <a:pt x="80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endParaRPr>
            </a:p>
          </p:txBody>
        </p:sp>
      </p:grpSp>
      <p:sp>
        <p:nvSpPr>
          <p:cNvPr id="12353" name="Google Shape;12353;p21"/>
          <p:cNvSpPr txBox="1"/>
          <p:nvPr/>
        </p:nvSpPr>
        <p:spPr>
          <a:xfrm>
            <a:off x="6405263" y="2090309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12354" name="Google Shape;12354;p21"/>
          <p:cNvSpPr txBox="1"/>
          <p:nvPr/>
        </p:nvSpPr>
        <p:spPr>
          <a:xfrm>
            <a:off x="4827411" y="2090309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12355" name="Google Shape;12355;p21"/>
          <p:cNvSpPr txBox="1"/>
          <p:nvPr/>
        </p:nvSpPr>
        <p:spPr>
          <a:xfrm>
            <a:off x="5626377" y="3149746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12356" name="Google Shape;12356;p21"/>
          <p:cNvSpPr txBox="1"/>
          <p:nvPr/>
        </p:nvSpPr>
        <p:spPr>
          <a:xfrm>
            <a:off x="7178777" y="3136671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12357" name="Google Shape;12357;p21"/>
          <p:cNvSpPr txBox="1"/>
          <p:nvPr/>
        </p:nvSpPr>
        <p:spPr>
          <a:xfrm>
            <a:off x="4037377" y="3136671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700000000000000" pitchFamily="2" charset="-78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12358" name="Google Shape;12358;p21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tx1"/>
                </a:solidFill>
                <a:cs typeface="B Nazanin" panose="00000700000000000000" pitchFamily="2" charset="-78"/>
              </a:rPr>
              <a:t>اینفوگرافیک ممتاز</a:t>
            </a:r>
            <a:endParaRPr dirty="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3" name="Google Shape;12363;p22"/>
          <p:cNvSpPr/>
          <p:nvPr/>
        </p:nvSpPr>
        <p:spPr>
          <a:xfrm>
            <a:off x="1048350" y="4002146"/>
            <a:ext cx="1655700" cy="73800"/>
          </a:xfrm>
          <a:prstGeom prst="rect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400000000000000" pitchFamily="2" charset="-78"/>
              <a:sym typeface="Arial"/>
            </a:endParaRPr>
          </a:p>
        </p:txBody>
      </p:sp>
      <p:grpSp>
        <p:nvGrpSpPr>
          <p:cNvPr id="12364" name="Google Shape;12364;p22"/>
          <p:cNvGrpSpPr/>
          <p:nvPr/>
        </p:nvGrpSpPr>
        <p:grpSpPr>
          <a:xfrm>
            <a:off x="1494592" y="1585529"/>
            <a:ext cx="763219" cy="763219"/>
            <a:chOff x="4049800" y="640400"/>
            <a:chExt cx="858900" cy="858900"/>
          </a:xfrm>
        </p:grpSpPr>
        <p:sp>
          <p:nvSpPr>
            <p:cNvPr id="12365" name="Google Shape;12365;p22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1951"/>
              </a:avLst>
            </a:prstGeom>
            <a:noFill/>
            <a:ln w="19050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400000000000000" pitchFamily="2" charset="-78"/>
                <a:sym typeface="Arial"/>
              </a:endParaRPr>
            </a:p>
          </p:txBody>
        </p:sp>
        <p:sp>
          <p:nvSpPr>
            <p:cNvPr id="12366" name="Google Shape;12366;p22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1926007"/>
                <a:gd name="adj3" fmla="val 12032"/>
              </a:avLst>
            </a:prstGeom>
            <a:solidFill>
              <a:srgbClr val="A5B7C6"/>
            </a:solidFill>
            <a:ln w="19050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400000000000000" pitchFamily="2" charset="-78"/>
                <a:sym typeface="Arial"/>
              </a:endParaRPr>
            </a:p>
          </p:txBody>
        </p:sp>
      </p:grpSp>
      <p:sp>
        <p:nvSpPr>
          <p:cNvPr id="12367" name="Google Shape;12367;p22"/>
          <p:cNvSpPr/>
          <p:nvPr/>
        </p:nvSpPr>
        <p:spPr>
          <a:xfrm>
            <a:off x="1210102" y="2569615"/>
            <a:ext cx="1332000" cy="1131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68" name="Google Shape;12368;p22"/>
          <p:cNvSpPr/>
          <p:nvPr/>
        </p:nvSpPr>
        <p:spPr>
          <a:xfrm>
            <a:off x="1759085" y="3921942"/>
            <a:ext cx="234300" cy="234300"/>
          </a:xfrm>
          <a:prstGeom prst="ellipse">
            <a:avLst/>
          </a:prstGeom>
          <a:solidFill>
            <a:srgbClr val="0E2A47"/>
          </a:solidFill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400000000000000" pitchFamily="2" charset="-78"/>
              <a:sym typeface="Arial"/>
            </a:endParaRPr>
          </a:p>
        </p:txBody>
      </p:sp>
      <p:cxnSp>
        <p:nvCxnSpPr>
          <p:cNvPr id="12369" name="Google Shape;12369;p22"/>
          <p:cNvCxnSpPr>
            <a:stCxn id="12365" idx="4"/>
            <a:endCxn id="12367" idx="0"/>
          </p:cNvCxnSpPr>
          <p:nvPr/>
        </p:nvCxnSpPr>
        <p:spPr>
          <a:xfrm>
            <a:off x="1876201" y="2348748"/>
            <a:ext cx="0" cy="220800"/>
          </a:xfrm>
          <a:prstGeom prst="straightConnector1">
            <a:avLst/>
          </a:prstGeom>
          <a:noFill/>
          <a:ln w="9525" cap="flat" cmpd="sng">
            <a:solidFill>
              <a:srgbClr val="D7DF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70" name="Google Shape;12370;p22"/>
          <p:cNvCxnSpPr/>
          <p:nvPr/>
        </p:nvCxnSpPr>
        <p:spPr>
          <a:xfrm>
            <a:off x="1876179" y="3701065"/>
            <a:ext cx="0" cy="220800"/>
          </a:xfrm>
          <a:prstGeom prst="straightConnector1">
            <a:avLst/>
          </a:prstGeom>
          <a:noFill/>
          <a:ln w="9525" cap="flat" cmpd="sng">
            <a:solidFill>
              <a:srgbClr val="D7DF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71" name="Google Shape;12371;p22"/>
          <p:cNvSpPr txBox="1"/>
          <p:nvPr/>
        </p:nvSpPr>
        <p:spPr>
          <a:xfrm>
            <a:off x="1297398" y="3117684"/>
            <a:ext cx="11577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400000000000000" pitchFamily="2" charset="-78"/>
                <a:sym typeface="Arial"/>
              </a:rPr>
              <a:t>قالب پاورپوینت قابل ویرایش می باشد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400000000000000" pitchFamily="2" charset="-78"/>
              <a:sym typeface="Arial"/>
            </a:endParaRPr>
          </a:p>
        </p:txBody>
      </p:sp>
      <p:cxnSp>
        <p:nvCxnSpPr>
          <p:cNvPr id="12372" name="Google Shape;12372;p22"/>
          <p:cNvCxnSpPr/>
          <p:nvPr/>
        </p:nvCxnSpPr>
        <p:spPr>
          <a:xfrm>
            <a:off x="1621737" y="2986921"/>
            <a:ext cx="508800" cy="0"/>
          </a:xfrm>
          <a:prstGeom prst="straightConnector1">
            <a:avLst/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73" name="Google Shape;12373;p22"/>
          <p:cNvSpPr txBox="1"/>
          <p:nvPr/>
        </p:nvSpPr>
        <p:spPr>
          <a:xfrm>
            <a:off x="1454136" y="2733216"/>
            <a:ext cx="844200" cy="2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400000000000000" pitchFamily="2" charset="-78"/>
                <a:sym typeface="Arial"/>
              </a:rPr>
              <a:t>عنوان</a:t>
            </a:r>
            <a:r>
              <a:rPr kumimoji="0" lang="es" sz="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400000000000000" pitchFamily="2" charset="-78"/>
                <a:sym typeface="Arial"/>
              </a:rPr>
              <a:t> 1</a:t>
            </a:r>
            <a:endParaRPr kumimoji="0" sz="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74" name="Google Shape;12374;p22"/>
          <p:cNvSpPr txBox="1"/>
          <p:nvPr/>
        </p:nvSpPr>
        <p:spPr>
          <a:xfrm>
            <a:off x="1585964" y="1784457"/>
            <a:ext cx="5805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13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400000000000000" pitchFamily="2" charset="-78"/>
                <a:sym typeface="Arial"/>
              </a:rPr>
              <a:t>75%</a:t>
            </a:r>
            <a:endParaRPr kumimoji="0" sz="13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75" name="Google Shape;12375;p22"/>
          <p:cNvSpPr/>
          <p:nvPr/>
        </p:nvSpPr>
        <p:spPr>
          <a:xfrm>
            <a:off x="3439355" y="1995150"/>
            <a:ext cx="1788300" cy="1788300"/>
          </a:xfrm>
          <a:prstGeom prst="arc">
            <a:avLst>
              <a:gd name="adj1" fmla="val 16200000"/>
              <a:gd name="adj2" fmla="val 5298411"/>
            </a:avLst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76" name="Google Shape;12376;p22"/>
          <p:cNvSpPr/>
          <p:nvPr/>
        </p:nvSpPr>
        <p:spPr>
          <a:xfrm>
            <a:off x="6549404" y="1746200"/>
            <a:ext cx="1542300" cy="702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BAB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400000000000000" pitchFamily="2" charset="-78"/>
              <a:sym typeface="Arial"/>
            </a:endParaRPr>
          </a:p>
        </p:txBody>
      </p:sp>
      <p:grpSp>
        <p:nvGrpSpPr>
          <p:cNvPr id="12377" name="Google Shape;12377;p22"/>
          <p:cNvGrpSpPr/>
          <p:nvPr/>
        </p:nvGrpSpPr>
        <p:grpSpPr>
          <a:xfrm>
            <a:off x="3576486" y="2168116"/>
            <a:ext cx="1443832" cy="1443832"/>
            <a:chOff x="5681300" y="2527788"/>
            <a:chExt cx="805800" cy="805800"/>
          </a:xfrm>
        </p:grpSpPr>
        <p:sp>
          <p:nvSpPr>
            <p:cNvPr id="12378" name="Google Shape;12378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400000000000000" pitchFamily="2" charset="-78"/>
                <a:sym typeface="Arial"/>
              </a:endParaRPr>
            </a:p>
          </p:txBody>
        </p:sp>
        <p:sp>
          <p:nvSpPr>
            <p:cNvPr id="12379" name="Google Shape;12379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400000000000000" pitchFamily="2" charset="-78"/>
                <a:sym typeface="Arial"/>
              </a:endParaRPr>
            </a:p>
          </p:txBody>
        </p:sp>
      </p:grpSp>
      <p:grpSp>
        <p:nvGrpSpPr>
          <p:cNvPr id="12380" name="Google Shape;12380;p22"/>
          <p:cNvGrpSpPr/>
          <p:nvPr/>
        </p:nvGrpSpPr>
        <p:grpSpPr>
          <a:xfrm>
            <a:off x="6240887" y="1783888"/>
            <a:ext cx="626590" cy="626590"/>
            <a:chOff x="5681300" y="2527788"/>
            <a:chExt cx="805800" cy="805800"/>
          </a:xfrm>
        </p:grpSpPr>
        <p:sp>
          <p:nvSpPr>
            <p:cNvPr id="12381" name="Google Shape;12381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400000000000000" pitchFamily="2" charset="-78"/>
                <a:sym typeface="Arial"/>
              </a:endParaRPr>
            </a:p>
          </p:txBody>
        </p:sp>
        <p:sp>
          <p:nvSpPr>
            <p:cNvPr id="12382" name="Google Shape;12382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12271918"/>
                <a:gd name="adj2" fmla="val 1620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400000000000000" pitchFamily="2" charset="-78"/>
                <a:sym typeface="Arial"/>
              </a:endParaRPr>
            </a:p>
          </p:txBody>
        </p:sp>
      </p:grpSp>
      <p:sp>
        <p:nvSpPr>
          <p:cNvPr id="12383" name="Google Shape;12383;p22"/>
          <p:cNvSpPr txBox="1"/>
          <p:nvPr/>
        </p:nvSpPr>
        <p:spPr>
          <a:xfrm>
            <a:off x="6993115" y="1876246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400000000000000" pitchFamily="2" charset="-78"/>
                <a:sym typeface="Arial"/>
              </a:rPr>
              <a:t>قالب پاورپوینت قابل ویرایش می باشد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84" name="Google Shape;12384;p22"/>
          <p:cNvSpPr/>
          <p:nvPr/>
        </p:nvSpPr>
        <p:spPr>
          <a:xfrm>
            <a:off x="6549404" y="2538300"/>
            <a:ext cx="1542300" cy="702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BAB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400000000000000" pitchFamily="2" charset="-78"/>
              <a:sym typeface="Arial"/>
            </a:endParaRPr>
          </a:p>
        </p:txBody>
      </p:sp>
      <p:grpSp>
        <p:nvGrpSpPr>
          <p:cNvPr id="12385" name="Google Shape;12385;p22"/>
          <p:cNvGrpSpPr/>
          <p:nvPr/>
        </p:nvGrpSpPr>
        <p:grpSpPr>
          <a:xfrm>
            <a:off x="6240887" y="2575988"/>
            <a:ext cx="626590" cy="626590"/>
            <a:chOff x="5681300" y="2527788"/>
            <a:chExt cx="805800" cy="805800"/>
          </a:xfrm>
        </p:grpSpPr>
        <p:sp>
          <p:nvSpPr>
            <p:cNvPr id="12386" name="Google Shape;12386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400000000000000" pitchFamily="2" charset="-78"/>
                <a:sym typeface="Arial"/>
              </a:endParaRPr>
            </a:p>
          </p:txBody>
        </p:sp>
        <p:sp>
          <p:nvSpPr>
            <p:cNvPr id="12387" name="Google Shape;12387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9253407"/>
                <a:gd name="adj2" fmla="val 16200000"/>
              </a:avLst>
            </a:prstGeom>
            <a:solidFill>
              <a:srgbClr val="405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400000000000000" pitchFamily="2" charset="-78"/>
                <a:sym typeface="Arial"/>
              </a:endParaRPr>
            </a:p>
          </p:txBody>
        </p:sp>
      </p:grpSp>
      <p:sp>
        <p:nvSpPr>
          <p:cNvPr id="12388" name="Google Shape;12388;p22"/>
          <p:cNvSpPr txBox="1"/>
          <p:nvPr/>
        </p:nvSpPr>
        <p:spPr>
          <a:xfrm>
            <a:off x="6993115" y="2668346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400000000000000" pitchFamily="2" charset="-78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12389" name="Google Shape;12389;p22"/>
          <p:cNvSpPr/>
          <p:nvPr/>
        </p:nvSpPr>
        <p:spPr>
          <a:xfrm>
            <a:off x="6549404" y="3330400"/>
            <a:ext cx="1542300" cy="702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9BAB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400000000000000" pitchFamily="2" charset="-78"/>
              <a:sym typeface="Arial"/>
            </a:endParaRPr>
          </a:p>
        </p:txBody>
      </p:sp>
      <p:grpSp>
        <p:nvGrpSpPr>
          <p:cNvPr id="12390" name="Google Shape;12390;p22"/>
          <p:cNvGrpSpPr/>
          <p:nvPr/>
        </p:nvGrpSpPr>
        <p:grpSpPr>
          <a:xfrm>
            <a:off x="6240887" y="3368088"/>
            <a:ext cx="626590" cy="626590"/>
            <a:chOff x="5681300" y="2527788"/>
            <a:chExt cx="805800" cy="805800"/>
          </a:xfrm>
        </p:grpSpPr>
        <p:sp>
          <p:nvSpPr>
            <p:cNvPr id="12391" name="Google Shape;12391;p22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400000000000000" pitchFamily="2" charset="-78"/>
                <a:sym typeface="Arial"/>
              </a:endParaRPr>
            </a:p>
          </p:txBody>
        </p:sp>
        <p:sp>
          <p:nvSpPr>
            <p:cNvPr id="12392" name="Google Shape;12392;p22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5544305"/>
                <a:gd name="adj2" fmla="val 16200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400000000000000" pitchFamily="2" charset="-78"/>
                <a:sym typeface="Arial"/>
              </a:endParaRPr>
            </a:p>
          </p:txBody>
        </p:sp>
      </p:grpSp>
      <p:sp>
        <p:nvSpPr>
          <p:cNvPr id="12393" name="Google Shape;12393;p22"/>
          <p:cNvSpPr txBox="1"/>
          <p:nvPr/>
        </p:nvSpPr>
        <p:spPr>
          <a:xfrm>
            <a:off x="6993115" y="3460446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a-IR" sz="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400000000000000" pitchFamily="2" charset="-78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12394" name="Google Shape;12394;p22"/>
          <p:cNvSpPr/>
          <p:nvPr/>
        </p:nvSpPr>
        <p:spPr>
          <a:xfrm>
            <a:off x="4229854" y="1929725"/>
            <a:ext cx="137100" cy="1371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95" name="Google Shape;12395;p22"/>
          <p:cNvSpPr/>
          <p:nvPr/>
        </p:nvSpPr>
        <p:spPr>
          <a:xfrm>
            <a:off x="4229854" y="3713250"/>
            <a:ext cx="137100" cy="1371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396" name="Google Shape;12396;p22"/>
          <p:cNvSpPr/>
          <p:nvPr/>
        </p:nvSpPr>
        <p:spPr>
          <a:xfrm>
            <a:off x="5157904" y="2821488"/>
            <a:ext cx="137100" cy="1371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400000000000000" pitchFamily="2" charset="-78"/>
              <a:sym typeface="Arial"/>
            </a:endParaRPr>
          </a:p>
        </p:txBody>
      </p:sp>
      <p:cxnSp>
        <p:nvCxnSpPr>
          <p:cNvPr id="12397" name="Google Shape;12397;p22"/>
          <p:cNvCxnSpPr>
            <a:stCxn id="12396" idx="6"/>
            <a:endCxn id="12382" idx="2"/>
          </p:cNvCxnSpPr>
          <p:nvPr/>
        </p:nvCxnSpPr>
        <p:spPr>
          <a:xfrm rot="10800000" flipH="1">
            <a:off x="5295004" y="2097138"/>
            <a:ext cx="945900" cy="792900"/>
          </a:xfrm>
          <a:prstGeom prst="bentConnector3">
            <a:avLst>
              <a:gd name="adj1" fmla="val 51494"/>
            </a:avLst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98" name="Google Shape;12398;p22"/>
          <p:cNvCxnSpPr>
            <a:stCxn id="12396" idx="6"/>
            <a:endCxn id="12392" idx="2"/>
          </p:cNvCxnSpPr>
          <p:nvPr/>
        </p:nvCxnSpPr>
        <p:spPr>
          <a:xfrm>
            <a:off x="5295004" y="2890038"/>
            <a:ext cx="945900" cy="7914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99" name="Google Shape;12399;p22"/>
          <p:cNvCxnSpPr>
            <a:stCxn id="12396" idx="6"/>
            <a:endCxn id="12387" idx="2"/>
          </p:cNvCxnSpPr>
          <p:nvPr/>
        </p:nvCxnSpPr>
        <p:spPr>
          <a:xfrm rot="10800000" flipH="1">
            <a:off x="5295004" y="2889138"/>
            <a:ext cx="945900" cy="9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rgbClr val="A5B7C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400" name="Google Shape;12400;p22"/>
          <p:cNvSpPr txBox="1"/>
          <p:nvPr/>
        </p:nvSpPr>
        <p:spPr>
          <a:xfrm>
            <a:off x="3800713" y="2576693"/>
            <a:ext cx="995400" cy="6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3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anose="00000400000000000000" pitchFamily="2" charset="-78"/>
                <a:sym typeface="Arial"/>
              </a:rPr>
              <a:t>75%</a:t>
            </a:r>
            <a:endParaRPr kumimoji="0" sz="30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anose="00000400000000000000" pitchFamily="2" charset="-78"/>
              <a:sym typeface="Arial"/>
            </a:endParaRPr>
          </a:p>
        </p:txBody>
      </p:sp>
      <p:sp>
        <p:nvSpPr>
          <p:cNvPr id="12401" name="Google Shape;12401;p22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tx1"/>
                </a:solidFill>
                <a:cs typeface="B Nazanin" panose="00000400000000000000" pitchFamily="2" charset="-78"/>
              </a:rPr>
              <a:t>اینفوگرافیک ممتاز</a:t>
            </a:r>
            <a:endParaRPr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400050" y="683075"/>
            <a:ext cx="2314575" cy="2738475"/>
            <a:chOff x="884237" y="1516734"/>
            <a:chExt cx="6172200" cy="7302600"/>
          </a:xfrm>
        </p:grpSpPr>
        <p:grpSp>
          <p:nvGrpSpPr>
            <p:cNvPr id="5" name="กลุ่ม 4"/>
            <p:cNvGrpSpPr/>
            <p:nvPr/>
          </p:nvGrpSpPr>
          <p:grpSpPr>
            <a:xfrm>
              <a:off x="884237" y="1516734"/>
              <a:ext cx="5751224" cy="2902866"/>
              <a:chOff x="808037" y="1288134"/>
              <a:chExt cx="5751224" cy="2902866"/>
            </a:xfrm>
          </p:grpSpPr>
          <p:sp>
            <p:nvSpPr>
              <p:cNvPr id="494" name="TextBox 493"/>
              <p:cNvSpPr txBox="1"/>
              <p:nvPr/>
            </p:nvSpPr>
            <p:spPr>
              <a:xfrm>
                <a:off x="808037" y="1532659"/>
                <a:ext cx="3886200" cy="160043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r"/>
                <a:r>
                  <a:rPr lang="fa-IR" sz="3300" dirty="0">
                    <a:solidFill>
                      <a:schemeClr val="tx1"/>
                    </a:solidFill>
                    <a:latin typeface="Lato Black" pitchFamily="34" charset="0"/>
                    <a:ea typeface="Lato Black" pitchFamily="34" charset="0"/>
                    <a:cs typeface="B Nazanin" panose="00000400000000000000" pitchFamily="2" charset="-78"/>
                  </a:rPr>
                  <a:t>نمادها</a:t>
                </a:r>
                <a:endParaRPr lang="en-US" sz="3300" dirty="0">
                  <a:solidFill>
                    <a:schemeClr val="tx1"/>
                  </a:solidFill>
                  <a:latin typeface="Lato Black" pitchFamily="34" charset="0"/>
                  <a:ea typeface="Lato Black" pitchFamily="34" charset="0"/>
                  <a:cs typeface="B Nazanin" panose="00000400000000000000" pitchFamily="2" charset="-78"/>
                </a:endParaRPr>
              </a:p>
            </p:txBody>
          </p:sp>
          <p:grpSp>
            <p:nvGrpSpPr>
              <p:cNvPr id="18" name="กลุ่ม 17"/>
              <p:cNvGrpSpPr/>
              <p:nvPr/>
            </p:nvGrpSpPr>
            <p:grpSpPr>
              <a:xfrm>
                <a:off x="3656395" y="1288134"/>
                <a:ext cx="2902866" cy="2902866"/>
                <a:chOff x="13526171" y="7470804"/>
                <a:chExt cx="2902866" cy="2902866"/>
              </a:xfrm>
              <a:solidFill>
                <a:schemeClr val="tx1"/>
              </a:solidFill>
            </p:grpSpPr>
            <p:sp>
              <p:nvSpPr>
                <p:cNvPr id="498" name="Rectangle 35"/>
                <p:cNvSpPr/>
                <p:nvPr/>
              </p:nvSpPr>
              <p:spPr>
                <a:xfrm rot="16200000">
                  <a:off x="14507630" y="8851545"/>
                  <a:ext cx="2902866" cy="14138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34252" tIns="17127" rIns="34252" bIns="17127" anchor="ctr"/>
                <a:lstStyle/>
                <a:p>
                  <a:pPr algn="ctr" defTabSz="407792">
                    <a:defRPr/>
                  </a:pPr>
                  <a:endParaRPr lang="en-US" sz="525" dirty="0">
                    <a:solidFill>
                      <a:schemeClr val="tx1"/>
                    </a:solidFill>
                    <a:latin typeface="Open Sans Light"/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99" name="Rectangle 35"/>
                <p:cNvSpPr/>
                <p:nvPr/>
              </p:nvSpPr>
              <p:spPr>
                <a:xfrm>
                  <a:off x="13526171" y="9528204"/>
                  <a:ext cx="2902866" cy="14138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34252" tIns="17127" rIns="34252" bIns="17127" anchor="ctr"/>
                <a:lstStyle/>
                <a:p>
                  <a:pPr algn="ctr" defTabSz="407792">
                    <a:defRPr/>
                  </a:pPr>
                  <a:endParaRPr lang="en-US" sz="525" dirty="0">
                    <a:solidFill>
                      <a:schemeClr val="tx1"/>
                    </a:solidFill>
                    <a:latin typeface="Open Sans Light"/>
                    <a:cs typeface="B Nazanin" panose="00000400000000000000" pitchFamily="2" charset="-78"/>
                  </a:endParaRPr>
                </a:p>
              </p:txBody>
            </p:sp>
          </p:grpSp>
        </p:grpSp>
        <p:grpSp>
          <p:nvGrpSpPr>
            <p:cNvPr id="4" name="กลุ่ม 3"/>
            <p:cNvGrpSpPr/>
            <p:nvPr/>
          </p:nvGrpSpPr>
          <p:grpSpPr>
            <a:xfrm>
              <a:off x="1112837" y="6062993"/>
              <a:ext cx="5943600" cy="2756341"/>
              <a:chOff x="960437" y="4996193"/>
              <a:chExt cx="5943600" cy="2756341"/>
            </a:xfrm>
          </p:grpSpPr>
          <p:sp>
            <p:nvSpPr>
              <p:cNvPr id="273" name="Title 20"/>
              <p:cNvSpPr txBox="1">
                <a:spLocks/>
              </p:cNvSpPr>
              <p:nvPr/>
            </p:nvSpPr>
            <p:spPr bwMode="auto">
              <a:xfrm>
                <a:off x="960437" y="7080715"/>
                <a:ext cx="5943600" cy="671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5" tIns="45722" rIns="91445" bIns="45722" anchor="ctr">
                <a:spAutoFit/>
              </a:bodyPr>
              <a:lstStyle>
                <a:lvl1pPr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defTabSz="457200"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thaiDist" rtl="1">
                  <a:lnSpc>
                    <a:spcPct val="130000"/>
                  </a:lnSpc>
                </a:pPr>
                <a:endParaRPr lang="en-US" sz="900" dirty="0">
                  <a:latin typeface="Lato" pitchFamily="34" charset="0"/>
                  <a:ea typeface="Lato" pitchFamily="34" charset="0"/>
                  <a:cs typeface="B Nazanin" panose="00000400000000000000" pitchFamily="2" charset="-78"/>
                </a:endParaRPr>
              </a:p>
            </p:txBody>
          </p:sp>
          <p:sp>
            <p:nvSpPr>
              <p:cNvPr id="274" name="TextBox 273"/>
              <p:cNvSpPr txBox="1"/>
              <p:nvPr/>
            </p:nvSpPr>
            <p:spPr>
              <a:xfrm>
                <a:off x="1119402" y="4996193"/>
                <a:ext cx="5022024" cy="1354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1350" b="1" dirty="0">
                    <a:solidFill>
                      <a:schemeClr val="tx1"/>
                    </a:solidFill>
                    <a:latin typeface="Lato Black" charset="0"/>
                    <a:ea typeface="Lato Black" charset="0"/>
                    <a:cs typeface="B Nazanin" panose="00000400000000000000" pitchFamily="2" charset="-78"/>
                  </a:rPr>
                  <a:t>مجموعه آیکون های اجتماعی</a:t>
                </a:r>
                <a:endParaRPr lang="en-US" sz="1350" b="1" dirty="0">
                  <a:solidFill>
                    <a:schemeClr val="tx1"/>
                  </a:solidFill>
                  <a:latin typeface="Lato Black" charset="0"/>
                  <a:ea typeface="Lato Black" charset="0"/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661" name="กลุ่ม 660"/>
          <p:cNvGrpSpPr/>
          <p:nvPr/>
        </p:nvGrpSpPr>
        <p:grpSpPr>
          <a:xfrm>
            <a:off x="3686176" y="789385"/>
            <a:ext cx="493514" cy="488156"/>
            <a:chOff x="9799638" y="2105025"/>
            <a:chExt cx="1316037" cy="1301750"/>
          </a:xfrm>
        </p:grpSpPr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9799638" y="2105025"/>
              <a:ext cx="1316037" cy="1301750"/>
            </a:xfrm>
            <a:prstGeom prst="ellipse">
              <a:avLst/>
            </a:prstGeom>
            <a:solidFill>
              <a:srgbClr val="4F76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0304463" y="2473325"/>
              <a:ext cx="290512" cy="565150"/>
            </a:xfrm>
            <a:custGeom>
              <a:avLst/>
              <a:gdLst>
                <a:gd name="T0" fmla="*/ 16 w 19"/>
                <a:gd name="T1" fmla="*/ 6 h 37"/>
                <a:gd name="T2" fmla="*/ 19 w 19"/>
                <a:gd name="T3" fmla="*/ 6 h 37"/>
                <a:gd name="T4" fmla="*/ 19 w 19"/>
                <a:gd name="T5" fmla="*/ 6 h 37"/>
                <a:gd name="T6" fmla="*/ 19 w 19"/>
                <a:gd name="T7" fmla="*/ 0 h 37"/>
                <a:gd name="T8" fmla="*/ 18 w 19"/>
                <a:gd name="T9" fmla="*/ 0 h 37"/>
                <a:gd name="T10" fmla="*/ 14 w 19"/>
                <a:gd name="T11" fmla="*/ 0 h 37"/>
                <a:gd name="T12" fmla="*/ 9 w 19"/>
                <a:gd name="T13" fmla="*/ 2 h 37"/>
                <a:gd name="T14" fmla="*/ 6 w 19"/>
                <a:gd name="T15" fmla="*/ 7 h 37"/>
                <a:gd name="T16" fmla="*/ 6 w 19"/>
                <a:gd name="T17" fmla="*/ 9 h 37"/>
                <a:gd name="T18" fmla="*/ 6 w 19"/>
                <a:gd name="T19" fmla="*/ 13 h 37"/>
                <a:gd name="T20" fmla="*/ 6 w 19"/>
                <a:gd name="T21" fmla="*/ 14 h 37"/>
                <a:gd name="T22" fmla="*/ 0 w 19"/>
                <a:gd name="T23" fmla="*/ 14 h 37"/>
                <a:gd name="T24" fmla="*/ 0 w 19"/>
                <a:gd name="T25" fmla="*/ 20 h 37"/>
                <a:gd name="T26" fmla="*/ 6 w 19"/>
                <a:gd name="T27" fmla="*/ 20 h 37"/>
                <a:gd name="T28" fmla="*/ 6 w 19"/>
                <a:gd name="T29" fmla="*/ 37 h 37"/>
                <a:gd name="T30" fmla="*/ 13 w 19"/>
                <a:gd name="T31" fmla="*/ 37 h 37"/>
                <a:gd name="T32" fmla="*/ 13 w 19"/>
                <a:gd name="T33" fmla="*/ 20 h 37"/>
                <a:gd name="T34" fmla="*/ 18 w 19"/>
                <a:gd name="T35" fmla="*/ 20 h 37"/>
                <a:gd name="T36" fmla="*/ 19 w 19"/>
                <a:gd name="T37" fmla="*/ 14 h 37"/>
                <a:gd name="T38" fmla="*/ 18 w 19"/>
                <a:gd name="T39" fmla="*/ 14 h 37"/>
                <a:gd name="T40" fmla="*/ 13 w 19"/>
                <a:gd name="T41" fmla="*/ 14 h 37"/>
                <a:gd name="T42" fmla="*/ 13 w 19"/>
                <a:gd name="T43" fmla="*/ 9 h 37"/>
                <a:gd name="T44" fmla="*/ 16 w 19"/>
                <a:gd name="T45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7">
                  <a:moveTo>
                    <a:pt x="16" y="6"/>
                  </a:moveTo>
                  <a:cubicBezTo>
                    <a:pt x="17" y="6"/>
                    <a:pt x="18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12" y="0"/>
                    <a:pt x="10" y="1"/>
                    <a:pt x="9" y="2"/>
                  </a:cubicBezTo>
                  <a:cubicBezTo>
                    <a:pt x="7" y="3"/>
                    <a:pt x="6" y="5"/>
                    <a:pt x="6" y="7"/>
                  </a:cubicBezTo>
                  <a:cubicBezTo>
                    <a:pt x="6" y="8"/>
                    <a:pt x="6" y="8"/>
                    <a:pt x="6" y="9"/>
                  </a:cubicBezTo>
                  <a:cubicBezTo>
                    <a:pt x="6" y="11"/>
                    <a:pt x="6" y="12"/>
                    <a:pt x="6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18"/>
                    <a:pt x="19" y="16"/>
                    <a:pt x="19" y="14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6" y="14"/>
                    <a:pt x="13" y="14"/>
                    <a:pt x="13" y="14"/>
                  </a:cubicBezTo>
                  <a:cubicBezTo>
                    <a:pt x="13" y="14"/>
                    <a:pt x="13" y="10"/>
                    <a:pt x="13" y="9"/>
                  </a:cubicBezTo>
                  <a:cubicBezTo>
                    <a:pt x="13" y="7"/>
                    <a:pt x="14" y="6"/>
                    <a:pt x="1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</p:grpSp>
      <p:grpSp>
        <p:nvGrpSpPr>
          <p:cNvPr id="662" name="กลุ่ม 661"/>
          <p:cNvGrpSpPr/>
          <p:nvPr/>
        </p:nvGrpSpPr>
        <p:grpSpPr>
          <a:xfrm>
            <a:off x="4472583" y="789385"/>
            <a:ext cx="494109" cy="488156"/>
            <a:chOff x="11896725" y="2105025"/>
            <a:chExt cx="1317625" cy="1301750"/>
          </a:xfrm>
        </p:grpSpPr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11896725" y="2105025"/>
              <a:ext cx="1317625" cy="1301750"/>
            </a:xfrm>
            <a:prstGeom prst="ellipse">
              <a:avLst/>
            </a:prstGeom>
            <a:solidFill>
              <a:srgbClr val="34C4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12279313" y="2519363"/>
              <a:ext cx="582612" cy="474663"/>
            </a:xfrm>
            <a:custGeom>
              <a:avLst/>
              <a:gdLst>
                <a:gd name="T0" fmla="*/ 11 w 38"/>
                <a:gd name="T1" fmla="*/ 24 h 31"/>
                <a:gd name="T2" fmla="*/ 4 w 38"/>
                <a:gd name="T3" fmla="*/ 19 h 31"/>
                <a:gd name="T4" fmla="*/ 8 w 38"/>
                <a:gd name="T5" fmla="*/ 19 h 31"/>
                <a:gd name="T6" fmla="*/ 8 w 38"/>
                <a:gd name="T7" fmla="*/ 19 h 31"/>
                <a:gd name="T8" fmla="*/ 3 w 38"/>
                <a:gd name="T9" fmla="*/ 15 h 31"/>
                <a:gd name="T10" fmla="*/ 1 w 38"/>
                <a:gd name="T11" fmla="*/ 11 h 31"/>
                <a:gd name="T12" fmla="*/ 5 w 38"/>
                <a:gd name="T13" fmla="*/ 12 h 31"/>
                <a:gd name="T14" fmla="*/ 2 w 38"/>
                <a:gd name="T15" fmla="*/ 7 h 31"/>
                <a:gd name="T16" fmla="*/ 3 w 38"/>
                <a:gd name="T17" fmla="*/ 2 h 31"/>
                <a:gd name="T18" fmla="*/ 19 w 38"/>
                <a:gd name="T19" fmla="*/ 10 h 31"/>
                <a:gd name="T20" fmla="*/ 18 w 38"/>
                <a:gd name="T21" fmla="*/ 9 h 31"/>
                <a:gd name="T22" fmla="*/ 20 w 38"/>
                <a:gd name="T23" fmla="*/ 4 h 31"/>
                <a:gd name="T24" fmla="*/ 25 w 38"/>
                <a:gd name="T25" fmla="*/ 0 h 31"/>
                <a:gd name="T26" fmla="*/ 32 w 38"/>
                <a:gd name="T27" fmla="*/ 2 h 31"/>
                <a:gd name="T28" fmla="*/ 32 w 38"/>
                <a:gd name="T29" fmla="*/ 3 h 31"/>
                <a:gd name="T30" fmla="*/ 37 w 38"/>
                <a:gd name="T31" fmla="*/ 1 h 31"/>
                <a:gd name="T32" fmla="*/ 37 w 38"/>
                <a:gd name="T33" fmla="*/ 1 h 31"/>
                <a:gd name="T34" fmla="*/ 37 w 38"/>
                <a:gd name="T35" fmla="*/ 1 h 31"/>
                <a:gd name="T36" fmla="*/ 33 w 38"/>
                <a:gd name="T37" fmla="*/ 5 h 31"/>
                <a:gd name="T38" fmla="*/ 38 w 38"/>
                <a:gd name="T39" fmla="*/ 4 h 31"/>
                <a:gd name="T40" fmla="*/ 38 w 38"/>
                <a:gd name="T41" fmla="*/ 4 h 31"/>
                <a:gd name="T42" fmla="*/ 37 w 38"/>
                <a:gd name="T43" fmla="*/ 5 h 31"/>
                <a:gd name="T44" fmla="*/ 34 w 38"/>
                <a:gd name="T45" fmla="*/ 8 h 31"/>
                <a:gd name="T46" fmla="*/ 34 w 38"/>
                <a:gd name="T47" fmla="*/ 8 h 31"/>
                <a:gd name="T48" fmla="*/ 34 w 38"/>
                <a:gd name="T49" fmla="*/ 11 h 31"/>
                <a:gd name="T50" fmla="*/ 32 w 38"/>
                <a:gd name="T51" fmla="*/ 18 h 31"/>
                <a:gd name="T52" fmla="*/ 28 w 38"/>
                <a:gd name="T53" fmla="*/ 25 h 31"/>
                <a:gd name="T54" fmla="*/ 17 w 38"/>
                <a:gd name="T55" fmla="*/ 30 h 31"/>
                <a:gd name="T56" fmla="*/ 13 w 38"/>
                <a:gd name="T57" fmla="*/ 31 h 31"/>
                <a:gd name="T58" fmla="*/ 0 w 38"/>
                <a:gd name="T59" fmla="*/ 28 h 31"/>
                <a:gd name="T60" fmla="*/ 0 w 38"/>
                <a:gd name="T61" fmla="*/ 28 h 31"/>
                <a:gd name="T62" fmla="*/ 8 w 38"/>
                <a:gd name="T63" fmla="*/ 26 h 31"/>
                <a:gd name="T64" fmla="*/ 11 w 38"/>
                <a:gd name="T65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" h="31">
                  <a:moveTo>
                    <a:pt x="11" y="24"/>
                  </a:moveTo>
                  <a:cubicBezTo>
                    <a:pt x="7" y="24"/>
                    <a:pt x="5" y="21"/>
                    <a:pt x="4" y="19"/>
                  </a:cubicBezTo>
                  <a:cubicBezTo>
                    <a:pt x="5" y="19"/>
                    <a:pt x="6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8"/>
                    <a:pt x="4" y="17"/>
                    <a:pt x="3" y="15"/>
                  </a:cubicBezTo>
                  <a:cubicBezTo>
                    <a:pt x="2" y="14"/>
                    <a:pt x="1" y="13"/>
                    <a:pt x="1" y="11"/>
                  </a:cubicBezTo>
                  <a:cubicBezTo>
                    <a:pt x="3" y="12"/>
                    <a:pt x="4" y="12"/>
                    <a:pt x="5" y="12"/>
                  </a:cubicBezTo>
                  <a:cubicBezTo>
                    <a:pt x="3" y="11"/>
                    <a:pt x="2" y="9"/>
                    <a:pt x="2" y="7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7" y="7"/>
                    <a:pt x="12" y="9"/>
                    <a:pt x="19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7"/>
                    <a:pt x="19" y="5"/>
                    <a:pt x="20" y="4"/>
                  </a:cubicBezTo>
                  <a:cubicBezTo>
                    <a:pt x="21" y="2"/>
                    <a:pt x="23" y="1"/>
                    <a:pt x="25" y="0"/>
                  </a:cubicBezTo>
                  <a:cubicBezTo>
                    <a:pt x="27" y="0"/>
                    <a:pt x="30" y="1"/>
                    <a:pt x="32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4" y="2"/>
                    <a:pt x="35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3"/>
                    <a:pt x="35" y="4"/>
                    <a:pt x="33" y="5"/>
                  </a:cubicBezTo>
                  <a:cubicBezTo>
                    <a:pt x="35" y="5"/>
                    <a:pt x="36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7" y="5"/>
                    <a:pt x="37" y="5"/>
                  </a:cubicBezTo>
                  <a:cubicBezTo>
                    <a:pt x="36" y="6"/>
                    <a:pt x="35" y="7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9"/>
                    <a:pt x="34" y="10"/>
                    <a:pt x="34" y="11"/>
                  </a:cubicBezTo>
                  <a:cubicBezTo>
                    <a:pt x="33" y="14"/>
                    <a:pt x="33" y="16"/>
                    <a:pt x="32" y="18"/>
                  </a:cubicBezTo>
                  <a:cubicBezTo>
                    <a:pt x="31" y="21"/>
                    <a:pt x="29" y="23"/>
                    <a:pt x="28" y="25"/>
                  </a:cubicBezTo>
                  <a:cubicBezTo>
                    <a:pt x="25" y="28"/>
                    <a:pt x="21" y="30"/>
                    <a:pt x="17" y="30"/>
                  </a:cubicBezTo>
                  <a:cubicBezTo>
                    <a:pt x="15" y="31"/>
                    <a:pt x="14" y="31"/>
                    <a:pt x="13" y="31"/>
                  </a:cubicBezTo>
                  <a:cubicBezTo>
                    <a:pt x="8" y="31"/>
                    <a:pt x="4" y="30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5" y="27"/>
                    <a:pt x="8" y="26"/>
                  </a:cubicBezTo>
                  <a:cubicBezTo>
                    <a:pt x="9" y="26"/>
                    <a:pt x="10" y="25"/>
                    <a:pt x="11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</p:grpSp>
      <p:grpSp>
        <p:nvGrpSpPr>
          <p:cNvPr id="2086" name="กลุ่ม 2085"/>
          <p:cNvGrpSpPr/>
          <p:nvPr/>
        </p:nvGrpSpPr>
        <p:grpSpPr>
          <a:xfrm>
            <a:off x="5259586" y="2977158"/>
            <a:ext cx="493514" cy="494109"/>
            <a:chOff x="13995400" y="7939088"/>
            <a:chExt cx="1316037" cy="1317625"/>
          </a:xfrm>
        </p:grpSpPr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13995400" y="7939088"/>
              <a:ext cx="1316037" cy="1317625"/>
            </a:xfrm>
            <a:prstGeom prst="ellipse">
              <a:avLst/>
            </a:prstGeom>
            <a:solidFill>
              <a:srgbClr val="EF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14484350" y="8307388"/>
              <a:ext cx="306387" cy="214313"/>
            </a:xfrm>
            <a:custGeom>
              <a:avLst/>
              <a:gdLst>
                <a:gd name="T0" fmla="*/ 8 w 20"/>
                <a:gd name="T1" fmla="*/ 0 h 14"/>
                <a:gd name="T2" fmla="*/ 5 w 20"/>
                <a:gd name="T3" fmla="*/ 0 h 14"/>
                <a:gd name="T4" fmla="*/ 4 w 20"/>
                <a:gd name="T5" fmla="*/ 5 h 14"/>
                <a:gd name="T6" fmla="*/ 3 w 20"/>
                <a:gd name="T7" fmla="*/ 0 h 14"/>
                <a:gd name="T8" fmla="*/ 0 w 20"/>
                <a:gd name="T9" fmla="*/ 0 h 14"/>
                <a:gd name="T10" fmla="*/ 2 w 20"/>
                <a:gd name="T11" fmla="*/ 4 h 14"/>
                <a:gd name="T12" fmla="*/ 3 w 20"/>
                <a:gd name="T13" fmla="*/ 8 h 14"/>
                <a:gd name="T14" fmla="*/ 3 w 20"/>
                <a:gd name="T15" fmla="*/ 14 h 14"/>
                <a:gd name="T16" fmla="*/ 5 w 20"/>
                <a:gd name="T17" fmla="*/ 14 h 14"/>
                <a:gd name="T18" fmla="*/ 5 w 20"/>
                <a:gd name="T19" fmla="*/ 8 h 14"/>
                <a:gd name="T20" fmla="*/ 8 w 20"/>
                <a:gd name="T21" fmla="*/ 0 h 14"/>
                <a:gd name="T22" fmla="*/ 13 w 20"/>
                <a:gd name="T23" fmla="*/ 11 h 14"/>
                <a:gd name="T24" fmla="*/ 13 w 20"/>
                <a:gd name="T25" fmla="*/ 7 h 14"/>
                <a:gd name="T26" fmla="*/ 13 w 20"/>
                <a:gd name="T27" fmla="*/ 4 h 14"/>
                <a:gd name="T28" fmla="*/ 10 w 20"/>
                <a:gd name="T29" fmla="*/ 3 h 14"/>
                <a:gd name="T30" fmla="*/ 8 w 20"/>
                <a:gd name="T31" fmla="*/ 4 h 14"/>
                <a:gd name="T32" fmla="*/ 8 w 20"/>
                <a:gd name="T33" fmla="*/ 7 h 14"/>
                <a:gd name="T34" fmla="*/ 8 w 20"/>
                <a:gd name="T35" fmla="*/ 11 h 14"/>
                <a:gd name="T36" fmla="*/ 8 w 20"/>
                <a:gd name="T37" fmla="*/ 13 h 14"/>
                <a:gd name="T38" fmla="*/ 10 w 20"/>
                <a:gd name="T39" fmla="*/ 14 h 14"/>
                <a:gd name="T40" fmla="*/ 13 w 20"/>
                <a:gd name="T41" fmla="*/ 13 h 14"/>
                <a:gd name="T42" fmla="*/ 13 w 20"/>
                <a:gd name="T43" fmla="*/ 11 h 14"/>
                <a:gd name="T44" fmla="*/ 11 w 20"/>
                <a:gd name="T45" fmla="*/ 11 h 14"/>
                <a:gd name="T46" fmla="*/ 10 w 20"/>
                <a:gd name="T47" fmla="*/ 12 h 14"/>
                <a:gd name="T48" fmla="*/ 9 w 20"/>
                <a:gd name="T49" fmla="*/ 11 h 14"/>
                <a:gd name="T50" fmla="*/ 9 w 20"/>
                <a:gd name="T51" fmla="*/ 6 h 14"/>
                <a:gd name="T52" fmla="*/ 10 w 20"/>
                <a:gd name="T53" fmla="*/ 5 h 14"/>
                <a:gd name="T54" fmla="*/ 11 w 20"/>
                <a:gd name="T55" fmla="*/ 6 h 14"/>
                <a:gd name="T56" fmla="*/ 11 w 20"/>
                <a:gd name="T57" fmla="*/ 11 h 14"/>
                <a:gd name="T58" fmla="*/ 20 w 20"/>
                <a:gd name="T59" fmla="*/ 14 h 14"/>
                <a:gd name="T60" fmla="*/ 20 w 20"/>
                <a:gd name="T61" fmla="*/ 3 h 14"/>
                <a:gd name="T62" fmla="*/ 18 w 20"/>
                <a:gd name="T63" fmla="*/ 3 h 14"/>
                <a:gd name="T64" fmla="*/ 18 w 20"/>
                <a:gd name="T65" fmla="*/ 11 h 14"/>
                <a:gd name="T66" fmla="*/ 17 w 20"/>
                <a:gd name="T67" fmla="*/ 12 h 14"/>
                <a:gd name="T68" fmla="*/ 17 w 20"/>
                <a:gd name="T69" fmla="*/ 12 h 14"/>
                <a:gd name="T70" fmla="*/ 17 w 20"/>
                <a:gd name="T71" fmla="*/ 11 h 14"/>
                <a:gd name="T72" fmla="*/ 17 w 20"/>
                <a:gd name="T73" fmla="*/ 3 h 14"/>
                <a:gd name="T74" fmla="*/ 15 w 20"/>
                <a:gd name="T75" fmla="*/ 3 h 14"/>
                <a:gd name="T76" fmla="*/ 15 w 20"/>
                <a:gd name="T77" fmla="*/ 12 h 14"/>
                <a:gd name="T78" fmla="*/ 15 w 20"/>
                <a:gd name="T79" fmla="*/ 13 h 14"/>
                <a:gd name="T80" fmla="*/ 16 w 20"/>
                <a:gd name="T81" fmla="*/ 14 h 14"/>
                <a:gd name="T82" fmla="*/ 18 w 20"/>
                <a:gd name="T83" fmla="*/ 13 h 14"/>
                <a:gd name="T84" fmla="*/ 18 w 20"/>
                <a:gd name="T85" fmla="*/ 14 h 14"/>
                <a:gd name="T86" fmla="*/ 20 w 20"/>
                <a:gd name="T8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" h="14">
                  <a:moveTo>
                    <a:pt x="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4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8" y="0"/>
                  </a:lnTo>
                  <a:close/>
                  <a:moveTo>
                    <a:pt x="13" y="11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2" y="4"/>
                    <a:pt x="11" y="3"/>
                    <a:pt x="10" y="3"/>
                  </a:cubicBezTo>
                  <a:cubicBezTo>
                    <a:pt x="9" y="3"/>
                    <a:pt x="9" y="4"/>
                    <a:pt x="8" y="4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1" y="14"/>
                    <a:pt x="12" y="14"/>
                    <a:pt x="13" y="13"/>
                  </a:cubicBezTo>
                  <a:cubicBezTo>
                    <a:pt x="13" y="12"/>
                    <a:pt x="13" y="12"/>
                    <a:pt x="13" y="11"/>
                  </a:cubicBezTo>
                  <a:close/>
                  <a:moveTo>
                    <a:pt x="11" y="11"/>
                  </a:moveTo>
                  <a:cubicBezTo>
                    <a:pt x="11" y="12"/>
                    <a:pt x="11" y="12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5"/>
                    <a:pt x="10" y="5"/>
                  </a:cubicBezTo>
                  <a:cubicBezTo>
                    <a:pt x="11" y="5"/>
                    <a:pt x="11" y="6"/>
                    <a:pt x="11" y="6"/>
                  </a:cubicBezTo>
                  <a:lnTo>
                    <a:pt x="11" y="11"/>
                  </a:lnTo>
                  <a:close/>
                  <a:moveTo>
                    <a:pt x="20" y="14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3"/>
                    <a:pt x="15" y="13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14684375" y="8674100"/>
              <a:ext cx="30162" cy="122238"/>
            </a:xfrm>
            <a:custGeom>
              <a:avLst/>
              <a:gdLst>
                <a:gd name="T0" fmla="*/ 1 w 2"/>
                <a:gd name="T1" fmla="*/ 0 h 8"/>
                <a:gd name="T2" fmla="*/ 0 w 2"/>
                <a:gd name="T3" fmla="*/ 1 h 8"/>
                <a:gd name="T4" fmla="*/ 0 w 2"/>
                <a:gd name="T5" fmla="*/ 7 h 8"/>
                <a:gd name="T6" fmla="*/ 1 w 2"/>
                <a:gd name="T7" fmla="*/ 8 h 8"/>
                <a:gd name="T8" fmla="*/ 2 w 2"/>
                <a:gd name="T9" fmla="*/ 6 h 8"/>
                <a:gd name="T10" fmla="*/ 2 w 2"/>
                <a:gd name="T11" fmla="*/ 2 h 8"/>
                <a:gd name="T12" fmla="*/ 1 w 2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8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14790738" y="8674100"/>
              <a:ext cx="31750" cy="46038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2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3" name="Freeform 14"/>
            <p:cNvSpPr>
              <a:spLocks noEditPoints="1"/>
            </p:cNvSpPr>
            <p:nvPr/>
          </p:nvSpPr>
          <p:spPr bwMode="auto">
            <a:xfrm>
              <a:off x="14408150" y="8551863"/>
              <a:ext cx="474662" cy="322263"/>
            </a:xfrm>
            <a:custGeom>
              <a:avLst/>
              <a:gdLst>
                <a:gd name="T0" fmla="*/ 27 w 31"/>
                <a:gd name="T1" fmla="*/ 0 h 21"/>
                <a:gd name="T2" fmla="*/ 4 w 31"/>
                <a:gd name="T3" fmla="*/ 0 h 21"/>
                <a:gd name="T4" fmla="*/ 0 w 31"/>
                <a:gd name="T5" fmla="*/ 11 h 21"/>
                <a:gd name="T6" fmla="*/ 4 w 31"/>
                <a:gd name="T7" fmla="*/ 21 h 21"/>
                <a:gd name="T8" fmla="*/ 27 w 31"/>
                <a:gd name="T9" fmla="*/ 21 h 21"/>
                <a:gd name="T10" fmla="*/ 31 w 31"/>
                <a:gd name="T11" fmla="*/ 11 h 21"/>
                <a:gd name="T12" fmla="*/ 9 w 31"/>
                <a:gd name="T13" fmla="*/ 5 h 21"/>
                <a:gd name="T14" fmla="*/ 7 w 31"/>
                <a:gd name="T15" fmla="*/ 17 h 21"/>
                <a:gd name="T16" fmla="*/ 5 w 31"/>
                <a:gd name="T17" fmla="*/ 5 h 21"/>
                <a:gd name="T18" fmla="*/ 3 w 31"/>
                <a:gd name="T19" fmla="*/ 3 h 21"/>
                <a:gd name="T20" fmla="*/ 9 w 31"/>
                <a:gd name="T21" fmla="*/ 5 h 21"/>
                <a:gd name="T22" fmla="*/ 13 w 31"/>
                <a:gd name="T23" fmla="*/ 17 h 21"/>
                <a:gd name="T24" fmla="*/ 11 w 31"/>
                <a:gd name="T25" fmla="*/ 17 h 21"/>
                <a:gd name="T26" fmla="*/ 9 w 31"/>
                <a:gd name="T27" fmla="*/ 15 h 21"/>
                <a:gd name="T28" fmla="*/ 11 w 31"/>
                <a:gd name="T29" fmla="*/ 7 h 21"/>
                <a:gd name="T30" fmla="*/ 11 w 31"/>
                <a:gd name="T31" fmla="*/ 15 h 21"/>
                <a:gd name="T32" fmla="*/ 13 w 31"/>
                <a:gd name="T33" fmla="*/ 15 h 21"/>
                <a:gd name="T34" fmla="*/ 15 w 31"/>
                <a:gd name="T35" fmla="*/ 7 h 21"/>
                <a:gd name="T36" fmla="*/ 22 w 31"/>
                <a:gd name="T37" fmla="*/ 14 h 21"/>
                <a:gd name="T38" fmla="*/ 20 w 31"/>
                <a:gd name="T39" fmla="*/ 17 h 21"/>
                <a:gd name="T40" fmla="*/ 18 w 31"/>
                <a:gd name="T41" fmla="*/ 17 h 21"/>
                <a:gd name="T42" fmla="*/ 16 w 31"/>
                <a:gd name="T43" fmla="*/ 3 h 21"/>
                <a:gd name="T44" fmla="*/ 18 w 31"/>
                <a:gd name="T45" fmla="*/ 8 h 21"/>
                <a:gd name="T46" fmla="*/ 22 w 31"/>
                <a:gd name="T47" fmla="*/ 8 h 21"/>
                <a:gd name="T48" fmla="*/ 22 w 31"/>
                <a:gd name="T49" fmla="*/ 14 h 21"/>
                <a:gd name="T50" fmla="*/ 25 w 31"/>
                <a:gd name="T51" fmla="*/ 12 h 21"/>
                <a:gd name="T52" fmla="*/ 26 w 31"/>
                <a:gd name="T53" fmla="*/ 16 h 21"/>
                <a:gd name="T54" fmla="*/ 27 w 31"/>
                <a:gd name="T55" fmla="*/ 14 h 21"/>
                <a:gd name="T56" fmla="*/ 29 w 31"/>
                <a:gd name="T57" fmla="*/ 14 h 21"/>
                <a:gd name="T58" fmla="*/ 29 w 31"/>
                <a:gd name="T59" fmla="*/ 16 h 21"/>
                <a:gd name="T60" fmla="*/ 24 w 31"/>
                <a:gd name="T61" fmla="*/ 16 h 21"/>
                <a:gd name="T62" fmla="*/ 23 w 31"/>
                <a:gd name="T63" fmla="*/ 10 h 21"/>
                <a:gd name="T64" fmla="*/ 26 w 31"/>
                <a:gd name="T65" fmla="*/ 7 h 21"/>
                <a:gd name="T66" fmla="*/ 29 w 31"/>
                <a:gd name="T67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21">
                  <a:moveTo>
                    <a:pt x="31" y="3"/>
                  </a:moveTo>
                  <a:cubicBezTo>
                    <a:pt x="30" y="2"/>
                    <a:pt x="29" y="0"/>
                    <a:pt x="27" y="0"/>
                  </a:cubicBezTo>
                  <a:cubicBezTo>
                    <a:pt x="24" y="0"/>
                    <a:pt x="20" y="0"/>
                    <a:pt x="16" y="0"/>
                  </a:cubicBezTo>
                  <a:cubicBezTo>
                    <a:pt x="12" y="0"/>
                    <a:pt x="8" y="0"/>
                    <a:pt x="4" y="0"/>
                  </a:cubicBezTo>
                  <a:cubicBezTo>
                    <a:pt x="3" y="0"/>
                    <a:pt x="1" y="2"/>
                    <a:pt x="1" y="3"/>
                  </a:cubicBezTo>
                  <a:cubicBezTo>
                    <a:pt x="0" y="6"/>
                    <a:pt x="0" y="8"/>
                    <a:pt x="0" y="11"/>
                  </a:cubicBezTo>
                  <a:cubicBezTo>
                    <a:pt x="0" y="13"/>
                    <a:pt x="0" y="16"/>
                    <a:pt x="1" y="18"/>
                  </a:cubicBezTo>
                  <a:cubicBezTo>
                    <a:pt x="1" y="20"/>
                    <a:pt x="3" y="21"/>
                    <a:pt x="4" y="21"/>
                  </a:cubicBezTo>
                  <a:cubicBezTo>
                    <a:pt x="8" y="21"/>
                    <a:pt x="12" y="21"/>
                    <a:pt x="16" y="21"/>
                  </a:cubicBezTo>
                  <a:cubicBezTo>
                    <a:pt x="20" y="21"/>
                    <a:pt x="24" y="21"/>
                    <a:pt x="27" y="21"/>
                  </a:cubicBezTo>
                  <a:cubicBezTo>
                    <a:pt x="29" y="21"/>
                    <a:pt x="30" y="20"/>
                    <a:pt x="31" y="18"/>
                  </a:cubicBezTo>
                  <a:cubicBezTo>
                    <a:pt x="31" y="16"/>
                    <a:pt x="31" y="13"/>
                    <a:pt x="31" y="11"/>
                  </a:cubicBezTo>
                  <a:cubicBezTo>
                    <a:pt x="31" y="8"/>
                    <a:pt x="31" y="6"/>
                    <a:pt x="31" y="3"/>
                  </a:cubicBezTo>
                  <a:close/>
                  <a:moveTo>
                    <a:pt x="9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9" y="5"/>
                  </a:lnTo>
                  <a:close/>
                  <a:moveTo>
                    <a:pt x="15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2" y="16"/>
                    <a:pt x="12" y="16"/>
                  </a:cubicBezTo>
                  <a:cubicBezTo>
                    <a:pt x="12" y="16"/>
                    <a:pt x="13" y="15"/>
                    <a:pt x="13" y="1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lnTo>
                    <a:pt x="15" y="17"/>
                  </a:lnTo>
                  <a:close/>
                  <a:moveTo>
                    <a:pt x="22" y="14"/>
                  </a:moveTo>
                  <a:cubicBezTo>
                    <a:pt x="22" y="15"/>
                    <a:pt x="22" y="16"/>
                    <a:pt x="22" y="16"/>
                  </a:cubicBezTo>
                  <a:cubicBezTo>
                    <a:pt x="22" y="17"/>
                    <a:pt x="21" y="17"/>
                    <a:pt x="20" y="17"/>
                  </a:cubicBezTo>
                  <a:cubicBezTo>
                    <a:pt x="20" y="17"/>
                    <a:pt x="19" y="17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1" y="7"/>
                    <a:pt x="22" y="7"/>
                    <a:pt x="22" y="8"/>
                  </a:cubicBezTo>
                  <a:cubicBezTo>
                    <a:pt x="22" y="8"/>
                    <a:pt x="22" y="9"/>
                    <a:pt x="22" y="10"/>
                  </a:cubicBezTo>
                  <a:lnTo>
                    <a:pt x="22" y="14"/>
                  </a:lnTo>
                  <a:close/>
                  <a:moveTo>
                    <a:pt x="29" y="12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6" y="16"/>
                    <a:pt x="26" y="16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7" y="15"/>
                    <a:pt x="27" y="14"/>
                    <a:pt x="27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8" y="17"/>
                    <a:pt x="27" y="17"/>
                    <a:pt x="26" y="17"/>
                  </a:cubicBezTo>
                  <a:cubicBezTo>
                    <a:pt x="25" y="17"/>
                    <a:pt x="25" y="17"/>
                    <a:pt x="24" y="16"/>
                  </a:cubicBezTo>
                  <a:cubicBezTo>
                    <a:pt x="24" y="16"/>
                    <a:pt x="23" y="15"/>
                    <a:pt x="23" y="1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4" y="8"/>
                    <a:pt x="24" y="8"/>
                  </a:cubicBezTo>
                  <a:cubicBezTo>
                    <a:pt x="25" y="7"/>
                    <a:pt x="25" y="7"/>
                    <a:pt x="26" y="7"/>
                  </a:cubicBezTo>
                  <a:cubicBezTo>
                    <a:pt x="27" y="7"/>
                    <a:pt x="28" y="7"/>
                    <a:pt x="28" y="8"/>
                  </a:cubicBezTo>
                  <a:cubicBezTo>
                    <a:pt x="29" y="8"/>
                    <a:pt x="29" y="9"/>
                    <a:pt x="29" y="10"/>
                  </a:cubicBezTo>
                  <a:lnTo>
                    <a:pt x="2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</p:grpSp>
      <p:grpSp>
        <p:nvGrpSpPr>
          <p:cNvPr id="663" name="กลุ่ม 662"/>
          <p:cNvGrpSpPr/>
          <p:nvPr/>
        </p:nvGrpSpPr>
        <p:grpSpPr>
          <a:xfrm>
            <a:off x="5259586" y="789385"/>
            <a:ext cx="493514" cy="488156"/>
            <a:chOff x="13995400" y="2105025"/>
            <a:chExt cx="1316037" cy="1301750"/>
          </a:xfrm>
        </p:grpSpPr>
        <p:sp>
          <p:nvSpPr>
            <p:cNvPr id="24" name="Oval 15"/>
            <p:cNvSpPr>
              <a:spLocks noChangeArrowheads="1"/>
            </p:cNvSpPr>
            <p:nvPr/>
          </p:nvSpPr>
          <p:spPr bwMode="auto">
            <a:xfrm>
              <a:off x="13995400" y="2105025"/>
              <a:ext cx="1316037" cy="1301750"/>
            </a:xfrm>
            <a:prstGeom prst="ellipse">
              <a:avLst/>
            </a:prstGeom>
            <a:solidFill>
              <a:srgbClr val="F157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4347825" y="2533650"/>
              <a:ext cx="442912" cy="444500"/>
            </a:xfrm>
            <a:custGeom>
              <a:avLst/>
              <a:gdLst>
                <a:gd name="T0" fmla="*/ 15 w 29"/>
                <a:gd name="T1" fmla="*/ 12 h 29"/>
                <a:gd name="T2" fmla="*/ 14 w 29"/>
                <a:gd name="T3" fmla="*/ 12 h 29"/>
                <a:gd name="T4" fmla="*/ 15 w 29"/>
                <a:gd name="T5" fmla="*/ 18 h 29"/>
                <a:gd name="T6" fmla="*/ 22 w 29"/>
                <a:gd name="T7" fmla="*/ 18 h 29"/>
                <a:gd name="T8" fmla="*/ 19 w 29"/>
                <a:gd name="T9" fmla="*/ 22 h 29"/>
                <a:gd name="T10" fmla="*/ 15 w 29"/>
                <a:gd name="T11" fmla="*/ 23 h 29"/>
                <a:gd name="T12" fmla="*/ 12 w 29"/>
                <a:gd name="T13" fmla="*/ 23 h 29"/>
                <a:gd name="T14" fmla="*/ 6 w 29"/>
                <a:gd name="T15" fmla="*/ 16 h 29"/>
                <a:gd name="T16" fmla="*/ 6 w 29"/>
                <a:gd name="T17" fmla="*/ 13 h 29"/>
                <a:gd name="T18" fmla="*/ 16 w 29"/>
                <a:gd name="T19" fmla="*/ 6 h 29"/>
                <a:gd name="T20" fmla="*/ 20 w 29"/>
                <a:gd name="T21" fmla="*/ 8 h 29"/>
                <a:gd name="T22" fmla="*/ 24 w 29"/>
                <a:gd name="T23" fmla="*/ 4 h 29"/>
                <a:gd name="T24" fmla="*/ 22 w 29"/>
                <a:gd name="T25" fmla="*/ 2 h 29"/>
                <a:gd name="T26" fmla="*/ 15 w 29"/>
                <a:gd name="T27" fmla="*/ 0 h 29"/>
                <a:gd name="T28" fmla="*/ 13 w 29"/>
                <a:gd name="T29" fmla="*/ 0 h 29"/>
                <a:gd name="T30" fmla="*/ 11 w 29"/>
                <a:gd name="T31" fmla="*/ 1 h 29"/>
                <a:gd name="T32" fmla="*/ 3 w 29"/>
                <a:gd name="T33" fmla="*/ 6 h 29"/>
                <a:gd name="T34" fmla="*/ 0 w 29"/>
                <a:gd name="T35" fmla="*/ 14 h 29"/>
                <a:gd name="T36" fmla="*/ 0 w 29"/>
                <a:gd name="T37" fmla="*/ 18 h 29"/>
                <a:gd name="T38" fmla="*/ 6 w 29"/>
                <a:gd name="T39" fmla="*/ 27 h 29"/>
                <a:gd name="T40" fmla="*/ 14 w 29"/>
                <a:gd name="T41" fmla="*/ 29 h 29"/>
                <a:gd name="T42" fmla="*/ 19 w 29"/>
                <a:gd name="T43" fmla="*/ 29 h 29"/>
                <a:gd name="T44" fmla="*/ 26 w 29"/>
                <a:gd name="T45" fmla="*/ 24 h 29"/>
                <a:gd name="T46" fmla="*/ 28 w 29"/>
                <a:gd name="T47" fmla="*/ 12 h 29"/>
                <a:gd name="T48" fmla="*/ 15 w 29"/>
                <a:gd name="T49" fmla="*/ 1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" h="29">
                  <a:moveTo>
                    <a:pt x="15" y="12"/>
                  </a:moveTo>
                  <a:cubicBezTo>
                    <a:pt x="15" y="12"/>
                    <a:pt x="14" y="12"/>
                    <a:pt x="14" y="12"/>
                  </a:cubicBezTo>
                  <a:cubicBezTo>
                    <a:pt x="14" y="14"/>
                    <a:pt x="15" y="18"/>
                    <a:pt x="15" y="18"/>
                  </a:cubicBezTo>
                  <a:cubicBezTo>
                    <a:pt x="15" y="18"/>
                    <a:pt x="22" y="18"/>
                    <a:pt x="22" y="18"/>
                  </a:cubicBezTo>
                  <a:cubicBezTo>
                    <a:pt x="22" y="18"/>
                    <a:pt x="22" y="21"/>
                    <a:pt x="19" y="22"/>
                  </a:cubicBezTo>
                  <a:cubicBezTo>
                    <a:pt x="18" y="23"/>
                    <a:pt x="17" y="23"/>
                    <a:pt x="15" y="23"/>
                  </a:cubicBezTo>
                  <a:cubicBezTo>
                    <a:pt x="14" y="24"/>
                    <a:pt x="13" y="23"/>
                    <a:pt x="12" y="23"/>
                  </a:cubicBezTo>
                  <a:cubicBezTo>
                    <a:pt x="9" y="22"/>
                    <a:pt x="6" y="19"/>
                    <a:pt x="6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7" y="9"/>
                    <a:pt x="11" y="6"/>
                    <a:pt x="16" y="6"/>
                  </a:cubicBezTo>
                  <a:cubicBezTo>
                    <a:pt x="18" y="7"/>
                    <a:pt x="19" y="7"/>
                    <a:pt x="20" y="8"/>
                  </a:cubicBezTo>
                  <a:cubicBezTo>
                    <a:pt x="21" y="7"/>
                    <a:pt x="23" y="6"/>
                    <a:pt x="24" y="4"/>
                  </a:cubicBezTo>
                  <a:cubicBezTo>
                    <a:pt x="24" y="4"/>
                    <a:pt x="23" y="3"/>
                    <a:pt x="22" y="2"/>
                  </a:cubicBezTo>
                  <a:cubicBezTo>
                    <a:pt x="20" y="1"/>
                    <a:pt x="17" y="0"/>
                    <a:pt x="15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2" y="1"/>
                    <a:pt x="11" y="1"/>
                  </a:cubicBezTo>
                  <a:cubicBezTo>
                    <a:pt x="8" y="2"/>
                    <a:pt x="5" y="3"/>
                    <a:pt x="3" y="6"/>
                  </a:cubicBezTo>
                  <a:cubicBezTo>
                    <a:pt x="1" y="8"/>
                    <a:pt x="0" y="11"/>
                    <a:pt x="0" y="14"/>
                  </a:cubicBezTo>
                  <a:cubicBezTo>
                    <a:pt x="0" y="15"/>
                    <a:pt x="0" y="17"/>
                    <a:pt x="0" y="18"/>
                  </a:cubicBezTo>
                  <a:cubicBezTo>
                    <a:pt x="1" y="22"/>
                    <a:pt x="3" y="24"/>
                    <a:pt x="6" y="27"/>
                  </a:cubicBezTo>
                  <a:cubicBezTo>
                    <a:pt x="8" y="28"/>
                    <a:pt x="11" y="29"/>
                    <a:pt x="14" y="29"/>
                  </a:cubicBezTo>
                  <a:cubicBezTo>
                    <a:pt x="15" y="29"/>
                    <a:pt x="17" y="29"/>
                    <a:pt x="19" y="29"/>
                  </a:cubicBezTo>
                  <a:cubicBezTo>
                    <a:pt x="21" y="28"/>
                    <a:pt x="24" y="27"/>
                    <a:pt x="26" y="24"/>
                  </a:cubicBezTo>
                  <a:cubicBezTo>
                    <a:pt x="28" y="21"/>
                    <a:pt x="29" y="16"/>
                    <a:pt x="28" y="12"/>
                  </a:cubicBezTo>
                  <a:cubicBezTo>
                    <a:pt x="24" y="12"/>
                    <a:pt x="19" y="12"/>
                    <a:pt x="15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4836775" y="2641600"/>
              <a:ext cx="214312" cy="214313"/>
            </a:xfrm>
            <a:custGeom>
              <a:avLst/>
              <a:gdLst>
                <a:gd name="T0" fmla="*/ 135 w 135"/>
                <a:gd name="T1" fmla="*/ 48 h 135"/>
                <a:gd name="T2" fmla="*/ 87 w 135"/>
                <a:gd name="T3" fmla="*/ 48 h 135"/>
                <a:gd name="T4" fmla="*/ 87 w 135"/>
                <a:gd name="T5" fmla="*/ 0 h 135"/>
                <a:gd name="T6" fmla="*/ 87 w 135"/>
                <a:gd name="T7" fmla="*/ 0 h 135"/>
                <a:gd name="T8" fmla="*/ 87 w 135"/>
                <a:gd name="T9" fmla="*/ 0 h 135"/>
                <a:gd name="T10" fmla="*/ 48 w 135"/>
                <a:gd name="T11" fmla="*/ 0 h 135"/>
                <a:gd name="T12" fmla="*/ 48 w 135"/>
                <a:gd name="T13" fmla="*/ 0 h 135"/>
                <a:gd name="T14" fmla="*/ 48 w 135"/>
                <a:gd name="T15" fmla="*/ 0 h 135"/>
                <a:gd name="T16" fmla="*/ 48 w 135"/>
                <a:gd name="T17" fmla="*/ 48 h 135"/>
                <a:gd name="T18" fmla="*/ 0 w 135"/>
                <a:gd name="T19" fmla="*/ 48 h 135"/>
                <a:gd name="T20" fmla="*/ 0 w 135"/>
                <a:gd name="T21" fmla="*/ 48 h 135"/>
                <a:gd name="T22" fmla="*/ 0 w 135"/>
                <a:gd name="T23" fmla="*/ 48 h 135"/>
                <a:gd name="T24" fmla="*/ 0 w 135"/>
                <a:gd name="T25" fmla="*/ 87 h 135"/>
                <a:gd name="T26" fmla="*/ 0 w 135"/>
                <a:gd name="T27" fmla="*/ 87 h 135"/>
                <a:gd name="T28" fmla="*/ 0 w 135"/>
                <a:gd name="T29" fmla="*/ 87 h 135"/>
                <a:gd name="T30" fmla="*/ 48 w 135"/>
                <a:gd name="T31" fmla="*/ 87 h 135"/>
                <a:gd name="T32" fmla="*/ 48 w 135"/>
                <a:gd name="T33" fmla="*/ 135 h 135"/>
                <a:gd name="T34" fmla="*/ 48 w 135"/>
                <a:gd name="T35" fmla="*/ 135 h 135"/>
                <a:gd name="T36" fmla="*/ 48 w 135"/>
                <a:gd name="T37" fmla="*/ 135 h 135"/>
                <a:gd name="T38" fmla="*/ 87 w 135"/>
                <a:gd name="T39" fmla="*/ 135 h 135"/>
                <a:gd name="T40" fmla="*/ 87 w 135"/>
                <a:gd name="T41" fmla="*/ 135 h 135"/>
                <a:gd name="T42" fmla="*/ 87 w 135"/>
                <a:gd name="T43" fmla="*/ 135 h 135"/>
                <a:gd name="T44" fmla="*/ 87 w 135"/>
                <a:gd name="T45" fmla="*/ 87 h 135"/>
                <a:gd name="T46" fmla="*/ 135 w 135"/>
                <a:gd name="T47" fmla="*/ 87 h 135"/>
                <a:gd name="T48" fmla="*/ 135 w 135"/>
                <a:gd name="T49" fmla="*/ 87 h 135"/>
                <a:gd name="T50" fmla="*/ 135 w 135"/>
                <a:gd name="T51" fmla="*/ 87 h 135"/>
                <a:gd name="T52" fmla="*/ 135 w 135"/>
                <a:gd name="T53" fmla="*/ 48 h 135"/>
                <a:gd name="T54" fmla="*/ 135 w 135"/>
                <a:gd name="T55" fmla="*/ 48 h 135"/>
                <a:gd name="T56" fmla="*/ 135 w 135"/>
                <a:gd name="T57" fmla="*/ 4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" h="135">
                  <a:moveTo>
                    <a:pt x="135" y="48"/>
                  </a:moveTo>
                  <a:lnTo>
                    <a:pt x="87" y="48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48" y="87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48" y="135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87" y="135"/>
                  </a:lnTo>
                  <a:lnTo>
                    <a:pt x="87" y="87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5" y="87"/>
                  </a:lnTo>
                  <a:lnTo>
                    <a:pt x="135" y="48"/>
                  </a:lnTo>
                  <a:lnTo>
                    <a:pt x="135" y="48"/>
                  </a:lnTo>
                  <a:lnTo>
                    <a:pt x="135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</p:grpSp>
      <p:grpSp>
        <p:nvGrpSpPr>
          <p:cNvPr id="664" name="กลุ่ม 663"/>
          <p:cNvGrpSpPr/>
          <p:nvPr/>
        </p:nvGrpSpPr>
        <p:grpSpPr>
          <a:xfrm>
            <a:off x="6045995" y="789385"/>
            <a:ext cx="494109" cy="488156"/>
            <a:chOff x="16092488" y="2105025"/>
            <a:chExt cx="1317625" cy="1301750"/>
          </a:xfrm>
        </p:grpSpPr>
        <p:sp>
          <p:nvSpPr>
            <p:cNvPr id="27" name="Oval 18"/>
            <p:cNvSpPr>
              <a:spLocks noChangeArrowheads="1"/>
            </p:cNvSpPr>
            <p:nvPr/>
          </p:nvSpPr>
          <p:spPr bwMode="auto">
            <a:xfrm>
              <a:off x="16092488" y="2105025"/>
              <a:ext cx="1317625" cy="1301750"/>
            </a:xfrm>
            <a:prstGeom prst="ellipse">
              <a:avLst/>
            </a:prstGeom>
            <a:solidFill>
              <a:srgbClr val="138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8" name="Freeform 19"/>
            <p:cNvSpPr>
              <a:spLocks noEditPoints="1"/>
            </p:cNvSpPr>
            <p:nvPr/>
          </p:nvSpPr>
          <p:spPr bwMode="auto">
            <a:xfrm>
              <a:off x="16506825" y="2487613"/>
              <a:ext cx="122237" cy="536575"/>
            </a:xfrm>
            <a:custGeom>
              <a:avLst/>
              <a:gdLst>
                <a:gd name="T0" fmla="*/ 1 w 8"/>
                <a:gd name="T1" fmla="*/ 12 h 35"/>
                <a:gd name="T2" fmla="*/ 8 w 8"/>
                <a:gd name="T3" fmla="*/ 12 h 35"/>
                <a:gd name="T4" fmla="*/ 8 w 8"/>
                <a:gd name="T5" fmla="*/ 35 h 35"/>
                <a:gd name="T6" fmla="*/ 1 w 8"/>
                <a:gd name="T7" fmla="*/ 35 h 35"/>
                <a:gd name="T8" fmla="*/ 1 w 8"/>
                <a:gd name="T9" fmla="*/ 12 h 35"/>
                <a:gd name="T10" fmla="*/ 4 w 8"/>
                <a:gd name="T11" fmla="*/ 0 h 35"/>
                <a:gd name="T12" fmla="*/ 8 w 8"/>
                <a:gd name="T13" fmla="*/ 5 h 35"/>
                <a:gd name="T14" fmla="*/ 4 w 8"/>
                <a:gd name="T15" fmla="*/ 9 h 35"/>
                <a:gd name="T16" fmla="*/ 0 w 8"/>
                <a:gd name="T17" fmla="*/ 5 h 35"/>
                <a:gd name="T18" fmla="*/ 4 w 8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35">
                  <a:moveTo>
                    <a:pt x="1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" y="35"/>
                    <a:pt x="1" y="35"/>
                    <a:pt x="1" y="35"/>
                  </a:cubicBezTo>
                  <a:lnTo>
                    <a:pt x="1" y="12"/>
                  </a:lnTo>
                  <a:close/>
                  <a:moveTo>
                    <a:pt x="4" y="0"/>
                  </a:moveTo>
                  <a:cubicBezTo>
                    <a:pt x="7" y="0"/>
                    <a:pt x="8" y="2"/>
                    <a:pt x="8" y="5"/>
                  </a:cubicBezTo>
                  <a:cubicBezTo>
                    <a:pt x="8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16689388" y="2655888"/>
              <a:ext cx="336550" cy="368300"/>
            </a:xfrm>
            <a:custGeom>
              <a:avLst/>
              <a:gdLst>
                <a:gd name="T0" fmla="*/ 0 w 22"/>
                <a:gd name="T1" fmla="*/ 1 h 24"/>
                <a:gd name="T2" fmla="*/ 7 w 22"/>
                <a:gd name="T3" fmla="*/ 1 h 24"/>
                <a:gd name="T4" fmla="*/ 7 w 22"/>
                <a:gd name="T5" fmla="*/ 4 h 24"/>
                <a:gd name="T6" fmla="*/ 7 w 22"/>
                <a:gd name="T7" fmla="*/ 4 h 24"/>
                <a:gd name="T8" fmla="*/ 14 w 22"/>
                <a:gd name="T9" fmla="*/ 0 h 24"/>
                <a:gd name="T10" fmla="*/ 22 w 22"/>
                <a:gd name="T11" fmla="*/ 11 h 24"/>
                <a:gd name="T12" fmla="*/ 22 w 22"/>
                <a:gd name="T13" fmla="*/ 24 h 24"/>
                <a:gd name="T14" fmla="*/ 15 w 22"/>
                <a:gd name="T15" fmla="*/ 24 h 24"/>
                <a:gd name="T16" fmla="*/ 15 w 22"/>
                <a:gd name="T17" fmla="*/ 13 h 24"/>
                <a:gd name="T18" fmla="*/ 12 w 22"/>
                <a:gd name="T19" fmla="*/ 7 h 24"/>
                <a:gd name="T20" fmla="*/ 7 w 22"/>
                <a:gd name="T21" fmla="*/ 12 h 24"/>
                <a:gd name="T22" fmla="*/ 7 w 22"/>
                <a:gd name="T23" fmla="*/ 24 h 24"/>
                <a:gd name="T24" fmla="*/ 0 w 22"/>
                <a:gd name="T25" fmla="*/ 24 h 24"/>
                <a:gd name="T26" fmla="*/ 0 w 22"/>
                <a:gd name="T2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4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10" y="0"/>
                    <a:pt x="14" y="0"/>
                  </a:cubicBezTo>
                  <a:cubicBezTo>
                    <a:pt x="21" y="0"/>
                    <a:pt x="22" y="5"/>
                    <a:pt x="22" y="11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0"/>
                    <a:pt x="15" y="7"/>
                    <a:pt x="12" y="7"/>
                  </a:cubicBezTo>
                  <a:cubicBezTo>
                    <a:pt x="8" y="7"/>
                    <a:pt x="7" y="9"/>
                    <a:pt x="7" y="12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</p:grpSp>
      <p:grpSp>
        <p:nvGrpSpPr>
          <p:cNvPr id="2085" name="กลุ่ม 2084"/>
          <p:cNvGrpSpPr/>
          <p:nvPr/>
        </p:nvGrpSpPr>
        <p:grpSpPr>
          <a:xfrm>
            <a:off x="6045995" y="2977158"/>
            <a:ext cx="494109" cy="494109"/>
            <a:chOff x="16092488" y="7939088"/>
            <a:chExt cx="1317625" cy="1317625"/>
          </a:xfrm>
        </p:grpSpPr>
        <p:sp>
          <p:nvSpPr>
            <p:cNvPr id="30" name="Oval 21"/>
            <p:cNvSpPr>
              <a:spLocks noChangeArrowheads="1"/>
            </p:cNvSpPr>
            <p:nvPr/>
          </p:nvSpPr>
          <p:spPr bwMode="auto">
            <a:xfrm>
              <a:off x="16092488" y="7939088"/>
              <a:ext cx="1317625" cy="1317625"/>
            </a:xfrm>
            <a:prstGeom prst="ellipse">
              <a:avLst/>
            </a:prstGeom>
            <a:solidFill>
              <a:srgbClr val="486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31" name="Freeform 22"/>
            <p:cNvSpPr>
              <a:spLocks noEditPoints="1"/>
            </p:cNvSpPr>
            <p:nvPr/>
          </p:nvSpPr>
          <p:spPr bwMode="auto">
            <a:xfrm>
              <a:off x="16460788" y="8399463"/>
              <a:ext cx="304800" cy="382588"/>
            </a:xfrm>
            <a:custGeom>
              <a:avLst/>
              <a:gdLst>
                <a:gd name="T0" fmla="*/ 0 w 20"/>
                <a:gd name="T1" fmla="*/ 25 h 25"/>
                <a:gd name="T2" fmla="*/ 0 w 20"/>
                <a:gd name="T3" fmla="*/ 0 h 25"/>
                <a:gd name="T4" fmla="*/ 0 w 20"/>
                <a:gd name="T5" fmla="*/ 0 h 25"/>
                <a:gd name="T6" fmla="*/ 12 w 20"/>
                <a:gd name="T7" fmla="*/ 0 h 25"/>
                <a:gd name="T8" fmla="*/ 16 w 20"/>
                <a:gd name="T9" fmla="*/ 1 h 25"/>
                <a:gd name="T10" fmla="*/ 19 w 20"/>
                <a:gd name="T11" fmla="*/ 6 h 25"/>
                <a:gd name="T12" fmla="*/ 19 w 20"/>
                <a:gd name="T13" fmla="*/ 9 h 25"/>
                <a:gd name="T14" fmla="*/ 17 w 20"/>
                <a:gd name="T15" fmla="*/ 11 h 25"/>
                <a:gd name="T16" fmla="*/ 16 w 20"/>
                <a:gd name="T17" fmla="*/ 12 h 25"/>
                <a:gd name="T18" fmla="*/ 16 w 20"/>
                <a:gd name="T19" fmla="*/ 12 h 25"/>
                <a:gd name="T20" fmla="*/ 20 w 20"/>
                <a:gd name="T21" fmla="*/ 16 h 25"/>
                <a:gd name="T22" fmla="*/ 19 w 20"/>
                <a:gd name="T23" fmla="*/ 21 h 25"/>
                <a:gd name="T24" fmla="*/ 14 w 20"/>
                <a:gd name="T25" fmla="*/ 25 h 25"/>
                <a:gd name="T26" fmla="*/ 11 w 20"/>
                <a:gd name="T27" fmla="*/ 25 h 25"/>
                <a:gd name="T28" fmla="*/ 0 w 20"/>
                <a:gd name="T29" fmla="*/ 25 h 25"/>
                <a:gd name="T30" fmla="*/ 0 w 20"/>
                <a:gd name="T31" fmla="*/ 25 h 25"/>
                <a:gd name="T32" fmla="*/ 6 w 20"/>
                <a:gd name="T33" fmla="*/ 21 h 25"/>
                <a:gd name="T34" fmla="*/ 6 w 20"/>
                <a:gd name="T35" fmla="*/ 21 h 25"/>
                <a:gd name="T36" fmla="*/ 11 w 20"/>
                <a:gd name="T37" fmla="*/ 21 h 25"/>
                <a:gd name="T38" fmla="*/ 12 w 20"/>
                <a:gd name="T39" fmla="*/ 20 h 25"/>
                <a:gd name="T40" fmla="*/ 15 w 20"/>
                <a:gd name="T41" fmla="*/ 18 h 25"/>
                <a:gd name="T42" fmla="*/ 15 w 20"/>
                <a:gd name="T43" fmla="*/ 17 h 25"/>
                <a:gd name="T44" fmla="*/ 13 w 20"/>
                <a:gd name="T45" fmla="*/ 14 h 25"/>
                <a:gd name="T46" fmla="*/ 11 w 20"/>
                <a:gd name="T47" fmla="*/ 14 h 25"/>
                <a:gd name="T48" fmla="*/ 6 w 20"/>
                <a:gd name="T49" fmla="*/ 14 h 25"/>
                <a:gd name="T50" fmla="*/ 6 w 20"/>
                <a:gd name="T51" fmla="*/ 14 h 25"/>
                <a:gd name="T52" fmla="*/ 6 w 20"/>
                <a:gd name="T53" fmla="*/ 21 h 25"/>
                <a:gd name="T54" fmla="*/ 6 w 20"/>
                <a:gd name="T55" fmla="*/ 10 h 25"/>
                <a:gd name="T56" fmla="*/ 6 w 20"/>
                <a:gd name="T57" fmla="*/ 10 h 25"/>
                <a:gd name="T58" fmla="*/ 11 w 20"/>
                <a:gd name="T59" fmla="*/ 10 h 25"/>
                <a:gd name="T60" fmla="*/ 13 w 20"/>
                <a:gd name="T61" fmla="*/ 10 h 25"/>
                <a:gd name="T62" fmla="*/ 14 w 20"/>
                <a:gd name="T63" fmla="*/ 8 h 25"/>
                <a:gd name="T64" fmla="*/ 14 w 20"/>
                <a:gd name="T65" fmla="*/ 7 h 25"/>
                <a:gd name="T66" fmla="*/ 13 w 20"/>
                <a:gd name="T67" fmla="*/ 5 h 25"/>
                <a:gd name="T68" fmla="*/ 10 w 20"/>
                <a:gd name="T69" fmla="*/ 5 h 25"/>
                <a:gd name="T70" fmla="*/ 6 w 20"/>
                <a:gd name="T71" fmla="*/ 5 h 25"/>
                <a:gd name="T72" fmla="*/ 6 w 20"/>
                <a:gd name="T73" fmla="*/ 5 h 25"/>
                <a:gd name="T74" fmla="*/ 6 w 20"/>
                <a:gd name="T7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" h="25">
                  <a:moveTo>
                    <a:pt x="0" y="25"/>
                  </a:moveTo>
                  <a:cubicBezTo>
                    <a:pt x="0" y="17"/>
                    <a:pt x="0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8" y="2"/>
                    <a:pt x="19" y="4"/>
                    <a:pt x="19" y="6"/>
                  </a:cubicBezTo>
                  <a:cubicBezTo>
                    <a:pt x="19" y="7"/>
                    <a:pt x="19" y="8"/>
                    <a:pt x="19" y="9"/>
                  </a:cubicBezTo>
                  <a:cubicBezTo>
                    <a:pt x="19" y="10"/>
                    <a:pt x="18" y="11"/>
                    <a:pt x="17" y="11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3"/>
                    <a:pt x="20" y="14"/>
                    <a:pt x="20" y="16"/>
                  </a:cubicBezTo>
                  <a:cubicBezTo>
                    <a:pt x="20" y="18"/>
                    <a:pt x="20" y="19"/>
                    <a:pt x="19" y="21"/>
                  </a:cubicBezTo>
                  <a:cubicBezTo>
                    <a:pt x="18" y="23"/>
                    <a:pt x="16" y="24"/>
                    <a:pt x="14" y="25"/>
                  </a:cubicBezTo>
                  <a:cubicBezTo>
                    <a:pt x="13" y="25"/>
                    <a:pt x="12" y="25"/>
                    <a:pt x="11" y="25"/>
                  </a:cubicBezTo>
                  <a:cubicBezTo>
                    <a:pt x="7" y="25"/>
                    <a:pt x="4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lose/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9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4" y="20"/>
                    <a:pt x="14" y="19"/>
                    <a:pt x="15" y="18"/>
                  </a:cubicBezTo>
                  <a:cubicBezTo>
                    <a:pt x="15" y="18"/>
                    <a:pt x="15" y="17"/>
                    <a:pt x="15" y="17"/>
                  </a:cubicBezTo>
                  <a:cubicBezTo>
                    <a:pt x="15" y="16"/>
                    <a:pt x="14" y="15"/>
                    <a:pt x="13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9" y="14"/>
                    <a:pt x="8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6"/>
                    <a:pt x="6" y="18"/>
                    <a:pt x="6" y="21"/>
                  </a:cubicBezTo>
                  <a:close/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9" y="10"/>
                    <a:pt x="11" y="10"/>
                  </a:cubicBezTo>
                  <a:cubicBezTo>
                    <a:pt x="12" y="10"/>
                    <a:pt x="13" y="10"/>
                    <a:pt x="13" y="10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9" y="5"/>
                    <a:pt x="7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8"/>
                    <a:pt x="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048" name="Freeform 23"/>
            <p:cNvSpPr>
              <a:spLocks noEditPoints="1"/>
            </p:cNvSpPr>
            <p:nvPr/>
          </p:nvSpPr>
          <p:spPr bwMode="auto">
            <a:xfrm>
              <a:off x="16797338" y="8491538"/>
              <a:ext cx="260350" cy="290513"/>
            </a:xfrm>
            <a:custGeom>
              <a:avLst/>
              <a:gdLst>
                <a:gd name="T0" fmla="*/ 17 w 17"/>
                <a:gd name="T1" fmla="*/ 11 h 19"/>
                <a:gd name="T2" fmla="*/ 5 w 17"/>
                <a:gd name="T3" fmla="*/ 11 h 19"/>
                <a:gd name="T4" fmla="*/ 5 w 17"/>
                <a:gd name="T5" fmla="*/ 11 h 19"/>
                <a:gd name="T6" fmla="*/ 5 w 17"/>
                <a:gd name="T7" fmla="*/ 13 h 19"/>
                <a:gd name="T8" fmla="*/ 8 w 17"/>
                <a:gd name="T9" fmla="*/ 15 h 19"/>
                <a:gd name="T10" fmla="*/ 10 w 17"/>
                <a:gd name="T11" fmla="*/ 15 h 19"/>
                <a:gd name="T12" fmla="*/ 12 w 17"/>
                <a:gd name="T13" fmla="*/ 13 h 19"/>
                <a:gd name="T14" fmla="*/ 13 w 17"/>
                <a:gd name="T15" fmla="*/ 13 h 19"/>
                <a:gd name="T16" fmla="*/ 17 w 17"/>
                <a:gd name="T17" fmla="*/ 13 h 19"/>
                <a:gd name="T18" fmla="*/ 17 w 17"/>
                <a:gd name="T19" fmla="*/ 13 h 19"/>
                <a:gd name="T20" fmla="*/ 17 w 17"/>
                <a:gd name="T21" fmla="*/ 14 h 19"/>
                <a:gd name="T22" fmla="*/ 16 w 17"/>
                <a:gd name="T23" fmla="*/ 16 h 19"/>
                <a:gd name="T24" fmla="*/ 11 w 17"/>
                <a:gd name="T25" fmla="*/ 19 h 19"/>
                <a:gd name="T26" fmla="*/ 6 w 17"/>
                <a:gd name="T27" fmla="*/ 18 h 19"/>
                <a:gd name="T28" fmla="*/ 2 w 17"/>
                <a:gd name="T29" fmla="*/ 16 h 19"/>
                <a:gd name="T30" fmla="*/ 0 w 17"/>
                <a:gd name="T31" fmla="*/ 13 h 19"/>
                <a:gd name="T32" fmla="*/ 0 w 17"/>
                <a:gd name="T33" fmla="*/ 6 h 19"/>
                <a:gd name="T34" fmla="*/ 7 w 17"/>
                <a:gd name="T35" fmla="*/ 0 h 19"/>
                <a:gd name="T36" fmla="*/ 13 w 17"/>
                <a:gd name="T37" fmla="*/ 1 h 19"/>
                <a:gd name="T38" fmla="*/ 16 w 17"/>
                <a:gd name="T39" fmla="*/ 4 h 19"/>
                <a:gd name="T40" fmla="*/ 17 w 17"/>
                <a:gd name="T41" fmla="*/ 8 h 19"/>
                <a:gd name="T42" fmla="*/ 17 w 17"/>
                <a:gd name="T43" fmla="*/ 11 h 19"/>
                <a:gd name="T44" fmla="*/ 17 w 17"/>
                <a:gd name="T45" fmla="*/ 11 h 19"/>
                <a:gd name="T46" fmla="*/ 13 w 17"/>
                <a:gd name="T47" fmla="*/ 8 h 19"/>
                <a:gd name="T48" fmla="*/ 13 w 17"/>
                <a:gd name="T49" fmla="*/ 8 h 19"/>
                <a:gd name="T50" fmla="*/ 13 w 17"/>
                <a:gd name="T51" fmla="*/ 7 h 19"/>
                <a:gd name="T52" fmla="*/ 10 w 17"/>
                <a:gd name="T53" fmla="*/ 4 h 19"/>
                <a:gd name="T54" fmla="*/ 8 w 17"/>
                <a:gd name="T55" fmla="*/ 4 h 19"/>
                <a:gd name="T56" fmla="*/ 5 w 17"/>
                <a:gd name="T57" fmla="*/ 6 h 19"/>
                <a:gd name="T58" fmla="*/ 5 w 17"/>
                <a:gd name="T59" fmla="*/ 7 h 19"/>
                <a:gd name="T60" fmla="*/ 5 w 17"/>
                <a:gd name="T61" fmla="*/ 8 h 19"/>
                <a:gd name="T62" fmla="*/ 13 w 17"/>
                <a:gd name="T6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9">
                  <a:moveTo>
                    <a:pt x="17" y="11"/>
                  </a:moveTo>
                  <a:cubicBezTo>
                    <a:pt x="13" y="11"/>
                    <a:pt x="9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5"/>
                    <a:pt x="8" y="15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1" y="15"/>
                    <a:pt x="12" y="14"/>
                    <a:pt x="12" y="13"/>
                  </a:cubicBezTo>
                  <a:cubicBezTo>
                    <a:pt x="12" y="13"/>
                    <a:pt x="12" y="13"/>
                    <a:pt x="13" y="13"/>
                  </a:cubicBezTo>
                  <a:cubicBezTo>
                    <a:pt x="14" y="13"/>
                    <a:pt x="15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6" y="15"/>
                    <a:pt x="16" y="16"/>
                  </a:cubicBezTo>
                  <a:cubicBezTo>
                    <a:pt x="14" y="18"/>
                    <a:pt x="13" y="18"/>
                    <a:pt x="11" y="19"/>
                  </a:cubicBezTo>
                  <a:cubicBezTo>
                    <a:pt x="9" y="19"/>
                    <a:pt x="8" y="19"/>
                    <a:pt x="6" y="18"/>
                  </a:cubicBezTo>
                  <a:cubicBezTo>
                    <a:pt x="4" y="18"/>
                    <a:pt x="3" y="17"/>
                    <a:pt x="2" y="16"/>
                  </a:cubicBezTo>
                  <a:cubicBezTo>
                    <a:pt x="1" y="15"/>
                    <a:pt x="1" y="14"/>
                    <a:pt x="0" y="13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1" y="3"/>
                    <a:pt x="4" y="1"/>
                    <a:pt x="7" y="0"/>
                  </a:cubicBezTo>
                  <a:cubicBezTo>
                    <a:pt x="9" y="0"/>
                    <a:pt x="11" y="0"/>
                    <a:pt x="13" y="1"/>
                  </a:cubicBezTo>
                  <a:cubicBezTo>
                    <a:pt x="14" y="2"/>
                    <a:pt x="16" y="3"/>
                    <a:pt x="16" y="4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lose/>
                  <a:moveTo>
                    <a:pt x="13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5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7" y="8"/>
                    <a:pt x="10" y="8"/>
                    <a:pt x="13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049" name="Freeform 24"/>
            <p:cNvSpPr>
              <a:spLocks/>
            </p:cNvSpPr>
            <p:nvPr/>
          </p:nvSpPr>
          <p:spPr bwMode="auto">
            <a:xfrm>
              <a:off x="16857663" y="8413750"/>
              <a:ext cx="153987" cy="46038"/>
            </a:xfrm>
            <a:custGeom>
              <a:avLst/>
              <a:gdLst>
                <a:gd name="T0" fmla="*/ 0 w 10"/>
                <a:gd name="T1" fmla="*/ 3 h 3"/>
                <a:gd name="T2" fmla="*/ 0 w 10"/>
                <a:gd name="T3" fmla="*/ 0 h 3"/>
                <a:gd name="T4" fmla="*/ 10 w 10"/>
                <a:gd name="T5" fmla="*/ 0 h 3"/>
                <a:gd name="T6" fmla="*/ 10 w 10"/>
                <a:gd name="T7" fmla="*/ 3 h 3"/>
                <a:gd name="T8" fmla="*/ 0 w 1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3" y="0"/>
                    <a:pt x="6" y="0"/>
                    <a:pt x="10" y="0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6" y="3"/>
                    <a:pt x="3" y="3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</p:grpSp>
      <p:grpSp>
        <p:nvGrpSpPr>
          <p:cNvPr id="669" name="กลุ่ม 668"/>
          <p:cNvGrpSpPr/>
          <p:nvPr/>
        </p:nvGrpSpPr>
        <p:grpSpPr>
          <a:xfrm>
            <a:off x="6045995" y="1518643"/>
            <a:ext cx="494109" cy="494109"/>
            <a:chOff x="16092488" y="4049713"/>
            <a:chExt cx="1317625" cy="1317625"/>
          </a:xfrm>
        </p:grpSpPr>
        <p:sp>
          <p:nvSpPr>
            <p:cNvPr id="2051" name="Oval 25"/>
            <p:cNvSpPr>
              <a:spLocks noChangeArrowheads="1"/>
            </p:cNvSpPr>
            <p:nvPr/>
          </p:nvSpPr>
          <p:spPr bwMode="auto">
            <a:xfrm>
              <a:off x="16092488" y="4049713"/>
              <a:ext cx="1317625" cy="1317625"/>
            </a:xfrm>
            <a:prstGeom prst="ellipse">
              <a:avLst/>
            </a:prstGeom>
            <a:solidFill>
              <a:srgbClr val="F05C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052" name="Freeform 26"/>
            <p:cNvSpPr>
              <a:spLocks noEditPoints="1"/>
            </p:cNvSpPr>
            <p:nvPr/>
          </p:nvSpPr>
          <p:spPr bwMode="auto">
            <a:xfrm>
              <a:off x="16460788" y="4418013"/>
              <a:ext cx="565150" cy="566738"/>
            </a:xfrm>
            <a:custGeom>
              <a:avLst/>
              <a:gdLst>
                <a:gd name="T0" fmla="*/ 19 w 37"/>
                <a:gd name="T1" fmla="*/ 0 h 37"/>
                <a:gd name="T2" fmla="*/ 0 w 37"/>
                <a:gd name="T3" fmla="*/ 19 h 37"/>
                <a:gd name="T4" fmla="*/ 19 w 37"/>
                <a:gd name="T5" fmla="*/ 37 h 37"/>
                <a:gd name="T6" fmla="*/ 37 w 37"/>
                <a:gd name="T7" fmla="*/ 19 h 37"/>
                <a:gd name="T8" fmla="*/ 19 w 37"/>
                <a:gd name="T9" fmla="*/ 0 h 37"/>
                <a:gd name="T10" fmla="*/ 31 w 37"/>
                <a:gd name="T11" fmla="*/ 9 h 37"/>
                <a:gd name="T12" fmla="*/ 34 w 37"/>
                <a:gd name="T13" fmla="*/ 18 h 37"/>
                <a:gd name="T14" fmla="*/ 24 w 37"/>
                <a:gd name="T15" fmla="*/ 18 h 37"/>
                <a:gd name="T16" fmla="*/ 22 w 37"/>
                <a:gd name="T17" fmla="*/ 15 h 37"/>
                <a:gd name="T18" fmla="*/ 31 w 37"/>
                <a:gd name="T19" fmla="*/ 9 h 37"/>
                <a:gd name="T20" fmla="*/ 28 w 37"/>
                <a:gd name="T21" fmla="*/ 7 h 37"/>
                <a:gd name="T22" fmla="*/ 21 w 37"/>
                <a:gd name="T23" fmla="*/ 12 h 37"/>
                <a:gd name="T24" fmla="*/ 20 w 37"/>
                <a:gd name="T25" fmla="*/ 10 h 37"/>
                <a:gd name="T26" fmla="*/ 15 w 37"/>
                <a:gd name="T27" fmla="*/ 4 h 37"/>
                <a:gd name="T28" fmla="*/ 19 w 37"/>
                <a:gd name="T29" fmla="*/ 3 h 37"/>
                <a:gd name="T30" fmla="*/ 28 w 37"/>
                <a:gd name="T31" fmla="*/ 7 h 37"/>
                <a:gd name="T32" fmla="*/ 12 w 37"/>
                <a:gd name="T33" fmla="*/ 5 h 37"/>
                <a:gd name="T34" fmla="*/ 18 w 37"/>
                <a:gd name="T35" fmla="*/ 13 h 37"/>
                <a:gd name="T36" fmla="*/ 4 w 37"/>
                <a:gd name="T37" fmla="*/ 15 h 37"/>
                <a:gd name="T38" fmla="*/ 12 w 37"/>
                <a:gd name="T39" fmla="*/ 5 h 37"/>
                <a:gd name="T40" fmla="*/ 4 w 37"/>
                <a:gd name="T41" fmla="*/ 19 h 37"/>
                <a:gd name="T42" fmla="*/ 4 w 37"/>
                <a:gd name="T43" fmla="*/ 18 h 37"/>
                <a:gd name="T44" fmla="*/ 5 w 37"/>
                <a:gd name="T45" fmla="*/ 18 h 37"/>
                <a:gd name="T46" fmla="*/ 14 w 37"/>
                <a:gd name="T47" fmla="*/ 17 h 37"/>
                <a:gd name="T48" fmla="*/ 19 w 37"/>
                <a:gd name="T49" fmla="*/ 16 h 37"/>
                <a:gd name="T50" fmla="*/ 20 w 37"/>
                <a:gd name="T51" fmla="*/ 18 h 37"/>
                <a:gd name="T52" fmla="*/ 13 w 37"/>
                <a:gd name="T53" fmla="*/ 22 h 37"/>
                <a:gd name="T54" fmla="*/ 7 w 37"/>
                <a:gd name="T55" fmla="*/ 29 h 37"/>
                <a:gd name="T56" fmla="*/ 4 w 37"/>
                <a:gd name="T57" fmla="*/ 19 h 37"/>
                <a:gd name="T58" fmla="*/ 10 w 37"/>
                <a:gd name="T59" fmla="*/ 31 h 37"/>
                <a:gd name="T60" fmla="*/ 15 w 37"/>
                <a:gd name="T61" fmla="*/ 25 h 37"/>
                <a:gd name="T62" fmla="*/ 22 w 37"/>
                <a:gd name="T63" fmla="*/ 21 h 37"/>
                <a:gd name="T64" fmla="*/ 24 w 37"/>
                <a:gd name="T65" fmla="*/ 33 h 37"/>
                <a:gd name="T66" fmla="*/ 19 w 37"/>
                <a:gd name="T67" fmla="*/ 34 h 37"/>
                <a:gd name="T68" fmla="*/ 10 w 37"/>
                <a:gd name="T69" fmla="*/ 31 h 37"/>
                <a:gd name="T70" fmla="*/ 27 w 37"/>
                <a:gd name="T71" fmla="*/ 31 h 37"/>
                <a:gd name="T72" fmla="*/ 25 w 37"/>
                <a:gd name="T73" fmla="*/ 21 h 37"/>
                <a:gd name="T74" fmla="*/ 34 w 37"/>
                <a:gd name="T75" fmla="*/ 21 h 37"/>
                <a:gd name="T76" fmla="*/ 27 w 37"/>
                <a:gd name="T77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cubicBezTo>
                    <a:pt x="9" y="0"/>
                    <a:pt x="0" y="8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8"/>
                    <a:pt x="29" y="0"/>
                    <a:pt x="19" y="0"/>
                  </a:cubicBezTo>
                  <a:close/>
                  <a:moveTo>
                    <a:pt x="31" y="9"/>
                  </a:moveTo>
                  <a:cubicBezTo>
                    <a:pt x="33" y="12"/>
                    <a:pt x="34" y="14"/>
                    <a:pt x="34" y="18"/>
                  </a:cubicBezTo>
                  <a:cubicBezTo>
                    <a:pt x="30" y="17"/>
                    <a:pt x="27" y="17"/>
                    <a:pt x="24" y="18"/>
                  </a:cubicBezTo>
                  <a:cubicBezTo>
                    <a:pt x="23" y="17"/>
                    <a:pt x="23" y="16"/>
                    <a:pt x="22" y="15"/>
                  </a:cubicBezTo>
                  <a:cubicBezTo>
                    <a:pt x="26" y="14"/>
                    <a:pt x="29" y="12"/>
                    <a:pt x="31" y="9"/>
                  </a:cubicBezTo>
                  <a:close/>
                  <a:moveTo>
                    <a:pt x="28" y="7"/>
                  </a:moveTo>
                  <a:cubicBezTo>
                    <a:pt x="26" y="9"/>
                    <a:pt x="24" y="11"/>
                    <a:pt x="21" y="12"/>
                  </a:cubicBezTo>
                  <a:cubicBezTo>
                    <a:pt x="21" y="12"/>
                    <a:pt x="20" y="11"/>
                    <a:pt x="20" y="10"/>
                  </a:cubicBezTo>
                  <a:cubicBezTo>
                    <a:pt x="18" y="8"/>
                    <a:pt x="17" y="5"/>
                    <a:pt x="15" y="4"/>
                  </a:cubicBezTo>
                  <a:cubicBezTo>
                    <a:pt x="16" y="4"/>
                    <a:pt x="18" y="3"/>
                    <a:pt x="19" y="3"/>
                  </a:cubicBezTo>
                  <a:cubicBezTo>
                    <a:pt x="22" y="3"/>
                    <a:pt x="26" y="5"/>
                    <a:pt x="28" y="7"/>
                  </a:cubicBezTo>
                  <a:close/>
                  <a:moveTo>
                    <a:pt x="12" y="5"/>
                  </a:moveTo>
                  <a:cubicBezTo>
                    <a:pt x="13" y="6"/>
                    <a:pt x="16" y="9"/>
                    <a:pt x="18" y="13"/>
                  </a:cubicBezTo>
                  <a:cubicBezTo>
                    <a:pt x="13" y="15"/>
                    <a:pt x="7" y="15"/>
                    <a:pt x="4" y="15"/>
                  </a:cubicBezTo>
                  <a:cubicBezTo>
                    <a:pt x="5" y="11"/>
                    <a:pt x="8" y="7"/>
                    <a:pt x="12" y="5"/>
                  </a:cubicBezTo>
                  <a:close/>
                  <a:moveTo>
                    <a:pt x="4" y="1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7" y="18"/>
                    <a:pt x="11" y="18"/>
                    <a:pt x="14" y="17"/>
                  </a:cubicBezTo>
                  <a:cubicBezTo>
                    <a:pt x="16" y="17"/>
                    <a:pt x="18" y="17"/>
                    <a:pt x="19" y="16"/>
                  </a:cubicBezTo>
                  <a:cubicBezTo>
                    <a:pt x="20" y="17"/>
                    <a:pt x="20" y="18"/>
                    <a:pt x="20" y="18"/>
                  </a:cubicBezTo>
                  <a:cubicBezTo>
                    <a:pt x="17" y="19"/>
                    <a:pt x="15" y="21"/>
                    <a:pt x="13" y="22"/>
                  </a:cubicBezTo>
                  <a:cubicBezTo>
                    <a:pt x="10" y="24"/>
                    <a:pt x="9" y="27"/>
                    <a:pt x="7" y="29"/>
                  </a:cubicBezTo>
                  <a:cubicBezTo>
                    <a:pt x="5" y="26"/>
                    <a:pt x="4" y="22"/>
                    <a:pt x="4" y="19"/>
                  </a:cubicBezTo>
                  <a:close/>
                  <a:moveTo>
                    <a:pt x="10" y="31"/>
                  </a:moveTo>
                  <a:cubicBezTo>
                    <a:pt x="11" y="29"/>
                    <a:pt x="12" y="27"/>
                    <a:pt x="15" y="25"/>
                  </a:cubicBezTo>
                  <a:cubicBezTo>
                    <a:pt x="17" y="23"/>
                    <a:pt x="19" y="22"/>
                    <a:pt x="22" y="21"/>
                  </a:cubicBezTo>
                  <a:cubicBezTo>
                    <a:pt x="23" y="25"/>
                    <a:pt x="24" y="28"/>
                    <a:pt x="24" y="33"/>
                  </a:cubicBezTo>
                  <a:cubicBezTo>
                    <a:pt x="23" y="33"/>
                    <a:pt x="21" y="34"/>
                    <a:pt x="19" y="34"/>
                  </a:cubicBezTo>
                  <a:cubicBezTo>
                    <a:pt x="16" y="34"/>
                    <a:pt x="12" y="33"/>
                    <a:pt x="10" y="31"/>
                  </a:cubicBezTo>
                  <a:close/>
                  <a:moveTo>
                    <a:pt x="27" y="31"/>
                  </a:moveTo>
                  <a:cubicBezTo>
                    <a:pt x="27" y="27"/>
                    <a:pt x="26" y="24"/>
                    <a:pt x="25" y="21"/>
                  </a:cubicBezTo>
                  <a:cubicBezTo>
                    <a:pt x="28" y="20"/>
                    <a:pt x="31" y="20"/>
                    <a:pt x="34" y="21"/>
                  </a:cubicBezTo>
                  <a:cubicBezTo>
                    <a:pt x="33" y="25"/>
                    <a:pt x="31" y="29"/>
                    <a:pt x="2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</p:grpSp>
      <p:grpSp>
        <p:nvGrpSpPr>
          <p:cNvPr id="665" name="กลุ่ม 664"/>
          <p:cNvGrpSpPr/>
          <p:nvPr/>
        </p:nvGrpSpPr>
        <p:grpSpPr>
          <a:xfrm>
            <a:off x="6832997" y="789385"/>
            <a:ext cx="493514" cy="488156"/>
            <a:chOff x="18191163" y="2105025"/>
            <a:chExt cx="1316037" cy="1301750"/>
          </a:xfrm>
        </p:grpSpPr>
        <p:sp>
          <p:nvSpPr>
            <p:cNvPr id="2053" name="Oval 27"/>
            <p:cNvSpPr>
              <a:spLocks noChangeArrowheads="1"/>
            </p:cNvSpPr>
            <p:nvPr/>
          </p:nvSpPr>
          <p:spPr bwMode="auto">
            <a:xfrm>
              <a:off x="18191163" y="2105025"/>
              <a:ext cx="1316037" cy="1301750"/>
            </a:xfrm>
            <a:prstGeom prst="ellipse">
              <a:avLst/>
            </a:prstGeom>
            <a:solidFill>
              <a:srgbClr val="EF3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054" name="Freeform 28"/>
            <p:cNvSpPr>
              <a:spLocks/>
            </p:cNvSpPr>
            <p:nvPr/>
          </p:nvSpPr>
          <p:spPr bwMode="auto">
            <a:xfrm>
              <a:off x="18619788" y="2473325"/>
              <a:ext cx="442912" cy="565150"/>
            </a:xfrm>
            <a:custGeom>
              <a:avLst/>
              <a:gdLst>
                <a:gd name="T0" fmla="*/ 13 w 29"/>
                <a:gd name="T1" fmla="*/ 24 h 37"/>
                <a:gd name="T2" fmla="*/ 12 w 29"/>
                <a:gd name="T3" fmla="*/ 25 h 37"/>
                <a:gd name="T4" fmla="*/ 10 w 29"/>
                <a:gd name="T5" fmla="*/ 33 h 37"/>
                <a:gd name="T6" fmla="*/ 7 w 29"/>
                <a:gd name="T7" fmla="*/ 37 h 37"/>
                <a:gd name="T8" fmla="*/ 7 w 29"/>
                <a:gd name="T9" fmla="*/ 37 h 37"/>
                <a:gd name="T10" fmla="*/ 7 w 29"/>
                <a:gd name="T11" fmla="*/ 37 h 37"/>
                <a:gd name="T12" fmla="*/ 6 w 29"/>
                <a:gd name="T13" fmla="*/ 32 h 37"/>
                <a:gd name="T14" fmla="*/ 9 w 29"/>
                <a:gd name="T15" fmla="*/ 17 h 37"/>
                <a:gd name="T16" fmla="*/ 9 w 29"/>
                <a:gd name="T17" fmla="*/ 17 h 37"/>
                <a:gd name="T18" fmla="*/ 9 w 29"/>
                <a:gd name="T19" fmla="*/ 12 h 37"/>
                <a:gd name="T20" fmla="*/ 16 w 29"/>
                <a:gd name="T21" fmla="*/ 11 h 37"/>
                <a:gd name="T22" fmla="*/ 14 w 29"/>
                <a:gd name="T23" fmla="*/ 19 h 37"/>
                <a:gd name="T24" fmla="*/ 20 w 29"/>
                <a:gd name="T25" fmla="*/ 22 h 37"/>
                <a:gd name="T26" fmla="*/ 24 w 29"/>
                <a:gd name="T27" fmla="*/ 11 h 37"/>
                <a:gd name="T28" fmla="*/ 10 w 29"/>
                <a:gd name="T29" fmla="*/ 5 h 37"/>
                <a:gd name="T30" fmla="*/ 6 w 29"/>
                <a:gd name="T31" fmla="*/ 18 h 37"/>
                <a:gd name="T32" fmla="*/ 6 w 29"/>
                <a:gd name="T33" fmla="*/ 19 h 37"/>
                <a:gd name="T34" fmla="*/ 6 w 29"/>
                <a:gd name="T35" fmla="*/ 21 h 37"/>
                <a:gd name="T36" fmla="*/ 5 w 29"/>
                <a:gd name="T37" fmla="*/ 21 h 37"/>
                <a:gd name="T38" fmla="*/ 2 w 29"/>
                <a:gd name="T39" fmla="*/ 20 h 37"/>
                <a:gd name="T40" fmla="*/ 3 w 29"/>
                <a:gd name="T41" fmla="*/ 7 h 37"/>
                <a:gd name="T42" fmla="*/ 17 w 29"/>
                <a:gd name="T43" fmla="*/ 0 h 37"/>
                <a:gd name="T44" fmla="*/ 29 w 29"/>
                <a:gd name="T45" fmla="*/ 11 h 37"/>
                <a:gd name="T46" fmla="*/ 26 w 29"/>
                <a:gd name="T47" fmla="*/ 23 h 37"/>
                <a:gd name="T48" fmla="*/ 13 w 29"/>
                <a:gd name="T49" fmla="*/ 25 h 37"/>
                <a:gd name="T50" fmla="*/ 13 w 29"/>
                <a:gd name="T51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7">
                  <a:moveTo>
                    <a:pt x="13" y="24"/>
                  </a:moveTo>
                  <a:cubicBezTo>
                    <a:pt x="13" y="24"/>
                    <a:pt x="12" y="24"/>
                    <a:pt x="12" y="25"/>
                  </a:cubicBezTo>
                  <a:cubicBezTo>
                    <a:pt x="11" y="30"/>
                    <a:pt x="11" y="31"/>
                    <a:pt x="10" y="33"/>
                  </a:cubicBezTo>
                  <a:cubicBezTo>
                    <a:pt x="9" y="35"/>
                    <a:pt x="8" y="36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5"/>
                    <a:pt x="6" y="33"/>
                    <a:pt x="6" y="32"/>
                  </a:cubicBezTo>
                  <a:cubicBezTo>
                    <a:pt x="6" y="30"/>
                    <a:pt x="7" y="29"/>
                    <a:pt x="9" y="17"/>
                  </a:cubicBezTo>
                  <a:cubicBezTo>
                    <a:pt x="10" y="17"/>
                    <a:pt x="9" y="17"/>
                    <a:pt x="9" y="17"/>
                  </a:cubicBezTo>
                  <a:cubicBezTo>
                    <a:pt x="9" y="15"/>
                    <a:pt x="9" y="13"/>
                    <a:pt x="9" y="12"/>
                  </a:cubicBezTo>
                  <a:cubicBezTo>
                    <a:pt x="10" y="8"/>
                    <a:pt x="15" y="7"/>
                    <a:pt x="16" y="11"/>
                  </a:cubicBezTo>
                  <a:cubicBezTo>
                    <a:pt x="16" y="13"/>
                    <a:pt x="15" y="15"/>
                    <a:pt x="14" y="19"/>
                  </a:cubicBezTo>
                  <a:cubicBezTo>
                    <a:pt x="13" y="22"/>
                    <a:pt x="17" y="25"/>
                    <a:pt x="20" y="22"/>
                  </a:cubicBezTo>
                  <a:cubicBezTo>
                    <a:pt x="23" y="20"/>
                    <a:pt x="24" y="15"/>
                    <a:pt x="24" y="11"/>
                  </a:cubicBezTo>
                  <a:cubicBezTo>
                    <a:pt x="24" y="4"/>
                    <a:pt x="16" y="2"/>
                    <a:pt x="10" y="5"/>
                  </a:cubicBezTo>
                  <a:cubicBezTo>
                    <a:pt x="5" y="7"/>
                    <a:pt x="3" y="15"/>
                    <a:pt x="6" y="18"/>
                  </a:cubicBezTo>
                  <a:cubicBezTo>
                    <a:pt x="6" y="18"/>
                    <a:pt x="7" y="19"/>
                    <a:pt x="6" y="19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6" y="21"/>
                    <a:pt x="5" y="22"/>
                    <a:pt x="5" y="21"/>
                  </a:cubicBezTo>
                  <a:cubicBezTo>
                    <a:pt x="4" y="21"/>
                    <a:pt x="3" y="20"/>
                    <a:pt x="2" y="20"/>
                  </a:cubicBezTo>
                  <a:cubicBezTo>
                    <a:pt x="0" y="17"/>
                    <a:pt x="0" y="11"/>
                    <a:pt x="3" y="7"/>
                  </a:cubicBezTo>
                  <a:cubicBezTo>
                    <a:pt x="6" y="2"/>
                    <a:pt x="12" y="0"/>
                    <a:pt x="17" y="0"/>
                  </a:cubicBezTo>
                  <a:cubicBezTo>
                    <a:pt x="24" y="1"/>
                    <a:pt x="28" y="5"/>
                    <a:pt x="29" y="11"/>
                  </a:cubicBezTo>
                  <a:cubicBezTo>
                    <a:pt x="29" y="13"/>
                    <a:pt x="29" y="19"/>
                    <a:pt x="26" y="23"/>
                  </a:cubicBezTo>
                  <a:cubicBezTo>
                    <a:pt x="22" y="28"/>
                    <a:pt x="16" y="28"/>
                    <a:pt x="13" y="25"/>
                  </a:cubicBezTo>
                  <a:cubicBezTo>
                    <a:pt x="13" y="25"/>
                    <a:pt x="13" y="24"/>
                    <a:pt x="13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</p:grpSp>
      <p:grpSp>
        <p:nvGrpSpPr>
          <p:cNvPr id="2084" name="กลุ่ม 2083"/>
          <p:cNvGrpSpPr/>
          <p:nvPr/>
        </p:nvGrpSpPr>
        <p:grpSpPr>
          <a:xfrm>
            <a:off x="6832997" y="2977158"/>
            <a:ext cx="493514" cy="494109"/>
            <a:chOff x="18191163" y="7939088"/>
            <a:chExt cx="1316037" cy="1317625"/>
          </a:xfrm>
        </p:grpSpPr>
        <p:sp>
          <p:nvSpPr>
            <p:cNvPr id="2055" name="Oval 29"/>
            <p:cNvSpPr>
              <a:spLocks noChangeArrowheads="1"/>
            </p:cNvSpPr>
            <p:nvPr/>
          </p:nvSpPr>
          <p:spPr bwMode="auto">
            <a:xfrm>
              <a:off x="18191163" y="7939088"/>
              <a:ext cx="1316037" cy="1317625"/>
            </a:xfrm>
            <a:prstGeom prst="ellipse">
              <a:avLst/>
            </a:prstGeom>
            <a:solidFill>
              <a:srgbClr val="397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056" name="Freeform 30"/>
            <p:cNvSpPr>
              <a:spLocks/>
            </p:cNvSpPr>
            <p:nvPr/>
          </p:nvSpPr>
          <p:spPr bwMode="auto">
            <a:xfrm>
              <a:off x="18557875" y="8337550"/>
              <a:ext cx="290512" cy="198438"/>
            </a:xfrm>
            <a:custGeom>
              <a:avLst/>
              <a:gdLst>
                <a:gd name="T0" fmla="*/ 106 w 183"/>
                <a:gd name="T1" fmla="*/ 0 h 125"/>
                <a:gd name="T2" fmla="*/ 0 w 183"/>
                <a:gd name="T3" fmla="*/ 68 h 125"/>
                <a:gd name="T4" fmla="*/ 77 w 183"/>
                <a:gd name="T5" fmla="*/ 125 h 125"/>
                <a:gd name="T6" fmla="*/ 183 w 183"/>
                <a:gd name="T7" fmla="*/ 68 h 125"/>
                <a:gd name="T8" fmla="*/ 106 w 183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25">
                  <a:moveTo>
                    <a:pt x="106" y="0"/>
                  </a:moveTo>
                  <a:lnTo>
                    <a:pt x="0" y="68"/>
                  </a:lnTo>
                  <a:lnTo>
                    <a:pt x="77" y="125"/>
                  </a:lnTo>
                  <a:lnTo>
                    <a:pt x="183" y="6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057" name="Freeform 31"/>
            <p:cNvSpPr>
              <a:spLocks/>
            </p:cNvSpPr>
            <p:nvPr/>
          </p:nvSpPr>
          <p:spPr bwMode="auto">
            <a:xfrm>
              <a:off x="18848388" y="8337550"/>
              <a:ext cx="276225" cy="198438"/>
            </a:xfrm>
            <a:custGeom>
              <a:avLst/>
              <a:gdLst>
                <a:gd name="T0" fmla="*/ 174 w 174"/>
                <a:gd name="T1" fmla="*/ 68 h 125"/>
                <a:gd name="T2" fmla="*/ 77 w 174"/>
                <a:gd name="T3" fmla="*/ 0 h 125"/>
                <a:gd name="T4" fmla="*/ 0 w 174"/>
                <a:gd name="T5" fmla="*/ 68 h 125"/>
                <a:gd name="T6" fmla="*/ 106 w 174"/>
                <a:gd name="T7" fmla="*/ 125 h 125"/>
                <a:gd name="T8" fmla="*/ 174 w 174"/>
                <a:gd name="T9" fmla="*/ 6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25">
                  <a:moveTo>
                    <a:pt x="174" y="68"/>
                  </a:moveTo>
                  <a:lnTo>
                    <a:pt x="77" y="0"/>
                  </a:lnTo>
                  <a:lnTo>
                    <a:pt x="0" y="68"/>
                  </a:lnTo>
                  <a:lnTo>
                    <a:pt x="106" y="125"/>
                  </a:lnTo>
                  <a:lnTo>
                    <a:pt x="174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058" name="Freeform 32"/>
            <p:cNvSpPr>
              <a:spLocks/>
            </p:cNvSpPr>
            <p:nvPr/>
          </p:nvSpPr>
          <p:spPr bwMode="auto">
            <a:xfrm>
              <a:off x="18848388" y="8535988"/>
              <a:ext cx="276225" cy="215900"/>
            </a:xfrm>
            <a:custGeom>
              <a:avLst/>
              <a:gdLst>
                <a:gd name="T0" fmla="*/ 0 w 174"/>
                <a:gd name="T1" fmla="*/ 68 h 136"/>
                <a:gd name="T2" fmla="*/ 77 w 174"/>
                <a:gd name="T3" fmla="*/ 136 h 136"/>
                <a:gd name="T4" fmla="*/ 174 w 174"/>
                <a:gd name="T5" fmla="*/ 68 h 136"/>
                <a:gd name="T6" fmla="*/ 106 w 174"/>
                <a:gd name="T7" fmla="*/ 0 h 136"/>
                <a:gd name="T8" fmla="*/ 0 w 174"/>
                <a:gd name="T9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36">
                  <a:moveTo>
                    <a:pt x="0" y="68"/>
                  </a:moveTo>
                  <a:lnTo>
                    <a:pt x="77" y="136"/>
                  </a:lnTo>
                  <a:lnTo>
                    <a:pt x="174" y="68"/>
                  </a:lnTo>
                  <a:lnTo>
                    <a:pt x="106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059" name="Freeform 33"/>
            <p:cNvSpPr>
              <a:spLocks/>
            </p:cNvSpPr>
            <p:nvPr/>
          </p:nvSpPr>
          <p:spPr bwMode="auto">
            <a:xfrm>
              <a:off x="18557875" y="8535988"/>
              <a:ext cx="290512" cy="215900"/>
            </a:xfrm>
            <a:custGeom>
              <a:avLst/>
              <a:gdLst>
                <a:gd name="T0" fmla="*/ 0 w 183"/>
                <a:gd name="T1" fmla="*/ 68 h 136"/>
                <a:gd name="T2" fmla="*/ 106 w 183"/>
                <a:gd name="T3" fmla="*/ 136 h 136"/>
                <a:gd name="T4" fmla="*/ 183 w 183"/>
                <a:gd name="T5" fmla="*/ 68 h 136"/>
                <a:gd name="T6" fmla="*/ 77 w 183"/>
                <a:gd name="T7" fmla="*/ 0 h 136"/>
                <a:gd name="T8" fmla="*/ 0 w 183"/>
                <a:gd name="T9" fmla="*/ 6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36">
                  <a:moveTo>
                    <a:pt x="0" y="68"/>
                  </a:moveTo>
                  <a:lnTo>
                    <a:pt x="106" y="136"/>
                  </a:lnTo>
                  <a:lnTo>
                    <a:pt x="183" y="68"/>
                  </a:lnTo>
                  <a:lnTo>
                    <a:pt x="77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060" name="Freeform 34"/>
            <p:cNvSpPr>
              <a:spLocks/>
            </p:cNvSpPr>
            <p:nvPr/>
          </p:nvSpPr>
          <p:spPr bwMode="auto">
            <a:xfrm>
              <a:off x="18680113" y="8674100"/>
              <a:ext cx="336550" cy="200025"/>
            </a:xfrm>
            <a:custGeom>
              <a:avLst/>
              <a:gdLst>
                <a:gd name="T0" fmla="*/ 106 w 212"/>
                <a:gd name="T1" fmla="*/ 0 h 126"/>
                <a:gd name="T2" fmla="*/ 29 w 212"/>
                <a:gd name="T3" fmla="*/ 58 h 126"/>
                <a:gd name="T4" fmla="*/ 0 w 212"/>
                <a:gd name="T5" fmla="*/ 39 h 126"/>
                <a:gd name="T6" fmla="*/ 0 w 212"/>
                <a:gd name="T7" fmla="*/ 58 h 126"/>
                <a:gd name="T8" fmla="*/ 106 w 212"/>
                <a:gd name="T9" fmla="*/ 126 h 126"/>
                <a:gd name="T10" fmla="*/ 212 w 212"/>
                <a:gd name="T11" fmla="*/ 58 h 126"/>
                <a:gd name="T12" fmla="*/ 212 w 212"/>
                <a:gd name="T13" fmla="*/ 39 h 126"/>
                <a:gd name="T14" fmla="*/ 183 w 212"/>
                <a:gd name="T15" fmla="*/ 58 h 126"/>
                <a:gd name="T16" fmla="*/ 106 w 212"/>
                <a:gd name="T1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126">
                  <a:moveTo>
                    <a:pt x="106" y="0"/>
                  </a:moveTo>
                  <a:lnTo>
                    <a:pt x="29" y="58"/>
                  </a:lnTo>
                  <a:lnTo>
                    <a:pt x="0" y="39"/>
                  </a:lnTo>
                  <a:lnTo>
                    <a:pt x="0" y="58"/>
                  </a:lnTo>
                  <a:lnTo>
                    <a:pt x="106" y="126"/>
                  </a:lnTo>
                  <a:lnTo>
                    <a:pt x="212" y="58"/>
                  </a:lnTo>
                  <a:lnTo>
                    <a:pt x="212" y="39"/>
                  </a:lnTo>
                  <a:lnTo>
                    <a:pt x="183" y="5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</p:grpSp>
      <p:grpSp>
        <p:nvGrpSpPr>
          <p:cNvPr id="2080" name="กลุ่ม 2079"/>
          <p:cNvGrpSpPr/>
          <p:nvPr/>
        </p:nvGrpSpPr>
        <p:grpSpPr>
          <a:xfrm>
            <a:off x="4472583" y="2247900"/>
            <a:ext cx="494109" cy="494109"/>
            <a:chOff x="11896725" y="5994400"/>
            <a:chExt cx="1317625" cy="1317625"/>
          </a:xfrm>
        </p:grpSpPr>
        <p:sp>
          <p:nvSpPr>
            <p:cNvPr id="2061" name="Oval 35"/>
            <p:cNvSpPr>
              <a:spLocks noChangeArrowheads="1"/>
            </p:cNvSpPr>
            <p:nvPr/>
          </p:nvSpPr>
          <p:spPr bwMode="auto">
            <a:xfrm>
              <a:off x="11896725" y="5994400"/>
              <a:ext cx="1317625" cy="1317625"/>
            </a:xfrm>
            <a:prstGeom prst="ellipse">
              <a:avLst/>
            </a:prstGeom>
            <a:solidFill>
              <a:srgbClr val="FFC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062" name="Freeform 36"/>
            <p:cNvSpPr>
              <a:spLocks noEditPoints="1"/>
            </p:cNvSpPr>
            <p:nvPr/>
          </p:nvSpPr>
          <p:spPr bwMode="auto">
            <a:xfrm>
              <a:off x="12311063" y="6392863"/>
              <a:ext cx="488950" cy="504825"/>
            </a:xfrm>
            <a:custGeom>
              <a:avLst/>
              <a:gdLst>
                <a:gd name="T0" fmla="*/ 9 w 32"/>
                <a:gd name="T1" fmla="*/ 33 h 33"/>
                <a:gd name="T2" fmla="*/ 6 w 32"/>
                <a:gd name="T3" fmla="*/ 32 h 33"/>
                <a:gd name="T4" fmla="*/ 0 w 32"/>
                <a:gd name="T5" fmla="*/ 23 h 33"/>
                <a:gd name="T6" fmla="*/ 0 w 32"/>
                <a:gd name="T7" fmla="*/ 11 h 33"/>
                <a:gd name="T8" fmla="*/ 7 w 32"/>
                <a:gd name="T9" fmla="*/ 1 h 33"/>
                <a:gd name="T10" fmla="*/ 19 w 32"/>
                <a:gd name="T11" fmla="*/ 1 h 33"/>
                <a:gd name="T12" fmla="*/ 26 w 32"/>
                <a:gd name="T13" fmla="*/ 8 h 33"/>
                <a:gd name="T14" fmla="*/ 27 w 32"/>
                <a:gd name="T15" fmla="*/ 13 h 33"/>
                <a:gd name="T16" fmla="*/ 31 w 32"/>
                <a:gd name="T17" fmla="*/ 13 h 33"/>
                <a:gd name="T18" fmla="*/ 32 w 32"/>
                <a:gd name="T19" fmla="*/ 15 h 33"/>
                <a:gd name="T20" fmla="*/ 31 w 32"/>
                <a:gd name="T21" fmla="*/ 27 h 33"/>
                <a:gd name="T22" fmla="*/ 23 w 32"/>
                <a:gd name="T23" fmla="*/ 33 h 33"/>
                <a:gd name="T24" fmla="*/ 21 w 32"/>
                <a:gd name="T25" fmla="*/ 33 h 33"/>
                <a:gd name="T26" fmla="*/ 9 w 32"/>
                <a:gd name="T27" fmla="*/ 33 h 33"/>
                <a:gd name="T28" fmla="*/ 21 w 32"/>
                <a:gd name="T29" fmla="*/ 24 h 33"/>
                <a:gd name="T30" fmla="*/ 21 w 32"/>
                <a:gd name="T31" fmla="*/ 21 h 33"/>
                <a:gd name="T32" fmla="*/ 10 w 32"/>
                <a:gd name="T33" fmla="*/ 21 h 33"/>
                <a:gd name="T34" fmla="*/ 10 w 32"/>
                <a:gd name="T35" fmla="*/ 24 h 33"/>
                <a:gd name="T36" fmla="*/ 21 w 32"/>
                <a:gd name="T37" fmla="*/ 24 h 33"/>
                <a:gd name="T38" fmla="*/ 16 w 32"/>
                <a:gd name="T39" fmla="*/ 13 h 33"/>
                <a:gd name="T40" fmla="*/ 15 w 32"/>
                <a:gd name="T41" fmla="*/ 9 h 33"/>
                <a:gd name="T42" fmla="*/ 10 w 32"/>
                <a:gd name="T43" fmla="*/ 9 h 33"/>
                <a:gd name="T44" fmla="*/ 10 w 32"/>
                <a:gd name="T45" fmla="*/ 13 h 33"/>
                <a:gd name="T46" fmla="*/ 16 w 32"/>
                <a:gd name="T47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3">
                  <a:moveTo>
                    <a:pt x="9" y="33"/>
                  </a:moveTo>
                  <a:cubicBezTo>
                    <a:pt x="8" y="33"/>
                    <a:pt x="7" y="32"/>
                    <a:pt x="6" y="32"/>
                  </a:cubicBezTo>
                  <a:cubicBezTo>
                    <a:pt x="2" y="30"/>
                    <a:pt x="0" y="27"/>
                    <a:pt x="0" y="23"/>
                  </a:cubicBezTo>
                  <a:cubicBezTo>
                    <a:pt x="0" y="21"/>
                    <a:pt x="0" y="12"/>
                    <a:pt x="0" y="11"/>
                  </a:cubicBezTo>
                  <a:cubicBezTo>
                    <a:pt x="0" y="6"/>
                    <a:pt x="3" y="2"/>
                    <a:pt x="7" y="1"/>
                  </a:cubicBezTo>
                  <a:cubicBezTo>
                    <a:pt x="9" y="0"/>
                    <a:pt x="17" y="0"/>
                    <a:pt x="19" y="1"/>
                  </a:cubicBezTo>
                  <a:cubicBezTo>
                    <a:pt x="22" y="2"/>
                    <a:pt x="25" y="4"/>
                    <a:pt x="26" y="8"/>
                  </a:cubicBezTo>
                  <a:cubicBezTo>
                    <a:pt x="26" y="10"/>
                    <a:pt x="26" y="12"/>
                    <a:pt x="27" y="13"/>
                  </a:cubicBezTo>
                  <a:cubicBezTo>
                    <a:pt x="29" y="13"/>
                    <a:pt x="30" y="13"/>
                    <a:pt x="31" y="13"/>
                  </a:cubicBezTo>
                  <a:cubicBezTo>
                    <a:pt x="31" y="13"/>
                    <a:pt x="32" y="14"/>
                    <a:pt x="32" y="15"/>
                  </a:cubicBezTo>
                  <a:cubicBezTo>
                    <a:pt x="32" y="24"/>
                    <a:pt x="32" y="25"/>
                    <a:pt x="31" y="27"/>
                  </a:cubicBezTo>
                  <a:cubicBezTo>
                    <a:pt x="29" y="30"/>
                    <a:pt x="26" y="33"/>
                    <a:pt x="23" y="33"/>
                  </a:cubicBezTo>
                  <a:cubicBezTo>
                    <a:pt x="22" y="33"/>
                    <a:pt x="22" y="33"/>
                    <a:pt x="21" y="33"/>
                  </a:cubicBezTo>
                  <a:cubicBezTo>
                    <a:pt x="21" y="33"/>
                    <a:pt x="11" y="33"/>
                    <a:pt x="9" y="33"/>
                  </a:cubicBezTo>
                  <a:close/>
                  <a:moveTo>
                    <a:pt x="21" y="24"/>
                  </a:moveTo>
                  <a:cubicBezTo>
                    <a:pt x="24" y="24"/>
                    <a:pt x="24" y="21"/>
                    <a:pt x="21" y="21"/>
                  </a:cubicBezTo>
                  <a:cubicBezTo>
                    <a:pt x="18" y="21"/>
                    <a:pt x="14" y="21"/>
                    <a:pt x="10" y="21"/>
                  </a:cubicBezTo>
                  <a:cubicBezTo>
                    <a:pt x="7" y="21"/>
                    <a:pt x="8" y="24"/>
                    <a:pt x="10" y="24"/>
                  </a:cubicBezTo>
                  <a:cubicBezTo>
                    <a:pt x="12" y="24"/>
                    <a:pt x="21" y="24"/>
                    <a:pt x="21" y="24"/>
                  </a:cubicBezTo>
                  <a:close/>
                  <a:moveTo>
                    <a:pt x="16" y="13"/>
                  </a:moveTo>
                  <a:cubicBezTo>
                    <a:pt x="18" y="12"/>
                    <a:pt x="18" y="9"/>
                    <a:pt x="15" y="9"/>
                  </a:cubicBezTo>
                  <a:cubicBezTo>
                    <a:pt x="15" y="9"/>
                    <a:pt x="10" y="9"/>
                    <a:pt x="10" y="9"/>
                  </a:cubicBezTo>
                  <a:cubicBezTo>
                    <a:pt x="7" y="9"/>
                    <a:pt x="8" y="13"/>
                    <a:pt x="10" y="13"/>
                  </a:cubicBezTo>
                  <a:cubicBezTo>
                    <a:pt x="10" y="13"/>
                    <a:pt x="15" y="13"/>
                    <a:pt x="16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</p:grpSp>
      <p:grpSp>
        <p:nvGrpSpPr>
          <p:cNvPr id="667" name="กลุ่ม 666"/>
          <p:cNvGrpSpPr/>
          <p:nvPr/>
        </p:nvGrpSpPr>
        <p:grpSpPr>
          <a:xfrm>
            <a:off x="4472583" y="1518643"/>
            <a:ext cx="494109" cy="494109"/>
            <a:chOff x="11896725" y="4049713"/>
            <a:chExt cx="1317625" cy="1317625"/>
          </a:xfrm>
        </p:grpSpPr>
        <p:sp>
          <p:nvSpPr>
            <p:cNvPr id="2063" name="Oval 37"/>
            <p:cNvSpPr>
              <a:spLocks noChangeArrowheads="1"/>
            </p:cNvSpPr>
            <p:nvPr/>
          </p:nvSpPr>
          <p:spPr bwMode="auto">
            <a:xfrm>
              <a:off x="11896725" y="4049713"/>
              <a:ext cx="1317625" cy="1317625"/>
            </a:xfrm>
            <a:prstGeom prst="ellipse">
              <a:avLst/>
            </a:prstGeom>
            <a:solidFill>
              <a:srgbClr val="1F9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064" name="Freeform 38"/>
            <p:cNvSpPr>
              <a:spLocks noEditPoints="1"/>
            </p:cNvSpPr>
            <p:nvPr/>
          </p:nvSpPr>
          <p:spPr bwMode="auto">
            <a:xfrm>
              <a:off x="12295188" y="4432300"/>
              <a:ext cx="520700" cy="536575"/>
            </a:xfrm>
            <a:custGeom>
              <a:avLst/>
              <a:gdLst>
                <a:gd name="T0" fmla="*/ 32 w 34"/>
                <a:gd name="T1" fmla="*/ 20 h 35"/>
                <a:gd name="T2" fmla="*/ 33 w 34"/>
                <a:gd name="T3" fmla="*/ 18 h 35"/>
                <a:gd name="T4" fmla="*/ 17 w 34"/>
                <a:gd name="T5" fmla="*/ 2 h 35"/>
                <a:gd name="T6" fmla="*/ 14 w 34"/>
                <a:gd name="T7" fmla="*/ 2 h 35"/>
                <a:gd name="T8" fmla="*/ 9 w 34"/>
                <a:gd name="T9" fmla="*/ 0 h 35"/>
                <a:gd name="T10" fmla="*/ 0 w 34"/>
                <a:gd name="T11" fmla="*/ 10 h 35"/>
                <a:gd name="T12" fmla="*/ 1 w 34"/>
                <a:gd name="T13" fmla="*/ 14 h 35"/>
                <a:gd name="T14" fmla="*/ 1 w 34"/>
                <a:gd name="T15" fmla="*/ 18 h 35"/>
                <a:gd name="T16" fmla="*/ 17 w 34"/>
                <a:gd name="T17" fmla="*/ 34 h 35"/>
                <a:gd name="T18" fmla="*/ 20 w 34"/>
                <a:gd name="T19" fmla="*/ 34 h 35"/>
                <a:gd name="T20" fmla="*/ 25 w 34"/>
                <a:gd name="T21" fmla="*/ 35 h 35"/>
                <a:gd name="T22" fmla="*/ 34 w 34"/>
                <a:gd name="T23" fmla="*/ 26 h 35"/>
                <a:gd name="T24" fmla="*/ 32 w 34"/>
                <a:gd name="T25" fmla="*/ 20 h 35"/>
                <a:gd name="T26" fmla="*/ 21 w 34"/>
                <a:gd name="T27" fmla="*/ 27 h 35"/>
                <a:gd name="T28" fmla="*/ 14 w 34"/>
                <a:gd name="T29" fmla="*/ 27 h 35"/>
                <a:gd name="T30" fmla="*/ 9 w 34"/>
                <a:gd name="T31" fmla="*/ 23 h 35"/>
                <a:gd name="T32" fmla="*/ 12 w 34"/>
                <a:gd name="T33" fmla="*/ 22 h 35"/>
                <a:gd name="T34" fmla="*/ 13 w 34"/>
                <a:gd name="T35" fmla="*/ 23 h 35"/>
                <a:gd name="T36" fmla="*/ 20 w 34"/>
                <a:gd name="T37" fmla="*/ 23 h 35"/>
                <a:gd name="T38" fmla="*/ 20 w 34"/>
                <a:gd name="T39" fmla="*/ 21 h 35"/>
                <a:gd name="T40" fmla="*/ 13 w 34"/>
                <a:gd name="T41" fmla="*/ 19 h 35"/>
                <a:gd name="T42" fmla="*/ 10 w 34"/>
                <a:gd name="T43" fmla="*/ 10 h 35"/>
                <a:gd name="T44" fmla="*/ 16 w 34"/>
                <a:gd name="T45" fmla="*/ 7 h 35"/>
                <a:gd name="T46" fmla="*/ 24 w 34"/>
                <a:gd name="T47" fmla="*/ 12 h 35"/>
                <a:gd name="T48" fmla="*/ 23 w 34"/>
                <a:gd name="T49" fmla="*/ 14 h 35"/>
                <a:gd name="T50" fmla="*/ 20 w 34"/>
                <a:gd name="T51" fmla="*/ 12 h 35"/>
                <a:gd name="T52" fmla="*/ 14 w 34"/>
                <a:gd name="T53" fmla="*/ 11 h 35"/>
                <a:gd name="T54" fmla="*/ 14 w 34"/>
                <a:gd name="T55" fmla="*/ 14 h 35"/>
                <a:gd name="T56" fmla="*/ 22 w 34"/>
                <a:gd name="T57" fmla="*/ 17 h 35"/>
                <a:gd name="T58" fmla="*/ 25 w 34"/>
                <a:gd name="T59" fmla="*/ 22 h 35"/>
                <a:gd name="T60" fmla="*/ 21 w 34"/>
                <a:gd name="T61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" h="35">
                  <a:moveTo>
                    <a:pt x="32" y="20"/>
                  </a:moveTo>
                  <a:cubicBezTo>
                    <a:pt x="33" y="20"/>
                    <a:pt x="33" y="19"/>
                    <a:pt x="33" y="18"/>
                  </a:cubicBezTo>
                  <a:cubicBezTo>
                    <a:pt x="33" y="9"/>
                    <a:pt x="25" y="2"/>
                    <a:pt x="17" y="2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1" y="16"/>
                    <a:pt x="1" y="17"/>
                    <a:pt x="1" y="18"/>
                  </a:cubicBezTo>
                  <a:cubicBezTo>
                    <a:pt x="1" y="27"/>
                    <a:pt x="8" y="34"/>
                    <a:pt x="17" y="34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1" y="34"/>
                    <a:pt x="23" y="35"/>
                    <a:pt x="25" y="35"/>
                  </a:cubicBezTo>
                  <a:cubicBezTo>
                    <a:pt x="30" y="35"/>
                    <a:pt x="34" y="31"/>
                    <a:pt x="34" y="26"/>
                  </a:cubicBezTo>
                  <a:cubicBezTo>
                    <a:pt x="34" y="24"/>
                    <a:pt x="33" y="22"/>
                    <a:pt x="32" y="20"/>
                  </a:cubicBezTo>
                  <a:close/>
                  <a:moveTo>
                    <a:pt x="21" y="27"/>
                  </a:moveTo>
                  <a:cubicBezTo>
                    <a:pt x="19" y="28"/>
                    <a:pt x="16" y="28"/>
                    <a:pt x="14" y="27"/>
                  </a:cubicBezTo>
                  <a:cubicBezTo>
                    <a:pt x="10" y="27"/>
                    <a:pt x="9" y="25"/>
                    <a:pt x="9" y="23"/>
                  </a:cubicBezTo>
                  <a:cubicBezTo>
                    <a:pt x="8" y="21"/>
                    <a:pt x="11" y="20"/>
                    <a:pt x="12" y="22"/>
                  </a:cubicBezTo>
                  <a:cubicBezTo>
                    <a:pt x="13" y="22"/>
                    <a:pt x="13" y="23"/>
                    <a:pt x="13" y="23"/>
                  </a:cubicBezTo>
                  <a:cubicBezTo>
                    <a:pt x="15" y="25"/>
                    <a:pt x="19" y="25"/>
                    <a:pt x="20" y="23"/>
                  </a:cubicBezTo>
                  <a:cubicBezTo>
                    <a:pt x="21" y="22"/>
                    <a:pt x="21" y="22"/>
                    <a:pt x="20" y="21"/>
                  </a:cubicBezTo>
                  <a:cubicBezTo>
                    <a:pt x="19" y="20"/>
                    <a:pt x="19" y="20"/>
                    <a:pt x="13" y="19"/>
                  </a:cubicBezTo>
                  <a:cubicBezTo>
                    <a:pt x="8" y="17"/>
                    <a:pt x="8" y="13"/>
                    <a:pt x="10" y="10"/>
                  </a:cubicBezTo>
                  <a:cubicBezTo>
                    <a:pt x="11" y="8"/>
                    <a:pt x="13" y="8"/>
                    <a:pt x="16" y="7"/>
                  </a:cubicBezTo>
                  <a:cubicBezTo>
                    <a:pt x="20" y="7"/>
                    <a:pt x="24" y="9"/>
                    <a:pt x="24" y="12"/>
                  </a:cubicBezTo>
                  <a:cubicBezTo>
                    <a:pt x="24" y="13"/>
                    <a:pt x="24" y="13"/>
                    <a:pt x="23" y="14"/>
                  </a:cubicBezTo>
                  <a:cubicBezTo>
                    <a:pt x="21" y="14"/>
                    <a:pt x="21" y="13"/>
                    <a:pt x="20" y="12"/>
                  </a:cubicBezTo>
                  <a:cubicBezTo>
                    <a:pt x="18" y="10"/>
                    <a:pt x="15" y="11"/>
                    <a:pt x="14" y="11"/>
                  </a:cubicBezTo>
                  <a:cubicBezTo>
                    <a:pt x="13" y="12"/>
                    <a:pt x="13" y="14"/>
                    <a:pt x="14" y="14"/>
                  </a:cubicBezTo>
                  <a:cubicBezTo>
                    <a:pt x="15" y="15"/>
                    <a:pt x="20" y="16"/>
                    <a:pt x="22" y="17"/>
                  </a:cubicBezTo>
                  <a:cubicBezTo>
                    <a:pt x="24" y="18"/>
                    <a:pt x="25" y="19"/>
                    <a:pt x="25" y="22"/>
                  </a:cubicBezTo>
                  <a:cubicBezTo>
                    <a:pt x="25" y="24"/>
                    <a:pt x="24" y="26"/>
                    <a:pt x="21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</p:grpSp>
      <p:grpSp>
        <p:nvGrpSpPr>
          <p:cNvPr id="2081" name="กลุ่ม 2080"/>
          <p:cNvGrpSpPr/>
          <p:nvPr/>
        </p:nvGrpSpPr>
        <p:grpSpPr>
          <a:xfrm>
            <a:off x="5259586" y="2247900"/>
            <a:ext cx="493514" cy="494109"/>
            <a:chOff x="13995400" y="5994400"/>
            <a:chExt cx="1316037" cy="1317625"/>
          </a:xfrm>
        </p:grpSpPr>
        <p:sp>
          <p:nvSpPr>
            <p:cNvPr id="2065" name="Oval 39"/>
            <p:cNvSpPr>
              <a:spLocks noChangeArrowheads="1"/>
            </p:cNvSpPr>
            <p:nvPr/>
          </p:nvSpPr>
          <p:spPr bwMode="auto">
            <a:xfrm>
              <a:off x="13995400" y="5994400"/>
              <a:ext cx="1316037" cy="1317625"/>
            </a:xfrm>
            <a:prstGeom prst="ellipse">
              <a:avLst/>
            </a:prstGeom>
            <a:solidFill>
              <a:srgbClr val="7D5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066" name="Freeform 40"/>
            <p:cNvSpPr>
              <a:spLocks noEditPoints="1"/>
            </p:cNvSpPr>
            <p:nvPr/>
          </p:nvSpPr>
          <p:spPr bwMode="auto">
            <a:xfrm>
              <a:off x="14392275" y="6392863"/>
              <a:ext cx="520700" cy="504825"/>
            </a:xfrm>
            <a:custGeom>
              <a:avLst/>
              <a:gdLst>
                <a:gd name="T0" fmla="*/ 28 w 34"/>
                <a:gd name="T1" fmla="*/ 0 h 33"/>
                <a:gd name="T2" fmla="*/ 5 w 34"/>
                <a:gd name="T3" fmla="*/ 0 h 33"/>
                <a:gd name="T4" fmla="*/ 0 w 34"/>
                <a:gd name="T5" fmla="*/ 5 h 33"/>
                <a:gd name="T6" fmla="*/ 0 w 34"/>
                <a:gd name="T7" fmla="*/ 28 h 33"/>
                <a:gd name="T8" fmla="*/ 5 w 34"/>
                <a:gd name="T9" fmla="*/ 33 h 33"/>
                <a:gd name="T10" fmla="*/ 28 w 34"/>
                <a:gd name="T11" fmla="*/ 33 h 33"/>
                <a:gd name="T12" fmla="*/ 34 w 34"/>
                <a:gd name="T13" fmla="*/ 28 h 33"/>
                <a:gd name="T14" fmla="*/ 34 w 34"/>
                <a:gd name="T15" fmla="*/ 5 h 33"/>
                <a:gd name="T16" fmla="*/ 28 w 34"/>
                <a:gd name="T17" fmla="*/ 0 h 33"/>
                <a:gd name="T18" fmla="*/ 24 w 34"/>
                <a:gd name="T19" fmla="*/ 4 h 33"/>
                <a:gd name="T20" fmla="*/ 25 w 34"/>
                <a:gd name="T21" fmla="*/ 3 h 33"/>
                <a:gd name="T22" fmla="*/ 29 w 34"/>
                <a:gd name="T23" fmla="*/ 3 h 33"/>
                <a:gd name="T24" fmla="*/ 30 w 34"/>
                <a:gd name="T25" fmla="*/ 4 h 33"/>
                <a:gd name="T26" fmla="*/ 30 w 34"/>
                <a:gd name="T27" fmla="*/ 8 h 33"/>
                <a:gd name="T28" fmla="*/ 29 w 34"/>
                <a:gd name="T29" fmla="*/ 9 h 33"/>
                <a:gd name="T30" fmla="*/ 25 w 34"/>
                <a:gd name="T31" fmla="*/ 9 h 33"/>
                <a:gd name="T32" fmla="*/ 24 w 34"/>
                <a:gd name="T33" fmla="*/ 8 h 33"/>
                <a:gd name="T34" fmla="*/ 24 w 34"/>
                <a:gd name="T35" fmla="*/ 4 h 33"/>
                <a:gd name="T36" fmla="*/ 11 w 34"/>
                <a:gd name="T37" fmla="*/ 14 h 33"/>
                <a:gd name="T38" fmla="*/ 17 w 34"/>
                <a:gd name="T39" fmla="*/ 10 h 33"/>
                <a:gd name="T40" fmla="*/ 23 w 34"/>
                <a:gd name="T41" fmla="*/ 14 h 33"/>
                <a:gd name="T42" fmla="*/ 24 w 34"/>
                <a:gd name="T43" fmla="*/ 17 h 33"/>
                <a:gd name="T44" fmla="*/ 17 w 34"/>
                <a:gd name="T45" fmla="*/ 23 h 33"/>
                <a:gd name="T46" fmla="*/ 10 w 34"/>
                <a:gd name="T47" fmla="*/ 17 h 33"/>
                <a:gd name="T48" fmla="*/ 11 w 34"/>
                <a:gd name="T49" fmla="*/ 14 h 33"/>
                <a:gd name="T50" fmla="*/ 30 w 34"/>
                <a:gd name="T51" fmla="*/ 28 h 33"/>
                <a:gd name="T52" fmla="*/ 28 w 34"/>
                <a:gd name="T53" fmla="*/ 30 h 33"/>
                <a:gd name="T54" fmla="*/ 5 w 34"/>
                <a:gd name="T55" fmla="*/ 30 h 33"/>
                <a:gd name="T56" fmla="*/ 4 w 34"/>
                <a:gd name="T57" fmla="*/ 28 h 33"/>
                <a:gd name="T58" fmla="*/ 4 w 34"/>
                <a:gd name="T59" fmla="*/ 14 h 33"/>
                <a:gd name="T60" fmla="*/ 7 w 34"/>
                <a:gd name="T61" fmla="*/ 14 h 33"/>
                <a:gd name="T62" fmla="*/ 7 w 34"/>
                <a:gd name="T63" fmla="*/ 17 h 33"/>
                <a:gd name="T64" fmla="*/ 17 w 34"/>
                <a:gd name="T65" fmla="*/ 27 h 33"/>
                <a:gd name="T66" fmla="*/ 27 w 34"/>
                <a:gd name="T67" fmla="*/ 17 h 33"/>
                <a:gd name="T68" fmla="*/ 27 w 34"/>
                <a:gd name="T69" fmla="*/ 14 h 33"/>
                <a:gd name="T70" fmla="*/ 30 w 34"/>
                <a:gd name="T71" fmla="*/ 14 h 33"/>
                <a:gd name="T72" fmla="*/ 30 w 34"/>
                <a:gd name="T73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3">
                  <a:moveTo>
                    <a:pt x="28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1" y="33"/>
                    <a:pt x="34" y="31"/>
                    <a:pt x="34" y="28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2"/>
                    <a:pt x="31" y="0"/>
                    <a:pt x="28" y="0"/>
                  </a:cubicBezTo>
                  <a:close/>
                  <a:moveTo>
                    <a:pt x="24" y="4"/>
                  </a:moveTo>
                  <a:cubicBezTo>
                    <a:pt x="24" y="4"/>
                    <a:pt x="24" y="3"/>
                    <a:pt x="25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9"/>
                    <a:pt x="30" y="9"/>
                    <a:pt x="29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4" y="9"/>
                    <a:pt x="24" y="8"/>
                  </a:cubicBezTo>
                  <a:lnTo>
                    <a:pt x="24" y="4"/>
                  </a:lnTo>
                  <a:close/>
                  <a:moveTo>
                    <a:pt x="11" y="14"/>
                  </a:moveTo>
                  <a:cubicBezTo>
                    <a:pt x="12" y="12"/>
                    <a:pt x="14" y="10"/>
                    <a:pt x="17" y="10"/>
                  </a:cubicBezTo>
                  <a:cubicBezTo>
                    <a:pt x="20" y="10"/>
                    <a:pt x="22" y="12"/>
                    <a:pt x="23" y="14"/>
                  </a:cubicBezTo>
                  <a:cubicBezTo>
                    <a:pt x="23" y="15"/>
                    <a:pt x="24" y="16"/>
                    <a:pt x="24" y="17"/>
                  </a:cubicBezTo>
                  <a:cubicBezTo>
                    <a:pt x="24" y="20"/>
                    <a:pt x="21" y="23"/>
                    <a:pt x="17" y="23"/>
                  </a:cubicBezTo>
                  <a:cubicBezTo>
                    <a:pt x="13" y="23"/>
                    <a:pt x="10" y="20"/>
                    <a:pt x="10" y="17"/>
                  </a:cubicBezTo>
                  <a:cubicBezTo>
                    <a:pt x="10" y="16"/>
                    <a:pt x="10" y="15"/>
                    <a:pt x="11" y="14"/>
                  </a:cubicBezTo>
                  <a:close/>
                  <a:moveTo>
                    <a:pt x="30" y="28"/>
                  </a:moveTo>
                  <a:cubicBezTo>
                    <a:pt x="30" y="29"/>
                    <a:pt x="29" y="30"/>
                    <a:pt x="28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0"/>
                    <a:pt x="4" y="29"/>
                    <a:pt x="4" y="28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6"/>
                    <a:pt x="7" y="17"/>
                  </a:cubicBezTo>
                  <a:cubicBezTo>
                    <a:pt x="7" y="22"/>
                    <a:pt x="11" y="27"/>
                    <a:pt x="17" y="27"/>
                  </a:cubicBezTo>
                  <a:cubicBezTo>
                    <a:pt x="22" y="27"/>
                    <a:pt x="27" y="22"/>
                    <a:pt x="27" y="17"/>
                  </a:cubicBezTo>
                  <a:cubicBezTo>
                    <a:pt x="27" y="16"/>
                    <a:pt x="27" y="15"/>
                    <a:pt x="27" y="14"/>
                  </a:cubicBezTo>
                  <a:cubicBezTo>
                    <a:pt x="30" y="14"/>
                    <a:pt x="30" y="14"/>
                    <a:pt x="30" y="14"/>
                  </a:cubicBez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</p:grpSp>
      <p:grpSp>
        <p:nvGrpSpPr>
          <p:cNvPr id="2088" name="กลุ่ม 2087"/>
          <p:cNvGrpSpPr/>
          <p:nvPr/>
        </p:nvGrpSpPr>
        <p:grpSpPr>
          <a:xfrm>
            <a:off x="3686176" y="2977158"/>
            <a:ext cx="493514" cy="494109"/>
            <a:chOff x="9799638" y="7939088"/>
            <a:chExt cx="1316037" cy="1317625"/>
          </a:xfrm>
        </p:grpSpPr>
        <p:sp>
          <p:nvSpPr>
            <p:cNvPr id="2067" name="Oval 41"/>
            <p:cNvSpPr>
              <a:spLocks noChangeArrowheads="1"/>
            </p:cNvSpPr>
            <p:nvPr/>
          </p:nvSpPr>
          <p:spPr bwMode="auto">
            <a:xfrm>
              <a:off x="9799638" y="7939088"/>
              <a:ext cx="1316037" cy="1317625"/>
            </a:xfrm>
            <a:prstGeom prst="ellipse">
              <a:avLst/>
            </a:prstGeom>
            <a:solidFill>
              <a:srgbClr val="28B6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068" name="Freeform 42"/>
            <p:cNvSpPr>
              <a:spLocks/>
            </p:cNvSpPr>
            <p:nvPr/>
          </p:nvSpPr>
          <p:spPr bwMode="auto">
            <a:xfrm>
              <a:off x="10182225" y="8353425"/>
              <a:ext cx="550862" cy="474663"/>
            </a:xfrm>
            <a:custGeom>
              <a:avLst/>
              <a:gdLst>
                <a:gd name="T0" fmla="*/ 35 w 36"/>
                <a:gd name="T1" fmla="*/ 7 h 31"/>
                <a:gd name="T2" fmla="*/ 16 w 36"/>
                <a:gd name="T3" fmla="*/ 31 h 31"/>
                <a:gd name="T4" fmla="*/ 11 w 36"/>
                <a:gd name="T5" fmla="*/ 25 h 31"/>
                <a:gd name="T6" fmla="*/ 5 w 36"/>
                <a:gd name="T7" fmla="*/ 9 h 31"/>
                <a:gd name="T8" fmla="*/ 2 w 36"/>
                <a:gd name="T9" fmla="*/ 11 h 31"/>
                <a:gd name="T10" fmla="*/ 0 w 36"/>
                <a:gd name="T11" fmla="*/ 9 h 31"/>
                <a:gd name="T12" fmla="*/ 10 w 36"/>
                <a:gd name="T13" fmla="*/ 1 h 31"/>
                <a:gd name="T14" fmla="*/ 16 w 36"/>
                <a:gd name="T15" fmla="*/ 6 h 31"/>
                <a:gd name="T16" fmla="*/ 20 w 36"/>
                <a:gd name="T17" fmla="*/ 20 h 31"/>
                <a:gd name="T18" fmla="*/ 25 w 36"/>
                <a:gd name="T19" fmla="*/ 11 h 31"/>
                <a:gd name="T20" fmla="*/ 20 w 36"/>
                <a:gd name="T21" fmla="*/ 9 h 31"/>
                <a:gd name="T22" fmla="*/ 30 w 36"/>
                <a:gd name="T23" fmla="*/ 0 h 31"/>
                <a:gd name="T24" fmla="*/ 35 w 36"/>
                <a:gd name="T2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31">
                  <a:moveTo>
                    <a:pt x="35" y="7"/>
                  </a:moveTo>
                  <a:cubicBezTo>
                    <a:pt x="35" y="14"/>
                    <a:pt x="23" y="31"/>
                    <a:pt x="16" y="31"/>
                  </a:cubicBezTo>
                  <a:cubicBezTo>
                    <a:pt x="14" y="31"/>
                    <a:pt x="12" y="29"/>
                    <a:pt x="11" y="25"/>
                  </a:cubicBezTo>
                  <a:cubicBezTo>
                    <a:pt x="8" y="15"/>
                    <a:pt x="7" y="9"/>
                    <a:pt x="5" y="9"/>
                  </a:cubicBezTo>
                  <a:cubicBezTo>
                    <a:pt x="4" y="9"/>
                    <a:pt x="3" y="10"/>
                    <a:pt x="2" y="1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5"/>
                    <a:pt x="8" y="1"/>
                    <a:pt x="10" y="1"/>
                  </a:cubicBezTo>
                  <a:cubicBezTo>
                    <a:pt x="13" y="1"/>
                    <a:pt x="15" y="2"/>
                    <a:pt x="16" y="6"/>
                  </a:cubicBezTo>
                  <a:cubicBezTo>
                    <a:pt x="16" y="12"/>
                    <a:pt x="18" y="20"/>
                    <a:pt x="20" y="20"/>
                  </a:cubicBezTo>
                  <a:cubicBezTo>
                    <a:pt x="21" y="20"/>
                    <a:pt x="25" y="13"/>
                    <a:pt x="25" y="11"/>
                  </a:cubicBezTo>
                  <a:cubicBezTo>
                    <a:pt x="26" y="8"/>
                    <a:pt x="23" y="8"/>
                    <a:pt x="20" y="9"/>
                  </a:cubicBezTo>
                  <a:cubicBezTo>
                    <a:pt x="22" y="3"/>
                    <a:pt x="25" y="0"/>
                    <a:pt x="30" y="0"/>
                  </a:cubicBezTo>
                  <a:cubicBezTo>
                    <a:pt x="34" y="1"/>
                    <a:pt x="36" y="3"/>
                    <a:pt x="3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</p:grpSp>
      <p:grpSp>
        <p:nvGrpSpPr>
          <p:cNvPr id="668" name="กลุ่ม 667"/>
          <p:cNvGrpSpPr/>
          <p:nvPr/>
        </p:nvGrpSpPr>
        <p:grpSpPr>
          <a:xfrm>
            <a:off x="5259586" y="1518643"/>
            <a:ext cx="493514" cy="494109"/>
            <a:chOff x="13995400" y="4049713"/>
            <a:chExt cx="1316037" cy="1317625"/>
          </a:xfrm>
        </p:grpSpPr>
        <p:sp>
          <p:nvSpPr>
            <p:cNvPr id="2069" name="Oval 43"/>
            <p:cNvSpPr>
              <a:spLocks noChangeArrowheads="1"/>
            </p:cNvSpPr>
            <p:nvPr/>
          </p:nvSpPr>
          <p:spPr bwMode="auto">
            <a:xfrm>
              <a:off x="13995400" y="4049713"/>
              <a:ext cx="1316037" cy="1317625"/>
            </a:xfrm>
            <a:prstGeom prst="ellipse">
              <a:avLst/>
            </a:prstGeom>
            <a:solidFill>
              <a:srgbClr val="209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070" name="Freeform 44"/>
            <p:cNvSpPr>
              <a:spLocks noEditPoints="1"/>
            </p:cNvSpPr>
            <p:nvPr/>
          </p:nvSpPr>
          <p:spPr bwMode="auto">
            <a:xfrm>
              <a:off x="14331950" y="4402138"/>
              <a:ext cx="612775" cy="566738"/>
            </a:xfrm>
            <a:custGeom>
              <a:avLst/>
              <a:gdLst>
                <a:gd name="T0" fmla="*/ 3 w 40"/>
                <a:gd name="T1" fmla="*/ 37 h 37"/>
                <a:gd name="T2" fmla="*/ 4 w 40"/>
                <a:gd name="T3" fmla="*/ 35 h 37"/>
                <a:gd name="T4" fmla="*/ 6 w 40"/>
                <a:gd name="T5" fmla="*/ 29 h 37"/>
                <a:gd name="T6" fmla="*/ 6 w 40"/>
                <a:gd name="T7" fmla="*/ 28 h 37"/>
                <a:gd name="T8" fmla="*/ 17 w 40"/>
                <a:gd name="T9" fmla="*/ 3 h 37"/>
                <a:gd name="T10" fmla="*/ 38 w 40"/>
                <a:gd name="T11" fmla="*/ 16 h 37"/>
                <a:gd name="T12" fmla="*/ 24 w 40"/>
                <a:gd name="T13" fmla="*/ 37 h 37"/>
                <a:gd name="T14" fmla="*/ 13 w 40"/>
                <a:gd name="T15" fmla="*/ 35 h 37"/>
                <a:gd name="T16" fmla="*/ 12 w 40"/>
                <a:gd name="T17" fmla="*/ 35 h 37"/>
                <a:gd name="T18" fmla="*/ 3 w 40"/>
                <a:gd name="T19" fmla="*/ 37 h 37"/>
                <a:gd name="T20" fmla="*/ 7 w 40"/>
                <a:gd name="T21" fmla="*/ 33 h 37"/>
                <a:gd name="T22" fmla="*/ 12 w 40"/>
                <a:gd name="T23" fmla="*/ 32 h 37"/>
                <a:gd name="T24" fmla="*/ 14 w 40"/>
                <a:gd name="T25" fmla="*/ 32 h 37"/>
                <a:gd name="T26" fmla="*/ 23 w 40"/>
                <a:gd name="T27" fmla="*/ 34 h 37"/>
                <a:gd name="T28" fmla="*/ 35 w 40"/>
                <a:gd name="T29" fmla="*/ 17 h 37"/>
                <a:gd name="T30" fmla="*/ 18 w 40"/>
                <a:gd name="T31" fmla="*/ 5 h 37"/>
                <a:gd name="T32" fmla="*/ 8 w 40"/>
                <a:gd name="T33" fmla="*/ 26 h 37"/>
                <a:gd name="T34" fmla="*/ 9 w 40"/>
                <a:gd name="T35" fmla="*/ 29 h 37"/>
                <a:gd name="T36" fmla="*/ 7 w 40"/>
                <a:gd name="T3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37">
                  <a:moveTo>
                    <a:pt x="3" y="37"/>
                  </a:moveTo>
                  <a:cubicBezTo>
                    <a:pt x="4" y="36"/>
                    <a:pt x="4" y="36"/>
                    <a:pt x="4" y="35"/>
                  </a:cubicBezTo>
                  <a:cubicBezTo>
                    <a:pt x="5" y="33"/>
                    <a:pt x="5" y="31"/>
                    <a:pt x="6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0" y="18"/>
                    <a:pt x="6" y="5"/>
                    <a:pt x="17" y="3"/>
                  </a:cubicBezTo>
                  <a:cubicBezTo>
                    <a:pt x="27" y="0"/>
                    <a:pt x="36" y="7"/>
                    <a:pt x="38" y="16"/>
                  </a:cubicBezTo>
                  <a:cubicBezTo>
                    <a:pt x="40" y="26"/>
                    <a:pt x="33" y="35"/>
                    <a:pt x="24" y="37"/>
                  </a:cubicBezTo>
                  <a:cubicBezTo>
                    <a:pt x="20" y="37"/>
                    <a:pt x="17" y="37"/>
                    <a:pt x="13" y="35"/>
                  </a:cubicBezTo>
                  <a:cubicBezTo>
                    <a:pt x="13" y="35"/>
                    <a:pt x="12" y="35"/>
                    <a:pt x="12" y="35"/>
                  </a:cubicBezTo>
                  <a:cubicBezTo>
                    <a:pt x="7" y="36"/>
                    <a:pt x="4" y="37"/>
                    <a:pt x="3" y="37"/>
                  </a:cubicBezTo>
                  <a:close/>
                  <a:moveTo>
                    <a:pt x="7" y="33"/>
                  </a:moveTo>
                  <a:cubicBezTo>
                    <a:pt x="9" y="33"/>
                    <a:pt x="11" y="32"/>
                    <a:pt x="12" y="32"/>
                  </a:cubicBezTo>
                  <a:cubicBezTo>
                    <a:pt x="13" y="32"/>
                    <a:pt x="13" y="32"/>
                    <a:pt x="14" y="32"/>
                  </a:cubicBezTo>
                  <a:cubicBezTo>
                    <a:pt x="17" y="34"/>
                    <a:pt x="20" y="34"/>
                    <a:pt x="23" y="34"/>
                  </a:cubicBezTo>
                  <a:cubicBezTo>
                    <a:pt x="31" y="33"/>
                    <a:pt x="36" y="25"/>
                    <a:pt x="35" y="17"/>
                  </a:cubicBezTo>
                  <a:cubicBezTo>
                    <a:pt x="34" y="9"/>
                    <a:pt x="26" y="4"/>
                    <a:pt x="18" y="5"/>
                  </a:cubicBezTo>
                  <a:cubicBezTo>
                    <a:pt x="9" y="7"/>
                    <a:pt x="3" y="18"/>
                    <a:pt x="8" y="26"/>
                  </a:cubicBezTo>
                  <a:cubicBezTo>
                    <a:pt x="9" y="27"/>
                    <a:pt x="9" y="28"/>
                    <a:pt x="9" y="29"/>
                  </a:cubicBezTo>
                  <a:cubicBezTo>
                    <a:pt x="8" y="30"/>
                    <a:pt x="8" y="32"/>
                    <a:pt x="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071" name="Freeform 45"/>
            <p:cNvSpPr>
              <a:spLocks/>
            </p:cNvSpPr>
            <p:nvPr/>
          </p:nvSpPr>
          <p:spPr bwMode="auto">
            <a:xfrm>
              <a:off x="14516100" y="4570413"/>
              <a:ext cx="274637" cy="260350"/>
            </a:xfrm>
            <a:custGeom>
              <a:avLst/>
              <a:gdLst>
                <a:gd name="T0" fmla="*/ 13 w 18"/>
                <a:gd name="T1" fmla="*/ 17 h 17"/>
                <a:gd name="T2" fmla="*/ 1 w 18"/>
                <a:gd name="T3" fmla="*/ 8 h 17"/>
                <a:gd name="T4" fmla="*/ 2 w 18"/>
                <a:gd name="T5" fmla="*/ 1 h 17"/>
                <a:gd name="T6" fmla="*/ 4 w 18"/>
                <a:gd name="T7" fmla="*/ 1 h 17"/>
                <a:gd name="T8" fmla="*/ 4 w 18"/>
                <a:gd name="T9" fmla="*/ 1 h 17"/>
                <a:gd name="T10" fmla="*/ 6 w 18"/>
                <a:gd name="T11" fmla="*/ 4 h 17"/>
                <a:gd name="T12" fmla="*/ 5 w 18"/>
                <a:gd name="T13" fmla="*/ 7 h 17"/>
                <a:gd name="T14" fmla="*/ 5 w 18"/>
                <a:gd name="T15" fmla="*/ 8 h 17"/>
                <a:gd name="T16" fmla="*/ 11 w 18"/>
                <a:gd name="T17" fmla="*/ 13 h 17"/>
                <a:gd name="T18" fmla="*/ 12 w 18"/>
                <a:gd name="T19" fmla="*/ 13 h 17"/>
                <a:gd name="T20" fmla="*/ 14 w 18"/>
                <a:gd name="T21" fmla="*/ 11 h 17"/>
                <a:gd name="T22" fmla="*/ 18 w 18"/>
                <a:gd name="T23" fmla="*/ 13 h 17"/>
                <a:gd name="T24" fmla="*/ 13 w 18"/>
                <a:gd name="T2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7">
                  <a:moveTo>
                    <a:pt x="13" y="17"/>
                  </a:moveTo>
                  <a:cubicBezTo>
                    <a:pt x="10" y="17"/>
                    <a:pt x="5" y="14"/>
                    <a:pt x="1" y="8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3"/>
                    <a:pt x="6" y="4"/>
                  </a:cubicBezTo>
                  <a:cubicBezTo>
                    <a:pt x="6" y="5"/>
                    <a:pt x="6" y="6"/>
                    <a:pt x="5" y="7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6" y="10"/>
                    <a:pt x="8" y="12"/>
                    <a:pt x="11" y="13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1"/>
                    <a:pt x="13" y="10"/>
                    <a:pt x="14" y="11"/>
                  </a:cubicBezTo>
                  <a:cubicBezTo>
                    <a:pt x="17" y="12"/>
                    <a:pt x="18" y="12"/>
                    <a:pt x="18" y="13"/>
                  </a:cubicBezTo>
                  <a:cubicBezTo>
                    <a:pt x="18" y="16"/>
                    <a:pt x="15" y="17"/>
                    <a:pt x="1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</p:grpSp>
      <p:grpSp>
        <p:nvGrpSpPr>
          <p:cNvPr id="2083" name="กลุ่ม 2082"/>
          <p:cNvGrpSpPr/>
          <p:nvPr/>
        </p:nvGrpSpPr>
        <p:grpSpPr>
          <a:xfrm>
            <a:off x="6832997" y="2247900"/>
            <a:ext cx="493514" cy="494109"/>
            <a:chOff x="18191163" y="5994400"/>
            <a:chExt cx="1316037" cy="1317625"/>
          </a:xfrm>
        </p:grpSpPr>
        <p:sp>
          <p:nvSpPr>
            <p:cNvPr id="2072" name="Oval 46"/>
            <p:cNvSpPr>
              <a:spLocks noChangeArrowheads="1"/>
            </p:cNvSpPr>
            <p:nvPr/>
          </p:nvSpPr>
          <p:spPr bwMode="auto">
            <a:xfrm>
              <a:off x="18191163" y="5994400"/>
              <a:ext cx="1316037" cy="1317625"/>
            </a:xfrm>
            <a:prstGeom prst="ellipse">
              <a:avLst/>
            </a:prstGeom>
            <a:solidFill>
              <a:srgbClr val="4C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073" name="Freeform 47"/>
            <p:cNvSpPr>
              <a:spLocks/>
            </p:cNvSpPr>
            <p:nvPr/>
          </p:nvSpPr>
          <p:spPr bwMode="auto">
            <a:xfrm>
              <a:off x="18680113" y="6362700"/>
              <a:ext cx="336550" cy="566738"/>
            </a:xfrm>
            <a:custGeom>
              <a:avLst/>
              <a:gdLst>
                <a:gd name="T0" fmla="*/ 22 w 22"/>
                <a:gd name="T1" fmla="*/ 29 h 37"/>
                <a:gd name="T2" fmla="*/ 22 w 22"/>
                <a:gd name="T3" fmla="*/ 29 h 37"/>
                <a:gd name="T4" fmla="*/ 13 w 22"/>
                <a:gd name="T5" fmla="*/ 30 h 37"/>
                <a:gd name="T6" fmla="*/ 12 w 22"/>
                <a:gd name="T7" fmla="*/ 22 h 37"/>
                <a:gd name="T8" fmla="*/ 12 w 22"/>
                <a:gd name="T9" fmla="*/ 15 h 37"/>
                <a:gd name="T10" fmla="*/ 21 w 22"/>
                <a:gd name="T11" fmla="*/ 15 h 37"/>
                <a:gd name="T12" fmla="*/ 21 w 22"/>
                <a:gd name="T13" fmla="*/ 10 h 37"/>
                <a:gd name="T14" fmla="*/ 12 w 22"/>
                <a:gd name="T15" fmla="*/ 10 h 37"/>
                <a:gd name="T16" fmla="*/ 12 w 22"/>
                <a:gd name="T17" fmla="*/ 0 h 37"/>
                <a:gd name="T18" fmla="*/ 7 w 22"/>
                <a:gd name="T19" fmla="*/ 0 h 37"/>
                <a:gd name="T20" fmla="*/ 7 w 22"/>
                <a:gd name="T21" fmla="*/ 0 h 37"/>
                <a:gd name="T22" fmla="*/ 0 w 22"/>
                <a:gd name="T23" fmla="*/ 10 h 37"/>
                <a:gd name="T24" fmla="*/ 0 w 22"/>
                <a:gd name="T25" fmla="*/ 15 h 37"/>
                <a:gd name="T26" fmla="*/ 4 w 22"/>
                <a:gd name="T27" fmla="*/ 15 h 37"/>
                <a:gd name="T28" fmla="*/ 4 w 22"/>
                <a:gd name="T29" fmla="*/ 28 h 37"/>
                <a:gd name="T30" fmla="*/ 6 w 22"/>
                <a:gd name="T31" fmla="*/ 35 h 37"/>
                <a:gd name="T32" fmla="*/ 18 w 22"/>
                <a:gd name="T33" fmla="*/ 36 h 37"/>
                <a:gd name="T34" fmla="*/ 22 w 22"/>
                <a:gd name="T35" fmla="*/ 35 h 37"/>
                <a:gd name="T36" fmla="*/ 22 w 22"/>
                <a:gd name="T37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37">
                  <a:moveTo>
                    <a:pt x="22" y="29"/>
                  </a:move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17" y="33"/>
                    <a:pt x="13" y="30"/>
                  </a:cubicBezTo>
                  <a:cubicBezTo>
                    <a:pt x="12" y="29"/>
                    <a:pt x="12" y="28"/>
                    <a:pt x="12" y="22"/>
                  </a:cubicBezTo>
                  <a:cubicBezTo>
                    <a:pt x="12" y="21"/>
                    <a:pt x="12" y="16"/>
                    <a:pt x="12" y="15"/>
                  </a:cubicBezTo>
                  <a:cubicBezTo>
                    <a:pt x="12" y="15"/>
                    <a:pt x="12" y="15"/>
                    <a:pt x="21" y="15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9" y="10"/>
                    <a:pt x="12" y="10"/>
                    <a:pt x="12" y="10"/>
                  </a:cubicBezTo>
                  <a:cubicBezTo>
                    <a:pt x="12" y="0"/>
                    <a:pt x="12" y="1"/>
                    <a:pt x="1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5"/>
                    <a:pt x="5" y="9"/>
                    <a:pt x="0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2" y="15"/>
                    <a:pt x="4" y="15"/>
                  </a:cubicBezTo>
                  <a:cubicBezTo>
                    <a:pt x="4" y="16"/>
                    <a:pt x="4" y="14"/>
                    <a:pt x="4" y="28"/>
                  </a:cubicBezTo>
                  <a:cubicBezTo>
                    <a:pt x="4" y="31"/>
                    <a:pt x="4" y="33"/>
                    <a:pt x="6" y="35"/>
                  </a:cubicBezTo>
                  <a:cubicBezTo>
                    <a:pt x="9" y="37"/>
                    <a:pt x="15" y="37"/>
                    <a:pt x="18" y="36"/>
                  </a:cubicBezTo>
                  <a:cubicBezTo>
                    <a:pt x="20" y="36"/>
                    <a:pt x="22" y="35"/>
                    <a:pt x="22" y="35"/>
                  </a:cubicBezTo>
                  <a:cubicBezTo>
                    <a:pt x="22" y="35"/>
                    <a:pt x="22" y="35"/>
                    <a:pt x="22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</p:grpSp>
      <p:grpSp>
        <p:nvGrpSpPr>
          <p:cNvPr id="2082" name="กลุ่ม 2081"/>
          <p:cNvGrpSpPr/>
          <p:nvPr/>
        </p:nvGrpSpPr>
        <p:grpSpPr>
          <a:xfrm>
            <a:off x="6045995" y="2247900"/>
            <a:ext cx="494109" cy="494109"/>
            <a:chOff x="16092488" y="5994400"/>
            <a:chExt cx="1317625" cy="1317625"/>
          </a:xfrm>
        </p:grpSpPr>
        <p:sp>
          <p:nvSpPr>
            <p:cNvPr id="2074" name="Oval 48"/>
            <p:cNvSpPr>
              <a:spLocks noChangeArrowheads="1"/>
            </p:cNvSpPr>
            <p:nvPr/>
          </p:nvSpPr>
          <p:spPr bwMode="auto">
            <a:xfrm>
              <a:off x="16092488" y="5994400"/>
              <a:ext cx="1317625" cy="1317625"/>
            </a:xfrm>
            <a:prstGeom prst="ellipse">
              <a:avLst/>
            </a:prstGeom>
            <a:solidFill>
              <a:srgbClr val="00B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075" name="Freeform 49"/>
            <p:cNvSpPr>
              <a:spLocks/>
            </p:cNvSpPr>
            <p:nvPr/>
          </p:nvSpPr>
          <p:spPr bwMode="auto">
            <a:xfrm>
              <a:off x="16506825" y="6362700"/>
              <a:ext cx="488950" cy="566738"/>
            </a:xfrm>
            <a:custGeom>
              <a:avLst/>
              <a:gdLst>
                <a:gd name="T0" fmla="*/ 31 w 32"/>
                <a:gd name="T1" fmla="*/ 19 h 37"/>
                <a:gd name="T2" fmla="*/ 21 w 32"/>
                <a:gd name="T3" fmla="*/ 11 h 37"/>
                <a:gd name="T4" fmla="*/ 26 w 32"/>
                <a:gd name="T5" fmla="*/ 7 h 37"/>
                <a:gd name="T6" fmla="*/ 25 w 32"/>
                <a:gd name="T7" fmla="*/ 14 h 37"/>
                <a:gd name="T8" fmla="*/ 25 w 32"/>
                <a:gd name="T9" fmla="*/ 14 h 37"/>
                <a:gd name="T10" fmla="*/ 31 w 32"/>
                <a:gd name="T11" fmla="*/ 15 h 37"/>
                <a:gd name="T12" fmla="*/ 32 w 32"/>
                <a:gd name="T13" fmla="*/ 10 h 37"/>
                <a:gd name="T14" fmla="*/ 23 w 32"/>
                <a:gd name="T15" fmla="*/ 0 h 37"/>
                <a:gd name="T16" fmla="*/ 16 w 32"/>
                <a:gd name="T17" fmla="*/ 7 h 37"/>
                <a:gd name="T18" fmla="*/ 17 w 32"/>
                <a:gd name="T19" fmla="*/ 17 h 37"/>
                <a:gd name="T20" fmla="*/ 22 w 32"/>
                <a:gd name="T21" fmla="*/ 22 h 37"/>
                <a:gd name="T22" fmla="*/ 22 w 32"/>
                <a:gd name="T23" fmla="*/ 22 h 37"/>
                <a:gd name="T24" fmla="*/ 16 w 32"/>
                <a:gd name="T25" fmla="*/ 31 h 37"/>
                <a:gd name="T26" fmla="*/ 15 w 32"/>
                <a:gd name="T27" fmla="*/ 31 h 37"/>
                <a:gd name="T28" fmla="*/ 6 w 32"/>
                <a:gd name="T29" fmla="*/ 6 h 37"/>
                <a:gd name="T30" fmla="*/ 0 w 32"/>
                <a:gd name="T31" fmla="*/ 6 h 37"/>
                <a:gd name="T32" fmla="*/ 13 w 32"/>
                <a:gd name="T33" fmla="*/ 36 h 37"/>
                <a:gd name="T34" fmla="*/ 14 w 32"/>
                <a:gd name="T35" fmla="*/ 37 h 37"/>
                <a:gd name="T36" fmla="*/ 17 w 32"/>
                <a:gd name="T37" fmla="*/ 36 h 37"/>
                <a:gd name="T38" fmla="*/ 27 w 32"/>
                <a:gd name="T39" fmla="*/ 24 h 37"/>
                <a:gd name="T40" fmla="*/ 28 w 32"/>
                <a:gd name="T41" fmla="*/ 23 h 37"/>
                <a:gd name="T42" fmla="*/ 31 w 32"/>
                <a:gd name="T43" fmla="*/ 23 h 37"/>
                <a:gd name="T44" fmla="*/ 31 w 32"/>
                <a:gd name="T45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7">
                  <a:moveTo>
                    <a:pt x="31" y="19"/>
                  </a:moveTo>
                  <a:cubicBezTo>
                    <a:pt x="26" y="20"/>
                    <a:pt x="21" y="17"/>
                    <a:pt x="21" y="11"/>
                  </a:cubicBezTo>
                  <a:cubicBezTo>
                    <a:pt x="21" y="5"/>
                    <a:pt x="25" y="5"/>
                    <a:pt x="26" y="7"/>
                  </a:cubicBezTo>
                  <a:cubicBezTo>
                    <a:pt x="26" y="10"/>
                    <a:pt x="26" y="12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7" y="16"/>
                    <a:pt x="30" y="16"/>
                    <a:pt x="31" y="15"/>
                  </a:cubicBezTo>
                  <a:cubicBezTo>
                    <a:pt x="31" y="14"/>
                    <a:pt x="32" y="12"/>
                    <a:pt x="32" y="10"/>
                  </a:cubicBezTo>
                  <a:cubicBezTo>
                    <a:pt x="32" y="3"/>
                    <a:pt x="28" y="0"/>
                    <a:pt x="23" y="0"/>
                  </a:cubicBezTo>
                  <a:cubicBezTo>
                    <a:pt x="19" y="1"/>
                    <a:pt x="16" y="4"/>
                    <a:pt x="16" y="7"/>
                  </a:cubicBezTo>
                  <a:cubicBezTo>
                    <a:pt x="15" y="10"/>
                    <a:pt x="15" y="14"/>
                    <a:pt x="17" y="17"/>
                  </a:cubicBezTo>
                  <a:cubicBezTo>
                    <a:pt x="18" y="19"/>
                    <a:pt x="20" y="21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0" y="25"/>
                    <a:pt x="18" y="28"/>
                    <a:pt x="16" y="31"/>
                  </a:cubicBezTo>
                  <a:cubicBezTo>
                    <a:pt x="16" y="31"/>
                    <a:pt x="16" y="31"/>
                    <a:pt x="15" y="31"/>
                  </a:cubicBezTo>
                  <a:cubicBezTo>
                    <a:pt x="9" y="23"/>
                    <a:pt x="7" y="15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2" y="28"/>
                    <a:pt x="13" y="36"/>
                  </a:cubicBezTo>
                  <a:cubicBezTo>
                    <a:pt x="13" y="36"/>
                    <a:pt x="14" y="36"/>
                    <a:pt x="14" y="37"/>
                  </a:cubicBezTo>
                  <a:cubicBezTo>
                    <a:pt x="15" y="37"/>
                    <a:pt x="16" y="37"/>
                    <a:pt x="17" y="36"/>
                  </a:cubicBezTo>
                  <a:cubicBezTo>
                    <a:pt x="19" y="35"/>
                    <a:pt x="24" y="30"/>
                    <a:pt x="27" y="24"/>
                  </a:cubicBezTo>
                  <a:cubicBezTo>
                    <a:pt x="27" y="23"/>
                    <a:pt x="28" y="23"/>
                    <a:pt x="28" y="23"/>
                  </a:cubicBezTo>
                  <a:cubicBezTo>
                    <a:pt x="29" y="23"/>
                    <a:pt x="30" y="23"/>
                    <a:pt x="31" y="23"/>
                  </a:cubicBezTo>
                  <a:lnTo>
                    <a:pt x="31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</p:grpSp>
      <p:grpSp>
        <p:nvGrpSpPr>
          <p:cNvPr id="2087" name="กลุ่ม 2086"/>
          <p:cNvGrpSpPr/>
          <p:nvPr/>
        </p:nvGrpSpPr>
        <p:grpSpPr>
          <a:xfrm>
            <a:off x="4472583" y="2977158"/>
            <a:ext cx="494109" cy="494109"/>
            <a:chOff x="11896725" y="7939088"/>
            <a:chExt cx="1317625" cy="1317625"/>
          </a:xfrm>
        </p:grpSpPr>
        <p:sp>
          <p:nvSpPr>
            <p:cNvPr id="2076" name="Oval 50"/>
            <p:cNvSpPr>
              <a:spLocks noChangeArrowheads="1"/>
            </p:cNvSpPr>
            <p:nvPr/>
          </p:nvSpPr>
          <p:spPr bwMode="auto">
            <a:xfrm>
              <a:off x="11896725" y="7939088"/>
              <a:ext cx="1317625" cy="1317625"/>
            </a:xfrm>
            <a:prstGeom prst="ellipse">
              <a:avLst/>
            </a:pr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077" name="Oval 51"/>
            <p:cNvSpPr>
              <a:spLocks noChangeArrowheads="1"/>
            </p:cNvSpPr>
            <p:nvPr/>
          </p:nvSpPr>
          <p:spPr bwMode="auto">
            <a:xfrm>
              <a:off x="12279313" y="8475663"/>
              <a:ext cx="246062" cy="230188"/>
            </a:xfrm>
            <a:prstGeom prst="ellipse">
              <a:avLst/>
            </a:prstGeom>
            <a:solidFill>
              <a:srgbClr val="386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078" name="Oval 52"/>
            <p:cNvSpPr>
              <a:spLocks noChangeArrowheads="1"/>
            </p:cNvSpPr>
            <p:nvPr/>
          </p:nvSpPr>
          <p:spPr bwMode="auto">
            <a:xfrm>
              <a:off x="12585700" y="8475663"/>
              <a:ext cx="246062" cy="230188"/>
            </a:xfrm>
            <a:prstGeom prst="ellipse">
              <a:avLst/>
            </a:prstGeom>
            <a:solidFill>
              <a:srgbClr val="ED2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</p:grpSp>
      <p:grpSp>
        <p:nvGrpSpPr>
          <p:cNvPr id="666" name="กลุ่ม 665"/>
          <p:cNvGrpSpPr/>
          <p:nvPr/>
        </p:nvGrpSpPr>
        <p:grpSpPr>
          <a:xfrm>
            <a:off x="3686176" y="1518643"/>
            <a:ext cx="493514" cy="494109"/>
            <a:chOff x="9799638" y="4049713"/>
            <a:chExt cx="1316037" cy="1317625"/>
          </a:xfrm>
        </p:grpSpPr>
        <p:sp>
          <p:nvSpPr>
            <p:cNvPr id="2079" name="Oval 53"/>
            <p:cNvSpPr>
              <a:spLocks noChangeArrowheads="1"/>
            </p:cNvSpPr>
            <p:nvPr/>
          </p:nvSpPr>
          <p:spPr bwMode="auto">
            <a:xfrm>
              <a:off x="9799638" y="4049713"/>
              <a:ext cx="1316037" cy="1317625"/>
            </a:xfrm>
            <a:prstGeom prst="ellipse">
              <a:avLst/>
            </a:prstGeom>
            <a:solidFill>
              <a:srgbClr val="EF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56" name="Freeform 54"/>
            <p:cNvSpPr>
              <a:spLocks noEditPoints="1"/>
            </p:cNvSpPr>
            <p:nvPr/>
          </p:nvSpPr>
          <p:spPr bwMode="auto">
            <a:xfrm>
              <a:off x="10152063" y="4494213"/>
              <a:ext cx="596900" cy="412750"/>
            </a:xfrm>
            <a:custGeom>
              <a:avLst/>
              <a:gdLst>
                <a:gd name="T0" fmla="*/ 5 w 39"/>
                <a:gd name="T1" fmla="*/ 26 h 27"/>
                <a:gd name="T2" fmla="*/ 2 w 39"/>
                <a:gd name="T3" fmla="*/ 23 h 27"/>
                <a:gd name="T4" fmla="*/ 2 w 39"/>
                <a:gd name="T5" fmla="*/ 2 h 27"/>
                <a:gd name="T6" fmla="*/ 6 w 39"/>
                <a:gd name="T7" fmla="*/ 1 h 27"/>
                <a:gd name="T8" fmla="*/ 35 w 39"/>
                <a:gd name="T9" fmla="*/ 1 h 27"/>
                <a:gd name="T10" fmla="*/ 38 w 39"/>
                <a:gd name="T11" fmla="*/ 4 h 27"/>
                <a:gd name="T12" fmla="*/ 38 w 39"/>
                <a:gd name="T13" fmla="*/ 24 h 27"/>
                <a:gd name="T14" fmla="*/ 36 w 39"/>
                <a:gd name="T15" fmla="*/ 26 h 27"/>
                <a:gd name="T16" fmla="*/ 5 w 39"/>
                <a:gd name="T17" fmla="*/ 26 h 27"/>
                <a:gd name="T18" fmla="*/ 15 w 39"/>
                <a:gd name="T19" fmla="*/ 19 h 27"/>
                <a:gd name="T20" fmla="*/ 27 w 39"/>
                <a:gd name="T21" fmla="*/ 13 h 27"/>
                <a:gd name="T22" fmla="*/ 15 w 39"/>
                <a:gd name="T23" fmla="*/ 7 h 27"/>
                <a:gd name="T24" fmla="*/ 15 w 39"/>
                <a:gd name="T25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7">
                  <a:moveTo>
                    <a:pt x="5" y="26"/>
                  </a:moveTo>
                  <a:cubicBezTo>
                    <a:pt x="3" y="26"/>
                    <a:pt x="2" y="25"/>
                    <a:pt x="2" y="23"/>
                  </a:cubicBezTo>
                  <a:cubicBezTo>
                    <a:pt x="0" y="20"/>
                    <a:pt x="0" y="5"/>
                    <a:pt x="2" y="2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12" y="0"/>
                    <a:pt x="33" y="0"/>
                    <a:pt x="35" y="1"/>
                  </a:cubicBezTo>
                  <a:cubicBezTo>
                    <a:pt x="36" y="1"/>
                    <a:pt x="37" y="2"/>
                    <a:pt x="38" y="4"/>
                  </a:cubicBezTo>
                  <a:cubicBezTo>
                    <a:pt x="39" y="7"/>
                    <a:pt x="39" y="20"/>
                    <a:pt x="38" y="24"/>
                  </a:cubicBezTo>
                  <a:cubicBezTo>
                    <a:pt x="37" y="25"/>
                    <a:pt x="37" y="26"/>
                    <a:pt x="36" y="26"/>
                  </a:cubicBezTo>
                  <a:cubicBezTo>
                    <a:pt x="33" y="27"/>
                    <a:pt x="8" y="27"/>
                    <a:pt x="5" y="26"/>
                  </a:cubicBezTo>
                  <a:close/>
                  <a:moveTo>
                    <a:pt x="15" y="19"/>
                  </a:moveTo>
                  <a:cubicBezTo>
                    <a:pt x="19" y="17"/>
                    <a:pt x="23" y="15"/>
                    <a:pt x="27" y="13"/>
                  </a:cubicBezTo>
                  <a:cubicBezTo>
                    <a:pt x="23" y="11"/>
                    <a:pt x="19" y="9"/>
                    <a:pt x="15" y="7"/>
                  </a:cubicBezTo>
                  <a:cubicBezTo>
                    <a:pt x="15" y="11"/>
                    <a:pt x="15" y="15"/>
                    <a:pt x="1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</p:grpSp>
      <p:grpSp>
        <p:nvGrpSpPr>
          <p:cNvPr id="670" name="กลุ่ม 669"/>
          <p:cNvGrpSpPr/>
          <p:nvPr/>
        </p:nvGrpSpPr>
        <p:grpSpPr>
          <a:xfrm>
            <a:off x="6832997" y="1518643"/>
            <a:ext cx="493514" cy="494109"/>
            <a:chOff x="18191163" y="4049713"/>
            <a:chExt cx="1316037" cy="1317625"/>
          </a:xfrm>
        </p:grpSpPr>
        <p:sp>
          <p:nvSpPr>
            <p:cNvPr id="257" name="Oval 55"/>
            <p:cNvSpPr>
              <a:spLocks noChangeArrowheads="1"/>
            </p:cNvSpPr>
            <p:nvPr/>
          </p:nvSpPr>
          <p:spPr bwMode="auto">
            <a:xfrm>
              <a:off x="18191163" y="4049713"/>
              <a:ext cx="1316037" cy="1317625"/>
            </a:xfrm>
            <a:prstGeom prst="ellipse">
              <a:avLst/>
            </a:prstGeom>
            <a:solidFill>
              <a:srgbClr val="FBC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58" name="Oval 56"/>
            <p:cNvSpPr>
              <a:spLocks noChangeArrowheads="1"/>
            </p:cNvSpPr>
            <p:nvPr/>
          </p:nvSpPr>
          <p:spPr bwMode="auto">
            <a:xfrm>
              <a:off x="18603913" y="4800600"/>
              <a:ext cx="138112" cy="138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59" name="Freeform 57"/>
            <p:cNvSpPr>
              <a:spLocks/>
            </p:cNvSpPr>
            <p:nvPr/>
          </p:nvSpPr>
          <p:spPr bwMode="auto">
            <a:xfrm>
              <a:off x="18603913" y="4616450"/>
              <a:ext cx="320675" cy="322263"/>
            </a:xfrm>
            <a:custGeom>
              <a:avLst/>
              <a:gdLst>
                <a:gd name="T0" fmla="*/ 0 w 21"/>
                <a:gd name="T1" fmla="*/ 6 h 21"/>
                <a:gd name="T2" fmla="*/ 15 w 21"/>
                <a:gd name="T3" fmla="*/ 21 h 21"/>
                <a:gd name="T4" fmla="*/ 21 w 21"/>
                <a:gd name="T5" fmla="*/ 21 h 21"/>
                <a:gd name="T6" fmla="*/ 0 w 21"/>
                <a:gd name="T7" fmla="*/ 0 h 21"/>
                <a:gd name="T8" fmla="*/ 0 w 21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6"/>
                  </a:moveTo>
                  <a:cubicBezTo>
                    <a:pt x="8" y="6"/>
                    <a:pt x="15" y="13"/>
                    <a:pt x="15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9"/>
                    <a:pt x="11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60" name="Freeform 58"/>
            <p:cNvSpPr>
              <a:spLocks/>
            </p:cNvSpPr>
            <p:nvPr/>
          </p:nvSpPr>
          <p:spPr bwMode="auto">
            <a:xfrm>
              <a:off x="18603913" y="4432300"/>
              <a:ext cx="490537" cy="506413"/>
            </a:xfrm>
            <a:custGeom>
              <a:avLst/>
              <a:gdLst>
                <a:gd name="T0" fmla="*/ 0 w 32"/>
                <a:gd name="T1" fmla="*/ 7 h 33"/>
                <a:gd name="T2" fmla="*/ 26 w 32"/>
                <a:gd name="T3" fmla="*/ 33 h 33"/>
                <a:gd name="T4" fmla="*/ 32 w 32"/>
                <a:gd name="T5" fmla="*/ 33 h 33"/>
                <a:gd name="T6" fmla="*/ 0 w 32"/>
                <a:gd name="T7" fmla="*/ 0 h 33"/>
                <a:gd name="T8" fmla="*/ 0 w 32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0" y="7"/>
                  </a:moveTo>
                  <a:cubicBezTo>
                    <a:pt x="14" y="7"/>
                    <a:pt x="26" y="19"/>
                    <a:pt x="26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15"/>
                    <a:pt x="18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</p:grpSp>
      <p:grpSp>
        <p:nvGrpSpPr>
          <p:cNvPr id="671" name="กลุ่ม 670"/>
          <p:cNvGrpSpPr/>
          <p:nvPr/>
        </p:nvGrpSpPr>
        <p:grpSpPr>
          <a:xfrm>
            <a:off x="3686176" y="2247900"/>
            <a:ext cx="493514" cy="494109"/>
            <a:chOff x="9799638" y="5994400"/>
            <a:chExt cx="1316037" cy="1317625"/>
          </a:xfrm>
        </p:grpSpPr>
        <p:sp>
          <p:nvSpPr>
            <p:cNvPr id="261" name="Oval 59"/>
            <p:cNvSpPr>
              <a:spLocks noChangeArrowheads="1"/>
            </p:cNvSpPr>
            <p:nvPr/>
          </p:nvSpPr>
          <p:spPr bwMode="auto">
            <a:xfrm>
              <a:off x="9799638" y="5994400"/>
              <a:ext cx="1316037" cy="1317625"/>
            </a:xfrm>
            <a:prstGeom prst="ellipse">
              <a:avLst/>
            </a:prstGeom>
            <a:solidFill>
              <a:srgbClr val="49B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62" name="Freeform 60"/>
            <p:cNvSpPr>
              <a:spLocks/>
            </p:cNvSpPr>
            <p:nvPr/>
          </p:nvSpPr>
          <p:spPr bwMode="auto">
            <a:xfrm>
              <a:off x="10304463" y="6408738"/>
              <a:ext cx="306387" cy="488950"/>
            </a:xfrm>
            <a:custGeom>
              <a:avLst/>
              <a:gdLst>
                <a:gd name="T0" fmla="*/ 193 w 193"/>
                <a:gd name="T1" fmla="*/ 0 h 308"/>
                <a:gd name="T2" fmla="*/ 135 w 193"/>
                <a:gd name="T3" fmla="*/ 0 h 308"/>
                <a:gd name="T4" fmla="*/ 97 w 193"/>
                <a:gd name="T5" fmla="*/ 58 h 308"/>
                <a:gd name="T6" fmla="*/ 0 w 193"/>
                <a:gd name="T7" fmla="*/ 58 h 308"/>
                <a:gd name="T8" fmla="*/ 0 w 193"/>
                <a:gd name="T9" fmla="*/ 135 h 308"/>
                <a:gd name="T10" fmla="*/ 58 w 193"/>
                <a:gd name="T11" fmla="*/ 135 h 308"/>
                <a:gd name="T12" fmla="*/ 0 w 193"/>
                <a:gd name="T13" fmla="*/ 250 h 308"/>
                <a:gd name="T14" fmla="*/ 0 w 193"/>
                <a:gd name="T15" fmla="*/ 308 h 308"/>
                <a:gd name="T16" fmla="*/ 58 w 193"/>
                <a:gd name="T17" fmla="*/ 308 h 308"/>
                <a:gd name="T18" fmla="*/ 87 w 193"/>
                <a:gd name="T19" fmla="*/ 241 h 308"/>
                <a:gd name="T20" fmla="*/ 193 w 193"/>
                <a:gd name="T21" fmla="*/ 241 h 308"/>
                <a:gd name="T22" fmla="*/ 193 w 193"/>
                <a:gd name="T23" fmla="*/ 164 h 308"/>
                <a:gd name="T24" fmla="*/ 135 w 193"/>
                <a:gd name="T25" fmla="*/ 164 h 308"/>
                <a:gd name="T26" fmla="*/ 193 w 193"/>
                <a:gd name="T27" fmla="*/ 48 h 308"/>
                <a:gd name="T28" fmla="*/ 193 w 193"/>
                <a:gd name="T2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3" h="308">
                  <a:moveTo>
                    <a:pt x="193" y="0"/>
                  </a:moveTo>
                  <a:lnTo>
                    <a:pt x="135" y="0"/>
                  </a:lnTo>
                  <a:lnTo>
                    <a:pt x="97" y="58"/>
                  </a:lnTo>
                  <a:lnTo>
                    <a:pt x="0" y="58"/>
                  </a:lnTo>
                  <a:lnTo>
                    <a:pt x="0" y="135"/>
                  </a:lnTo>
                  <a:lnTo>
                    <a:pt x="58" y="135"/>
                  </a:lnTo>
                  <a:lnTo>
                    <a:pt x="0" y="250"/>
                  </a:lnTo>
                  <a:lnTo>
                    <a:pt x="0" y="308"/>
                  </a:lnTo>
                  <a:lnTo>
                    <a:pt x="58" y="308"/>
                  </a:lnTo>
                  <a:lnTo>
                    <a:pt x="87" y="241"/>
                  </a:lnTo>
                  <a:lnTo>
                    <a:pt x="193" y="241"/>
                  </a:lnTo>
                  <a:lnTo>
                    <a:pt x="193" y="164"/>
                  </a:lnTo>
                  <a:lnTo>
                    <a:pt x="135" y="164"/>
                  </a:lnTo>
                  <a:lnTo>
                    <a:pt x="193" y="4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</p:grpSp>
      <p:grpSp>
        <p:nvGrpSpPr>
          <p:cNvPr id="2091" name="กลุ่ม 2090"/>
          <p:cNvGrpSpPr/>
          <p:nvPr/>
        </p:nvGrpSpPr>
        <p:grpSpPr>
          <a:xfrm>
            <a:off x="5259586" y="3706416"/>
            <a:ext cx="493514" cy="494109"/>
            <a:chOff x="13995400" y="9883775"/>
            <a:chExt cx="1316037" cy="1317625"/>
          </a:xfrm>
        </p:grpSpPr>
        <p:sp>
          <p:nvSpPr>
            <p:cNvPr id="263" name="Oval 61"/>
            <p:cNvSpPr>
              <a:spLocks noChangeArrowheads="1"/>
            </p:cNvSpPr>
            <p:nvPr/>
          </p:nvSpPr>
          <p:spPr bwMode="auto">
            <a:xfrm>
              <a:off x="13995400" y="9883775"/>
              <a:ext cx="1316037" cy="1317625"/>
            </a:xfrm>
            <a:prstGeom prst="ellipse">
              <a:avLst/>
            </a:prstGeom>
            <a:solidFill>
              <a:srgbClr val="F04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64" name="Freeform 62"/>
            <p:cNvSpPr>
              <a:spLocks noEditPoints="1"/>
            </p:cNvSpPr>
            <p:nvPr/>
          </p:nvSpPr>
          <p:spPr bwMode="auto">
            <a:xfrm>
              <a:off x="14377988" y="10328275"/>
              <a:ext cx="550862" cy="428625"/>
            </a:xfrm>
            <a:custGeom>
              <a:avLst/>
              <a:gdLst>
                <a:gd name="T0" fmla="*/ 18 w 36"/>
                <a:gd name="T1" fmla="*/ 0 h 28"/>
                <a:gd name="T2" fmla="*/ 10 w 36"/>
                <a:gd name="T3" fmla="*/ 8 h 28"/>
                <a:gd name="T4" fmla="*/ 10 w 36"/>
                <a:gd name="T5" fmla="*/ 19 h 28"/>
                <a:gd name="T6" fmla="*/ 8 w 36"/>
                <a:gd name="T7" fmla="*/ 21 h 28"/>
                <a:gd name="T8" fmla="*/ 6 w 36"/>
                <a:gd name="T9" fmla="*/ 19 h 28"/>
                <a:gd name="T10" fmla="*/ 6 w 36"/>
                <a:gd name="T11" fmla="*/ 14 h 28"/>
                <a:gd name="T12" fmla="*/ 0 w 36"/>
                <a:gd name="T13" fmla="*/ 14 h 28"/>
                <a:gd name="T14" fmla="*/ 0 w 36"/>
                <a:gd name="T15" fmla="*/ 19 h 28"/>
                <a:gd name="T16" fmla="*/ 8 w 36"/>
                <a:gd name="T17" fmla="*/ 28 h 28"/>
                <a:gd name="T18" fmla="*/ 16 w 36"/>
                <a:gd name="T19" fmla="*/ 19 h 28"/>
                <a:gd name="T20" fmla="*/ 16 w 36"/>
                <a:gd name="T21" fmla="*/ 8 h 28"/>
                <a:gd name="T22" fmla="*/ 18 w 36"/>
                <a:gd name="T23" fmla="*/ 6 h 28"/>
                <a:gd name="T24" fmla="*/ 20 w 36"/>
                <a:gd name="T25" fmla="*/ 8 h 28"/>
                <a:gd name="T26" fmla="*/ 20 w 36"/>
                <a:gd name="T27" fmla="*/ 10 h 28"/>
                <a:gd name="T28" fmla="*/ 22 w 36"/>
                <a:gd name="T29" fmla="*/ 11 h 28"/>
                <a:gd name="T30" fmla="*/ 26 w 36"/>
                <a:gd name="T31" fmla="*/ 10 h 28"/>
                <a:gd name="T32" fmla="*/ 26 w 36"/>
                <a:gd name="T33" fmla="*/ 8 h 28"/>
                <a:gd name="T34" fmla="*/ 18 w 36"/>
                <a:gd name="T35" fmla="*/ 0 h 28"/>
                <a:gd name="T36" fmla="*/ 20 w 36"/>
                <a:gd name="T37" fmla="*/ 14 h 28"/>
                <a:gd name="T38" fmla="*/ 20 w 36"/>
                <a:gd name="T39" fmla="*/ 19 h 28"/>
                <a:gd name="T40" fmla="*/ 28 w 36"/>
                <a:gd name="T41" fmla="*/ 28 h 28"/>
                <a:gd name="T42" fmla="*/ 36 w 36"/>
                <a:gd name="T43" fmla="*/ 19 h 28"/>
                <a:gd name="T44" fmla="*/ 36 w 36"/>
                <a:gd name="T45" fmla="*/ 14 h 28"/>
                <a:gd name="T46" fmla="*/ 30 w 36"/>
                <a:gd name="T47" fmla="*/ 14 h 28"/>
                <a:gd name="T48" fmla="*/ 30 w 36"/>
                <a:gd name="T49" fmla="*/ 19 h 28"/>
                <a:gd name="T50" fmla="*/ 28 w 36"/>
                <a:gd name="T51" fmla="*/ 21 h 28"/>
                <a:gd name="T52" fmla="*/ 26 w 36"/>
                <a:gd name="T53" fmla="*/ 19 h 28"/>
                <a:gd name="T54" fmla="*/ 26 w 36"/>
                <a:gd name="T55" fmla="*/ 14 h 28"/>
                <a:gd name="T56" fmla="*/ 22 w 36"/>
                <a:gd name="T57" fmla="*/ 15 h 28"/>
                <a:gd name="T58" fmla="*/ 20 w 36"/>
                <a:gd name="T5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28">
                  <a:moveTo>
                    <a:pt x="18" y="0"/>
                  </a:moveTo>
                  <a:cubicBezTo>
                    <a:pt x="13" y="0"/>
                    <a:pt x="10" y="3"/>
                    <a:pt x="10" y="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9" y="21"/>
                    <a:pt x="8" y="21"/>
                  </a:cubicBezTo>
                  <a:cubicBezTo>
                    <a:pt x="7" y="21"/>
                    <a:pt x="6" y="20"/>
                    <a:pt x="6" y="1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4"/>
                    <a:pt x="3" y="28"/>
                    <a:pt x="8" y="28"/>
                  </a:cubicBezTo>
                  <a:cubicBezTo>
                    <a:pt x="12" y="28"/>
                    <a:pt x="16" y="24"/>
                    <a:pt x="16" y="1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7" y="6"/>
                    <a:pt x="18" y="6"/>
                  </a:cubicBezTo>
                  <a:cubicBezTo>
                    <a:pt x="19" y="6"/>
                    <a:pt x="20" y="7"/>
                    <a:pt x="20" y="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3"/>
                    <a:pt x="22" y="0"/>
                    <a:pt x="18" y="0"/>
                  </a:cubicBezTo>
                  <a:close/>
                  <a:moveTo>
                    <a:pt x="20" y="14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0" y="24"/>
                    <a:pt x="23" y="28"/>
                    <a:pt x="28" y="28"/>
                  </a:cubicBezTo>
                  <a:cubicBezTo>
                    <a:pt x="32" y="28"/>
                    <a:pt x="36" y="24"/>
                    <a:pt x="36" y="19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1"/>
                    <a:pt x="29" y="21"/>
                    <a:pt x="28" y="21"/>
                  </a:cubicBezTo>
                  <a:cubicBezTo>
                    <a:pt x="27" y="21"/>
                    <a:pt x="26" y="21"/>
                    <a:pt x="26" y="19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2" y="15"/>
                    <a:pt x="22" y="15"/>
                    <a:pt x="22" y="15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</p:grpSp>
      <p:grpSp>
        <p:nvGrpSpPr>
          <p:cNvPr id="2090" name="กลุ่ม 2089"/>
          <p:cNvGrpSpPr/>
          <p:nvPr/>
        </p:nvGrpSpPr>
        <p:grpSpPr>
          <a:xfrm>
            <a:off x="4472583" y="3706416"/>
            <a:ext cx="494109" cy="494109"/>
            <a:chOff x="11896725" y="9883775"/>
            <a:chExt cx="1317625" cy="1317625"/>
          </a:xfrm>
        </p:grpSpPr>
        <p:sp>
          <p:nvSpPr>
            <p:cNvPr id="265" name="Oval 63"/>
            <p:cNvSpPr>
              <a:spLocks noChangeArrowheads="1"/>
            </p:cNvSpPr>
            <p:nvPr/>
          </p:nvSpPr>
          <p:spPr bwMode="auto">
            <a:xfrm>
              <a:off x="11896725" y="9883775"/>
              <a:ext cx="1317625" cy="1317625"/>
            </a:xfrm>
            <a:prstGeom prst="ellipse">
              <a:avLst/>
            </a:prstGeom>
            <a:solidFill>
              <a:srgbClr val="38A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66" name="Freeform 64"/>
            <p:cNvSpPr>
              <a:spLocks/>
            </p:cNvSpPr>
            <p:nvPr/>
          </p:nvSpPr>
          <p:spPr bwMode="auto">
            <a:xfrm>
              <a:off x="12311063" y="10344150"/>
              <a:ext cx="198437" cy="182563"/>
            </a:xfrm>
            <a:custGeom>
              <a:avLst/>
              <a:gdLst>
                <a:gd name="T0" fmla="*/ 125 w 125"/>
                <a:gd name="T1" fmla="*/ 115 h 115"/>
                <a:gd name="T2" fmla="*/ 125 w 125"/>
                <a:gd name="T3" fmla="*/ 0 h 115"/>
                <a:gd name="T4" fmla="*/ 0 w 125"/>
                <a:gd name="T5" fmla="*/ 9 h 115"/>
                <a:gd name="T6" fmla="*/ 0 w 125"/>
                <a:gd name="T7" fmla="*/ 115 h 115"/>
                <a:gd name="T8" fmla="*/ 125 w 125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15">
                  <a:moveTo>
                    <a:pt x="125" y="115"/>
                  </a:moveTo>
                  <a:lnTo>
                    <a:pt x="125" y="0"/>
                  </a:lnTo>
                  <a:lnTo>
                    <a:pt x="0" y="9"/>
                  </a:lnTo>
                  <a:lnTo>
                    <a:pt x="0" y="115"/>
                  </a:lnTo>
                  <a:lnTo>
                    <a:pt x="125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67" name="Freeform 65"/>
            <p:cNvSpPr>
              <a:spLocks/>
            </p:cNvSpPr>
            <p:nvPr/>
          </p:nvSpPr>
          <p:spPr bwMode="auto">
            <a:xfrm>
              <a:off x="12311063" y="10542588"/>
              <a:ext cx="198437" cy="200025"/>
            </a:xfrm>
            <a:custGeom>
              <a:avLst/>
              <a:gdLst>
                <a:gd name="T0" fmla="*/ 0 w 125"/>
                <a:gd name="T1" fmla="*/ 0 h 126"/>
                <a:gd name="T2" fmla="*/ 0 w 125"/>
                <a:gd name="T3" fmla="*/ 106 h 126"/>
                <a:gd name="T4" fmla="*/ 125 w 125"/>
                <a:gd name="T5" fmla="*/ 126 h 126"/>
                <a:gd name="T6" fmla="*/ 125 w 125"/>
                <a:gd name="T7" fmla="*/ 0 h 126"/>
                <a:gd name="T8" fmla="*/ 0 w 125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6">
                  <a:moveTo>
                    <a:pt x="0" y="0"/>
                  </a:moveTo>
                  <a:lnTo>
                    <a:pt x="0" y="106"/>
                  </a:lnTo>
                  <a:lnTo>
                    <a:pt x="125" y="126"/>
                  </a:lnTo>
                  <a:lnTo>
                    <a:pt x="1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68" name="Freeform 66"/>
            <p:cNvSpPr>
              <a:spLocks/>
            </p:cNvSpPr>
            <p:nvPr/>
          </p:nvSpPr>
          <p:spPr bwMode="auto">
            <a:xfrm>
              <a:off x="12525375" y="10542588"/>
              <a:ext cx="260350" cy="230188"/>
            </a:xfrm>
            <a:custGeom>
              <a:avLst/>
              <a:gdLst>
                <a:gd name="T0" fmla="*/ 0 w 164"/>
                <a:gd name="T1" fmla="*/ 0 h 145"/>
                <a:gd name="T2" fmla="*/ 0 w 164"/>
                <a:gd name="T3" fmla="*/ 126 h 145"/>
                <a:gd name="T4" fmla="*/ 164 w 164"/>
                <a:gd name="T5" fmla="*/ 145 h 145"/>
                <a:gd name="T6" fmla="*/ 164 w 164"/>
                <a:gd name="T7" fmla="*/ 0 h 145"/>
                <a:gd name="T8" fmla="*/ 0 w 164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45">
                  <a:moveTo>
                    <a:pt x="0" y="0"/>
                  </a:moveTo>
                  <a:lnTo>
                    <a:pt x="0" y="126"/>
                  </a:lnTo>
                  <a:lnTo>
                    <a:pt x="164" y="145"/>
                  </a:lnTo>
                  <a:lnTo>
                    <a:pt x="1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69" name="Freeform 67"/>
            <p:cNvSpPr>
              <a:spLocks/>
            </p:cNvSpPr>
            <p:nvPr/>
          </p:nvSpPr>
          <p:spPr bwMode="auto">
            <a:xfrm>
              <a:off x="12525375" y="10298113"/>
              <a:ext cx="260350" cy="228600"/>
            </a:xfrm>
            <a:custGeom>
              <a:avLst/>
              <a:gdLst>
                <a:gd name="T0" fmla="*/ 164 w 164"/>
                <a:gd name="T1" fmla="*/ 144 h 144"/>
                <a:gd name="T2" fmla="*/ 164 w 164"/>
                <a:gd name="T3" fmla="*/ 0 h 144"/>
                <a:gd name="T4" fmla="*/ 0 w 164"/>
                <a:gd name="T5" fmla="*/ 19 h 144"/>
                <a:gd name="T6" fmla="*/ 0 w 164"/>
                <a:gd name="T7" fmla="*/ 144 h 144"/>
                <a:gd name="T8" fmla="*/ 164 w 16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44">
                  <a:moveTo>
                    <a:pt x="164" y="144"/>
                  </a:moveTo>
                  <a:lnTo>
                    <a:pt x="164" y="0"/>
                  </a:lnTo>
                  <a:lnTo>
                    <a:pt x="0" y="19"/>
                  </a:lnTo>
                  <a:lnTo>
                    <a:pt x="0" y="144"/>
                  </a:lnTo>
                  <a:lnTo>
                    <a:pt x="164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</p:grpSp>
      <p:grpSp>
        <p:nvGrpSpPr>
          <p:cNvPr id="2089" name="กลุ่ม 2088"/>
          <p:cNvGrpSpPr/>
          <p:nvPr/>
        </p:nvGrpSpPr>
        <p:grpSpPr>
          <a:xfrm>
            <a:off x="3686176" y="3706416"/>
            <a:ext cx="493514" cy="494109"/>
            <a:chOff x="9799638" y="9883775"/>
            <a:chExt cx="1316037" cy="1317625"/>
          </a:xfrm>
        </p:grpSpPr>
        <p:sp>
          <p:nvSpPr>
            <p:cNvPr id="270" name="Oval 68"/>
            <p:cNvSpPr>
              <a:spLocks noChangeArrowheads="1"/>
            </p:cNvSpPr>
            <p:nvPr/>
          </p:nvSpPr>
          <p:spPr bwMode="auto">
            <a:xfrm>
              <a:off x="9799638" y="9883775"/>
              <a:ext cx="1316037" cy="1317625"/>
            </a:xfrm>
            <a:prstGeom prst="ellipse">
              <a:avLst/>
            </a:pr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71" name="Freeform 69"/>
            <p:cNvSpPr>
              <a:spLocks/>
            </p:cNvSpPr>
            <p:nvPr/>
          </p:nvSpPr>
          <p:spPr bwMode="auto">
            <a:xfrm>
              <a:off x="10212388" y="10374313"/>
              <a:ext cx="474662" cy="444500"/>
            </a:xfrm>
            <a:custGeom>
              <a:avLst/>
              <a:gdLst>
                <a:gd name="T0" fmla="*/ 31 w 31"/>
                <a:gd name="T1" fmla="*/ 19 h 29"/>
                <a:gd name="T2" fmla="*/ 22 w 31"/>
                <a:gd name="T3" fmla="*/ 28 h 29"/>
                <a:gd name="T4" fmla="*/ 15 w 31"/>
                <a:gd name="T5" fmla="*/ 27 h 29"/>
                <a:gd name="T6" fmla="*/ 11 w 31"/>
                <a:gd name="T7" fmla="*/ 28 h 29"/>
                <a:gd name="T8" fmla="*/ 5 w 31"/>
                <a:gd name="T9" fmla="*/ 24 h 29"/>
                <a:gd name="T10" fmla="*/ 2 w 31"/>
                <a:gd name="T11" fmla="*/ 20 h 29"/>
                <a:gd name="T12" fmla="*/ 1 w 31"/>
                <a:gd name="T13" fmla="*/ 8 h 29"/>
                <a:gd name="T14" fmla="*/ 7 w 31"/>
                <a:gd name="T15" fmla="*/ 2 h 29"/>
                <a:gd name="T16" fmla="*/ 15 w 31"/>
                <a:gd name="T17" fmla="*/ 3 h 29"/>
                <a:gd name="T18" fmla="*/ 19 w 31"/>
                <a:gd name="T19" fmla="*/ 2 h 29"/>
                <a:gd name="T20" fmla="*/ 30 w 31"/>
                <a:gd name="T21" fmla="*/ 5 h 29"/>
                <a:gd name="T22" fmla="*/ 30 w 31"/>
                <a:gd name="T23" fmla="*/ 5 h 29"/>
                <a:gd name="T24" fmla="*/ 31 w 31"/>
                <a:gd name="T25" fmla="*/ 19 h 29"/>
                <a:gd name="T26" fmla="*/ 31 w 31"/>
                <a:gd name="T2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29">
                  <a:moveTo>
                    <a:pt x="31" y="19"/>
                  </a:moveTo>
                  <a:cubicBezTo>
                    <a:pt x="29" y="23"/>
                    <a:pt x="26" y="29"/>
                    <a:pt x="22" y="28"/>
                  </a:cubicBezTo>
                  <a:cubicBezTo>
                    <a:pt x="19" y="28"/>
                    <a:pt x="18" y="26"/>
                    <a:pt x="15" y="27"/>
                  </a:cubicBezTo>
                  <a:cubicBezTo>
                    <a:pt x="13" y="27"/>
                    <a:pt x="12" y="28"/>
                    <a:pt x="11" y="28"/>
                  </a:cubicBezTo>
                  <a:cubicBezTo>
                    <a:pt x="8" y="28"/>
                    <a:pt x="6" y="26"/>
                    <a:pt x="5" y="24"/>
                  </a:cubicBezTo>
                  <a:cubicBezTo>
                    <a:pt x="4" y="23"/>
                    <a:pt x="3" y="21"/>
                    <a:pt x="2" y="20"/>
                  </a:cubicBezTo>
                  <a:cubicBezTo>
                    <a:pt x="1" y="16"/>
                    <a:pt x="0" y="12"/>
                    <a:pt x="1" y="8"/>
                  </a:cubicBezTo>
                  <a:cubicBezTo>
                    <a:pt x="2" y="5"/>
                    <a:pt x="4" y="3"/>
                    <a:pt x="7" y="2"/>
                  </a:cubicBezTo>
                  <a:cubicBezTo>
                    <a:pt x="11" y="0"/>
                    <a:pt x="14" y="2"/>
                    <a:pt x="15" y="3"/>
                  </a:cubicBezTo>
                  <a:cubicBezTo>
                    <a:pt x="17" y="3"/>
                    <a:pt x="17" y="2"/>
                    <a:pt x="19" y="2"/>
                  </a:cubicBezTo>
                  <a:cubicBezTo>
                    <a:pt x="22" y="1"/>
                    <a:pt x="27" y="1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4" y="9"/>
                    <a:pt x="25" y="15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272" name="Freeform 70"/>
            <p:cNvSpPr>
              <a:spLocks/>
            </p:cNvSpPr>
            <p:nvPr/>
          </p:nvSpPr>
          <p:spPr bwMode="auto">
            <a:xfrm>
              <a:off x="10442575" y="10266363"/>
              <a:ext cx="122237" cy="138113"/>
            </a:xfrm>
            <a:custGeom>
              <a:avLst/>
              <a:gdLst>
                <a:gd name="T0" fmla="*/ 8 w 8"/>
                <a:gd name="T1" fmla="*/ 0 h 9"/>
                <a:gd name="T2" fmla="*/ 8 w 8"/>
                <a:gd name="T3" fmla="*/ 2 h 9"/>
                <a:gd name="T4" fmla="*/ 1 w 8"/>
                <a:gd name="T5" fmla="*/ 9 h 9"/>
                <a:gd name="T6" fmla="*/ 1 w 8"/>
                <a:gd name="T7" fmla="*/ 9 h 9"/>
                <a:gd name="T8" fmla="*/ 0 w 8"/>
                <a:gd name="T9" fmla="*/ 7 h 9"/>
                <a:gd name="T10" fmla="*/ 7 w 8"/>
                <a:gd name="T11" fmla="*/ 0 h 9"/>
                <a:gd name="T12" fmla="*/ 8 w 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8" y="0"/>
                  </a:moveTo>
                  <a:cubicBezTo>
                    <a:pt x="8" y="0"/>
                    <a:pt x="8" y="1"/>
                    <a:pt x="8" y="2"/>
                  </a:cubicBezTo>
                  <a:cubicBezTo>
                    <a:pt x="8" y="5"/>
                    <a:pt x="4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1" y="4"/>
                    <a:pt x="4" y="1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</p:grpSp>
      <p:grpSp>
        <p:nvGrpSpPr>
          <p:cNvPr id="2092" name="กลุ่ม 2091"/>
          <p:cNvGrpSpPr/>
          <p:nvPr/>
        </p:nvGrpSpPr>
        <p:grpSpPr>
          <a:xfrm>
            <a:off x="6045995" y="3706416"/>
            <a:ext cx="494109" cy="494109"/>
            <a:chOff x="16092488" y="9883775"/>
            <a:chExt cx="1317625" cy="1317625"/>
          </a:xfrm>
        </p:grpSpPr>
        <p:sp>
          <p:nvSpPr>
            <p:cNvPr id="275" name="Oval 71"/>
            <p:cNvSpPr>
              <a:spLocks noChangeArrowheads="1"/>
            </p:cNvSpPr>
            <p:nvPr/>
          </p:nvSpPr>
          <p:spPr bwMode="auto">
            <a:xfrm>
              <a:off x="16092488" y="9883775"/>
              <a:ext cx="1317625" cy="1317625"/>
            </a:xfrm>
            <a:prstGeom prst="ellipse">
              <a:avLst/>
            </a:prstGeom>
            <a:solidFill>
              <a:srgbClr val="82B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656" name="Freeform 72"/>
            <p:cNvSpPr>
              <a:spLocks/>
            </p:cNvSpPr>
            <p:nvPr/>
          </p:nvSpPr>
          <p:spPr bwMode="auto">
            <a:xfrm>
              <a:off x="16475075" y="10282238"/>
              <a:ext cx="582612" cy="550863"/>
            </a:xfrm>
            <a:custGeom>
              <a:avLst/>
              <a:gdLst>
                <a:gd name="T0" fmla="*/ 10 w 38"/>
                <a:gd name="T1" fmla="*/ 21 h 36"/>
                <a:gd name="T2" fmla="*/ 10 w 38"/>
                <a:gd name="T3" fmla="*/ 18 h 36"/>
                <a:gd name="T4" fmla="*/ 18 w 38"/>
                <a:gd name="T5" fmla="*/ 3 h 36"/>
                <a:gd name="T6" fmla="*/ 25 w 38"/>
                <a:gd name="T7" fmla="*/ 0 h 36"/>
                <a:gd name="T8" fmla="*/ 29 w 38"/>
                <a:gd name="T9" fmla="*/ 1 h 36"/>
                <a:gd name="T10" fmla="*/ 31 w 38"/>
                <a:gd name="T11" fmla="*/ 5 h 36"/>
                <a:gd name="T12" fmla="*/ 13 w 38"/>
                <a:gd name="T13" fmla="*/ 32 h 36"/>
                <a:gd name="T14" fmla="*/ 7 w 38"/>
                <a:gd name="T15" fmla="*/ 9 h 36"/>
                <a:gd name="T16" fmla="*/ 8 w 38"/>
                <a:gd name="T17" fmla="*/ 10 h 36"/>
                <a:gd name="T18" fmla="*/ 10 w 38"/>
                <a:gd name="T19" fmla="*/ 21 h 36"/>
                <a:gd name="T20" fmla="*/ 10 w 38"/>
                <a:gd name="T21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36">
                  <a:moveTo>
                    <a:pt x="10" y="21"/>
                  </a:moveTo>
                  <a:cubicBezTo>
                    <a:pt x="10" y="20"/>
                    <a:pt x="10" y="19"/>
                    <a:pt x="10" y="18"/>
                  </a:cubicBezTo>
                  <a:cubicBezTo>
                    <a:pt x="11" y="12"/>
                    <a:pt x="13" y="7"/>
                    <a:pt x="18" y="3"/>
                  </a:cubicBezTo>
                  <a:cubicBezTo>
                    <a:pt x="20" y="1"/>
                    <a:pt x="21" y="1"/>
                    <a:pt x="25" y="0"/>
                  </a:cubicBezTo>
                  <a:cubicBezTo>
                    <a:pt x="27" y="0"/>
                    <a:pt x="28" y="0"/>
                    <a:pt x="29" y="1"/>
                  </a:cubicBezTo>
                  <a:cubicBezTo>
                    <a:pt x="30" y="2"/>
                    <a:pt x="30" y="4"/>
                    <a:pt x="31" y="5"/>
                  </a:cubicBezTo>
                  <a:cubicBezTo>
                    <a:pt x="38" y="27"/>
                    <a:pt x="24" y="36"/>
                    <a:pt x="13" y="32"/>
                  </a:cubicBezTo>
                  <a:cubicBezTo>
                    <a:pt x="3" y="29"/>
                    <a:pt x="0" y="16"/>
                    <a:pt x="7" y="9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6" y="17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</p:grpSp>
      <p:grpSp>
        <p:nvGrpSpPr>
          <p:cNvPr id="2093" name="กลุ่ม 2092"/>
          <p:cNvGrpSpPr/>
          <p:nvPr/>
        </p:nvGrpSpPr>
        <p:grpSpPr>
          <a:xfrm>
            <a:off x="6832997" y="3706416"/>
            <a:ext cx="493514" cy="494109"/>
            <a:chOff x="18191163" y="9883775"/>
            <a:chExt cx="1316037" cy="1317625"/>
          </a:xfrm>
        </p:grpSpPr>
        <p:sp>
          <p:nvSpPr>
            <p:cNvPr id="657" name="Oval 73"/>
            <p:cNvSpPr>
              <a:spLocks noChangeArrowheads="1"/>
            </p:cNvSpPr>
            <p:nvPr/>
          </p:nvSpPr>
          <p:spPr bwMode="auto">
            <a:xfrm>
              <a:off x="18191163" y="9883775"/>
              <a:ext cx="1316037" cy="1317625"/>
            </a:xfrm>
            <a:prstGeom prst="ellipse">
              <a:avLst/>
            </a:prstGeom>
            <a:solidFill>
              <a:srgbClr val="53A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658" name="Freeform 74"/>
            <p:cNvSpPr>
              <a:spLocks/>
            </p:cNvSpPr>
            <p:nvPr/>
          </p:nvSpPr>
          <p:spPr bwMode="auto">
            <a:xfrm>
              <a:off x="18542000" y="10282238"/>
              <a:ext cx="292100" cy="520700"/>
            </a:xfrm>
            <a:custGeom>
              <a:avLst/>
              <a:gdLst>
                <a:gd name="T0" fmla="*/ 184 w 184"/>
                <a:gd name="T1" fmla="*/ 106 h 328"/>
                <a:gd name="T2" fmla="*/ 58 w 184"/>
                <a:gd name="T3" fmla="*/ 328 h 328"/>
                <a:gd name="T4" fmla="*/ 0 w 184"/>
                <a:gd name="T5" fmla="*/ 212 h 328"/>
                <a:gd name="T6" fmla="*/ 126 w 184"/>
                <a:gd name="T7" fmla="*/ 0 h 328"/>
                <a:gd name="T8" fmla="*/ 184 w 184"/>
                <a:gd name="T9" fmla="*/ 10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328">
                  <a:moveTo>
                    <a:pt x="184" y="106"/>
                  </a:moveTo>
                  <a:lnTo>
                    <a:pt x="58" y="328"/>
                  </a:lnTo>
                  <a:lnTo>
                    <a:pt x="0" y="212"/>
                  </a:lnTo>
                  <a:lnTo>
                    <a:pt x="126" y="0"/>
                  </a:lnTo>
                  <a:lnTo>
                    <a:pt x="184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659" name="Freeform 75"/>
            <p:cNvSpPr>
              <a:spLocks/>
            </p:cNvSpPr>
            <p:nvPr/>
          </p:nvSpPr>
          <p:spPr bwMode="auto">
            <a:xfrm>
              <a:off x="18756313" y="10266363"/>
              <a:ext cx="398462" cy="352425"/>
            </a:xfrm>
            <a:custGeom>
              <a:avLst/>
              <a:gdLst>
                <a:gd name="T0" fmla="*/ 251 w 251"/>
                <a:gd name="T1" fmla="*/ 222 h 222"/>
                <a:gd name="T2" fmla="*/ 126 w 251"/>
                <a:gd name="T3" fmla="*/ 222 h 222"/>
                <a:gd name="T4" fmla="*/ 0 w 251"/>
                <a:gd name="T5" fmla="*/ 0 h 222"/>
                <a:gd name="T6" fmla="*/ 126 w 251"/>
                <a:gd name="T7" fmla="*/ 0 h 222"/>
                <a:gd name="T8" fmla="*/ 251 w 251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222">
                  <a:moveTo>
                    <a:pt x="251" y="222"/>
                  </a:moveTo>
                  <a:lnTo>
                    <a:pt x="126" y="222"/>
                  </a:lnTo>
                  <a:lnTo>
                    <a:pt x="0" y="0"/>
                  </a:lnTo>
                  <a:lnTo>
                    <a:pt x="126" y="0"/>
                  </a:lnTo>
                  <a:lnTo>
                    <a:pt x="251" y="2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  <p:sp>
          <p:nvSpPr>
            <p:cNvPr id="660" name="Freeform 76"/>
            <p:cNvSpPr>
              <a:spLocks/>
            </p:cNvSpPr>
            <p:nvPr/>
          </p:nvSpPr>
          <p:spPr bwMode="auto">
            <a:xfrm>
              <a:off x="18649950" y="10634663"/>
              <a:ext cx="504825" cy="168275"/>
            </a:xfrm>
            <a:custGeom>
              <a:avLst/>
              <a:gdLst>
                <a:gd name="T0" fmla="*/ 318 w 318"/>
                <a:gd name="T1" fmla="*/ 0 h 106"/>
                <a:gd name="T2" fmla="*/ 260 w 318"/>
                <a:gd name="T3" fmla="*/ 106 h 106"/>
                <a:gd name="T4" fmla="*/ 0 w 318"/>
                <a:gd name="T5" fmla="*/ 106 h 106"/>
                <a:gd name="T6" fmla="*/ 67 w 318"/>
                <a:gd name="T7" fmla="*/ 0 h 106"/>
                <a:gd name="T8" fmla="*/ 318 w 318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106">
                  <a:moveTo>
                    <a:pt x="318" y="0"/>
                  </a:moveTo>
                  <a:lnTo>
                    <a:pt x="260" y="106"/>
                  </a:lnTo>
                  <a:lnTo>
                    <a:pt x="0" y="106"/>
                  </a:lnTo>
                  <a:lnTo>
                    <a:pt x="67" y="0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34290" tIns="17145" rIns="34290" bIns="17145" numCol="1" anchor="t" anchorCtr="0" compatLnSpc="1">
              <a:prstTxWarp prst="textNoShape">
                <a:avLst/>
              </a:prstTxWarp>
            </a:bodyPr>
            <a:lstStyle/>
            <a:p>
              <a:endParaRPr lang="th-TH" sz="525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562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همه چیز درباره اینفوگرافیک حشرات</a:t>
            </a:r>
            <a:endParaRPr dirty="0">
              <a:solidFill>
                <a:schemeClr val="accent5"/>
              </a:solidFill>
              <a:cs typeface="B Nazanin" panose="00000400000000000000" pitchFamily="2" charset="-78"/>
            </a:endParaRPr>
          </a:p>
        </p:txBody>
      </p:sp>
      <p:grpSp>
        <p:nvGrpSpPr>
          <p:cNvPr id="370" name="Google Shape;370;p25"/>
          <p:cNvGrpSpPr/>
          <p:nvPr/>
        </p:nvGrpSpPr>
        <p:grpSpPr>
          <a:xfrm>
            <a:off x="1369586" y="2769036"/>
            <a:ext cx="1892946" cy="1631339"/>
            <a:chOff x="1326779" y="2769036"/>
            <a:chExt cx="1892946" cy="1631339"/>
          </a:xfrm>
        </p:grpSpPr>
        <p:sp>
          <p:nvSpPr>
            <p:cNvPr id="371" name="Google Shape;371;p25"/>
            <p:cNvSpPr txBox="1"/>
            <p:nvPr/>
          </p:nvSpPr>
          <p:spPr>
            <a:xfrm>
              <a:off x="1326779" y="3768575"/>
              <a:ext cx="1892946" cy="6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lang="fa-IR" sz="1500" dirty="0">
                <a:solidFill>
                  <a:srgbClr val="000000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  <p:sp>
          <p:nvSpPr>
            <p:cNvPr id="372" name="Google Shape;372;p25"/>
            <p:cNvSpPr txBox="1"/>
            <p:nvPr/>
          </p:nvSpPr>
          <p:spPr>
            <a:xfrm>
              <a:off x="1648325" y="3544225"/>
              <a:ext cx="1571400" cy="37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تخم مرغ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2106692" y="2769036"/>
              <a:ext cx="654665" cy="611188"/>
            </a:xfrm>
            <a:custGeom>
              <a:avLst/>
              <a:gdLst/>
              <a:ahLst/>
              <a:cxnLst/>
              <a:rect l="l" t="t" r="r" b="b"/>
              <a:pathLst>
                <a:path w="23987" h="22394" extrusionOk="0">
                  <a:moveTo>
                    <a:pt x="16266" y="1"/>
                  </a:moveTo>
                  <a:cubicBezTo>
                    <a:pt x="14110" y="1"/>
                    <a:pt x="11689" y="746"/>
                    <a:pt x="9881" y="1276"/>
                  </a:cubicBezTo>
                  <a:cubicBezTo>
                    <a:pt x="7699" y="1909"/>
                    <a:pt x="5117" y="2606"/>
                    <a:pt x="3458" y="4202"/>
                  </a:cubicBezTo>
                  <a:cubicBezTo>
                    <a:pt x="1941" y="5665"/>
                    <a:pt x="1205" y="7745"/>
                    <a:pt x="767" y="9615"/>
                  </a:cubicBezTo>
                  <a:cubicBezTo>
                    <a:pt x="1" y="12956"/>
                    <a:pt x="423" y="16453"/>
                    <a:pt x="1995" y="19402"/>
                  </a:cubicBezTo>
                  <a:cubicBezTo>
                    <a:pt x="2504" y="20356"/>
                    <a:pt x="3161" y="21287"/>
                    <a:pt x="4162" y="21819"/>
                  </a:cubicBezTo>
                  <a:cubicBezTo>
                    <a:pt x="4989" y="22261"/>
                    <a:pt x="5947" y="22393"/>
                    <a:pt x="6941" y="22393"/>
                  </a:cubicBezTo>
                  <a:cubicBezTo>
                    <a:pt x="7744" y="22393"/>
                    <a:pt x="8572" y="22307"/>
                    <a:pt x="9373" y="22226"/>
                  </a:cubicBezTo>
                  <a:cubicBezTo>
                    <a:pt x="11399" y="22023"/>
                    <a:pt x="13433" y="21898"/>
                    <a:pt x="15436" y="21467"/>
                  </a:cubicBezTo>
                  <a:cubicBezTo>
                    <a:pt x="17548" y="21013"/>
                    <a:pt x="19605" y="20192"/>
                    <a:pt x="21162" y="18713"/>
                  </a:cubicBezTo>
                  <a:cubicBezTo>
                    <a:pt x="22453" y="17485"/>
                    <a:pt x="23134" y="16155"/>
                    <a:pt x="23431" y="14786"/>
                  </a:cubicBezTo>
                  <a:cubicBezTo>
                    <a:pt x="23986" y="12189"/>
                    <a:pt x="23149" y="9427"/>
                    <a:pt x="22445" y="6815"/>
                  </a:cubicBezTo>
                  <a:cubicBezTo>
                    <a:pt x="21921" y="4867"/>
                    <a:pt x="21452" y="2700"/>
                    <a:pt x="19910" y="1221"/>
                  </a:cubicBezTo>
                  <a:cubicBezTo>
                    <a:pt x="18971" y="319"/>
                    <a:pt x="17675" y="1"/>
                    <a:pt x="16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4" name="Google Shape;374;p25"/>
            <p:cNvSpPr txBox="1"/>
            <p:nvPr/>
          </p:nvSpPr>
          <p:spPr>
            <a:xfrm>
              <a:off x="2106725" y="2931825"/>
              <a:ext cx="654600" cy="28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01</a:t>
              </a:r>
              <a:endParaRPr sz="3000" b="1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</p:grpSp>
      <p:grpSp>
        <p:nvGrpSpPr>
          <p:cNvPr id="375" name="Google Shape;375;p25"/>
          <p:cNvGrpSpPr/>
          <p:nvPr/>
        </p:nvGrpSpPr>
        <p:grpSpPr>
          <a:xfrm>
            <a:off x="3222164" y="1460786"/>
            <a:ext cx="1762106" cy="1640377"/>
            <a:chOff x="3211769" y="1460786"/>
            <a:chExt cx="1762106" cy="1640377"/>
          </a:xfrm>
        </p:grpSpPr>
        <p:sp>
          <p:nvSpPr>
            <p:cNvPr id="376" name="Google Shape;376;p25"/>
            <p:cNvSpPr txBox="1"/>
            <p:nvPr/>
          </p:nvSpPr>
          <p:spPr>
            <a:xfrm>
              <a:off x="3211769" y="2469363"/>
              <a:ext cx="1762106" cy="6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lang="fa-IR" sz="1500" dirty="0">
                <a:solidFill>
                  <a:srgbClr val="000000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  <p:sp>
          <p:nvSpPr>
            <p:cNvPr id="377" name="Google Shape;377;p25"/>
            <p:cNvSpPr txBox="1"/>
            <p:nvPr/>
          </p:nvSpPr>
          <p:spPr>
            <a:xfrm>
              <a:off x="3402475" y="2245013"/>
              <a:ext cx="1571400" cy="37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لارو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378" name="Google Shape;378;p25"/>
            <p:cNvSpPr/>
            <p:nvPr/>
          </p:nvSpPr>
          <p:spPr>
            <a:xfrm>
              <a:off x="3860842" y="1460786"/>
              <a:ext cx="654665" cy="611188"/>
            </a:xfrm>
            <a:custGeom>
              <a:avLst/>
              <a:gdLst/>
              <a:ahLst/>
              <a:cxnLst/>
              <a:rect l="l" t="t" r="r" b="b"/>
              <a:pathLst>
                <a:path w="23987" h="22394" extrusionOk="0">
                  <a:moveTo>
                    <a:pt x="16266" y="1"/>
                  </a:moveTo>
                  <a:cubicBezTo>
                    <a:pt x="14110" y="1"/>
                    <a:pt x="11689" y="746"/>
                    <a:pt x="9881" y="1276"/>
                  </a:cubicBezTo>
                  <a:cubicBezTo>
                    <a:pt x="7699" y="1909"/>
                    <a:pt x="5117" y="2606"/>
                    <a:pt x="3458" y="4202"/>
                  </a:cubicBezTo>
                  <a:cubicBezTo>
                    <a:pt x="1941" y="5665"/>
                    <a:pt x="1205" y="7745"/>
                    <a:pt x="767" y="9615"/>
                  </a:cubicBezTo>
                  <a:cubicBezTo>
                    <a:pt x="1" y="12956"/>
                    <a:pt x="423" y="16453"/>
                    <a:pt x="1995" y="19402"/>
                  </a:cubicBezTo>
                  <a:cubicBezTo>
                    <a:pt x="2504" y="20356"/>
                    <a:pt x="3161" y="21287"/>
                    <a:pt x="4162" y="21819"/>
                  </a:cubicBezTo>
                  <a:cubicBezTo>
                    <a:pt x="4989" y="22261"/>
                    <a:pt x="5947" y="22393"/>
                    <a:pt x="6941" y="22393"/>
                  </a:cubicBezTo>
                  <a:cubicBezTo>
                    <a:pt x="7744" y="22393"/>
                    <a:pt x="8572" y="22307"/>
                    <a:pt x="9373" y="22226"/>
                  </a:cubicBezTo>
                  <a:cubicBezTo>
                    <a:pt x="11399" y="22023"/>
                    <a:pt x="13433" y="21898"/>
                    <a:pt x="15436" y="21467"/>
                  </a:cubicBezTo>
                  <a:cubicBezTo>
                    <a:pt x="17548" y="21013"/>
                    <a:pt x="19605" y="20192"/>
                    <a:pt x="21162" y="18713"/>
                  </a:cubicBezTo>
                  <a:cubicBezTo>
                    <a:pt x="22453" y="17485"/>
                    <a:pt x="23134" y="16155"/>
                    <a:pt x="23431" y="14786"/>
                  </a:cubicBezTo>
                  <a:cubicBezTo>
                    <a:pt x="23986" y="12189"/>
                    <a:pt x="23149" y="9427"/>
                    <a:pt x="22445" y="6815"/>
                  </a:cubicBezTo>
                  <a:cubicBezTo>
                    <a:pt x="21921" y="4867"/>
                    <a:pt x="21452" y="2700"/>
                    <a:pt x="19910" y="1221"/>
                  </a:cubicBezTo>
                  <a:cubicBezTo>
                    <a:pt x="18971" y="319"/>
                    <a:pt x="17675" y="1"/>
                    <a:pt x="16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9" name="Google Shape;379;p25"/>
            <p:cNvSpPr txBox="1"/>
            <p:nvPr/>
          </p:nvSpPr>
          <p:spPr>
            <a:xfrm>
              <a:off x="3860875" y="1623575"/>
              <a:ext cx="654600" cy="28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02</a:t>
              </a:r>
              <a:endParaRPr sz="3000" b="1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</p:grpSp>
      <p:grpSp>
        <p:nvGrpSpPr>
          <p:cNvPr id="380" name="Google Shape;380;p25"/>
          <p:cNvGrpSpPr/>
          <p:nvPr/>
        </p:nvGrpSpPr>
        <p:grpSpPr>
          <a:xfrm>
            <a:off x="4810962" y="2769036"/>
            <a:ext cx="1892946" cy="1631339"/>
            <a:chOff x="4833077" y="2769036"/>
            <a:chExt cx="1892946" cy="1631339"/>
          </a:xfrm>
        </p:grpSpPr>
        <p:sp>
          <p:nvSpPr>
            <p:cNvPr id="381" name="Google Shape;381;p25"/>
            <p:cNvSpPr txBox="1"/>
            <p:nvPr/>
          </p:nvSpPr>
          <p:spPr>
            <a:xfrm>
              <a:off x="4833077" y="3768575"/>
              <a:ext cx="1892946" cy="6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lang="fa-IR" sz="1500" dirty="0">
                <a:solidFill>
                  <a:srgbClr val="000000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  <p:sp>
          <p:nvSpPr>
            <p:cNvPr id="382" name="Google Shape;382;p25"/>
            <p:cNvSpPr txBox="1"/>
            <p:nvPr/>
          </p:nvSpPr>
          <p:spPr>
            <a:xfrm>
              <a:off x="5156723" y="3544225"/>
              <a:ext cx="1569300" cy="37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قرمز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383" name="Google Shape;383;p25"/>
            <p:cNvSpPr/>
            <p:nvPr/>
          </p:nvSpPr>
          <p:spPr>
            <a:xfrm>
              <a:off x="5614041" y="2769036"/>
              <a:ext cx="654665" cy="611188"/>
            </a:xfrm>
            <a:custGeom>
              <a:avLst/>
              <a:gdLst/>
              <a:ahLst/>
              <a:cxnLst/>
              <a:rect l="l" t="t" r="r" b="b"/>
              <a:pathLst>
                <a:path w="23987" h="22394" extrusionOk="0">
                  <a:moveTo>
                    <a:pt x="16266" y="1"/>
                  </a:moveTo>
                  <a:cubicBezTo>
                    <a:pt x="14110" y="1"/>
                    <a:pt x="11689" y="746"/>
                    <a:pt x="9881" y="1276"/>
                  </a:cubicBezTo>
                  <a:cubicBezTo>
                    <a:pt x="7699" y="1909"/>
                    <a:pt x="5117" y="2606"/>
                    <a:pt x="3458" y="4202"/>
                  </a:cubicBezTo>
                  <a:cubicBezTo>
                    <a:pt x="1941" y="5665"/>
                    <a:pt x="1205" y="7745"/>
                    <a:pt x="767" y="9615"/>
                  </a:cubicBezTo>
                  <a:cubicBezTo>
                    <a:pt x="1" y="12956"/>
                    <a:pt x="423" y="16453"/>
                    <a:pt x="1995" y="19402"/>
                  </a:cubicBezTo>
                  <a:cubicBezTo>
                    <a:pt x="2504" y="20356"/>
                    <a:pt x="3161" y="21287"/>
                    <a:pt x="4162" y="21819"/>
                  </a:cubicBezTo>
                  <a:cubicBezTo>
                    <a:pt x="4989" y="22261"/>
                    <a:pt x="5947" y="22393"/>
                    <a:pt x="6941" y="22393"/>
                  </a:cubicBezTo>
                  <a:cubicBezTo>
                    <a:pt x="7744" y="22393"/>
                    <a:pt x="8572" y="22307"/>
                    <a:pt x="9373" y="22226"/>
                  </a:cubicBezTo>
                  <a:cubicBezTo>
                    <a:pt x="11399" y="22023"/>
                    <a:pt x="13433" y="21898"/>
                    <a:pt x="15436" y="21467"/>
                  </a:cubicBezTo>
                  <a:cubicBezTo>
                    <a:pt x="17548" y="21013"/>
                    <a:pt x="19605" y="20192"/>
                    <a:pt x="21162" y="18713"/>
                  </a:cubicBezTo>
                  <a:cubicBezTo>
                    <a:pt x="22453" y="17485"/>
                    <a:pt x="23134" y="16155"/>
                    <a:pt x="23431" y="14786"/>
                  </a:cubicBezTo>
                  <a:cubicBezTo>
                    <a:pt x="23986" y="12189"/>
                    <a:pt x="23149" y="9427"/>
                    <a:pt x="22445" y="6815"/>
                  </a:cubicBezTo>
                  <a:cubicBezTo>
                    <a:pt x="21921" y="4867"/>
                    <a:pt x="21452" y="2700"/>
                    <a:pt x="19910" y="1221"/>
                  </a:cubicBezTo>
                  <a:cubicBezTo>
                    <a:pt x="18971" y="319"/>
                    <a:pt x="17675" y="1"/>
                    <a:pt x="16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84" name="Google Shape;384;p25"/>
            <p:cNvSpPr txBox="1"/>
            <p:nvPr/>
          </p:nvSpPr>
          <p:spPr>
            <a:xfrm>
              <a:off x="5614073" y="2931825"/>
              <a:ext cx="654600" cy="28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03</a:t>
              </a:r>
              <a:endParaRPr sz="3000" b="1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</p:grpSp>
      <p:grpSp>
        <p:nvGrpSpPr>
          <p:cNvPr id="385" name="Google Shape;385;p25"/>
          <p:cNvGrpSpPr/>
          <p:nvPr/>
        </p:nvGrpSpPr>
        <p:grpSpPr>
          <a:xfrm>
            <a:off x="6854246" y="1460786"/>
            <a:ext cx="1904164" cy="1640377"/>
            <a:chOff x="6854246" y="1460786"/>
            <a:chExt cx="1904164" cy="1640377"/>
          </a:xfrm>
        </p:grpSpPr>
        <p:sp>
          <p:nvSpPr>
            <p:cNvPr id="386" name="Google Shape;386;p25"/>
            <p:cNvSpPr txBox="1"/>
            <p:nvPr/>
          </p:nvSpPr>
          <p:spPr>
            <a:xfrm>
              <a:off x="6854246" y="2469363"/>
              <a:ext cx="1904164" cy="6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lang="fa-IR" sz="1500" dirty="0">
                <a:solidFill>
                  <a:srgbClr val="000000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  <p:sp>
          <p:nvSpPr>
            <p:cNvPr id="387" name="Google Shape;387;p25"/>
            <p:cNvSpPr txBox="1"/>
            <p:nvPr/>
          </p:nvSpPr>
          <p:spPr>
            <a:xfrm>
              <a:off x="6854246" y="2245013"/>
              <a:ext cx="1568100" cy="37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زنبور بالغ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388" name="Google Shape;388;p25"/>
            <p:cNvSpPr/>
            <p:nvPr/>
          </p:nvSpPr>
          <p:spPr>
            <a:xfrm>
              <a:off x="7310964" y="1460786"/>
              <a:ext cx="654665" cy="611188"/>
            </a:xfrm>
            <a:custGeom>
              <a:avLst/>
              <a:gdLst/>
              <a:ahLst/>
              <a:cxnLst/>
              <a:rect l="l" t="t" r="r" b="b"/>
              <a:pathLst>
                <a:path w="23987" h="22394" extrusionOk="0">
                  <a:moveTo>
                    <a:pt x="16266" y="1"/>
                  </a:moveTo>
                  <a:cubicBezTo>
                    <a:pt x="14110" y="1"/>
                    <a:pt x="11689" y="746"/>
                    <a:pt x="9881" y="1276"/>
                  </a:cubicBezTo>
                  <a:cubicBezTo>
                    <a:pt x="7699" y="1909"/>
                    <a:pt x="5117" y="2606"/>
                    <a:pt x="3458" y="4202"/>
                  </a:cubicBezTo>
                  <a:cubicBezTo>
                    <a:pt x="1941" y="5665"/>
                    <a:pt x="1205" y="7745"/>
                    <a:pt x="767" y="9615"/>
                  </a:cubicBezTo>
                  <a:cubicBezTo>
                    <a:pt x="1" y="12956"/>
                    <a:pt x="423" y="16453"/>
                    <a:pt x="1995" y="19402"/>
                  </a:cubicBezTo>
                  <a:cubicBezTo>
                    <a:pt x="2504" y="20356"/>
                    <a:pt x="3161" y="21287"/>
                    <a:pt x="4162" y="21819"/>
                  </a:cubicBezTo>
                  <a:cubicBezTo>
                    <a:pt x="4989" y="22261"/>
                    <a:pt x="5947" y="22393"/>
                    <a:pt x="6941" y="22393"/>
                  </a:cubicBezTo>
                  <a:cubicBezTo>
                    <a:pt x="7744" y="22393"/>
                    <a:pt x="8572" y="22307"/>
                    <a:pt x="9373" y="22226"/>
                  </a:cubicBezTo>
                  <a:cubicBezTo>
                    <a:pt x="11399" y="22023"/>
                    <a:pt x="13433" y="21898"/>
                    <a:pt x="15436" y="21467"/>
                  </a:cubicBezTo>
                  <a:cubicBezTo>
                    <a:pt x="17548" y="21013"/>
                    <a:pt x="19605" y="20192"/>
                    <a:pt x="21162" y="18713"/>
                  </a:cubicBezTo>
                  <a:cubicBezTo>
                    <a:pt x="22453" y="17485"/>
                    <a:pt x="23134" y="16155"/>
                    <a:pt x="23431" y="14786"/>
                  </a:cubicBezTo>
                  <a:cubicBezTo>
                    <a:pt x="23986" y="12189"/>
                    <a:pt x="23149" y="9427"/>
                    <a:pt x="22445" y="6815"/>
                  </a:cubicBezTo>
                  <a:cubicBezTo>
                    <a:pt x="21921" y="4867"/>
                    <a:pt x="21452" y="2700"/>
                    <a:pt x="19910" y="1221"/>
                  </a:cubicBezTo>
                  <a:cubicBezTo>
                    <a:pt x="18971" y="319"/>
                    <a:pt x="17675" y="1"/>
                    <a:pt x="16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89" name="Google Shape;389;p25"/>
            <p:cNvSpPr txBox="1"/>
            <p:nvPr/>
          </p:nvSpPr>
          <p:spPr>
            <a:xfrm>
              <a:off x="7310996" y="1623575"/>
              <a:ext cx="654600" cy="28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04</a:t>
              </a:r>
              <a:endParaRPr sz="3000" b="1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</p:grpSp>
      <p:cxnSp>
        <p:nvCxnSpPr>
          <p:cNvPr id="390" name="Google Shape;390;p25"/>
          <p:cNvCxnSpPr>
            <a:stCxn id="374" idx="1"/>
          </p:cNvCxnSpPr>
          <p:nvPr/>
        </p:nvCxnSpPr>
        <p:spPr>
          <a:xfrm rot="10800000">
            <a:off x="1668032" y="2378625"/>
            <a:ext cx="481500" cy="696000"/>
          </a:xfrm>
          <a:prstGeom prst="bentConnector2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391" name="Google Shape;391;p25"/>
          <p:cNvCxnSpPr>
            <a:stCxn id="379" idx="1"/>
            <a:endCxn id="374" idx="3"/>
          </p:cNvCxnSpPr>
          <p:nvPr/>
        </p:nvCxnSpPr>
        <p:spPr>
          <a:xfrm flipH="1">
            <a:off x="2804170" y="1766375"/>
            <a:ext cx="1067100" cy="13083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392" name="Google Shape;392;p25"/>
          <p:cNvCxnSpPr>
            <a:stCxn id="384" idx="3"/>
            <a:endCxn id="389" idx="1"/>
          </p:cNvCxnSpPr>
          <p:nvPr/>
        </p:nvCxnSpPr>
        <p:spPr>
          <a:xfrm rot="10800000" flipH="1">
            <a:off x="6246558" y="1766325"/>
            <a:ext cx="1064400" cy="13083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93" name="Google Shape;393;p25"/>
          <p:cNvCxnSpPr>
            <a:stCxn id="384" idx="1"/>
            <a:endCxn id="379" idx="3"/>
          </p:cNvCxnSpPr>
          <p:nvPr/>
        </p:nvCxnSpPr>
        <p:spPr>
          <a:xfrm rot="10800000">
            <a:off x="4525758" y="1766325"/>
            <a:ext cx="1066200" cy="13083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394" name="Google Shape;394;p25"/>
          <p:cNvGrpSpPr/>
          <p:nvPr/>
        </p:nvGrpSpPr>
        <p:grpSpPr>
          <a:xfrm>
            <a:off x="736580" y="1371411"/>
            <a:ext cx="1419483" cy="1318314"/>
            <a:chOff x="6584692" y="812225"/>
            <a:chExt cx="1626170" cy="1510096"/>
          </a:xfrm>
        </p:grpSpPr>
        <p:sp>
          <p:nvSpPr>
            <p:cNvPr id="395" name="Google Shape;395;p25"/>
            <p:cNvSpPr/>
            <p:nvPr/>
          </p:nvSpPr>
          <p:spPr>
            <a:xfrm rot="900001" flipH="1">
              <a:off x="6716534" y="968271"/>
              <a:ext cx="1362391" cy="1198157"/>
            </a:xfrm>
            <a:custGeom>
              <a:avLst/>
              <a:gdLst/>
              <a:ahLst/>
              <a:cxnLst/>
              <a:rect l="l" t="t" r="r" b="b"/>
              <a:pathLst>
                <a:path w="17802" h="15656" extrusionOk="0">
                  <a:moveTo>
                    <a:pt x="0" y="5351"/>
                  </a:moveTo>
                  <a:cubicBezTo>
                    <a:pt x="0" y="6068"/>
                    <a:pt x="326" y="6733"/>
                    <a:pt x="895" y="7173"/>
                  </a:cubicBezTo>
                  <a:cubicBezTo>
                    <a:pt x="1304" y="7489"/>
                    <a:pt x="1796" y="7655"/>
                    <a:pt x="2299" y="7655"/>
                  </a:cubicBezTo>
                  <a:cubicBezTo>
                    <a:pt x="2493" y="7654"/>
                    <a:pt x="2690" y="7630"/>
                    <a:pt x="2882" y="7581"/>
                  </a:cubicBezTo>
                  <a:lnTo>
                    <a:pt x="3094" y="7524"/>
                  </a:lnTo>
                  <a:cubicBezTo>
                    <a:pt x="2732" y="8371"/>
                    <a:pt x="2609" y="9326"/>
                    <a:pt x="2747" y="10272"/>
                  </a:cubicBezTo>
                  <a:cubicBezTo>
                    <a:pt x="2830" y="10840"/>
                    <a:pt x="2999" y="11381"/>
                    <a:pt x="3247" y="11888"/>
                  </a:cubicBezTo>
                  <a:lnTo>
                    <a:pt x="2861" y="13160"/>
                  </a:lnTo>
                  <a:cubicBezTo>
                    <a:pt x="2818" y="13297"/>
                    <a:pt x="2896" y="13443"/>
                    <a:pt x="3034" y="13484"/>
                  </a:cubicBezTo>
                  <a:cubicBezTo>
                    <a:pt x="3034" y="13484"/>
                    <a:pt x="3034" y="13485"/>
                    <a:pt x="3036" y="13485"/>
                  </a:cubicBezTo>
                  <a:lnTo>
                    <a:pt x="2998" y="13607"/>
                  </a:lnTo>
                  <a:cubicBezTo>
                    <a:pt x="2934" y="13814"/>
                    <a:pt x="2948" y="14017"/>
                    <a:pt x="3017" y="14194"/>
                  </a:cubicBezTo>
                  <a:cubicBezTo>
                    <a:pt x="3006" y="14201"/>
                    <a:pt x="2995" y="14208"/>
                    <a:pt x="2985" y="14215"/>
                  </a:cubicBezTo>
                  <a:cubicBezTo>
                    <a:pt x="2871" y="14304"/>
                    <a:pt x="2849" y="14468"/>
                    <a:pt x="2938" y="14582"/>
                  </a:cubicBezTo>
                  <a:cubicBezTo>
                    <a:pt x="3165" y="14875"/>
                    <a:pt x="3506" y="15037"/>
                    <a:pt x="3859" y="15037"/>
                  </a:cubicBezTo>
                  <a:cubicBezTo>
                    <a:pt x="3973" y="15037"/>
                    <a:pt x="4088" y="15021"/>
                    <a:pt x="4202" y="14986"/>
                  </a:cubicBezTo>
                  <a:lnTo>
                    <a:pt x="5798" y="14500"/>
                  </a:lnTo>
                  <a:cubicBezTo>
                    <a:pt x="5866" y="14724"/>
                    <a:pt x="5952" y="14938"/>
                    <a:pt x="6054" y="15134"/>
                  </a:cubicBezTo>
                  <a:cubicBezTo>
                    <a:pt x="6223" y="15455"/>
                    <a:pt x="6558" y="15655"/>
                    <a:pt x="6913" y="15655"/>
                  </a:cubicBezTo>
                  <a:cubicBezTo>
                    <a:pt x="6954" y="15655"/>
                    <a:pt x="6993" y="15652"/>
                    <a:pt x="7035" y="15647"/>
                  </a:cubicBezTo>
                  <a:cubicBezTo>
                    <a:pt x="7149" y="15633"/>
                    <a:pt x="7259" y="15598"/>
                    <a:pt x="7360" y="15545"/>
                  </a:cubicBezTo>
                  <a:cubicBezTo>
                    <a:pt x="7575" y="15433"/>
                    <a:pt x="7736" y="15251"/>
                    <a:pt x="7818" y="15026"/>
                  </a:cubicBezTo>
                  <a:cubicBezTo>
                    <a:pt x="7955" y="15037"/>
                    <a:pt x="8092" y="15044"/>
                    <a:pt x="8229" y="15044"/>
                  </a:cubicBezTo>
                  <a:cubicBezTo>
                    <a:pt x="9315" y="15044"/>
                    <a:pt x="10350" y="14702"/>
                    <a:pt x="11194" y="14068"/>
                  </a:cubicBezTo>
                  <a:cubicBezTo>
                    <a:pt x="11195" y="14067"/>
                    <a:pt x="11196" y="14066"/>
                    <a:pt x="11198" y="14066"/>
                  </a:cubicBezTo>
                  <a:cubicBezTo>
                    <a:pt x="11289" y="13998"/>
                    <a:pt x="11378" y="13924"/>
                    <a:pt x="11464" y="13850"/>
                  </a:cubicBezTo>
                  <a:cubicBezTo>
                    <a:pt x="11681" y="14059"/>
                    <a:pt x="11921" y="14252"/>
                    <a:pt x="12182" y="14424"/>
                  </a:cubicBezTo>
                  <a:cubicBezTo>
                    <a:pt x="12520" y="14650"/>
                    <a:pt x="12901" y="14849"/>
                    <a:pt x="13317" y="15018"/>
                  </a:cubicBezTo>
                  <a:cubicBezTo>
                    <a:pt x="13436" y="15067"/>
                    <a:pt x="13559" y="15090"/>
                    <a:pt x="13683" y="15090"/>
                  </a:cubicBezTo>
                  <a:cubicBezTo>
                    <a:pt x="13810" y="15090"/>
                    <a:pt x="13937" y="15064"/>
                    <a:pt x="14057" y="15014"/>
                  </a:cubicBezTo>
                  <a:cubicBezTo>
                    <a:pt x="14295" y="14913"/>
                    <a:pt x="14482" y="14727"/>
                    <a:pt x="14579" y="14487"/>
                  </a:cubicBezTo>
                  <a:cubicBezTo>
                    <a:pt x="14677" y="14246"/>
                    <a:pt x="14676" y="13984"/>
                    <a:pt x="14573" y="13745"/>
                  </a:cubicBezTo>
                  <a:cubicBezTo>
                    <a:pt x="14475" y="13507"/>
                    <a:pt x="14287" y="13322"/>
                    <a:pt x="14048" y="13225"/>
                  </a:cubicBezTo>
                  <a:cubicBezTo>
                    <a:pt x="13440" y="12979"/>
                    <a:pt x="12981" y="12671"/>
                    <a:pt x="12644" y="12288"/>
                  </a:cubicBezTo>
                  <a:cubicBezTo>
                    <a:pt x="12781" y="11997"/>
                    <a:pt x="12891" y="11691"/>
                    <a:pt x="12969" y="11374"/>
                  </a:cubicBezTo>
                  <a:cubicBezTo>
                    <a:pt x="13489" y="11153"/>
                    <a:pt x="13974" y="10833"/>
                    <a:pt x="14393" y="10412"/>
                  </a:cubicBezTo>
                  <a:cubicBezTo>
                    <a:pt x="14759" y="10046"/>
                    <a:pt x="15055" y="9626"/>
                    <a:pt x="15277" y="9160"/>
                  </a:cubicBezTo>
                  <a:cubicBezTo>
                    <a:pt x="15569" y="9022"/>
                    <a:pt x="15842" y="8856"/>
                    <a:pt x="16093" y="8667"/>
                  </a:cubicBezTo>
                  <a:cubicBezTo>
                    <a:pt x="16208" y="8581"/>
                    <a:pt x="16229" y="8417"/>
                    <a:pt x="16143" y="8301"/>
                  </a:cubicBezTo>
                  <a:cubicBezTo>
                    <a:pt x="16142" y="8299"/>
                    <a:pt x="16140" y="8298"/>
                    <a:pt x="16138" y="8296"/>
                  </a:cubicBezTo>
                  <a:cubicBezTo>
                    <a:pt x="16328" y="8131"/>
                    <a:pt x="16501" y="7951"/>
                    <a:pt x="16652" y="7757"/>
                  </a:cubicBezTo>
                  <a:cubicBezTo>
                    <a:pt x="16656" y="7759"/>
                    <a:pt x="16658" y="7761"/>
                    <a:pt x="16662" y="7764"/>
                  </a:cubicBezTo>
                  <a:cubicBezTo>
                    <a:pt x="16706" y="7792"/>
                    <a:pt x="16756" y="7806"/>
                    <a:pt x="16805" y="7806"/>
                  </a:cubicBezTo>
                  <a:cubicBezTo>
                    <a:pt x="16890" y="7806"/>
                    <a:pt x="16973" y="7766"/>
                    <a:pt x="17022" y="7691"/>
                  </a:cubicBezTo>
                  <a:cubicBezTo>
                    <a:pt x="17440" y="7071"/>
                    <a:pt x="17659" y="6342"/>
                    <a:pt x="17659" y="5582"/>
                  </a:cubicBezTo>
                  <a:cubicBezTo>
                    <a:pt x="17659" y="4364"/>
                    <a:pt x="17107" y="3261"/>
                    <a:pt x="16218" y="2469"/>
                  </a:cubicBezTo>
                  <a:cubicBezTo>
                    <a:pt x="16360" y="2536"/>
                    <a:pt x="16520" y="2573"/>
                    <a:pt x="16687" y="2573"/>
                  </a:cubicBezTo>
                  <a:cubicBezTo>
                    <a:pt x="17303" y="2573"/>
                    <a:pt x="17802" y="2074"/>
                    <a:pt x="17802" y="1459"/>
                  </a:cubicBezTo>
                  <a:cubicBezTo>
                    <a:pt x="17802" y="844"/>
                    <a:pt x="17303" y="343"/>
                    <a:pt x="16687" y="343"/>
                  </a:cubicBezTo>
                  <a:cubicBezTo>
                    <a:pt x="16073" y="343"/>
                    <a:pt x="15572" y="844"/>
                    <a:pt x="15572" y="1459"/>
                  </a:cubicBezTo>
                  <a:cubicBezTo>
                    <a:pt x="15572" y="1551"/>
                    <a:pt x="15585" y="1641"/>
                    <a:pt x="15607" y="1729"/>
                  </a:cubicBezTo>
                  <a:cubicBezTo>
                    <a:pt x="15542" y="1775"/>
                    <a:pt x="15474" y="1827"/>
                    <a:pt x="15402" y="1884"/>
                  </a:cubicBezTo>
                  <a:cubicBezTo>
                    <a:pt x="14667" y="1466"/>
                    <a:pt x="13795" y="1222"/>
                    <a:pt x="12863" y="1222"/>
                  </a:cubicBezTo>
                  <a:cubicBezTo>
                    <a:pt x="11938" y="1222"/>
                    <a:pt x="11073" y="1461"/>
                    <a:pt x="10339" y="1876"/>
                  </a:cubicBezTo>
                  <a:cubicBezTo>
                    <a:pt x="10331" y="1876"/>
                    <a:pt x="10323" y="1876"/>
                    <a:pt x="10317" y="1877"/>
                  </a:cubicBezTo>
                  <a:cubicBezTo>
                    <a:pt x="10248" y="1821"/>
                    <a:pt x="10182" y="1773"/>
                    <a:pt x="10121" y="1729"/>
                  </a:cubicBezTo>
                  <a:cubicBezTo>
                    <a:pt x="10143" y="1641"/>
                    <a:pt x="10156" y="1551"/>
                    <a:pt x="10156" y="1459"/>
                  </a:cubicBezTo>
                  <a:cubicBezTo>
                    <a:pt x="10156" y="844"/>
                    <a:pt x="9655" y="343"/>
                    <a:pt x="9040" y="343"/>
                  </a:cubicBezTo>
                  <a:cubicBezTo>
                    <a:pt x="8426" y="343"/>
                    <a:pt x="7925" y="844"/>
                    <a:pt x="7925" y="1459"/>
                  </a:cubicBezTo>
                  <a:cubicBezTo>
                    <a:pt x="7925" y="1828"/>
                    <a:pt x="8108" y="2158"/>
                    <a:pt x="8386" y="2359"/>
                  </a:cubicBezTo>
                  <a:cubicBezTo>
                    <a:pt x="7963" y="2569"/>
                    <a:pt x="7576" y="2844"/>
                    <a:pt x="7235" y="3176"/>
                  </a:cubicBezTo>
                  <a:lnTo>
                    <a:pt x="6035" y="1136"/>
                  </a:lnTo>
                  <a:cubicBezTo>
                    <a:pt x="5671" y="518"/>
                    <a:pt x="5052" y="110"/>
                    <a:pt x="4341" y="20"/>
                  </a:cubicBezTo>
                  <a:cubicBezTo>
                    <a:pt x="4242" y="6"/>
                    <a:pt x="4142" y="1"/>
                    <a:pt x="4045" y="1"/>
                  </a:cubicBezTo>
                  <a:cubicBezTo>
                    <a:pt x="3438" y="1"/>
                    <a:pt x="2857" y="239"/>
                    <a:pt x="2421" y="676"/>
                  </a:cubicBezTo>
                  <a:cubicBezTo>
                    <a:pt x="1785" y="1312"/>
                    <a:pt x="1586" y="2258"/>
                    <a:pt x="1883" y="3085"/>
                  </a:cubicBezTo>
                  <a:cubicBezTo>
                    <a:pt x="1528" y="3151"/>
                    <a:pt x="1190" y="3300"/>
                    <a:pt x="895" y="3530"/>
                  </a:cubicBezTo>
                  <a:cubicBezTo>
                    <a:pt x="326" y="3968"/>
                    <a:pt x="0" y="4633"/>
                    <a:pt x="0" y="5351"/>
                  </a:cubicBezTo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396" name="Google Shape;396;p25"/>
            <p:cNvGrpSpPr/>
            <p:nvPr/>
          </p:nvGrpSpPr>
          <p:grpSpPr>
            <a:xfrm rot="900049" flipH="1">
              <a:off x="6716661" y="968122"/>
              <a:ext cx="1362357" cy="1198127"/>
              <a:chOff x="2999794" y="1675149"/>
              <a:chExt cx="516436" cy="454181"/>
            </a:xfrm>
          </p:grpSpPr>
          <p:sp>
            <p:nvSpPr>
              <p:cNvPr id="397" name="Google Shape;397;p25"/>
              <p:cNvSpPr/>
              <p:nvPr/>
            </p:nvSpPr>
            <p:spPr>
              <a:xfrm>
                <a:off x="3069969" y="1816630"/>
                <a:ext cx="318153" cy="287344"/>
              </a:xfrm>
              <a:custGeom>
                <a:avLst/>
                <a:gdLst/>
                <a:ahLst/>
                <a:cxnLst/>
                <a:rect l="l" t="t" r="r" b="b"/>
                <a:pathLst>
                  <a:path w="10967" h="9905" extrusionOk="0">
                    <a:moveTo>
                      <a:pt x="5162" y="1"/>
                    </a:moveTo>
                    <a:cubicBezTo>
                      <a:pt x="3950" y="1"/>
                      <a:pt x="2766" y="444"/>
                      <a:pt x="1870" y="1340"/>
                    </a:cubicBezTo>
                    <a:cubicBezTo>
                      <a:pt x="1" y="3209"/>
                      <a:pt x="101" y="6343"/>
                      <a:pt x="2097" y="8338"/>
                    </a:cubicBezTo>
                    <a:cubicBezTo>
                      <a:pt x="3137" y="9378"/>
                      <a:pt x="4486" y="9905"/>
                      <a:pt x="5805" y="9905"/>
                    </a:cubicBezTo>
                    <a:cubicBezTo>
                      <a:pt x="7015" y="9905"/>
                      <a:pt x="8201" y="9460"/>
                      <a:pt x="9095" y="8566"/>
                    </a:cubicBezTo>
                    <a:cubicBezTo>
                      <a:pt x="10966" y="6695"/>
                      <a:pt x="10864" y="3561"/>
                      <a:pt x="8869" y="1566"/>
                    </a:cubicBezTo>
                    <a:cubicBezTo>
                      <a:pt x="7829" y="527"/>
                      <a:pt x="6480" y="1"/>
                      <a:pt x="5162" y="1"/>
                    </a:cubicBezTo>
                    <a:close/>
                  </a:path>
                </a:pathLst>
              </a:custGeom>
              <a:solidFill>
                <a:srgbClr val="EDF2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98" name="Google Shape;398;p25"/>
              <p:cNvSpPr/>
              <p:nvPr/>
            </p:nvSpPr>
            <p:spPr>
              <a:xfrm>
                <a:off x="3081399" y="1966496"/>
                <a:ext cx="141482" cy="137362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4735" extrusionOk="0">
                    <a:moveTo>
                      <a:pt x="1267" y="1"/>
                    </a:moveTo>
                    <a:lnTo>
                      <a:pt x="185" y="3564"/>
                    </a:lnTo>
                    <a:cubicBezTo>
                      <a:pt x="1" y="4165"/>
                      <a:pt x="467" y="4734"/>
                      <a:pt x="1048" y="4734"/>
                    </a:cubicBezTo>
                    <a:cubicBezTo>
                      <a:pt x="1134" y="4734"/>
                      <a:pt x="1223" y="4721"/>
                      <a:pt x="1314" y="4694"/>
                    </a:cubicBezTo>
                    <a:lnTo>
                      <a:pt x="4877" y="3609"/>
                    </a:lnTo>
                    <a:lnTo>
                      <a:pt x="4078" y="799"/>
                    </a:lnTo>
                    <a:lnTo>
                      <a:pt x="1267" y="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399" name="Google Shape;399;p25"/>
              <p:cNvSpPr/>
              <p:nvPr/>
            </p:nvSpPr>
            <p:spPr>
              <a:xfrm>
                <a:off x="3112875" y="1816630"/>
                <a:ext cx="275305" cy="260713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8987" extrusionOk="0">
                    <a:moveTo>
                      <a:pt x="3684" y="1"/>
                    </a:moveTo>
                    <a:cubicBezTo>
                      <a:pt x="2508" y="1"/>
                      <a:pt x="1358" y="418"/>
                      <a:pt x="473" y="1260"/>
                    </a:cubicBezTo>
                    <a:cubicBezTo>
                      <a:pt x="1" y="3852"/>
                      <a:pt x="826" y="8939"/>
                      <a:pt x="7135" y="8986"/>
                    </a:cubicBezTo>
                    <a:cubicBezTo>
                      <a:pt x="7304" y="8860"/>
                      <a:pt x="7466" y="8719"/>
                      <a:pt x="7620" y="8567"/>
                    </a:cubicBezTo>
                    <a:cubicBezTo>
                      <a:pt x="9490" y="6695"/>
                      <a:pt x="9387" y="3561"/>
                      <a:pt x="7392" y="1566"/>
                    </a:cubicBezTo>
                    <a:cubicBezTo>
                      <a:pt x="6351" y="527"/>
                      <a:pt x="5002" y="1"/>
                      <a:pt x="3684" y="1"/>
                    </a:cubicBezTo>
                  </a:path>
                </a:pathLst>
              </a:custGeom>
              <a:solidFill>
                <a:srgbClr val="424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00" name="Google Shape;400;p25"/>
              <p:cNvSpPr/>
              <p:nvPr/>
            </p:nvSpPr>
            <p:spPr>
              <a:xfrm>
                <a:off x="3069969" y="1816630"/>
                <a:ext cx="318153" cy="287344"/>
              </a:xfrm>
              <a:custGeom>
                <a:avLst/>
                <a:gdLst/>
                <a:ahLst/>
                <a:cxnLst/>
                <a:rect l="l" t="t" r="r" b="b"/>
                <a:pathLst>
                  <a:path w="10967" h="9905" extrusionOk="0">
                    <a:moveTo>
                      <a:pt x="5162" y="1"/>
                    </a:moveTo>
                    <a:cubicBezTo>
                      <a:pt x="3950" y="1"/>
                      <a:pt x="2766" y="444"/>
                      <a:pt x="1870" y="1340"/>
                    </a:cubicBezTo>
                    <a:cubicBezTo>
                      <a:pt x="1" y="3209"/>
                      <a:pt x="101" y="6343"/>
                      <a:pt x="2097" y="8338"/>
                    </a:cubicBezTo>
                    <a:cubicBezTo>
                      <a:pt x="3137" y="9378"/>
                      <a:pt x="4486" y="9905"/>
                      <a:pt x="5805" y="9905"/>
                    </a:cubicBezTo>
                    <a:cubicBezTo>
                      <a:pt x="7015" y="9905"/>
                      <a:pt x="8201" y="9460"/>
                      <a:pt x="9095" y="8566"/>
                    </a:cubicBezTo>
                    <a:cubicBezTo>
                      <a:pt x="10966" y="6695"/>
                      <a:pt x="10864" y="3561"/>
                      <a:pt x="8869" y="1566"/>
                    </a:cubicBezTo>
                    <a:cubicBezTo>
                      <a:pt x="7829" y="527"/>
                      <a:pt x="6480" y="1"/>
                      <a:pt x="5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01" name="Google Shape;401;p25"/>
              <p:cNvSpPr/>
              <p:nvPr/>
            </p:nvSpPr>
            <p:spPr>
              <a:xfrm>
                <a:off x="3303296" y="1998581"/>
                <a:ext cx="116678" cy="106757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3680" extrusionOk="0">
                    <a:moveTo>
                      <a:pt x="801" y="0"/>
                    </a:moveTo>
                    <a:cubicBezTo>
                      <a:pt x="714" y="0"/>
                      <a:pt x="628" y="15"/>
                      <a:pt x="543" y="48"/>
                    </a:cubicBezTo>
                    <a:cubicBezTo>
                      <a:pt x="180" y="192"/>
                      <a:pt x="1" y="602"/>
                      <a:pt x="143" y="965"/>
                    </a:cubicBezTo>
                    <a:cubicBezTo>
                      <a:pt x="478" y="1819"/>
                      <a:pt x="1053" y="2519"/>
                      <a:pt x="1864" y="3058"/>
                    </a:cubicBezTo>
                    <a:cubicBezTo>
                      <a:pt x="2190" y="3274"/>
                      <a:pt x="2553" y="3464"/>
                      <a:pt x="2953" y="3627"/>
                    </a:cubicBezTo>
                    <a:cubicBezTo>
                      <a:pt x="3042" y="3664"/>
                      <a:pt x="3132" y="3680"/>
                      <a:pt x="3221" y="3680"/>
                    </a:cubicBezTo>
                    <a:cubicBezTo>
                      <a:pt x="3499" y="3680"/>
                      <a:pt x="3763" y="3513"/>
                      <a:pt x="3875" y="3240"/>
                    </a:cubicBezTo>
                    <a:cubicBezTo>
                      <a:pt x="4022" y="2878"/>
                      <a:pt x="3848" y="2465"/>
                      <a:pt x="3487" y="2318"/>
                    </a:cubicBezTo>
                    <a:cubicBezTo>
                      <a:pt x="2449" y="1895"/>
                      <a:pt x="1787" y="1284"/>
                      <a:pt x="1459" y="451"/>
                    </a:cubicBezTo>
                    <a:cubicBezTo>
                      <a:pt x="1350" y="170"/>
                      <a:pt x="1083" y="0"/>
                      <a:pt x="80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02" name="Google Shape;402;p25"/>
              <p:cNvSpPr/>
              <p:nvPr/>
            </p:nvSpPr>
            <p:spPr>
              <a:xfrm>
                <a:off x="3047979" y="1682720"/>
                <a:ext cx="169708" cy="156132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5382" extrusionOk="0">
                    <a:moveTo>
                      <a:pt x="2386" y="1"/>
                    </a:moveTo>
                    <a:cubicBezTo>
                      <a:pt x="1869" y="1"/>
                      <a:pt x="1348" y="195"/>
                      <a:pt x="944" y="599"/>
                    </a:cubicBezTo>
                    <a:cubicBezTo>
                      <a:pt x="0" y="1544"/>
                      <a:pt x="201" y="3126"/>
                      <a:pt x="1352" y="3804"/>
                    </a:cubicBezTo>
                    <a:lnTo>
                      <a:pt x="3721" y="5197"/>
                    </a:lnTo>
                    <a:cubicBezTo>
                      <a:pt x="3931" y="5321"/>
                      <a:pt x="4165" y="5381"/>
                      <a:pt x="4396" y="5381"/>
                    </a:cubicBezTo>
                    <a:cubicBezTo>
                      <a:pt x="4739" y="5381"/>
                      <a:pt x="5080" y="5248"/>
                      <a:pt x="5337" y="4992"/>
                    </a:cubicBezTo>
                    <a:cubicBezTo>
                      <a:pt x="5764" y="4562"/>
                      <a:pt x="5850" y="3899"/>
                      <a:pt x="5542" y="3377"/>
                    </a:cubicBezTo>
                    <a:lnTo>
                      <a:pt x="4149" y="1007"/>
                    </a:lnTo>
                    <a:cubicBezTo>
                      <a:pt x="3761" y="349"/>
                      <a:pt x="3076" y="1"/>
                      <a:pt x="2386" y="1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03" name="Google Shape;403;p25"/>
              <p:cNvSpPr/>
              <p:nvPr/>
            </p:nvSpPr>
            <p:spPr>
              <a:xfrm>
                <a:off x="3108610" y="1734068"/>
                <a:ext cx="54916" cy="53465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843" extrusionOk="0">
                    <a:moveTo>
                      <a:pt x="285" y="0"/>
                    </a:moveTo>
                    <a:cubicBezTo>
                      <a:pt x="219" y="0"/>
                      <a:pt x="152" y="26"/>
                      <a:pt x="102" y="76"/>
                    </a:cubicBezTo>
                    <a:cubicBezTo>
                      <a:pt x="0" y="178"/>
                      <a:pt x="0" y="343"/>
                      <a:pt x="102" y="445"/>
                    </a:cubicBezTo>
                    <a:lnTo>
                      <a:pt x="1421" y="1764"/>
                    </a:lnTo>
                    <a:cubicBezTo>
                      <a:pt x="1471" y="1816"/>
                      <a:pt x="1539" y="1842"/>
                      <a:pt x="1606" y="1842"/>
                    </a:cubicBezTo>
                    <a:cubicBezTo>
                      <a:pt x="1673" y="1842"/>
                      <a:pt x="1739" y="1816"/>
                      <a:pt x="1790" y="1764"/>
                    </a:cubicBezTo>
                    <a:cubicBezTo>
                      <a:pt x="1892" y="1663"/>
                      <a:pt x="1892" y="1499"/>
                      <a:pt x="1790" y="1395"/>
                    </a:cubicBezTo>
                    <a:lnTo>
                      <a:pt x="470" y="76"/>
                    </a:lnTo>
                    <a:cubicBezTo>
                      <a:pt x="419" y="26"/>
                      <a:pt x="352" y="0"/>
                      <a:pt x="2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04" name="Google Shape;404;p25"/>
              <p:cNvSpPr/>
              <p:nvPr/>
            </p:nvSpPr>
            <p:spPr>
              <a:xfrm>
                <a:off x="3007365" y="1771056"/>
                <a:ext cx="180239" cy="118622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4089" extrusionOk="0">
                    <a:moveTo>
                      <a:pt x="2039" y="1"/>
                    </a:moveTo>
                    <a:cubicBezTo>
                      <a:pt x="945" y="1"/>
                      <a:pt x="0" y="888"/>
                      <a:pt x="0" y="2045"/>
                    </a:cubicBezTo>
                    <a:cubicBezTo>
                      <a:pt x="0" y="3201"/>
                      <a:pt x="945" y="4089"/>
                      <a:pt x="2039" y="4089"/>
                    </a:cubicBezTo>
                    <a:cubicBezTo>
                      <a:pt x="2208" y="4089"/>
                      <a:pt x="2383" y="4068"/>
                      <a:pt x="2556" y="4022"/>
                    </a:cubicBezTo>
                    <a:lnTo>
                      <a:pt x="5215" y="3332"/>
                    </a:lnTo>
                    <a:cubicBezTo>
                      <a:pt x="5803" y="3181"/>
                      <a:pt x="6213" y="2651"/>
                      <a:pt x="6213" y="2045"/>
                    </a:cubicBezTo>
                    <a:cubicBezTo>
                      <a:pt x="6213" y="1440"/>
                      <a:pt x="5803" y="910"/>
                      <a:pt x="5215" y="757"/>
                    </a:cubicBezTo>
                    <a:lnTo>
                      <a:pt x="2556" y="68"/>
                    </a:lnTo>
                    <a:cubicBezTo>
                      <a:pt x="2383" y="22"/>
                      <a:pt x="2208" y="1"/>
                      <a:pt x="2039" y="1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05" name="Google Shape;405;p25"/>
              <p:cNvSpPr/>
              <p:nvPr/>
            </p:nvSpPr>
            <p:spPr>
              <a:xfrm>
                <a:off x="3058539" y="1822809"/>
                <a:ext cx="69305" cy="15172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523" extrusionOk="0">
                    <a:moveTo>
                      <a:pt x="261" y="0"/>
                    </a:moveTo>
                    <a:cubicBezTo>
                      <a:pt x="118" y="0"/>
                      <a:pt x="0" y="117"/>
                      <a:pt x="0" y="261"/>
                    </a:cubicBezTo>
                    <a:cubicBezTo>
                      <a:pt x="0" y="405"/>
                      <a:pt x="118" y="522"/>
                      <a:pt x="261" y="522"/>
                    </a:cubicBezTo>
                    <a:lnTo>
                      <a:pt x="2128" y="522"/>
                    </a:lnTo>
                    <a:cubicBezTo>
                      <a:pt x="2271" y="522"/>
                      <a:pt x="2388" y="405"/>
                      <a:pt x="2388" y="261"/>
                    </a:cubicBezTo>
                    <a:cubicBezTo>
                      <a:pt x="2388" y="117"/>
                      <a:pt x="2271" y="0"/>
                      <a:pt x="2128" y="0"/>
                    </a:cubicBez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06" name="Google Shape;406;p25"/>
              <p:cNvSpPr/>
              <p:nvPr/>
            </p:nvSpPr>
            <p:spPr>
              <a:xfrm>
                <a:off x="3162540" y="1737056"/>
                <a:ext cx="300660" cy="271476"/>
              </a:xfrm>
              <a:custGeom>
                <a:avLst/>
                <a:gdLst/>
                <a:ahLst/>
                <a:cxnLst/>
                <a:rect l="l" t="t" r="r" b="b"/>
                <a:pathLst>
                  <a:path w="10364" h="9358" extrusionOk="0">
                    <a:moveTo>
                      <a:pt x="4877" y="1"/>
                    </a:moveTo>
                    <a:cubicBezTo>
                      <a:pt x="3733" y="1"/>
                      <a:pt x="2614" y="420"/>
                      <a:pt x="1768" y="1266"/>
                    </a:cubicBezTo>
                    <a:cubicBezTo>
                      <a:pt x="1" y="3032"/>
                      <a:pt x="99" y="5994"/>
                      <a:pt x="1983" y="7879"/>
                    </a:cubicBezTo>
                    <a:cubicBezTo>
                      <a:pt x="2966" y="8862"/>
                      <a:pt x="4240" y="9358"/>
                      <a:pt x="5486" y="9358"/>
                    </a:cubicBezTo>
                    <a:cubicBezTo>
                      <a:pt x="6631" y="9358"/>
                      <a:pt x="7750" y="8939"/>
                      <a:pt x="8596" y="8093"/>
                    </a:cubicBezTo>
                    <a:cubicBezTo>
                      <a:pt x="10363" y="6326"/>
                      <a:pt x="10267" y="3366"/>
                      <a:pt x="8381" y="1480"/>
                    </a:cubicBezTo>
                    <a:cubicBezTo>
                      <a:pt x="7398" y="498"/>
                      <a:pt x="6124" y="1"/>
                      <a:pt x="4877" y="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07" name="Google Shape;407;p25"/>
              <p:cNvSpPr/>
              <p:nvPr/>
            </p:nvSpPr>
            <p:spPr>
              <a:xfrm>
                <a:off x="3164774" y="1993214"/>
                <a:ext cx="58977" cy="128543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4431" extrusionOk="0">
                    <a:moveTo>
                      <a:pt x="1231" y="0"/>
                    </a:moveTo>
                    <a:cubicBezTo>
                      <a:pt x="1017" y="0"/>
                      <a:pt x="805" y="95"/>
                      <a:pt x="667" y="279"/>
                    </a:cubicBezTo>
                    <a:cubicBezTo>
                      <a:pt x="34" y="1109"/>
                      <a:pt x="1" y="2908"/>
                      <a:pt x="600" y="4051"/>
                    </a:cubicBezTo>
                    <a:cubicBezTo>
                      <a:pt x="725" y="4291"/>
                      <a:pt x="971" y="4430"/>
                      <a:pt x="1226" y="4430"/>
                    </a:cubicBezTo>
                    <a:cubicBezTo>
                      <a:pt x="1256" y="4430"/>
                      <a:pt x="1286" y="4428"/>
                      <a:pt x="1314" y="4424"/>
                    </a:cubicBezTo>
                    <a:cubicBezTo>
                      <a:pt x="1395" y="4414"/>
                      <a:pt x="1476" y="4390"/>
                      <a:pt x="1552" y="4350"/>
                    </a:cubicBezTo>
                    <a:cubicBezTo>
                      <a:pt x="1899" y="4169"/>
                      <a:pt x="2033" y="3741"/>
                      <a:pt x="1852" y="3395"/>
                    </a:cubicBezTo>
                    <a:cubicBezTo>
                      <a:pt x="1456" y="2636"/>
                      <a:pt x="1567" y="1430"/>
                      <a:pt x="1791" y="1135"/>
                    </a:cubicBezTo>
                    <a:cubicBezTo>
                      <a:pt x="2029" y="825"/>
                      <a:pt x="1968" y="382"/>
                      <a:pt x="1657" y="144"/>
                    </a:cubicBezTo>
                    <a:cubicBezTo>
                      <a:pt x="1529" y="47"/>
                      <a:pt x="1380" y="0"/>
                      <a:pt x="123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08" name="Google Shape;408;p25"/>
              <p:cNvSpPr/>
              <p:nvPr/>
            </p:nvSpPr>
            <p:spPr>
              <a:xfrm>
                <a:off x="3241389" y="1718170"/>
                <a:ext cx="263150" cy="230397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7942" extrusionOk="0">
                    <a:moveTo>
                      <a:pt x="4535" y="0"/>
                    </a:moveTo>
                    <a:cubicBezTo>
                      <a:pt x="2033" y="0"/>
                      <a:pt x="1" y="1835"/>
                      <a:pt x="1" y="4099"/>
                    </a:cubicBezTo>
                    <a:cubicBezTo>
                      <a:pt x="1" y="6363"/>
                      <a:pt x="2033" y="7941"/>
                      <a:pt x="4535" y="7941"/>
                    </a:cubicBezTo>
                    <a:cubicBezTo>
                      <a:pt x="7041" y="7941"/>
                      <a:pt x="9070" y="6363"/>
                      <a:pt x="9070" y="4099"/>
                    </a:cubicBezTo>
                    <a:cubicBezTo>
                      <a:pt x="9070" y="1835"/>
                      <a:pt x="7041" y="0"/>
                      <a:pt x="45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09" name="Google Shape;409;p25"/>
              <p:cNvSpPr/>
              <p:nvPr/>
            </p:nvSpPr>
            <p:spPr>
              <a:xfrm>
                <a:off x="3241389" y="1726061"/>
                <a:ext cx="175452" cy="222507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7670" extrusionOk="0">
                    <a:moveTo>
                      <a:pt x="2905" y="0"/>
                    </a:moveTo>
                    <a:lnTo>
                      <a:pt x="2905" y="0"/>
                    </a:lnTo>
                    <a:cubicBezTo>
                      <a:pt x="1206" y="593"/>
                      <a:pt x="1" y="2083"/>
                      <a:pt x="1" y="3827"/>
                    </a:cubicBezTo>
                    <a:cubicBezTo>
                      <a:pt x="1" y="6091"/>
                      <a:pt x="2031" y="7669"/>
                      <a:pt x="4535" y="7669"/>
                    </a:cubicBezTo>
                    <a:cubicBezTo>
                      <a:pt x="5065" y="7669"/>
                      <a:pt x="5574" y="7598"/>
                      <a:pt x="6048" y="7465"/>
                    </a:cubicBezTo>
                    <a:cubicBezTo>
                      <a:pt x="183" y="6419"/>
                      <a:pt x="1167" y="1954"/>
                      <a:pt x="29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10" name="Google Shape;410;p25"/>
              <p:cNvSpPr/>
              <p:nvPr/>
            </p:nvSpPr>
            <p:spPr>
              <a:xfrm>
                <a:off x="3256155" y="1835139"/>
                <a:ext cx="63010" cy="5012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1728" extrusionOk="0">
                    <a:moveTo>
                      <a:pt x="1087" y="1"/>
                    </a:moveTo>
                    <a:cubicBezTo>
                      <a:pt x="487" y="1"/>
                      <a:pt x="1" y="388"/>
                      <a:pt x="1" y="865"/>
                    </a:cubicBezTo>
                    <a:cubicBezTo>
                      <a:pt x="1" y="1341"/>
                      <a:pt x="487" y="1728"/>
                      <a:pt x="1087" y="1728"/>
                    </a:cubicBezTo>
                    <a:cubicBezTo>
                      <a:pt x="1687" y="1728"/>
                      <a:pt x="2172" y="1341"/>
                      <a:pt x="2172" y="865"/>
                    </a:cubicBezTo>
                    <a:cubicBezTo>
                      <a:pt x="2172" y="388"/>
                      <a:pt x="1687" y="1"/>
                      <a:pt x="10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11" name="Google Shape;411;p25"/>
              <p:cNvSpPr/>
              <p:nvPr/>
            </p:nvSpPr>
            <p:spPr>
              <a:xfrm>
                <a:off x="3426792" y="1835139"/>
                <a:ext cx="62981" cy="50129"/>
              </a:xfrm>
              <a:custGeom>
                <a:avLst/>
                <a:gdLst/>
                <a:ahLst/>
                <a:cxnLst/>
                <a:rect l="l" t="t" r="r" b="b"/>
                <a:pathLst>
                  <a:path w="2171" h="1728" extrusionOk="0">
                    <a:moveTo>
                      <a:pt x="1085" y="1"/>
                    </a:moveTo>
                    <a:cubicBezTo>
                      <a:pt x="487" y="1"/>
                      <a:pt x="0" y="388"/>
                      <a:pt x="0" y="865"/>
                    </a:cubicBezTo>
                    <a:cubicBezTo>
                      <a:pt x="0" y="1341"/>
                      <a:pt x="487" y="1728"/>
                      <a:pt x="1085" y="1728"/>
                    </a:cubicBezTo>
                    <a:cubicBezTo>
                      <a:pt x="1685" y="1728"/>
                      <a:pt x="2170" y="1341"/>
                      <a:pt x="2170" y="865"/>
                    </a:cubicBezTo>
                    <a:cubicBezTo>
                      <a:pt x="2170" y="388"/>
                      <a:pt x="1685" y="1"/>
                      <a:pt x="10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12" name="Google Shape;412;p25"/>
              <p:cNvSpPr/>
              <p:nvPr/>
            </p:nvSpPr>
            <p:spPr>
              <a:xfrm>
                <a:off x="3298452" y="1816514"/>
                <a:ext cx="15143" cy="26254"/>
              </a:xfrm>
              <a:custGeom>
                <a:avLst/>
                <a:gdLst/>
                <a:ahLst/>
                <a:cxnLst/>
                <a:rect l="l" t="t" r="r" b="b"/>
                <a:pathLst>
                  <a:path w="522" h="905" extrusionOk="0">
                    <a:moveTo>
                      <a:pt x="261" y="0"/>
                    </a:moveTo>
                    <a:cubicBezTo>
                      <a:pt x="117" y="0"/>
                      <a:pt x="0" y="117"/>
                      <a:pt x="0" y="261"/>
                    </a:cubicBezTo>
                    <a:lnTo>
                      <a:pt x="0" y="644"/>
                    </a:lnTo>
                    <a:cubicBezTo>
                      <a:pt x="0" y="789"/>
                      <a:pt x="117" y="905"/>
                      <a:pt x="261" y="905"/>
                    </a:cubicBezTo>
                    <a:cubicBezTo>
                      <a:pt x="406" y="905"/>
                      <a:pt x="522" y="789"/>
                      <a:pt x="522" y="644"/>
                    </a:cubicBezTo>
                    <a:lnTo>
                      <a:pt x="522" y="261"/>
                    </a:lnTo>
                    <a:cubicBezTo>
                      <a:pt x="522" y="117"/>
                      <a:pt x="406" y="0"/>
                      <a:pt x="2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13" name="Google Shape;413;p25"/>
              <p:cNvSpPr/>
              <p:nvPr/>
            </p:nvSpPr>
            <p:spPr>
              <a:xfrm>
                <a:off x="3432362" y="1816514"/>
                <a:ext cx="15172" cy="26254"/>
              </a:xfrm>
              <a:custGeom>
                <a:avLst/>
                <a:gdLst/>
                <a:ahLst/>
                <a:cxnLst/>
                <a:rect l="l" t="t" r="r" b="b"/>
                <a:pathLst>
                  <a:path w="523" h="905" extrusionOk="0">
                    <a:moveTo>
                      <a:pt x="261" y="0"/>
                    </a:moveTo>
                    <a:cubicBezTo>
                      <a:pt x="116" y="0"/>
                      <a:pt x="0" y="117"/>
                      <a:pt x="0" y="261"/>
                    </a:cubicBezTo>
                    <a:lnTo>
                      <a:pt x="0" y="644"/>
                    </a:lnTo>
                    <a:cubicBezTo>
                      <a:pt x="0" y="789"/>
                      <a:pt x="116" y="905"/>
                      <a:pt x="261" y="905"/>
                    </a:cubicBezTo>
                    <a:cubicBezTo>
                      <a:pt x="405" y="905"/>
                      <a:pt x="522" y="789"/>
                      <a:pt x="522" y="644"/>
                    </a:cubicBezTo>
                    <a:lnTo>
                      <a:pt x="522" y="261"/>
                    </a:lnTo>
                    <a:cubicBezTo>
                      <a:pt x="522" y="117"/>
                      <a:pt x="405" y="0"/>
                      <a:pt x="2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14" name="Google Shape;414;p25"/>
              <p:cNvSpPr/>
              <p:nvPr/>
            </p:nvSpPr>
            <p:spPr>
              <a:xfrm>
                <a:off x="3346840" y="1828118"/>
                <a:ext cx="52276" cy="23179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799" extrusionOk="0">
                    <a:moveTo>
                      <a:pt x="1511" y="0"/>
                    </a:moveTo>
                    <a:cubicBezTo>
                      <a:pt x="1437" y="0"/>
                      <a:pt x="1365" y="31"/>
                      <a:pt x="1313" y="90"/>
                    </a:cubicBezTo>
                    <a:cubicBezTo>
                      <a:pt x="1208" y="209"/>
                      <a:pt x="1059" y="277"/>
                      <a:pt x="902" y="277"/>
                    </a:cubicBezTo>
                    <a:cubicBezTo>
                      <a:pt x="742" y="277"/>
                      <a:pt x="592" y="209"/>
                      <a:pt x="488" y="90"/>
                    </a:cubicBezTo>
                    <a:cubicBezTo>
                      <a:pt x="437" y="31"/>
                      <a:pt x="365" y="0"/>
                      <a:pt x="293" y="0"/>
                    </a:cubicBezTo>
                    <a:cubicBezTo>
                      <a:pt x="232" y="0"/>
                      <a:pt x="171" y="22"/>
                      <a:pt x="121" y="65"/>
                    </a:cubicBezTo>
                    <a:cubicBezTo>
                      <a:pt x="12" y="160"/>
                      <a:pt x="1" y="324"/>
                      <a:pt x="96" y="432"/>
                    </a:cubicBezTo>
                    <a:cubicBezTo>
                      <a:pt x="299" y="666"/>
                      <a:pt x="592" y="799"/>
                      <a:pt x="900" y="799"/>
                    </a:cubicBezTo>
                    <a:cubicBezTo>
                      <a:pt x="1208" y="799"/>
                      <a:pt x="1503" y="666"/>
                      <a:pt x="1705" y="432"/>
                    </a:cubicBezTo>
                    <a:cubicBezTo>
                      <a:pt x="1801" y="324"/>
                      <a:pt x="1790" y="160"/>
                      <a:pt x="1681" y="63"/>
                    </a:cubicBezTo>
                    <a:cubicBezTo>
                      <a:pt x="1631" y="21"/>
                      <a:pt x="1572" y="0"/>
                      <a:pt x="1511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15" name="Google Shape;415;p25"/>
              <p:cNvSpPr/>
              <p:nvPr/>
            </p:nvSpPr>
            <p:spPr>
              <a:xfrm>
                <a:off x="3237270" y="1692642"/>
                <a:ext cx="49607" cy="49607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1710" extrusionOk="0">
                    <a:moveTo>
                      <a:pt x="854" y="1"/>
                    </a:moveTo>
                    <a:cubicBezTo>
                      <a:pt x="382" y="1"/>
                      <a:pt x="0" y="384"/>
                      <a:pt x="0" y="856"/>
                    </a:cubicBezTo>
                    <a:cubicBezTo>
                      <a:pt x="0" y="1327"/>
                      <a:pt x="382" y="1710"/>
                      <a:pt x="854" y="1710"/>
                    </a:cubicBezTo>
                    <a:cubicBezTo>
                      <a:pt x="1326" y="1710"/>
                      <a:pt x="1709" y="1327"/>
                      <a:pt x="1709" y="856"/>
                    </a:cubicBezTo>
                    <a:cubicBezTo>
                      <a:pt x="1709" y="384"/>
                      <a:pt x="1326" y="1"/>
                      <a:pt x="8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16" name="Google Shape;416;p25"/>
              <p:cNvSpPr/>
              <p:nvPr/>
            </p:nvSpPr>
            <p:spPr>
              <a:xfrm>
                <a:off x="3459138" y="1692642"/>
                <a:ext cx="49549" cy="49607"/>
              </a:xfrm>
              <a:custGeom>
                <a:avLst/>
                <a:gdLst/>
                <a:ahLst/>
                <a:cxnLst/>
                <a:rect l="l" t="t" r="r" b="b"/>
                <a:pathLst>
                  <a:path w="1708" h="1710" extrusionOk="0">
                    <a:moveTo>
                      <a:pt x="853" y="1"/>
                    </a:moveTo>
                    <a:cubicBezTo>
                      <a:pt x="381" y="1"/>
                      <a:pt x="0" y="384"/>
                      <a:pt x="0" y="856"/>
                    </a:cubicBezTo>
                    <a:cubicBezTo>
                      <a:pt x="0" y="1327"/>
                      <a:pt x="381" y="1710"/>
                      <a:pt x="853" y="1710"/>
                    </a:cubicBezTo>
                    <a:cubicBezTo>
                      <a:pt x="1325" y="1710"/>
                      <a:pt x="1708" y="1327"/>
                      <a:pt x="1708" y="856"/>
                    </a:cubicBezTo>
                    <a:cubicBezTo>
                      <a:pt x="1708" y="384"/>
                      <a:pt x="1325" y="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17" name="Google Shape;417;p25"/>
              <p:cNvSpPr/>
              <p:nvPr/>
            </p:nvSpPr>
            <p:spPr>
              <a:xfrm>
                <a:off x="3298452" y="1960259"/>
                <a:ext cx="15143" cy="25326"/>
              </a:xfrm>
              <a:custGeom>
                <a:avLst/>
                <a:gdLst/>
                <a:ahLst/>
                <a:cxnLst/>
                <a:rect l="l" t="t" r="r" b="b"/>
                <a:pathLst>
                  <a:path w="522" h="873" extrusionOk="0">
                    <a:moveTo>
                      <a:pt x="261" y="1"/>
                    </a:moveTo>
                    <a:cubicBezTo>
                      <a:pt x="117" y="1"/>
                      <a:pt x="0" y="117"/>
                      <a:pt x="0" y="261"/>
                    </a:cubicBezTo>
                    <a:lnTo>
                      <a:pt x="0" y="612"/>
                    </a:lnTo>
                    <a:cubicBezTo>
                      <a:pt x="0" y="756"/>
                      <a:pt x="117" y="873"/>
                      <a:pt x="261" y="873"/>
                    </a:cubicBezTo>
                    <a:cubicBezTo>
                      <a:pt x="406" y="873"/>
                      <a:pt x="522" y="756"/>
                      <a:pt x="522" y="612"/>
                    </a:cubicBezTo>
                    <a:lnTo>
                      <a:pt x="522" y="261"/>
                    </a:lnTo>
                    <a:cubicBezTo>
                      <a:pt x="522" y="117"/>
                      <a:pt x="406" y="1"/>
                      <a:pt x="2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18" name="Google Shape;418;p25"/>
              <p:cNvSpPr/>
              <p:nvPr/>
            </p:nvSpPr>
            <p:spPr>
              <a:xfrm>
                <a:off x="3228973" y="1921385"/>
                <a:ext cx="24513" cy="23034"/>
              </a:xfrm>
              <a:custGeom>
                <a:avLst/>
                <a:gdLst/>
                <a:ahLst/>
                <a:cxnLst/>
                <a:rect l="l" t="t" r="r" b="b"/>
                <a:pathLst>
                  <a:path w="845" h="794" extrusionOk="0">
                    <a:moveTo>
                      <a:pt x="557" y="1"/>
                    </a:moveTo>
                    <a:cubicBezTo>
                      <a:pt x="491" y="1"/>
                      <a:pt x="424" y="26"/>
                      <a:pt x="374" y="77"/>
                    </a:cubicBezTo>
                    <a:lnTo>
                      <a:pt x="102" y="348"/>
                    </a:lnTo>
                    <a:cubicBezTo>
                      <a:pt x="0" y="450"/>
                      <a:pt x="0" y="615"/>
                      <a:pt x="102" y="717"/>
                    </a:cubicBezTo>
                    <a:cubicBezTo>
                      <a:pt x="153" y="767"/>
                      <a:pt x="220" y="794"/>
                      <a:pt x="286" y="794"/>
                    </a:cubicBezTo>
                    <a:cubicBezTo>
                      <a:pt x="354" y="794"/>
                      <a:pt x="421" y="767"/>
                      <a:pt x="471" y="717"/>
                    </a:cubicBezTo>
                    <a:lnTo>
                      <a:pt x="742" y="445"/>
                    </a:lnTo>
                    <a:cubicBezTo>
                      <a:pt x="845" y="344"/>
                      <a:pt x="845" y="179"/>
                      <a:pt x="742" y="77"/>
                    </a:cubicBezTo>
                    <a:cubicBezTo>
                      <a:pt x="691" y="26"/>
                      <a:pt x="624" y="1"/>
                      <a:pt x="5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19" name="Google Shape;419;p25"/>
              <p:cNvSpPr/>
              <p:nvPr/>
            </p:nvSpPr>
            <p:spPr>
              <a:xfrm>
                <a:off x="3199412" y="1855040"/>
                <a:ext cx="26834" cy="25326"/>
              </a:xfrm>
              <a:custGeom>
                <a:avLst/>
                <a:gdLst/>
                <a:ahLst/>
                <a:cxnLst/>
                <a:rect l="l" t="t" r="r" b="b"/>
                <a:pathLst>
                  <a:path w="925" h="873" extrusionOk="0">
                    <a:moveTo>
                      <a:pt x="640" y="1"/>
                    </a:moveTo>
                    <a:cubicBezTo>
                      <a:pt x="573" y="1"/>
                      <a:pt x="505" y="25"/>
                      <a:pt x="455" y="77"/>
                    </a:cubicBezTo>
                    <a:lnTo>
                      <a:pt x="103" y="428"/>
                    </a:lnTo>
                    <a:cubicBezTo>
                      <a:pt x="1" y="531"/>
                      <a:pt x="1" y="695"/>
                      <a:pt x="103" y="797"/>
                    </a:cubicBezTo>
                    <a:cubicBezTo>
                      <a:pt x="154" y="848"/>
                      <a:pt x="222" y="873"/>
                      <a:pt x="288" y="873"/>
                    </a:cubicBezTo>
                    <a:cubicBezTo>
                      <a:pt x="354" y="873"/>
                      <a:pt x="420" y="848"/>
                      <a:pt x="471" y="797"/>
                    </a:cubicBezTo>
                    <a:lnTo>
                      <a:pt x="823" y="445"/>
                    </a:lnTo>
                    <a:cubicBezTo>
                      <a:pt x="925" y="343"/>
                      <a:pt x="925" y="178"/>
                      <a:pt x="823" y="77"/>
                    </a:cubicBezTo>
                    <a:cubicBezTo>
                      <a:pt x="773" y="25"/>
                      <a:pt x="706" y="1"/>
                      <a:pt x="640" y="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20" name="Google Shape;420;p25"/>
              <p:cNvSpPr/>
              <p:nvPr/>
            </p:nvSpPr>
            <p:spPr>
              <a:xfrm>
                <a:off x="3208289" y="1795192"/>
                <a:ext cx="24775" cy="23324"/>
              </a:xfrm>
              <a:custGeom>
                <a:avLst/>
                <a:gdLst/>
                <a:ahLst/>
                <a:cxnLst/>
                <a:rect l="l" t="t" r="r" b="b"/>
                <a:pathLst>
                  <a:path w="854" h="804" extrusionOk="0">
                    <a:moveTo>
                      <a:pt x="287" y="1"/>
                    </a:moveTo>
                    <a:cubicBezTo>
                      <a:pt x="220" y="1"/>
                      <a:pt x="153" y="26"/>
                      <a:pt x="102" y="78"/>
                    </a:cubicBezTo>
                    <a:cubicBezTo>
                      <a:pt x="1" y="179"/>
                      <a:pt x="1" y="343"/>
                      <a:pt x="102" y="446"/>
                    </a:cubicBezTo>
                    <a:lnTo>
                      <a:pt x="382" y="726"/>
                    </a:lnTo>
                    <a:cubicBezTo>
                      <a:pt x="433" y="778"/>
                      <a:pt x="500" y="803"/>
                      <a:pt x="567" y="803"/>
                    </a:cubicBezTo>
                    <a:cubicBezTo>
                      <a:pt x="635" y="803"/>
                      <a:pt x="700" y="778"/>
                      <a:pt x="751" y="726"/>
                    </a:cubicBezTo>
                    <a:cubicBezTo>
                      <a:pt x="853" y="624"/>
                      <a:pt x="853" y="459"/>
                      <a:pt x="751" y="357"/>
                    </a:cubicBezTo>
                    <a:lnTo>
                      <a:pt x="472" y="78"/>
                    </a:lnTo>
                    <a:cubicBezTo>
                      <a:pt x="421" y="26"/>
                      <a:pt x="353" y="1"/>
                      <a:pt x="2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21" name="Google Shape;421;p25"/>
              <p:cNvSpPr/>
              <p:nvPr/>
            </p:nvSpPr>
            <p:spPr>
              <a:xfrm>
                <a:off x="3358241" y="1963073"/>
                <a:ext cx="20307" cy="18798"/>
              </a:xfrm>
              <a:custGeom>
                <a:avLst/>
                <a:gdLst/>
                <a:ahLst/>
                <a:cxnLst/>
                <a:rect l="l" t="t" r="r" b="b"/>
                <a:pathLst>
                  <a:path w="700" h="648" extrusionOk="0">
                    <a:moveTo>
                      <a:pt x="287" y="0"/>
                    </a:moveTo>
                    <a:cubicBezTo>
                      <a:pt x="220" y="0"/>
                      <a:pt x="154" y="27"/>
                      <a:pt x="103" y="77"/>
                    </a:cubicBezTo>
                    <a:cubicBezTo>
                      <a:pt x="1" y="178"/>
                      <a:pt x="1" y="344"/>
                      <a:pt x="103" y="445"/>
                    </a:cubicBezTo>
                    <a:lnTo>
                      <a:pt x="228" y="571"/>
                    </a:lnTo>
                    <a:cubicBezTo>
                      <a:pt x="280" y="623"/>
                      <a:pt x="347" y="647"/>
                      <a:pt x="413" y="647"/>
                    </a:cubicBezTo>
                    <a:cubicBezTo>
                      <a:pt x="480" y="647"/>
                      <a:pt x="545" y="623"/>
                      <a:pt x="597" y="571"/>
                    </a:cubicBezTo>
                    <a:cubicBezTo>
                      <a:pt x="699" y="469"/>
                      <a:pt x="699" y="305"/>
                      <a:pt x="597" y="202"/>
                    </a:cubicBezTo>
                    <a:lnTo>
                      <a:pt x="471" y="77"/>
                    </a:lnTo>
                    <a:cubicBezTo>
                      <a:pt x="420" y="27"/>
                      <a:pt x="353" y="0"/>
                      <a:pt x="2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22" name="Google Shape;422;p25"/>
              <p:cNvSpPr/>
              <p:nvPr/>
            </p:nvSpPr>
            <p:spPr>
              <a:xfrm>
                <a:off x="3149804" y="1930611"/>
                <a:ext cx="22106" cy="20626"/>
              </a:xfrm>
              <a:custGeom>
                <a:avLst/>
                <a:gdLst/>
                <a:ahLst/>
                <a:cxnLst/>
                <a:rect l="l" t="t" r="r" b="b"/>
                <a:pathLst>
                  <a:path w="762" h="711" extrusionOk="0">
                    <a:moveTo>
                      <a:pt x="477" y="1"/>
                    </a:moveTo>
                    <a:cubicBezTo>
                      <a:pt x="410" y="1"/>
                      <a:pt x="343" y="25"/>
                      <a:pt x="292" y="77"/>
                    </a:cubicBezTo>
                    <a:lnTo>
                      <a:pt x="104" y="265"/>
                    </a:lnTo>
                    <a:cubicBezTo>
                      <a:pt x="1" y="368"/>
                      <a:pt x="1" y="533"/>
                      <a:pt x="104" y="634"/>
                    </a:cubicBezTo>
                    <a:cubicBezTo>
                      <a:pt x="155" y="685"/>
                      <a:pt x="220" y="710"/>
                      <a:pt x="287" y="710"/>
                    </a:cubicBezTo>
                    <a:cubicBezTo>
                      <a:pt x="354" y="710"/>
                      <a:pt x="420" y="685"/>
                      <a:pt x="472" y="634"/>
                    </a:cubicBezTo>
                    <a:lnTo>
                      <a:pt x="661" y="446"/>
                    </a:lnTo>
                    <a:cubicBezTo>
                      <a:pt x="762" y="345"/>
                      <a:pt x="762" y="178"/>
                      <a:pt x="661" y="77"/>
                    </a:cubicBezTo>
                    <a:cubicBezTo>
                      <a:pt x="610" y="25"/>
                      <a:pt x="543" y="1"/>
                      <a:pt x="477" y="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23" name="Google Shape;423;p25"/>
              <p:cNvSpPr/>
              <p:nvPr/>
            </p:nvSpPr>
            <p:spPr>
              <a:xfrm>
                <a:off x="3259433" y="2025763"/>
                <a:ext cx="22309" cy="20829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18" extrusionOk="0">
                    <a:moveTo>
                      <a:pt x="288" y="1"/>
                    </a:moveTo>
                    <a:cubicBezTo>
                      <a:pt x="221" y="1"/>
                      <a:pt x="154" y="27"/>
                      <a:pt x="104" y="78"/>
                    </a:cubicBezTo>
                    <a:cubicBezTo>
                      <a:pt x="0" y="179"/>
                      <a:pt x="0" y="344"/>
                      <a:pt x="104" y="447"/>
                    </a:cubicBezTo>
                    <a:lnTo>
                      <a:pt x="299" y="642"/>
                    </a:lnTo>
                    <a:cubicBezTo>
                      <a:pt x="350" y="693"/>
                      <a:pt x="416" y="718"/>
                      <a:pt x="483" y="718"/>
                    </a:cubicBezTo>
                    <a:cubicBezTo>
                      <a:pt x="550" y="718"/>
                      <a:pt x="618" y="693"/>
                      <a:pt x="668" y="642"/>
                    </a:cubicBezTo>
                    <a:cubicBezTo>
                      <a:pt x="768" y="541"/>
                      <a:pt x="768" y="374"/>
                      <a:pt x="668" y="273"/>
                    </a:cubicBezTo>
                    <a:lnTo>
                      <a:pt x="472" y="78"/>
                    </a:lnTo>
                    <a:cubicBezTo>
                      <a:pt x="421" y="27"/>
                      <a:pt x="354" y="1"/>
                      <a:pt x="2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24" name="Google Shape;424;p25"/>
              <p:cNvSpPr/>
              <p:nvPr/>
            </p:nvSpPr>
            <p:spPr>
              <a:xfrm>
                <a:off x="3104723" y="1970383"/>
                <a:ext cx="22541" cy="2109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727" extrusionOk="0">
                    <a:moveTo>
                      <a:pt x="286" y="1"/>
                    </a:moveTo>
                    <a:cubicBezTo>
                      <a:pt x="220" y="1"/>
                      <a:pt x="153" y="27"/>
                      <a:pt x="102" y="78"/>
                    </a:cubicBezTo>
                    <a:cubicBezTo>
                      <a:pt x="0" y="179"/>
                      <a:pt x="0" y="346"/>
                      <a:pt x="102" y="447"/>
                    </a:cubicBezTo>
                    <a:lnTo>
                      <a:pt x="306" y="650"/>
                    </a:lnTo>
                    <a:cubicBezTo>
                      <a:pt x="356" y="701"/>
                      <a:pt x="423" y="726"/>
                      <a:pt x="490" y="726"/>
                    </a:cubicBezTo>
                    <a:cubicBezTo>
                      <a:pt x="556" y="726"/>
                      <a:pt x="623" y="701"/>
                      <a:pt x="673" y="650"/>
                    </a:cubicBezTo>
                    <a:cubicBezTo>
                      <a:pt x="777" y="549"/>
                      <a:pt x="777" y="383"/>
                      <a:pt x="673" y="281"/>
                    </a:cubicBezTo>
                    <a:lnTo>
                      <a:pt x="471" y="78"/>
                    </a:lnTo>
                    <a:cubicBezTo>
                      <a:pt x="419" y="27"/>
                      <a:pt x="353" y="1"/>
                      <a:pt x="2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25" name="Google Shape;425;p25"/>
              <p:cNvSpPr/>
              <p:nvPr/>
            </p:nvSpPr>
            <p:spPr>
              <a:xfrm>
                <a:off x="3133646" y="2028635"/>
                <a:ext cx="22106" cy="15143"/>
              </a:xfrm>
              <a:custGeom>
                <a:avLst/>
                <a:gdLst/>
                <a:ahLst/>
                <a:cxnLst/>
                <a:rect l="l" t="t" r="r" b="b"/>
                <a:pathLst>
                  <a:path w="762" h="522" extrusionOk="0">
                    <a:moveTo>
                      <a:pt x="261" y="1"/>
                    </a:moveTo>
                    <a:cubicBezTo>
                      <a:pt x="117" y="1"/>
                      <a:pt x="1" y="117"/>
                      <a:pt x="1" y="260"/>
                    </a:cubicBezTo>
                    <a:cubicBezTo>
                      <a:pt x="1" y="404"/>
                      <a:pt x="117" y="521"/>
                      <a:pt x="261" y="521"/>
                    </a:cubicBezTo>
                    <a:lnTo>
                      <a:pt x="500" y="521"/>
                    </a:lnTo>
                    <a:cubicBezTo>
                      <a:pt x="645" y="521"/>
                      <a:pt x="761" y="404"/>
                      <a:pt x="761" y="260"/>
                    </a:cubicBezTo>
                    <a:cubicBezTo>
                      <a:pt x="761" y="117"/>
                      <a:pt x="645" y="1"/>
                      <a:pt x="500" y="1"/>
                    </a:cubicBez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26" name="Google Shape;426;p25"/>
              <p:cNvSpPr/>
              <p:nvPr/>
            </p:nvSpPr>
            <p:spPr>
              <a:xfrm>
                <a:off x="3233904" y="2076908"/>
                <a:ext cx="17957" cy="15172"/>
              </a:xfrm>
              <a:custGeom>
                <a:avLst/>
                <a:gdLst/>
                <a:ahLst/>
                <a:cxnLst/>
                <a:rect l="l" t="t" r="r" b="b"/>
                <a:pathLst>
                  <a:path w="619" h="523" extrusionOk="0">
                    <a:moveTo>
                      <a:pt x="261" y="1"/>
                    </a:moveTo>
                    <a:cubicBezTo>
                      <a:pt x="117" y="1"/>
                      <a:pt x="0" y="118"/>
                      <a:pt x="0" y="262"/>
                    </a:cubicBezTo>
                    <a:cubicBezTo>
                      <a:pt x="0" y="405"/>
                      <a:pt x="117" y="522"/>
                      <a:pt x="261" y="522"/>
                    </a:cubicBezTo>
                    <a:lnTo>
                      <a:pt x="358" y="522"/>
                    </a:lnTo>
                    <a:cubicBezTo>
                      <a:pt x="502" y="522"/>
                      <a:pt x="618" y="405"/>
                      <a:pt x="618" y="262"/>
                    </a:cubicBezTo>
                    <a:cubicBezTo>
                      <a:pt x="618" y="118"/>
                      <a:pt x="502" y="1"/>
                      <a:pt x="358" y="1"/>
                    </a:cubicBez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27" name="Google Shape;427;p25"/>
              <p:cNvSpPr/>
              <p:nvPr/>
            </p:nvSpPr>
            <p:spPr>
              <a:xfrm>
                <a:off x="2999794" y="1675149"/>
                <a:ext cx="516436" cy="454181"/>
              </a:xfrm>
              <a:custGeom>
                <a:avLst/>
                <a:gdLst/>
                <a:ahLst/>
                <a:cxnLst/>
                <a:rect l="l" t="t" r="r" b="b"/>
                <a:pathLst>
                  <a:path w="17802" h="15656" extrusionOk="0">
                    <a:moveTo>
                      <a:pt x="4045" y="1"/>
                    </a:moveTo>
                    <a:cubicBezTo>
                      <a:pt x="3438" y="1"/>
                      <a:pt x="2857" y="239"/>
                      <a:pt x="2421" y="676"/>
                    </a:cubicBezTo>
                    <a:cubicBezTo>
                      <a:pt x="1785" y="1312"/>
                      <a:pt x="1586" y="2258"/>
                      <a:pt x="1883" y="3085"/>
                    </a:cubicBezTo>
                    <a:cubicBezTo>
                      <a:pt x="1528" y="3151"/>
                      <a:pt x="1190" y="3300"/>
                      <a:pt x="895" y="3530"/>
                    </a:cubicBezTo>
                    <a:cubicBezTo>
                      <a:pt x="326" y="3968"/>
                      <a:pt x="0" y="4633"/>
                      <a:pt x="0" y="5351"/>
                    </a:cubicBezTo>
                    <a:cubicBezTo>
                      <a:pt x="0" y="6068"/>
                      <a:pt x="326" y="6733"/>
                      <a:pt x="895" y="7173"/>
                    </a:cubicBezTo>
                    <a:cubicBezTo>
                      <a:pt x="1304" y="7489"/>
                      <a:pt x="1796" y="7655"/>
                      <a:pt x="2299" y="7655"/>
                    </a:cubicBezTo>
                    <a:cubicBezTo>
                      <a:pt x="2493" y="7654"/>
                      <a:pt x="2690" y="7630"/>
                      <a:pt x="2882" y="7581"/>
                    </a:cubicBezTo>
                    <a:lnTo>
                      <a:pt x="3094" y="7524"/>
                    </a:lnTo>
                    <a:lnTo>
                      <a:pt x="3094" y="7524"/>
                    </a:lnTo>
                    <a:cubicBezTo>
                      <a:pt x="2732" y="8371"/>
                      <a:pt x="2609" y="9326"/>
                      <a:pt x="2747" y="10272"/>
                    </a:cubicBezTo>
                    <a:cubicBezTo>
                      <a:pt x="2830" y="10840"/>
                      <a:pt x="2999" y="11381"/>
                      <a:pt x="3247" y="11888"/>
                    </a:cubicBezTo>
                    <a:lnTo>
                      <a:pt x="2861" y="13160"/>
                    </a:lnTo>
                    <a:cubicBezTo>
                      <a:pt x="2818" y="13297"/>
                      <a:pt x="2896" y="13443"/>
                      <a:pt x="3034" y="13484"/>
                    </a:cubicBezTo>
                    <a:cubicBezTo>
                      <a:pt x="3058" y="13492"/>
                      <a:pt x="3085" y="13496"/>
                      <a:pt x="3109" y="13496"/>
                    </a:cubicBezTo>
                    <a:cubicBezTo>
                      <a:pt x="3222" y="13496"/>
                      <a:pt x="3326" y="13424"/>
                      <a:pt x="3360" y="13311"/>
                    </a:cubicBezTo>
                    <a:lnTo>
                      <a:pt x="3603" y="12510"/>
                    </a:lnTo>
                    <a:cubicBezTo>
                      <a:pt x="3812" y="12827"/>
                      <a:pt x="4057" y="13126"/>
                      <a:pt x="4333" y="13400"/>
                    </a:cubicBezTo>
                    <a:cubicBezTo>
                      <a:pt x="4608" y="13675"/>
                      <a:pt x="4908" y="13919"/>
                      <a:pt x="5226" y="14130"/>
                    </a:cubicBezTo>
                    <a:lnTo>
                      <a:pt x="4051" y="14487"/>
                    </a:lnTo>
                    <a:cubicBezTo>
                      <a:pt x="3989" y="14507"/>
                      <a:pt x="3925" y="14515"/>
                      <a:pt x="3863" y="14515"/>
                    </a:cubicBezTo>
                    <a:cubicBezTo>
                      <a:pt x="3666" y="14515"/>
                      <a:pt x="3478" y="14424"/>
                      <a:pt x="3352" y="14262"/>
                    </a:cubicBezTo>
                    <a:cubicBezTo>
                      <a:pt x="3300" y="14196"/>
                      <a:pt x="3223" y="14161"/>
                      <a:pt x="3146" y="14161"/>
                    </a:cubicBezTo>
                    <a:cubicBezTo>
                      <a:pt x="3090" y="14161"/>
                      <a:pt x="3033" y="14178"/>
                      <a:pt x="2985" y="14215"/>
                    </a:cubicBezTo>
                    <a:cubicBezTo>
                      <a:pt x="2871" y="14304"/>
                      <a:pt x="2849" y="14468"/>
                      <a:pt x="2938" y="14582"/>
                    </a:cubicBezTo>
                    <a:cubicBezTo>
                      <a:pt x="3165" y="14875"/>
                      <a:pt x="3506" y="15037"/>
                      <a:pt x="3859" y="15037"/>
                    </a:cubicBezTo>
                    <a:cubicBezTo>
                      <a:pt x="3973" y="15037"/>
                      <a:pt x="4088" y="15021"/>
                      <a:pt x="4202" y="14986"/>
                    </a:cubicBezTo>
                    <a:lnTo>
                      <a:pt x="5798" y="14500"/>
                    </a:lnTo>
                    <a:cubicBezTo>
                      <a:pt x="5866" y="14724"/>
                      <a:pt x="5952" y="14938"/>
                      <a:pt x="6054" y="15134"/>
                    </a:cubicBezTo>
                    <a:cubicBezTo>
                      <a:pt x="6223" y="15455"/>
                      <a:pt x="6558" y="15655"/>
                      <a:pt x="6913" y="15655"/>
                    </a:cubicBezTo>
                    <a:cubicBezTo>
                      <a:pt x="6954" y="15655"/>
                      <a:pt x="6993" y="15652"/>
                      <a:pt x="7035" y="15647"/>
                    </a:cubicBezTo>
                    <a:cubicBezTo>
                      <a:pt x="7149" y="15633"/>
                      <a:pt x="7259" y="15598"/>
                      <a:pt x="7360" y="15545"/>
                    </a:cubicBezTo>
                    <a:cubicBezTo>
                      <a:pt x="7575" y="15433"/>
                      <a:pt x="7736" y="15251"/>
                      <a:pt x="7818" y="15026"/>
                    </a:cubicBezTo>
                    <a:cubicBezTo>
                      <a:pt x="7955" y="15037"/>
                      <a:pt x="8092" y="15044"/>
                      <a:pt x="8229" y="15044"/>
                    </a:cubicBezTo>
                    <a:cubicBezTo>
                      <a:pt x="9315" y="15044"/>
                      <a:pt x="10350" y="14702"/>
                      <a:pt x="11194" y="14068"/>
                    </a:cubicBezTo>
                    <a:cubicBezTo>
                      <a:pt x="11195" y="14067"/>
                      <a:pt x="11196" y="14066"/>
                      <a:pt x="11198" y="14066"/>
                    </a:cubicBezTo>
                    <a:cubicBezTo>
                      <a:pt x="11289" y="13998"/>
                      <a:pt x="11378" y="13924"/>
                      <a:pt x="11464" y="13850"/>
                    </a:cubicBezTo>
                    <a:cubicBezTo>
                      <a:pt x="11681" y="14059"/>
                      <a:pt x="11921" y="14252"/>
                      <a:pt x="12182" y="14424"/>
                    </a:cubicBezTo>
                    <a:cubicBezTo>
                      <a:pt x="12520" y="14650"/>
                      <a:pt x="12901" y="14849"/>
                      <a:pt x="13317" y="15018"/>
                    </a:cubicBezTo>
                    <a:cubicBezTo>
                      <a:pt x="13436" y="15067"/>
                      <a:pt x="13559" y="15090"/>
                      <a:pt x="13683" y="15090"/>
                    </a:cubicBezTo>
                    <a:cubicBezTo>
                      <a:pt x="13810" y="15090"/>
                      <a:pt x="13937" y="15064"/>
                      <a:pt x="14057" y="15014"/>
                    </a:cubicBezTo>
                    <a:cubicBezTo>
                      <a:pt x="14295" y="14913"/>
                      <a:pt x="14482" y="14727"/>
                      <a:pt x="14579" y="14487"/>
                    </a:cubicBezTo>
                    <a:cubicBezTo>
                      <a:pt x="14677" y="14246"/>
                      <a:pt x="14676" y="13984"/>
                      <a:pt x="14573" y="13745"/>
                    </a:cubicBezTo>
                    <a:cubicBezTo>
                      <a:pt x="14475" y="13507"/>
                      <a:pt x="14287" y="13322"/>
                      <a:pt x="14048" y="13225"/>
                    </a:cubicBezTo>
                    <a:cubicBezTo>
                      <a:pt x="13440" y="12979"/>
                      <a:pt x="12981" y="12671"/>
                      <a:pt x="12644" y="12288"/>
                    </a:cubicBezTo>
                    <a:cubicBezTo>
                      <a:pt x="12781" y="11997"/>
                      <a:pt x="12891" y="11691"/>
                      <a:pt x="12969" y="11374"/>
                    </a:cubicBezTo>
                    <a:cubicBezTo>
                      <a:pt x="13489" y="11153"/>
                      <a:pt x="13974" y="10833"/>
                      <a:pt x="14393" y="10412"/>
                    </a:cubicBezTo>
                    <a:cubicBezTo>
                      <a:pt x="14759" y="10046"/>
                      <a:pt x="15055" y="9626"/>
                      <a:pt x="15277" y="9160"/>
                    </a:cubicBezTo>
                    <a:cubicBezTo>
                      <a:pt x="15569" y="9022"/>
                      <a:pt x="15842" y="8856"/>
                      <a:pt x="16093" y="8667"/>
                    </a:cubicBezTo>
                    <a:cubicBezTo>
                      <a:pt x="16208" y="8581"/>
                      <a:pt x="16229" y="8417"/>
                      <a:pt x="16143" y="8301"/>
                    </a:cubicBezTo>
                    <a:cubicBezTo>
                      <a:pt x="16093" y="8234"/>
                      <a:pt x="16015" y="8198"/>
                      <a:pt x="15936" y="8198"/>
                    </a:cubicBezTo>
                    <a:cubicBezTo>
                      <a:pt x="15881" y="8198"/>
                      <a:pt x="15826" y="8215"/>
                      <a:pt x="15779" y="8251"/>
                    </a:cubicBezTo>
                    <a:cubicBezTo>
                      <a:pt x="15002" y="8840"/>
                      <a:pt x="13967" y="9163"/>
                      <a:pt x="12863" y="9163"/>
                    </a:cubicBezTo>
                    <a:cubicBezTo>
                      <a:pt x="11694" y="9163"/>
                      <a:pt x="10614" y="8804"/>
                      <a:pt x="9823" y="8152"/>
                    </a:cubicBezTo>
                    <a:cubicBezTo>
                      <a:pt x="9029" y="7495"/>
                      <a:pt x="8590" y="6583"/>
                      <a:pt x="8590" y="5582"/>
                    </a:cubicBezTo>
                    <a:cubicBezTo>
                      <a:pt x="8590" y="4340"/>
                      <a:pt x="9250" y="3235"/>
                      <a:pt x="10271" y="2534"/>
                    </a:cubicBezTo>
                    <a:cubicBezTo>
                      <a:pt x="10537" y="2790"/>
                      <a:pt x="10804" y="3122"/>
                      <a:pt x="10980" y="3526"/>
                    </a:cubicBezTo>
                    <a:cubicBezTo>
                      <a:pt x="11021" y="3626"/>
                      <a:pt x="11118" y="3685"/>
                      <a:pt x="11219" y="3685"/>
                    </a:cubicBezTo>
                    <a:cubicBezTo>
                      <a:pt x="11252" y="3685"/>
                      <a:pt x="11288" y="3678"/>
                      <a:pt x="11322" y="3663"/>
                    </a:cubicBezTo>
                    <a:cubicBezTo>
                      <a:pt x="11453" y="3606"/>
                      <a:pt x="11514" y="3453"/>
                      <a:pt x="11458" y="3321"/>
                    </a:cubicBezTo>
                    <a:cubicBezTo>
                      <a:pt x="11274" y="2894"/>
                      <a:pt x="11005" y="2538"/>
                      <a:pt x="10732" y="2257"/>
                    </a:cubicBezTo>
                    <a:cubicBezTo>
                      <a:pt x="11360" y="1931"/>
                      <a:pt x="12089" y="1744"/>
                      <a:pt x="12865" y="1744"/>
                    </a:cubicBezTo>
                    <a:cubicBezTo>
                      <a:pt x="13639" y="1744"/>
                      <a:pt x="14368" y="1931"/>
                      <a:pt x="14996" y="2257"/>
                    </a:cubicBezTo>
                    <a:cubicBezTo>
                      <a:pt x="14723" y="2538"/>
                      <a:pt x="14454" y="2894"/>
                      <a:pt x="14270" y="3321"/>
                    </a:cubicBezTo>
                    <a:cubicBezTo>
                      <a:pt x="14214" y="3453"/>
                      <a:pt x="14275" y="3606"/>
                      <a:pt x="14407" y="3663"/>
                    </a:cubicBezTo>
                    <a:cubicBezTo>
                      <a:pt x="14440" y="3678"/>
                      <a:pt x="14475" y="3685"/>
                      <a:pt x="14509" y="3685"/>
                    </a:cubicBezTo>
                    <a:cubicBezTo>
                      <a:pt x="14610" y="3685"/>
                      <a:pt x="14707" y="3626"/>
                      <a:pt x="14749" y="3526"/>
                    </a:cubicBezTo>
                    <a:cubicBezTo>
                      <a:pt x="14923" y="3122"/>
                      <a:pt x="15192" y="2790"/>
                      <a:pt x="15456" y="2534"/>
                    </a:cubicBezTo>
                    <a:cubicBezTo>
                      <a:pt x="16479" y="3235"/>
                      <a:pt x="17140" y="4340"/>
                      <a:pt x="17140" y="5582"/>
                    </a:cubicBezTo>
                    <a:cubicBezTo>
                      <a:pt x="17140" y="6248"/>
                      <a:pt x="16955" y="6859"/>
                      <a:pt x="16589" y="7400"/>
                    </a:cubicBezTo>
                    <a:cubicBezTo>
                      <a:pt x="16509" y="7520"/>
                      <a:pt x="16541" y="7682"/>
                      <a:pt x="16662" y="7764"/>
                    </a:cubicBezTo>
                    <a:cubicBezTo>
                      <a:pt x="16706" y="7792"/>
                      <a:pt x="16756" y="7806"/>
                      <a:pt x="16805" y="7806"/>
                    </a:cubicBezTo>
                    <a:cubicBezTo>
                      <a:pt x="16890" y="7806"/>
                      <a:pt x="16973" y="7766"/>
                      <a:pt x="17022" y="7691"/>
                    </a:cubicBezTo>
                    <a:cubicBezTo>
                      <a:pt x="17440" y="7071"/>
                      <a:pt x="17659" y="6342"/>
                      <a:pt x="17659" y="5582"/>
                    </a:cubicBezTo>
                    <a:cubicBezTo>
                      <a:pt x="17659" y="4364"/>
                      <a:pt x="17107" y="3261"/>
                      <a:pt x="16218" y="2469"/>
                    </a:cubicBezTo>
                    <a:lnTo>
                      <a:pt x="16218" y="2469"/>
                    </a:lnTo>
                    <a:cubicBezTo>
                      <a:pt x="16360" y="2536"/>
                      <a:pt x="16520" y="2573"/>
                      <a:pt x="16687" y="2573"/>
                    </a:cubicBezTo>
                    <a:cubicBezTo>
                      <a:pt x="17303" y="2573"/>
                      <a:pt x="17802" y="2074"/>
                      <a:pt x="17802" y="1459"/>
                    </a:cubicBezTo>
                    <a:cubicBezTo>
                      <a:pt x="17802" y="844"/>
                      <a:pt x="17303" y="343"/>
                      <a:pt x="16687" y="343"/>
                    </a:cubicBezTo>
                    <a:cubicBezTo>
                      <a:pt x="16073" y="343"/>
                      <a:pt x="15572" y="844"/>
                      <a:pt x="15572" y="1459"/>
                    </a:cubicBezTo>
                    <a:cubicBezTo>
                      <a:pt x="15572" y="1551"/>
                      <a:pt x="15585" y="1641"/>
                      <a:pt x="15607" y="1729"/>
                    </a:cubicBezTo>
                    <a:cubicBezTo>
                      <a:pt x="15542" y="1775"/>
                      <a:pt x="15474" y="1827"/>
                      <a:pt x="15402" y="1884"/>
                    </a:cubicBezTo>
                    <a:cubicBezTo>
                      <a:pt x="14667" y="1466"/>
                      <a:pt x="13795" y="1222"/>
                      <a:pt x="12863" y="1222"/>
                    </a:cubicBezTo>
                    <a:cubicBezTo>
                      <a:pt x="11938" y="1222"/>
                      <a:pt x="11073" y="1461"/>
                      <a:pt x="10339" y="1876"/>
                    </a:cubicBezTo>
                    <a:cubicBezTo>
                      <a:pt x="10331" y="1876"/>
                      <a:pt x="10323" y="1876"/>
                      <a:pt x="10317" y="1877"/>
                    </a:cubicBezTo>
                    <a:cubicBezTo>
                      <a:pt x="10248" y="1821"/>
                      <a:pt x="10182" y="1773"/>
                      <a:pt x="10121" y="1729"/>
                    </a:cubicBezTo>
                    <a:cubicBezTo>
                      <a:pt x="10143" y="1641"/>
                      <a:pt x="10156" y="1551"/>
                      <a:pt x="10156" y="1459"/>
                    </a:cubicBezTo>
                    <a:cubicBezTo>
                      <a:pt x="10156" y="844"/>
                      <a:pt x="9655" y="343"/>
                      <a:pt x="9040" y="343"/>
                    </a:cubicBezTo>
                    <a:cubicBezTo>
                      <a:pt x="8426" y="343"/>
                      <a:pt x="7925" y="844"/>
                      <a:pt x="7925" y="1459"/>
                    </a:cubicBezTo>
                    <a:cubicBezTo>
                      <a:pt x="7925" y="1828"/>
                      <a:pt x="8108" y="2158"/>
                      <a:pt x="8386" y="2359"/>
                    </a:cubicBezTo>
                    <a:cubicBezTo>
                      <a:pt x="7963" y="2569"/>
                      <a:pt x="7576" y="2844"/>
                      <a:pt x="7235" y="3176"/>
                    </a:cubicBezTo>
                    <a:lnTo>
                      <a:pt x="6035" y="1136"/>
                    </a:lnTo>
                    <a:cubicBezTo>
                      <a:pt x="5671" y="518"/>
                      <a:pt x="5052" y="110"/>
                      <a:pt x="4341" y="20"/>
                    </a:cubicBezTo>
                    <a:cubicBezTo>
                      <a:pt x="4242" y="6"/>
                      <a:pt x="4142" y="1"/>
                      <a:pt x="4045" y="1"/>
                    </a:cubicBezTo>
                    <a:close/>
                    <a:moveTo>
                      <a:pt x="5864" y="6769"/>
                    </a:moveTo>
                    <a:cubicBezTo>
                      <a:pt x="5928" y="7998"/>
                      <a:pt x="6446" y="9234"/>
                      <a:pt x="7411" y="10198"/>
                    </a:cubicBezTo>
                    <a:cubicBezTo>
                      <a:pt x="8443" y="11228"/>
                      <a:pt x="9785" y="11751"/>
                      <a:pt x="11098" y="11751"/>
                    </a:cubicBezTo>
                    <a:cubicBezTo>
                      <a:pt x="11528" y="11751"/>
                      <a:pt x="11954" y="11694"/>
                      <a:pt x="12366" y="11583"/>
                    </a:cubicBezTo>
                    <a:lnTo>
                      <a:pt x="12366" y="11583"/>
                    </a:lnTo>
                    <a:cubicBezTo>
                      <a:pt x="12154" y="12216"/>
                      <a:pt x="11803" y="12789"/>
                      <a:pt x="11333" y="13259"/>
                    </a:cubicBezTo>
                    <a:cubicBezTo>
                      <a:pt x="11321" y="13272"/>
                      <a:pt x="11307" y="13283"/>
                      <a:pt x="11294" y="13296"/>
                    </a:cubicBezTo>
                    <a:cubicBezTo>
                      <a:pt x="11294" y="13297"/>
                      <a:pt x="11294" y="13297"/>
                      <a:pt x="11294" y="13297"/>
                    </a:cubicBezTo>
                    <a:cubicBezTo>
                      <a:pt x="11291" y="13298"/>
                      <a:pt x="11290" y="13299"/>
                      <a:pt x="11289" y="13300"/>
                    </a:cubicBezTo>
                    <a:cubicBezTo>
                      <a:pt x="11180" y="13407"/>
                      <a:pt x="11065" y="13508"/>
                      <a:pt x="10947" y="13601"/>
                    </a:cubicBezTo>
                    <a:cubicBezTo>
                      <a:pt x="9627" y="13581"/>
                      <a:pt x="8485" y="13330"/>
                      <a:pt x="7546" y="12856"/>
                    </a:cubicBezTo>
                    <a:cubicBezTo>
                      <a:pt x="7568" y="12566"/>
                      <a:pt x="7625" y="12338"/>
                      <a:pt x="7686" y="12257"/>
                    </a:cubicBezTo>
                    <a:cubicBezTo>
                      <a:pt x="7774" y="12142"/>
                      <a:pt x="7752" y="11979"/>
                      <a:pt x="7637" y="11893"/>
                    </a:cubicBezTo>
                    <a:cubicBezTo>
                      <a:pt x="7590" y="11856"/>
                      <a:pt x="7535" y="11839"/>
                      <a:pt x="7479" y="11839"/>
                    </a:cubicBezTo>
                    <a:cubicBezTo>
                      <a:pt x="7401" y="11839"/>
                      <a:pt x="7323" y="11874"/>
                      <a:pt x="7271" y="11942"/>
                    </a:cubicBezTo>
                    <a:cubicBezTo>
                      <a:pt x="7130" y="12126"/>
                      <a:pt x="7034" y="12526"/>
                      <a:pt x="7017" y="12982"/>
                    </a:cubicBezTo>
                    <a:cubicBezTo>
                      <a:pt x="7016" y="12994"/>
                      <a:pt x="7016" y="13005"/>
                      <a:pt x="7016" y="13015"/>
                    </a:cubicBezTo>
                    <a:cubicBezTo>
                      <a:pt x="7006" y="13505"/>
                      <a:pt x="7088" y="14057"/>
                      <a:pt x="7308" y="14481"/>
                    </a:cubicBezTo>
                    <a:cubicBezTo>
                      <a:pt x="7348" y="14555"/>
                      <a:pt x="7365" y="14638"/>
                      <a:pt x="7358" y="14721"/>
                    </a:cubicBezTo>
                    <a:cubicBezTo>
                      <a:pt x="7358" y="14725"/>
                      <a:pt x="7357" y="14731"/>
                      <a:pt x="7357" y="14736"/>
                    </a:cubicBezTo>
                    <a:cubicBezTo>
                      <a:pt x="7353" y="14764"/>
                      <a:pt x="7347" y="14792"/>
                      <a:pt x="7339" y="14820"/>
                    </a:cubicBezTo>
                    <a:cubicBezTo>
                      <a:pt x="7302" y="14933"/>
                      <a:pt x="7225" y="15028"/>
                      <a:pt x="7120" y="15083"/>
                    </a:cubicBezTo>
                    <a:cubicBezTo>
                      <a:pt x="7073" y="15107"/>
                      <a:pt x="7022" y="15122"/>
                      <a:pt x="6969" y="15129"/>
                    </a:cubicBezTo>
                    <a:cubicBezTo>
                      <a:pt x="6950" y="15132"/>
                      <a:pt x="6931" y="15133"/>
                      <a:pt x="6913" y="15133"/>
                    </a:cubicBezTo>
                    <a:cubicBezTo>
                      <a:pt x="6747" y="15133"/>
                      <a:pt x="6595" y="15041"/>
                      <a:pt x="6518" y="14893"/>
                    </a:cubicBezTo>
                    <a:cubicBezTo>
                      <a:pt x="6107" y="14109"/>
                      <a:pt x="6015" y="12963"/>
                      <a:pt x="6235" y="12121"/>
                    </a:cubicBezTo>
                    <a:cubicBezTo>
                      <a:pt x="6238" y="12114"/>
                      <a:pt x="6239" y="12107"/>
                      <a:pt x="6241" y="12101"/>
                    </a:cubicBezTo>
                    <a:cubicBezTo>
                      <a:pt x="6314" y="11826"/>
                      <a:pt x="6421" y="11585"/>
                      <a:pt x="6560" y="11401"/>
                    </a:cubicBezTo>
                    <a:cubicBezTo>
                      <a:pt x="6649" y="11286"/>
                      <a:pt x="6627" y="11123"/>
                      <a:pt x="6512" y="11035"/>
                    </a:cubicBezTo>
                    <a:cubicBezTo>
                      <a:pt x="6465" y="10999"/>
                      <a:pt x="6410" y="10982"/>
                      <a:pt x="6354" y="10982"/>
                    </a:cubicBezTo>
                    <a:cubicBezTo>
                      <a:pt x="6275" y="10982"/>
                      <a:pt x="6198" y="11018"/>
                      <a:pt x="6146" y="11085"/>
                    </a:cubicBezTo>
                    <a:cubicBezTo>
                      <a:pt x="6045" y="11218"/>
                      <a:pt x="5958" y="11371"/>
                      <a:pt x="5884" y="11540"/>
                    </a:cubicBezTo>
                    <a:cubicBezTo>
                      <a:pt x="4613" y="10014"/>
                      <a:pt x="4493" y="8100"/>
                      <a:pt x="4526" y="7154"/>
                    </a:cubicBezTo>
                    <a:lnTo>
                      <a:pt x="5542" y="6890"/>
                    </a:lnTo>
                    <a:cubicBezTo>
                      <a:pt x="5655" y="6861"/>
                      <a:pt x="5761" y="6821"/>
                      <a:pt x="5864" y="6769"/>
                    </a:cubicBezTo>
                    <a:close/>
                    <a:moveTo>
                      <a:pt x="12380" y="12771"/>
                    </a:moveTo>
                    <a:cubicBezTo>
                      <a:pt x="12755" y="13151"/>
                      <a:pt x="13240" y="13460"/>
                      <a:pt x="13851" y="13708"/>
                    </a:cubicBezTo>
                    <a:cubicBezTo>
                      <a:pt x="13961" y="13753"/>
                      <a:pt x="14048" y="13838"/>
                      <a:pt x="14093" y="13949"/>
                    </a:cubicBezTo>
                    <a:cubicBezTo>
                      <a:pt x="14139" y="14059"/>
                      <a:pt x="14140" y="14180"/>
                      <a:pt x="14095" y="14290"/>
                    </a:cubicBezTo>
                    <a:cubicBezTo>
                      <a:pt x="14051" y="14400"/>
                      <a:pt x="13966" y="14485"/>
                      <a:pt x="13855" y="14532"/>
                    </a:cubicBezTo>
                    <a:cubicBezTo>
                      <a:pt x="13800" y="14556"/>
                      <a:pt x="13741" y="14568"/>
                      <a:pt x="13682" y="14568"/>
                    </a:cubicBezTo>
                    <a:cubicBezTo>
                      <a:pt x="13624" y="14568"/>
                      <a:pt x="13568" y="14558"/>
                      <a:pt x="13513" y="14535"/>
                    </a:cubicBezTo>
                    <a:cubicBezTo>
                      <a:pt x="13131" y="14379"/>
                      <a:pt x="12781" y="14196"/>
                      <a:pt x="12469" y="13990"/>
                    </a:cubicBezTo>
                    <a:cubicBezTo>
                      <a:pt x="12241" y="13837"/>
                      <a:pt x="12028" y="13668"/>
                      <a:pt x="11837" y="13485"/>
                    </a:cubicBezTo>
                    <a:cubicBezTo>
                      <a:pt x="12041" y="13265"/>
                      <a:pt x="12222" y="13025"/>
                      <a:pt x="12380" y="12771"/>
                    </a:cubicBezTo>
                    <a:close/>
                    <a:moveTo>
                      <a:pt x="7553" y="13437"/>
                    </a:moveTo>
                    <a:lnTo>
                      <a:pt x="7553" y="13437"/>
                    </a:lnTo>
                    <a:cubicBezTo>
                      <a:pt x="8318" y="13783"/>
                      <a:pt x="9194" y="14000"/>
                      <a:pt x="10167" y="14084"/>
                    </a:cubicBezTo>
                    <a:cubicBezTo>
                      <a:pt x="9573" y="14370"/>
                      <a:pt x="8911" y="14521"/>
                      <a:pt x="8226" y="14521"/>
                    </a:cubicBezTo>
                    <a:cubicBezTo>
                      <a:pt x="8106" y="14521"/>
                      <a:pt x="7985" y="14515"/>
                      <a:pt x="7864" y="14507"/>
                    </a:cubicBezTo>
                    <a:cubicBezTo>
                      <a:pt x="7846" y="14415"/>
                      <a:pt x="7815" y="14324"/>
                      <a:pt x="7769" y="14238"/>
                    </a:cubicBezTo>
                    <a:cubicBezTo>
                      <a:pt x="7647" y="14004"/>
                      <a:pt x="7582" y="13718"/>
                      <a:pt x="7553" y="13437"/>
                    </a:cubicBezTo>
                    <a:close/>
                    <a:moveTo>
                      <a:pt x="4000" y="7291"/>
                    </a:moveTo>
                    <a:cubicBezTo>
                      <a:pt x="3984" y="8406"/>
                      <a:pt x="4187" y="10500"/>
                      <a:pt x="5701" y="12117"/>
                    </a:cubicBezTo>
                    <a:cubicBezTo>
                      <a:pt x="5584" y="12629"/>
                      <a:pt x="5564" y="13211"/>
                      <a:pt x="5641" y="13775"/>
                    </a:cubicBezTo>
                    <a:cubicBezTo>
                      <a:pt x="5303" y="13567"/>
                      <a:pt x="4987" y="13318"/>
                      <a:pt x="4701" y="13031"/>
                    </a:cubicBezTo>
                    <a:cubicBezTo>
                      <a:pt x="4321" y="12652"/>
                      <a:pt x="4010" y="12227"/>
                      <a:pt x="3770" y="11766"/>
                    </a:cubicBezTo>
                    <a:cubicBezTo>
                      <a:pt x="3763" y="11750"/>
                      <a:pt x="3754" y="11733"/>
                      <a:pt x="3745" y="11717"/>
                    </a:cubicBezTo>
                    <a:cubicBezTo>
                      <a:pt x="3504" y="11242"/>
                      <a:pt x="3341" y="10731"/>
                      <a:pt x="3263" y="10198"/>
                    </a:cubicBezTo>
                    <a:cubicBezTo>
                      <a:pt x="3117" y="9202"/>
                      <a:pt x="3293" y="8197"/>
                      <a:pt x="3758" y="7353"/>
                    </a:cubicBezTo>
                    <a:close/>
                    <a:moveTo>
                      <a:pt x="9453" y="2521"/>
                    </a:moveTo>
                    <a:lnTo>
                      <a:pt x="9453" y="2521"/>
                    </a:lnTo>
                    <a:cubicBezTo>
                      <a:pt x="8598" y="3309"/>
                      <a:pt x="8068" y="4389"/>
                      <a:pt x="8068" y="5582"/>
                    </a:cubicBezTo>
                    <a:cubicBezTo>
                      <a:pt x="8068" y="7921"/>
                      <a:pt x="10130" y="9685"/>
                      <a:pt x="12863" y="9685"/>
                    </a:cubicBezTo>
                    <a:cubicBezTo>
                      <a:pt x="13436" y="9685"/>
                      <a:pt x="13991" y="9606"/>
                      <a:pt x="14511" y="9453"/>
                    </a:cubicBezTo>
                    <a:lnTo>
                      <a:pt x="14511" y="9453"/>
                    </a:lnTo>
                    <a:cubicBezTo>
                      <a:pt x="14368" y="9664"/>
                      <a:pt x="14206" y="9862"/>
                      <a:pt x="14024" y="10042"/>
                    </a:cubicBezTo>
                    <a:cubicBezTo>
                      <a:pt x="13230" y="10836"/>
                      <a:pt x="12176" y="11230"/>
                      <a:pt x="11099" y="11230"/>
                    </a:cubicBezTo>
                    <a:cubicBezTo>
                      <a:pt x="9919" y="11230"/>
                      <a:pt x="8710" y="10758"/>
                      <a:pt x="7779" y="9829"/>
                    </a:cubicBezTo>
                    <a:cubicBezTo>
                      <a:pt x="5998" y="8049"/>
                      <a:pt x="5902" y="5247"/>
                      <a:pt x="7565" y="3583"/>
                    </a:cubicBezTo>
                    <a:cubicBezTo>
                      <a:pt x="8085" y="3063"/>
                      <a:pt x="8737" y="2700"/>
                      <a:pt x="9453" y="2521"/>
                    </a:cubicBezTo>
                    <a:close/>
                    <a:moveTo>
                      <a:pt x="2301" y="3567"/>
                    </a:moveTo>
                    <a:cubicBezTo>
                      <a:pt x="2451" y="3567"/>
                      <a:pt x="2601" y="3587"/>
                      <a:pt x="2751" y="3626"/>
                    </a:cubicBezTo>
                    <a:lnTo>
                      <a:pt x="5411" y="4316"/>
                    </a:lnTo>
                    <a:cubicBezTo>
                      <a:pt x="5732" y="4399"/>
                      <a:pt x="5992" y="4624"/>
                      <a:pt x="6123" y="4924"/>
                    </a:cubicBezTo>
                    <a:cubicBezTo>
                      <a:pt x="5987" y="5313"/>
                      <a:pt x="5903" y="5720"/>
                      <a:pt x="5872" y="6134"/>
                    </a:cubicBezTo>
                    <a:cubicBezTo>
                      <a:pt x="5742" y="6255"/>
                      <a:pt x="5584" y="6341"/>
                      <a:pt x="5411" y="6386"/>
                    </a:cubicBezTo>
                    <a:lnTo>
                      <a:pt x="3520" y="6876"/>
                    </a:lnTo>
                    <a:lnTo>
                      <a:pt x="3519" y="6876"/>
                    </a:lnTo>
                    <a:lnTo>
                      <a:pt x="2751" y="7075"/>
                    </a:lnTo>
                    <a:cubicBezTo>
                      <a:pt x="2601" y="7114"/>
                      <a:pt x="2449" y="7134"/>
                      <a:pt x="2299" y="7134"/>
                    </a:cubicBezTo>
                    <a:cubicBezTo>
                      <a:pt x="1910" y="7134"/>
                      <a:pt x="1531" y="7005"/>
                      <a:pt x="1213" y="6760"/>
                    </a:cubicBezTo>
                    <a:cubicBezTo>
                      <a:pt x="774" y="6420"/>
                      <a:pt x="522" y="5906"/>
                      <a:pt x="522" y="5351"/>
                    </a:cubicBezTo>
                    <a:cubicBezTo>
                      <a:pt x="522" y="4795"/>
                      <a:pt x="774" y="4281"/>
                      <a:pt x="1213" y="3941"/>
                    </a:cubicBezTo>
                    <a:cubicBezTo>
                      <a:pt x="1531" y="3696"/>
                      <a:pt x="1912" y="3567"/>
                      <a:pt x="2301" y="3567"/>
                    </a:cubicBezTo>
                    <a:close/>
                    <a:moveTo>
                      <a:pt x="4045" y="521"/>
                    </a:moveTo>
                    <a:cubicBezTo>
                      <a:pt x="4122" y="521"/>
                      <a:pt x="4199" y="527"/>
                      <a:pt x="4274" y="536"/>
                    </a:cubicBezTo>
                    <a:cubicBezTo>
                      <a:pt x="4827" y="607"/>
                      <a:pt x="5304" y="922"/>
                      <a:pt x="5586" y="1402"/>
                    </a:cubicBezTo>
                    <a:lnTo>
                      <a:pt x="6867" y="3580"/>
                    </a:lnTo>
                    <a:cubicBezTo>
                      <a:pt x="6675" y="3821"/>
                      <a:pt x="6511" y="4076"/>
                      <a:pt x="6373" y="4342"/>
                    </a:cubicBezTo>
                    <a:cubicBezTo>
                      <a:pt x="6162" y="4085"/>
                      <a:pt x="5874" y="3896"/>
                      <a:pt x="5542" y="3811"/>
                    </a:cubicBezTo>
                    <a:lnTo>
                      <a:pt x="2882" y="3121"/>
                    </a:lnTo>
                    <a:cubicBezTo>
                      <a:pt x="2732" y="3082"/>
                      <a:pt x="2582" y="3059"/>
                      <a:pt x="2430" y="3052"/>
                    </a:cubicBezTo>
                    <a:cubicBezTo>
                      <a:pt x="2123" y="2380"/>
                      <a:pt x="2261" y="1573"/>
                      <a:pt x="2790" y="1044"/>
                    </a:cubicBezTo>
                    <a:cubicBezTo>
                      <a:pt x="3127" y="706"/>
                      <a:pt x="3576" y="521"/>
                      <a:pt x="4045" y="521"/>
                    </a:cubicBezTo>
                    <a:close/>
                    <a:moveTo>
                      <a:pt x="16687" y="865"/>
                    </a:moveTo>
                    <a:cubicBezTo>
                      <a:pt x="17014" y="865"/>
                      <a:pt x="17281" y="1131"/>
                      <a:pt x="17281" y="1459"/>
                    </a:cubicBezTo>
                    <a:cubicBezTo>
                      <a:pt x="17281" y="1785"/>
                      <a:pt x="17014" y="2052"/>
                      <a:pt x="16687" y="2052"/>
                    </a:cubicBezTo>
                    <a:cubicBezTo>
                      <a:pt x="16360" y="2052"/>
                      <a:pt x="16095" y="1785"/>
                      <a:pt x="16095" y="1459"/>
                    </a:cubicBezTo>
                    <a:cubicBezTo>
                      <a:pt x="16095" y="1131"/>
                      <a:pt x="16360" y="865"/>
                      <a:pt x="16687" y="865"/>
                    </a:cubicBezTo>
                    <a:close/>
                    <a:moveTo>
                      <a:pt x="9040" y="865"/>
                    </a:moveTo>
                    <a:cubicBezTo>
                      <a:pt x="9368" y="865"/>
                      <a:pt x="9634" y="1131"/>
                      <a:pt x="9634" y="1459"/>
                    </a:cubicBezTo>
                    <a:cubicBezTo>
                      <a:pt x="9634" y="1785"/>
                      <a:pt x="9368" y="2052"/>
                      <a:pt x="9040" y="2052"/>
                    </a:cubicBezTo>
                    <a:cubicBezTo>
                      <a:pt x="8714" y="2052"/>
                      <a:pt x="8447" y="1785"/>
                      <a:pt x="8447" y="1459"/>
                    </a:cubicBezTo>
                    <a:cubicBezTo>
                      <a:pt x="8447" y="1131"/>
                      <a:pt x="8714" y="865"/>
                      <a:pt x="9040" y="8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همه چیز درباره اینفوگرافیک حشرات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433" name="Google Shape;433;p26"/>
          <p:cNvGrpSpPr/>
          <p:nvPr/>
        </p:nvGrpSpPr>
        <p:grpSpPr>
          <a:xfrm>
            <a:off x="1078316" y="3543240"/>
            <a:ext cx="1145487" cy="784383"/>
            <a:chOff x="7044426" y="3580783"/>
            <a:chExt cx="1327793" cy="909219"/>
          </a:xfrm>
        </p:grpSpPr>
        <p:sp>
          <p:nvSpPr>
            <p:cNvPr id="434" name="Google Shape;434;p26"/>
            <p:cNvSpPr/>
            <p:nvPr/>
          </p:nvSpPr>
          <p:spPr>
            <a:xfrm rot="-344108">
              <a:off x="7080638" y="3641523"/>
              <a:ext cx="1255125" cy="787634"/>
            </a:xfrm>
            <a:custGeom>
              <a:avLst/>
              <a:gdLst/>
              <a:ahLst/>
              <a:cxnLst/>
              <a:rect l="l" t="t" r="r" b="b"/>
              <a:pathLst>
                <a:path w="17854" h="11204" extrusionOk="0">
                  <a:moveTo>
                    <a:pt x="1719" y="6991"/>
                  </a:moveTo>
                  <a:lnTo>
                    <a:pt x="1048" y="9386"/>
                  </a:lnTo>
                  <a:lnTo>
                    <a:pt x="961" y="9386"/>
                  </a:lnTo>
                  <a:cubicBezTo>
                    <a:pt x="461" y="9386"/>
                    <a:pt x="52" y="9794"/>
                    <a:pt x="52" y="10295"/>
                  </a:cubicBezTo>
                  <a:cubicBezTo>
                    <a:pt x="52" y="10795"/>
                    <a:pt x="461" y="11203"/>
                    <a:pt x="961" y="11203"/>
                  </a:cubicBezTo>
                  <a:lnTo>
                    <a:pt x="1737" y="11203"/>
                  </a:lnTo>
                  <a:cubicBezTo>
                    <a:pt x="1949" y="11203"/>
                    <a:pt x="2155" y="11128"/>
                    <a:pt x="2317" y="10992"/>
                  </a:cubicBezTo>
                  <a:cubicBezTo>
                    <a:pt x="2429" y="10900"/>
                    <a:pt x="2444" y="10735"/>
                    <a:pt x="2351" y="10624"/>
                  </a:cubicBezTo>
                  <a:cubicBezTo>
                    <a:pt x="2339" y="10610"/>
                    <a:pt x="2328" y="10599"/>
                    <a:pt x="2314" y="10587"/>
                  </a:cubicBezTo>
                  <a:cubicBezTo>
                    <a:pt x="2331" y="10550"/>
                    <a:pt x="2348" y="10510"/>
                    <a:pt x="2360" y="10469"/>
                  </a:cubicBezTo>
                  <a:lnTo>
                    <a:pt x="2507" y="9937"/>
                  </a:lnTo>
                  <a:cubicBezTo>
                    <a:pt x="2507" y="9937"/>
                    <a:pt x="2509" y="9937"/>
                    <a:pt x="2509" y="9937"/>
                  </a:cubicBezTo>
                  <a:cubicBezTo>
                    <a:pt x="2530" y="9944"/>
                    <a:pt x="2555" y="9947"/>
                    <a:pt x="2578" y="9947"/>
                  </a:cubicBezTo>
                  <a:cubicBezTo>
                    <a:pt x="2693" y="9947"/>
                    <a:pt x="2797" y="9872"/>
                    <a:pt x="2831" y="9757"/>
                  </a:cubicBezTo>
                  <a:lnTo>
                    <a:pt x="3144" y="8637"/>
                  </a:lnTo>
                  <a:lnTo>
                    <a:pt x="3564" y="9236"/>
                  </a:lnTo>
                  <a:cubicBezTo>
                    <a:pt x="3834" y="9622"/>
                    <a:pt x="4260" y="9865"/>
                    <a:pt x="4731" y="9906"/>
                  </a:cubicBezTo>
                  <a:cubicBezTo>
                    <a:pt x="4777" y="9909"/>
                    <a:pt x="4825" y="9913"/>
                    <a:pt x="4869" y="9913"/>
                  </a:cubicBezTo>
                  <a:cubicBezTo>
                    <a:pt x="5293" y="9913"/>
                    <a:pt x="5696" y="9745"/>
                    <a:pt x="5997" y="9444"/>
                  </a:cubicBezTo>
                  <a:cubicBezTo>
                    <a:pt x="6014" y="9426"/>
                    <a:pt x="6034" y="9407"/>
                    <a:pt x="6052" y="9386"/>
                  </a:cubicBezTo>
                  <a:cubicBezTo>
                    <a:pt x="6093" y="9387"/>
                    <a:pt x="6133" y="9390"/>
                    <a:pt x="6175" y="9390"/>
                  </a:cubicBezTo>
                  <a:lnTo>
                    <a:pt x="7712" y="9390"/>
                  </a:lnTo>
                  <a:cubicBezTo>
                    <a:pt x="7235" y="9415"/>
                    <a:pt x="6856" y="9811"/>
                    <a:pt x="6856" y="10295"/>
                  </a:cubicBezTo>
                  <a:cubicBezTo>
                    <a:pt x="6856" y="10795"/>
                    <a:pt x="7264" y="11203"/>
                    <a:pt x="7765" y="11203"/>
                  </a:cubicBezTo>
                  <a:lnTo>
                    <a:pt x="8540" y="11203"/>
                  </a:lnTo>
                  <a:cubicBezTo>
                    <a:pt x="8945" y="11203"/>
                    <a:pt x="9303" y="10931"/>
                    <a:pt x="9414" y="10541"/>
                  </a:cubicBezTo>
                  <a:lnTo>
                    <a:pt x="9734" y="9390"/>
                  </a:lnTo>
                  <a:lnTo>
                    <a:pt x="12028" y="9390"/>
                  </a:lnTo>
                  <a:cubicBezTo>
                    <a:pt x="12519" y="9390"/>
                    <a:pt x="12992" y="9268"/>
                    <a:pt x="13407" y="9047"/>
                  </a:cubicBezTo>
                  <a:lnTo>
                    <a:pt x="13827" y="10541"/>
                  </a:lnTo>
                  <a:cubicBezTo>
                    <a:pt x="13936" y="10931"/>
                    <a:pt x="14294" y="11203"/>
                    <a:pt x="14702" y="11203"/>
                  </a:cubicBezTo>
                  <a:lnTo>
                    <a:pt x="15476" y="11203"/>
                  </a:lnTo>
                  <a:cubicBezTo>
                    <a:pt x="15976" y="11203"/>
                    <a:pt x="16384" y="10795"/>
                    <a:pt x="16384" y="10295"/>
                  </a:cubicBezTo>
                  <a:cubicBezTo>
                    <a:pt x="16384" y="9794"/>
                    <a:pt x="15976" y="9386"/>
                    <a:pt x="15476" y="9386"/>
                  </a:cubicBezTo>
                  <a:lnTo>
                    <a:pt x="15388" y="9386"/>
                  </a:lnTo>
                  <a:lnTo>
                    <a:pt x="14957" y="7841"/>
                  </a:lnTo>
                  <a:cubicBezTo>
                    <a:pt x="15367" y="7739"/>
                    <a:pt x="15756" y="7581"/>
                    <a:pt x="16114" y="7367"/>
                  </a:cubicBezTo>
                  <a:cubicBezTo>
                    <a:pt x="16237" y="7292"/>
                    <a:pt x="16277" y="7133"/>
                    <a:pt x="16202" y="7008"/>
                  </a:cubicBezTo>
                  <a:cubicBezTo>
                    <a:pt x="16200" y="7006"/>
                    <a:pt x="16199" y="7004"/>
                    <a:pt x="16199" y="7002"/>
                  </a:cubicBezTo>
                  <a:cubicBezTo>
                    <a:pt x="16397" y="6863"/>
                    <a:pt x="16581" y="6705"/>
                    <a:pt x="16744" y="6533"/>
                  </a:cubicBezTo>
                  <a:cubicBezTo>
                    <a:pt x="16746" y="6535"/>
                    <a:pt x="16748" y="6537"/>
                    <a:pt x="16750" y="6538"/>
                  </a:cubicBezTo>
                  <a:cubicBezTo>
                    <a:pt x="16800" y="6579"/>
                    <a:pt x="16857" y="6598"/>
                    <a:pt x="16915" y="6598"/>
                  </a:cubicBezTo>
                  <a:cubicBezTo>
                    <a:pt x="16992" y="6598"/>
                    <a:pt x="17066" y="6565"/>
                    <a:pt x="17118" y="6501"/>
                  </a:cubicBezTo>
                  <a:cubicBezTo>
                    <a:pt x="17601" y="5906"/>
                    <a:pt x="17853" y="5203"/>
                    <a:pt x="17853" y="4470"/>
                  </a:cubicBezTo>
                  <a:cubicBezTo>
                    <a:pt x="17853" y="3033"/>
                    <a:pt x="17129" y="2030"/>
                    <a:pt x="15811" y="1566"/>
                  </a:cubicBezTo>
                  <a:cubicBezTo>
                    <a:pt x="16116" y="1110"/>
                    <a:pt x="16495" y="749"/>
                    <a:pt x="16943" y="487"/>
                  </a:cubicBezTo>
                  <a:cubicBezTo>
                    <a:pt x="17067" y="414"/>
                    <a:pt x="17108" y="253"/>
                    <a:pt x="17038" y="129"/>
                  </a:cubicBezTo>
                  <a:cubicBezTo>
                    <a:pt x="16987" y="47"/>
                    <a:pt x="16900" y="1"/>
                    <a:pt x="16809" y="1"/>
                  </a:cubicBezTo>
                  <a:cubicBezTo>
                    <a:pt x="16765" y="1"/>
                    <a:pt x="16721" y="12"/>
                    <a:pt x="16679" y="35"/>
                  </a:cubicBezTo>
                  <a:cubicBezTo>
                    <a:pt x="16116" y="366"/>
                    <a:pt x="15648" y="827"/>
                    <a:pt x="15286" y="1418"/>
                  </a:cubicBezTo>
                  <a:cubicBezTo>
                    <a:pt x="14863" y="1323"/>
                    <a:pt x="14396" y="1274"/>
                    <a:pt x="13881" y="1274"/>
                  </a:cubicBezTo>
                  <a:cubicBezTo>
                    <a:pt x="13366" y="1274"/>
                    <a:pt x="12898" y="1323"/>
                    <a:pt x="12476" y="1418"/>
                  </a:cubicBezTo>
                  <a:cubicBezTo>
                    <a:pt x="12114" y="827"/>
                    <a:pt x="11648" y="366"/>
                    <a:pt x="11085" y="35"/>
                  </a:cubicBezTo>
                  <a:cubicBezTo>
                    <a:pt x="11042" y="12"/>
                    <a:pt x="10996" y="1"/>
                    <a:pt x="10952" y="1"/>
                  </a:cubicBezTo>
                  <a:cubicBezTo>
                    <a:pt x="10862" y="1"/>
                    <a:pt x="10774" y="47"/>
                    <a:pt x="10726" y="129"/>
                  </a:cubicBezTo>
                  <a:cubicBezTo>
                    <a:pt x="10655" y="253"/>
                    <a:pt x="10697" y="414"/>
                    <a:pt x="10820" y="487"/>
                  </a:cubicBezTo>
                  <a:cubicBezTo>
                    <a:pt x="11269" y="749"/>
                    <a:pt x="11645" y="1110"/>
                    <a:pt x="11952" y="1566"/>
                  </a:cubicBezTo>
                  <a:cubicBezTo>
                    <a:pt x="11142" y="1852"/>
                    <a:pt x="10556" y="2342"/>
                    <a:pt x="10224" y="3012"/>
                  </a:cubicBezTo>
                  <a:lnTo>
                    <a:pt x="1259" y="3012"/>
                  </a:lnTo>
                  <a:cubicBezTo>
                    <a:pt x="891" y="3012"/>
                    <a:pt x="548" y="3176"/>
                    <a:pt x="318" y="3462"/>
                  </a:cubicBezTo>
                  <a:cubicBezTo>
                    <a:pt x="87" y="3751"/>
                    <a:pt x="1" y="4121"/>
                    <a:pt x="82" y="4480"/>
                  </a:cubicBezTo>
                  <a:cubicBezTo>
                    <a:pt x="309" y="5493"/>
                    <a:pt x="889" y="6378"/>
                    <a:pt x="1719" y="6991"/>
                  </a:cubicBezTo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435" name="Google Shape;435;p26"/>
            <p:cNvGrpSpPr/>
            <p:nvPr/>
          </p:nvGrpSpPr>
          <p:grpSpPr>
            <a:xfrm rot="-344160">
              <a:off x="7080848" y="3641599"/>
              <a:ext cx="1255152" cy="787651"/>
              <a:chOff x="6422336" y="1739725"/>
              <a:chExt cx="517945" cy="325028"/>
            </a:xfrm>
          </p:grpSpPr>
          <p:sp>
            <p:nvSpPr>
              <p:cNvPr id="436" name="Google Shape;436;p26"/>
              <p:cNvSpPr/>
              <p:nvPr/>
            </p:nvSpPr>
            <p:spPr>
              <a:xfrm>
                <a:off x="6758213" y="1919877"/>
                <a:ext cx="131879" cy="137304"/>
              </a:xfrm>
              <a:custGeom>
                <a:avLst/>
                <a:gdLst/>
                <a:ahLst/>
                <a:cxnLst/>
                <a:rect l="l" t="t" r="r" b="b"/>
                <a:pathLst>
                  <a:path w="4546" h="4733" extrusionOk="0">
                    <a:moveTo>
                      <a:pt x="2159" y="1"/>
                    </a:moveTo>
                    <a:cubicBezTo>
                      <a:pt x="1990" y="1"/>
                      <a:pt x="1826" y="68"/>
                      <a:pt x="1703" y="191"/>
                    </a:cubicBezTo>
                    <a:lnTo>
                      <a:pt x="251" y="1642"/>
                    </a:lnTo>
                    <a:cubicBezTo>
                      <a:pt x="1" y="1895"/>
                      <a:pt x="1" y="2304"/>
                      <a:pt x="251" y="2557"/>
                    </a:cubicBezTo>
                    <a:cubicBezTo>
                      <a:pt x="378" y="2683"/>
                      <a:pt x="542" y="2748"/>
                      <a:pt x="709" y="2748"/>
                    </a:cubicBezTo>
                    <a:cubicBezTo>
                      <a:pt x="874" y="2748"/>
                      <a:pt x="1041" y="2683"/>
                      <a:pt x="1167" y="2557"/>
                    </a:cubicBezTo>
                    <a:lnTo>
                      <a:pt x="1835" y="1888"/>
                    </a:lnTo>
                    <a:lnTo>
                      <a:pt x="2500" y="4259"/>
                    </a:lnTo>
                    <a:cubicBezTo>
                      <a:pt x="2576" y="4539"/>
                      <a:pt x="2831" y="4732"/>
                      <a:pt x="3124" y="4732"/>
                    </a:cubicBezTo>
                    <a:lnTo>
                      <a:pt x="3898" y="4732"/>
                    </a:lnTo>
                    <a:cubicBezTo>
                      <a:pt x="4256" y="4732"/>
                      <a:pt x="4546" y="4443"/>
                      <a:pt x="4546" y="4085"/>
                    </a:cubicBezTo>
                    <a:cubicBezTo>
                      <a:pt x="4546" y="3728"/>
                      <a:pt x="4256" y="3437"/>
                      <a:pt x="3898" y="3437"/>
                    </a:cubicBezTo>
                    <a:lnTo>
                      <a:pt x="3613" y="3437"/>
                    </a:lnTo>
                    <a:lnTo>
                      <a:pt x="2783" y="474"/>
                    </a:lnTo>
                    <a:cubicBezTo>
                      <a:pt x="2722" y="253"/>
                      <a:pt x="2546" y="81"/>
                      <a:pt x="2323" y="23"/>
                    </a:cubicBezTo>
                    <a:cubicBezTo>
                      <a:pt x="2270" y="8"/>
                      <a:pt x="2214" y="1"/>
                      <a:pt x="2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37" name="Google Shape;437;p26"/>
              <p:cNvSpPr/>
              <p:nvPr/>
            </p:nvSpPr>
            <p:spPr>
              <a:xfrm>
                <a:off x="6862997" y="2019584"/>
                <a:ext cx="27095" cy="37597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296" extrusionOk="0">
                    <a:moveTo>
                      <a:pt x="1" y="0"/>
                    </a:moveTo>
                    <a:lnTo>
                      <a:pt x="1" y="1295"/>
                    </a:lnTo>
                    <a:lnTo>
                      <a:pt x="286" y="1295"/>
                    </a:lnTo>
                    <a:cubicBezTo>
                      <a:pt x="644" y="1295"/>
                      <a:pt x="934" y="1006"/>
                      <a:pt x="934" y="648"/>
                    </a:cubicBezTo>
                    <a:cubicBezTo>
                      <a:pt x="934" y="291"/>
                      <a:pt x="644" y="0"/>
                      <a:pt x="286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38" name="Google Shape;438;p26"/>
              <p:cNvSpPr/>
              <p:nvPr/>
            </p:nvSpPr>
            <p:spPr>
              <a:xfrm>
                <a:off x="6455842" y="1850543"/>
                <a:ext cx="393260" cy="154014"/>
              </a:xfrm>
              <a:custGeom>
                <a:avLst/>
                <a:gdLst/>
                <a:ahLst/>
                <a:cxnLst/>
                <a:rect l="l" t="t" r="r" b="b"/>
                <a:pathLst>
                  <a:path w="13556" h="5309" extrusionOk="0">
                    <a:moveTo>
                      <a:pt x="1300" y="1"/>
                    </a:moveTo>
                    <a:cubicBezTo>
                      <a:pt x="553" y="1"/>
                      <a:pt x="1" y="692"/>
                      <a:pt x="163" y="1420"/>
                    </a:cubicBezTo>
                    <a:cubicBezTo>
                      <a:pt x="673" y="3693"/>
                      <a:pt x="2690" y="5309"/>
                      <a:pt x="5020" y="5309"/>
                    </a:cubicBezTo>
                    <a:lnTo>
                      <a:pt x="10873" y="5309"/>
                    </a:lnTo>
                    <a:cubicBezTo>
                      <a:pt x="12356" y="5309"/>
                      <a:pt x="13555" y="4107"/>
                      <a:pt x="13555" y="2624"/>
                    </a:cubicBezTo>
                    <a:lnTo>
                      <a:pt x="13555" y="1"/>
                    </a:lnTo>
                    <a:lnTo>
                      <a:pt x="13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39" name="Google Shape;439;p26"/>
              <p:cNvSpPr/>
              <p:nvPr/>
            </p:nvSpPr>
            <p:spPr>
              <a:xfrm>
                <a:off x="6428196" y="1834617"/>
                <a:ext cx="356649" cy="124801"/>
              </a:xfrm>
              <a:custGeom>
                <a:avLst/>
                <a:gdLst/>
                <a:ahLst/>
                <a:cxnLst/>
                <a:rect l="l" t="t" r="r" b="b"/>
                <a:pathLst>
                  <a:path w="12294" h="4302" extrusionOk="0">
                    <a:moveTo>
                      <a:pt x="1057" y="0"/>
                    </a:moveTo>
                    <a:cubicBezTo>
                      <a:pt x="451" y="0"/>
                      <a:pt x="1" y="562"/>
                      <a:pt x="133" y="1152"/>
                    </a:cubicBezTo>
                    <a:cubicBezTo>
                      <a:pt x="547" y="2994"/>
                      <a:pt x="2181" y="4302"/>
                      <a:pt x="4069" y="4302"/>
                    </a:cubicBezTo>
                    <a:lnTo>
                      <a:pt x="10118" y="4302"/>
                    </a:lnTo>
                    <a:cubicBezTo>
                      <a:pt x="11319" y="4302"/>
                      <a:pt x="12294" y="3328"/>
                      <a:pt x="12294" y="2127"/>
                    </a:cubicBezTo>
                    <a:lnTo>
                      <a:pt x="12294" y="0"/>
                    </a:lnTo>
                    <a:lnTo>
                      <a:pt x="10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40" name="Google Shape;440;p26"/>
              <p:cNvSpPr/>
              <p:nvPr/>
            </p:nvSpPr>
            <p:spPr>
              <a:xfrm>
                <a:off x="6428196" y="1834617"/>
                <a:ext cx="145195" cy="124801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4302" extrusionOk="0">
                    <a:moveTo>
                      <a:pt x="1057" y="0"/>
                    </a:moveTo>
                    <a:cubicBezTo>
                      <a:pt x="451" y="0"/>
                      <a:pt x="1" y="562"/>
                      <a:pt x="133" y="1152"/>
                    </a:cubicBezTo>
                    <a:cubicBezTo>
                      <a:pt x="547" y="2994"/>
                      <a:pt x="2181" y="4302"/>
                      <a:pt x="4069" y="4302"/>
                    </a:cubicBezTo>
                    <a:lnTo>
                      <a:pt x="5004" y="4302"/>
                    </a:lnTo>
                    <a:cubicBezTo>
                      <a:pt x="3698" y="3353"/>
                      <a:pt x="2867" y="1390"/>
                      <a:pt x="3144" y="0"/>
                    </a:cubicBezTo>
                    <a:lnTo>
                      <a:pt x="1057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41" name="Google Shape;441;p26"/>
              <p:cNvSpPr/>
              <p:nvPr/>
            </p:nvSpPr>
            <p:spPr>
              <a:xfrm>
                <a:off x="6628742" y="1919877"/>
                <a:ext cx="127847" cy="137304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4733" extrusionOk="0">
                    <a:moveTo>
                      <a:pt x="2385" y="1"/>
                    </a:moveTo>
                    <a:cubicBezTo>
                      <a:pt x="2332" y="1"/>
                      <a:pt x="2276" y="8"/>
                      <a:pt x="2223" y="23"/>
                    </a:cubicBezTo>
                    <a:cubicBezTo>
                      <a:pt x="2000" y="81"/>
                      <a:pt x="1826" y="253"/>
                      <a:pt x="1763" y="474"/>
                    </a:cubicBezTo>
                    <a:lnTo>
                      <a:pt x="933" y="3437"/>
                    </a:lnTo>
                    <a:lnTo>
                      <a:pt x="650" y="3437"/>
                    </a:lnTo>
                    <a:cubicBezTo>
                      <a:pt x="290" y="3437"/>
                      <a:pt x="0" y="3728"/>
                      <a:pt x="0" y="4085"/>
                    </a:cubicBezTo>
                    <a:cubicBezTo>
                      <a:pt x="0" y="4443"/>
                      <a:pt x="290" y="4732"/>
                      <a:pt x="650" y="4732"/>
                    </a:cubicBezTo>
                    <a:lnTo>
                      <a:pt x="1425" y="4732"/>
                    </a:lnTo>
                    <a:cubicBezTo>
                      <a:pt x="1713" y="4732"/>
                      <a:pt x="1970" y="4539"/>
                      <a:pt x="2046" y="4259"/>
                    </a:cubicBezTo>
                    <a:lnTo>
                      <a:pt x="2709" y="1888"/>
                    </a:lnTo>
                    <a:lnTo>
                      <a:pt x="3240" y="2417"/>
                    </a:lnTo>
                    <a:cubicBezTo>
                      <a:pt x="3366" y="2543"/>
                      <a:pt x="3531" y="2606"/>
                      <a:pt x="3697" y="2606"/>
                    </a:cubicBezTo>
                    <a:cubicBezTo>
                      <a:pt x="3864" y="2606"/>
                      <a:pt x="4028" y="2543"/>
                      <a:pt x="4155" y="2417"/>
                    </a:cubicBezTo>
                    <a:cubicBezTo>
                      <a:pt x="4406" y="2164"/>
                      <a:pt x="4406" y="1755"/>
                      <a:pt x="4155" y="1501"/>
                    </a:cubicBezTo>
                    <a:lnTo>
                      <a:pt x="2845" y="191"/>
                    </a:lnTo>
                    <a:cubicBezTo>
                      <a:pt x="2723" y="68"/>
                      <a:pt x="2556" y="1"/>
                      <a:pt x="2385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42" name="Google Shape;442;p26"/>
              <p:cNvSpPr/>
              <p:nvPr/>
            </p:nvSpPr>
            <p:spPr>
              <a:xfrm>
                <a:off x="6628742" y="2019584"/>
                <a:ext cx="27095" cy="37597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296" extrusionOk="0">
                    <a:moveTo>
                      <a:pt x="650" y="0"/>
                    </a:moveTo>
                    <a:cubicBezTo>
                      <a:pt x="290" y="0"/>
                      <a:pt x="0" y="291"/>
                      <a:pt x="0" y="648"/>
                    </a:cubicBezTo>
                    <a:cubicBezTo>
                      <a:pt x="0" y="1006"/>
                      <a:pt x="290" y="1295"/>
                      <a:pt x="650" y="1295"/>
                    </a:cubicBezTo>
                    <a:lnTo>
                      <a:pt x="933" y="1295"/>
                    </a:lnTo>
                    <a:lnTo>
                      <a:pt x="933" y="0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43" name="Google Shape;443;p26"/>
              <p:cNvSpPr/>
              <p:nvPr/>
            </p:nvSpPr>
            <p:spPr>
              <a:xfrm>
                <a:off x="6717396" y="1784226"/>
                <a:ext cx="215312" cy="179195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6177" extrusionOk="0">
                    <a:moveTo>
                      <a:pt x="3710" y="1"/>
                    </a:moveTo>
                    <a:cubicBezTo>
                      <a:pt x="1224" y="1"/>
                      <a:pt x="0" y="1145"/>
                      <a:pt x="0" y="2936"/>
                    </a:cubicBezTo>
                    <a:cubicBezTo>
                      <a:pt x="0" y="4725"/>
                      <a:pt x="1661" y="6177"/>
                      <a:pt x="3710" y="6177"/>
                    </a:cubicBezTo>
                    <a:cubicBezTo>
                      <a:pt x="5761" y="6177"/>
                      <a:pt x="7422" y="4725"/>
                      <a:pt x="7422" y="2936"/>
                    </a:cubicBezTo>
                    <a:cubicBezTo>
                      <a:pt x="7422" y="1145"/>
                      <a:pt x="6198" y="1"/>
                      <a:pt x="3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44" name="Google Shape;444;p26"/>
              <p:cNvSpPr/>
              <p:nvPr/>
            </p:nvSpPr>
            <p:spPr>
              <a:xfrm>
                <a:off x="6726737" y="1870502"/>
                <a:ext cx="53030" cy="4221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1455" extrusionOk="0">
                    <a:moveTo>
                      <a:pt x="915" y="1"/>
                    </a:moveTo>
                    <a:cubicBezTo>
                      <a:pt x="409" y="1"/>
                      <a:pt x="1" y="326"/>
                      <a:pt x="1" y="728"/>
                    </a:cubicBezTo>
                    <a:cubicBezTo>
                      <a:pt x="1" y="1129"/>
                      <a:pt x="409" y="1455"/>
                      <a:pt x="915" y="1455"/>
                    </a:cubicBezTo>
                    <a:cubicBezTo>
                      <a:pt x="1419" y="1455"/>
                      <a:pt x="1827" y="1129"/>
                      <a:pt x="1827" y="728"/>
                    </a:cubicBezTo>
                    <a:cubicBezTo>
                      <a:pt x="1827" y="326"/>
                      <a:pt x="1419" y="1"/>
                      <a:pt x="9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45" name="Google Shape;445;p26"/>
              <p:cNvSpPr/>
              <p:nvPr/>
            </p:nvSpPr>
            <p:spPr>
              <a:xfrm>
                <a:off x="6870337" y="1870502"/>
                <a:ext cx="52972" cy="4221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1455" extrusionOk="0">
                    <a:moveTo>
                      <a:pt x="912" y="1"/>
                    </a:moveTo>
                    <a:cubicBezTo>
                      <a:pt x="409" y="1"/>
                      <a:pt x="1" y="326"/>
                      <a:pt x="1" y="728"/>
                    </a:cubicBezTo>
                    <a:cubicBezTo>
                      <a:pt x="1" y="1129"/>
                      <a:pt x="409" y="1455"/>
                      <a:pt x="912" y="1455"/>
                    </a:cubicBezTo>
                    <a:cubicBezTo>
                      <a:pt x="1418" y="1455"/>
                      <a:pt x="1826" y="1129"/>
                      <a:pt x="1826" y="728"/>
                    </a:cubicBezTo>
                    <a:cubicBezTo>
                      <a:pt x="1826" y="326"/>
                      <a:pt x="1418" y="1"/>
                      <a:pt x="9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46" name="Google Shape;446;p26"/>
              <p:cNvSpPr/>
              <p:nvPr/>
            </p:nvSpPr>
            <p:spPr>
              <a:xfrm>
                <a:off x="6431445" y="1904618"/>
                <a:ext cx="94312" cy="152564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5259" extrusionOk="0">
                    <a:moveTo>
                      <a:pt x="2532" y="1"/>
                    </a:moveTo>
                    <a:cubicBezTo>
                      <a:pt x="2249" y="1"/>
                      <a:pt x="1988" y="189"/>
                      <a:pt x="1910" y="474"/>
                    </a:cubicBezTo>
                    <a:lnTo>
                      <a:pt x="931" y="3963"/>
                    </a:lnTo>
                    <a:lnTo>
                      <a:pt x="647" y="3963"/>
                    </a:lnTo>
                    <a:cubicBezTo>
                      <a:pt x="290" y="3963"/>
                      <a:pt x="0" y="4254"/>
                      <a:pt x="0" y="4611"/>
                    </a:cubicBezTo>
                    <a:cubicBezTo>
                      <a:pt x="0" y="4969"/>
                      <a:pt x="290" y="5258"/>
                      <a:pt x="647" y="5258"/>
                    </a:cubicBezTo>
                    <a:lnTo>
                      <a:pt x="1423" y="5258"/>
                    </a:lnTo>
                    <a:cubicBezTo>
                      <a:pt x="1710" y="5258"/>
                      <a:pt x="1968" y="5065"/>
                      <a:pt x="2046" y="4785"/>
                    </a:cubicBezTo>
                    <a:lnTo>
                      <a:pt x="3155" y="825"/>
                    </a:lnTo>
                    <a:cubicBezTo>
                      <a:pt x="3250" y="479"/>
                      <a:pt x="3051" y="121"/>
                      <a:pt x="2707" y="26"/>
                    </a:cubicBezTo>
                    <a:cubicBezTo>
                      <a:pt x="2649" y="9"/>
                      <a:pt x="2589" y="1"/>
                      <a:pt x="25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47" name="Google Shape;447;p26"/>
              <p:cNvSpPr/>
              <p:nvPr/>
            </p:nvSpPr>
            <p:spPr>
              <a:xfrm>
                <a:off x="6431445" y="2019584"/>
                <a:ext cx="27037" cy="3759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296" extrusionOk="0">
                    <a:moveTo>
                      <a:pt x="647" y="0"/>
                    </a:moveTo>
                    <a:cubicBezTo>
                      <a:pt x="290" y="0"/>
                      <a:pt x="0" y="291"/>
                      <a:pt x="0" y="648"/>
                    </a:cubicBezTo>
                    <a:cubicBezTo>
                      <a:pt x="0" y="1006"/>
                      <a:pt x="290" y="1295"/>
                      <a:pt x="647" y="1295"/>
                    </a:cubicBezTo>
                    <a:lnTo>
                      <a:pt x="931" y="1295"/>
                    </a:lnTo>
                    <a:lnTo>
                      <a:pt x="931" y="0"/>
                    </a:lnTo>
                    <a:lnTo>
                      <a:pt x="6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48" name="Google Shape;448;p26"/>
              <p:cNvSpPr/>
              <p:nvPr/>
            </p:nvSpPr>
            <p:spPr>
              <a:xfrm>
                <a:off x="6477222" y="1904647"/>
                <a:ext cx="48534" cy="8761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3020" extrusionOk="0">
                    <a:moveTo>
                      <a:pt x="954" y="1"/>
                    </a:moveTo>
                    <a:cubicBezTo>
                      <a:pt x="672" y="1"/>
                      <a:pt x="410" y="188"/>
                      <a:pt x="332" y="473"/>
                    </a:cubicBezTo>
                    <a:lnTo>
                      <a:pt x="0" y="1653"/>
                    </a:lnTo>
                    <a:lnTo>
                      <a:pt x="962" y="3020"/>
                    </a:lnTo>
                    <a:lnTo>
                      <a:pt x="1577" y="824"/>
                    </a:lnTo>
                    <a:cubicBezTo>
                      <a:pt x="1672" y="478"/>
                      <a:pt x="1473" y="120"/>
                      <a:pt x="1129" y="25"/>
                    </a:cubicBezTo>
                    <a:cubicBezTo>
                      <a:pt x="1071" y="9"/>
                      <a:pt x="1014" y="1"/>
                      <a:pt x="9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49" name="Google Shape;449;p26"/>
              <p:cNvSpPr/>
              <p:nvPr/>
            </p:nvSpPr>
            <p:spPr>
              <a:xfrm>
                <a:off x="6475511" y="1895189"/>
                <a:ext cx="132431" cy="124540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4293" extrusionOk="0">
                    <a:moveTo>
                      <a:pt x="895" y="0"/>
                    </a:moveTo>
                    <a:cubicBezTo>
                      <a:pt x="684" y="0"/>
                      <a:pt x="475" y="82"/>
                      <a:pt x="317" y="239"/>
                    </a:cubicBezTo>
                    <a:cubicBezTo>
                      <a:pt x="36" y="521"/>
                      <a:pt x="1" y="962"/>
                      <a:pt x="228" y="1285"/>
                    </a:cubicBezTo>
                    <a:lnTo>
                      <a:pt x="1946" y="3726"/>
                    </a:lnTo>
                    <a:cubicBezTo>
                      <a:pt x="2208" y="4100"/>
                      <a:pt x="2621" y="4293"/>
                      <a:pt x="3036" y="4293"/>
                    </a:cubicBezTo>
                    <a:cubicBezTo>
                      <a:pt x="3375" y="4293"/>
                      <a:pt x="3716" y="4165"/>
                      <a:pt x="3978" y="3902"/>
                    </a:cubicBezTo>
                    <a:cubicBezTo>
                      <a:pt x="4564" y="3316"/>
                      <a:pt x="4480" y="2345"/>
                      <a:pt x="3802" y="1868"/>
                    </a:cubicBezTo>
                    <a:lnTo>
                      <a:pt x="1364" y="149"/>
                    </a:lnTo>
                    <a:cubicBezTo>
                      <a:pt x="1222" y="50"/>
                      <a:pt x="1058" y="0"/>
                      <a:pt x="8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50" name="Google Shape;450;p26"/>
              <p:cNvSpPr/>
              <p:nvPr/>
            </p:nvSpPr>
            <p:spPr>
              <a:xfrm>
                <a:off x="6422336" y="1739725"/>
                <a:ext cx="517945" cy="325028"/>
              </a:xfrm>
              <a:custGeom>
                <a:avLst/>
                <a:gdLst/>
                <a:ahLst/>
                <a:cxnLst/>
                <a:rect l="l" t="t" r="r" b="b"/>
                <a:pathLst>
                  <a:path w="17854" h="11204" extrusionOk="0">
                    <a:moveTo>
                      <a:pt x="10952" y="1"/>
                    </a:moveTo>
                    <a:cubicBezTo>
                      <a:pt x="10862" y="1"/>
                      <a:pt x="10774" y="47"/>
                      <a:pt x="10726" y="129"/>
                    </a:cubicBezTo>
                    <a:cubicBezTo>
                      <a:pt x="10655" y="253"/>
                      <a:pt x="10697" y="414"/>
                      <a:pt x="10820" y="487"/>
                    </a:cubicBezTo>
                    <a:cubicBezTo>
                      <a:pt x="11269" y="749"/>
                      <a:pt x="11645" y="1110"/>
                      <a:pt x="11952" y="1566"/>
                    </a:cubicBezTo>
                    <a:cubicBezTo>
                      <a:pt x="11142" y="1852"/>
                      <a:pt x="10556" y="2342"/>
                      <a:pt x="10224" y="3012"/>
                    </a:cubicBezTo>
                    <a:lnTo>
                      <a:pt x="1259" y="3012"/>
                    </a:lnTo>
                    <a:cubicBezTo>
                      <a:pt x="891" y="3012"/>
                      <a:pt x="548" y="3176"/>
                      <a:pt x="318" y="3462"/>
                    </a:cubicBezTo>
                    <a:cubicBezTo>
                      <a:pt x="87" y="3751"/>
                      <a:pt x="1" y="4121"/>
                      <a:pt x="82" y="4480"/>
                    </a:cubicBezTo>
                    <a:cubicBezTo>
                      <a:pt x="309" y="5493"/>
                      <a:pt x="889" y="6378"/>
                      <a:pt x="1719" y="6991"/>
                    </a:cubicBezTo>
                    <a:lnTo>
                      <a:pt x="1048" y="9386"/>
                    </a:lnTo>
                    <a:lnTo>
                      <a:pt x="961" y="9386"/>
                    </a:lnTo>
                    <a:cubicBezTo>
                      <a:pt x="461" y="9386"/>
                      <a:pt x="52" y="9794"/>
                      <a:pt x="52" y="10295"/>
                    </a:cubicBezTo>
                    <a:cubicBezTo>
                      <a:pt x="52" y="10795"/>
                      <a:pt x="461" y="11203"/>
                      <a:pt x="961" y="11203"/>
                    </a:cubicBezTo>
                    <a:lnTo>
                      <a:pt x="1737" y="11203"/>
                    </a:lnTo>
                    <a:cubicBezTo>
                      <a:pt x="1949" y="11203"/>
                      <a:pt x="2155" y="11128"/>
                      <a:pt x="2317" y="10992"/>
                    </a:cubicBezTo>
                    <a:cubicBezTo>
                      <a:pt x="2429" y="10900"/>
                      <a:pt x="2444" y="10735"/>
                      <a:pt x="2351" y="10624"/>
                    </a:cubicBezTo>
                    <a:cubicBezTo>
                      <a:pt x="2299" y="10563"/>
                      <a:pt x="2225" y="10531"/>
                      <a:pt x="2151" y="10531"/>
                    </a:cubicBezTo>
                    <a:cubicBezTo>
                      <a:pt x="2092" y="10531"/>
                      <a:pt x="2035" y="10550"/>
                      <a:pt x="1984" y="10592"/>
                    </a:cubicBezTo>
                    <a:cubicBezTo>
                      <a:pt x="1915" y="10649"/>
                      <a:pt x="1826" y="10681"/>
                      <a:pt x="1737" y="10681"/>
                    </a:cubicBezTo>
                    <a:lnTo>
                      <a:pt x="961" y="10681"/>
                    </a:lnTo>
                    <a:cubicBezTo>
                      <a:pt x="749" y="10681"/>
                      <a:pt x="575" y="10508"/>
                      <a:pt x="575" y="10295"/>
                    </a:cubicBezTo>
                    <a:cubicBezTo>
                      <a:pt x="575" y="10083"/>
                      <a:pt x="749" y="9908"/>
                      <a:pt x="961" y="9908"/>
                    </a:cubicBezTo>
                    <a:lnTo>
                      <a:pt x="1245" y="9908"/>
                    </a:lnTo>
                    <a:cubicBezTo>
                      <a:pt x="1362" y="9908"/>
                      <a:pt x="1466" y="9831"/>
                      <a:pt x="1498" y="9718"/>
                    </a:cubicBezTo>
                    <a:lnTo>
                      <a:pt x="2182" y="7271"/>
                    </a:lnTo>
                    <a:lnTo>
                      <a:pt x="2756" y="8086"/>
                    </a:lnTo>
                    <a:lnTo>
                      <a:pt x="2325" y="9615"/>
                    </a:lnTo>
                    <a:cubicBezTo>
                      <a:pt x="2289" y="9754"/>
                      <a:pt x="2371" y="9899"/>
                      <a:pt x="2509" y="9937"/>
                    </a:cubicBezTo>
                    <a:cubicBezTo>
                      <a:pt x="2530" y="9944"/>
                      <a:pt x="2555" y="9947"/>
                      <a:pt x="2578" y="9947"/>
                    </a:cubicBezTo>
                    <a:cubicBezTo>
                      <a:pt x="2693" y="9947"/>
                      <a:pt x="2797" y="9872"/>
                      <a:pt x="2831" y="9756"/>
                    </a:cubicBezTo>
                    <a:lnTo>
                      <a:pt x="3144" y="8637"/>
                    </a:lnTo>
                    <a:lnTo>
                      <a:pt x="3564" y="9236"/>
                    </a:lnTo>
                    <a:cubicBezTo>
                      <a:pt x="3834" y="9622"/>
                      <a:pt x="4260" y="9865"/>
                      <a:pt x="4731" y="9906"/>
                    </a:cubicBezTo>
                    <a:cubicBezTo>
                      <a:pt x="4777" y="9909"/>
                      <a:pt x="4825" y="9913"/>
                      <a:pt x="4869" y="9913"/>
                    </a:cubicBezTo>
                    <a:cubicBezTo>
                      <a:pt x="5293" y="9913"/>
                      <a:pt x="5696" y="9745"/>
                      <a:pt x="5997" y="9444"/>
                    </a:cubicBezTo>
                    <a:cubicBezTo>
                      <a:pt x="6014" y="9426"/>
                      <a:pt x="6034" y="9407"/>
                      <a:pt x="6052" y="9386"/>
                    </a:cubicBezTo>
                    <a:cubicBezTo>
                      <a:pt x="6093" y="9387"/>
                      <a:pt x="6133" y="9390"/>
                      <a:pt x="6175" y="9390"/>
                    </a:cubicBezTo>
                    <a:lnTo>
                      <a:pt x="7712" y="9390"/>
                    </a:lnTo>
                    <a:cubicBezTo>
                      <a:pt x="7235" y="9415"/>
                      <a:pt x="6856" y="9811"/>
                      <a:pt x="6856" y="10295"/>
                    </a:cubicBezTo>
                    <a:cubicBezTo>
                      <a:pt x="6856" y="10795"/>
                      <a:pt x="7264" y="11203"/>
                      <a:pt x="7765" y="11203"/>
                    </a:cubicBezTo>
                    <a:lnTo>
                      <a:pt x="8540" y="11203"/>
                    </a:lnTo>
                    <a:cubicBezTo>
                      <a:pt x="8945" y="11203"/>
                      <a:pt x="9303" y="10931"/>
                      <a:pt x="9414" y="10541"/>
                    </a:cubicBezTo>
                    <a:lnTo>
                      <a:pt x="9734" y="9390"/>
                    </a:lnTo>
                    <a:lnTo>
                      <a:pt x="12028" y="9390"/>
                    </a:lnTo>
                    <a:cubicBezTo>
                      <a:pt x="12519" y="9390"/>
                      <a:pt x="12992" y="9268"/>
                      <a:pt x="13407" y="9047"/>
                    </a:cubicBezTo>
                    <a:lnTo>
                      <a:pt x="13827" y="10541"/>
                    </a:lnTo>
                    <a:cubicBezTo>
                      <a:pt x="13936" y="10931"/>
                      <a:pt x="14294" y="11203"/>
                      <a:pt x="14702" y="11203"/>
                    </a:cubicBezTo>
                    <a:lnTo>
                      <a:pt x="15476" y="11203"/>
                    </a:lnTo>
                    <a:cubicBezTo>
                      <a:pt x="15976" y="11203"/>
                      <a:pt x="16384" y="10795"/>
                      <a:pt x="16384" y="10295"/>
                    </a:cubicBezTo>
                    <a:cubicBezTo>
                      <a:pt x="16384" y="9794"/>
                      <a:pt x="15976" y="9386"/>
                      <a:pt x="15476" y="9386"/>
                    </a:cubicBezTo>
                    <a:lnTo>
                      <a:pt x="15388" y="9386"/>
                    </a:lnTo>
                    <a:lnTo>
                      <a:pt x="14957" y="7841"/>
                    </a:lnTo>
                    <a:cubicBezTo>
                      <a:pt x="15367" y="7739"/>
                      <a:pt x="15756" y="7581"/>
                      <a:pt x="16114" y="7367"/>
                    </a:cubicBezTo>
                    <a:cubicBezTo>
                      <a:pt x="16237" y="7292"/>
                      <a:pt x="16277" y="7133"/>
                      <a:pt x="16202" y="7008"/>
                    </a:cubicBezTo>
                    <a:cubicBezTo>
                      <a:pt x="16154" y="6927"/>
                      <a:pt x="16068" y="6882"/>
                      <a:pt x="15980" y="6882"/>
                    </a:cubicBezTo>
                    <a:cubicBezTo>
                      <a:pt x="15934" y="6882"/>
                      <a:pt x="15888" y="6895"/>
                      <a:pt x="15846" y="6919"/>
                    </a:cubicBezTo>
                    <a:cubicBezTo>
                      <a:pt x="15406" y="7182"/>
                      <a:pt x="14906" y="7352"/>
                      <a:pt x="14383" y="7418"/>
                    </a:cubicBezTo>
                    <a:cubicBezTo>
                      <a:pt x="14217" y="7438"/>
                      <a:pt x="14050" y="7450"/>
                      <a:pt x="13881" y="7450"/>
                    </a:cubicBezTo>
                    <a:cubicBezTo>
                      <a:pt x="11979" y="7450"/>
                      <a:pt x="10431" y="6112"/>
                      <a:pt x="10431" y="4470"/>
                    </a:cubicBezTo>
                    <a:cubicBezTo>
                      <a:pt x="10431" y="3240"/>
                      <a:pt x="11056" y="2406"/>
                      <a:pt x="12218" y="2027"/>
                    </a:cubicBezTo>
                    <a:cubicBezTo>
                      <a:pt x="12355" y="2300"/>
                      <a:pt x="12473" y="2598"/>
                      <a:pt x="12567" y="2924"/>
                    </a:cubicBezTo>
                    <a:cubicBezTo>
                      <a:pt x="12602" y="3037"/>
                      <a:pt x="12705" y="3110"/>
                      <a:pt x="12818" y="3110"/>
                    </a:cubicBezTo>
                    <a:cubicBezTo>
                      <a:pt x="12841" y="3110"/>
                      <a:pt x="12867" y="3108"/>
                      <a:pt x="12890" y="3101"/>
                    </a:cubicBezTo>
                    <a:cubicBezTo>
                      <a:pt x="13030" y="3060"/>
                      <a:pt x="13108" y="2915"/>
                      <a:pt x="13068" y="2776"/>
                    </a:cubicBezTo>
                    <a:cubicBezTo>
                      <a:pt x="12975" y="2461"/>
                      <a:pt x="12864" y="2168"/>
                      <a:pt x="12735" y="1895"/>
                    </a:cubicBezTo>
                    <a:cubicBezTo>
                      <a:pt x="13080" y="1829"/>
                      <a:pt x="13463" y="1797"/>
                      <a:pt x="13881" y="1797"/>
                    </a:cubicBezTo>
                    <a:cubicBezTo>
                      <a:pt x="14300" y="1797"/>
                      <a:pt x="14683" y="1829"/>
                      <a:pt x="15028" y="1895"/>
                    </a:cubicBezTo>
                    <a:cubicBezTo>
                      <a:pt x="14898" y="2168"/>
                      <a:pt x="14789" y="2461"/>
                      <a:pt x="14697" y="2776"/>
                    </a:cubicBezTo>
                    <a:cubicBezTo>
                      <a:pt x="14654" y="2915"/>
                      <a:pt x="14733" y="3060"/>
                      <a:pt x="14872" y="3101"/>
                    </a:cubicBezTo>
                    <a:cubicBezTo>
                      <a:pt x="14895" y="3108"/>
                      <a:pt x="14921" y="3110"/>
                      <a:pt x="14946" y="3110"/>
                    </a:cubicBezTo>
                    <a:cubicBezTo>
                      <a:pt x="15059" y="3110"/>
                      <a:pt x="15162" y="3037"/>
                      <a:pt x="15194" y="2924"/>
                    </a:cubicBezTo>
                    <a:cubicBezTo>
                      <a:pt x="15292" y="2598"/>
                      <a:pt x="15406" y="2300"/>
                      <a:pt x="15545" y="2027"/>
                    </a:cubicBezTo>
                    <a:cubicBezTo>
                      <a:pt x="16710" y="2406"/>
                      <a:pt x="17334" y="3240"/>
                      <a:pt x="17334" y="4470"/>
                    </a:cubicBezTo>
                    <a:cubicBezTo>
                      <a:pt x="17334" y="5082"/>
                      <a:pt x="17118" y="5672"/>
                      <a:pt x="16713" y="6173"/>
                    </a:cubicBezTo>
                    <a:cubicBezTo>
                      <a:pt x="16622" y="6284"/>
                      <a:pt x="16639" y="6449"/>
                      <a:pt x="16750" y="6538"/>
                    </a:cubicBezTo>
                    <a:cubicBezTo>
                      <a:pt x="16800" y="6579"/>
                      <a:pt x="16857" y="6598"/>
                      <a:pt x="16915" y="6598"/>
                    </a:cubicBezTo>
                    <a:cubicBezTo>
                      <a:pt x="16992" y="6598"/>
                      <a:pt x="17066" y="6565"/>
                      <a:pt x="17118" y="6501"/>
                    </a:cubicBezTo>
                    <a:cubicBezTo>
                      <a:pt x="17601" y="5906"/>
                      <a:pt x="17853" y="5203"/>
                      <a:pt x="17853" y="4470"/>
                    </a:cubicBezTo>
                    <a:cubicBezTo>
                      <a:pt x="17853" y="3033"/>
                      <a:pt x="17129" y="2030"/>
                      <a:pt x="15811" y="1566"/>
                    </a:cubicBezTo>
                    <a:cubicBezTo>
                      <a:pt x="16116" y="1110"/>
                      <a:pt x="16495" y="749"/>
                      <a:pt x="16943" y="487"/>
                    </a:cubicBezTo>
                    <a:cubicBezTo>
                      <a:pt x="17067" y="414"/>
                      <a:pt x="17108" y="253"/>
                      <a:pt x="17038" y="129"/>
                    </a:cubicBezTo>
                    <a:cubicBezTo>
                      <a:pt x="16987" y="47"/>
                      <a:pt x="16900" y="1"/>
                      <a:pt x="16809" y="1"/>
                    </a:cubicBezTo>
                    <a:cubicBezTo>
                      <a:pt x="16765" y="1"/>
                      <a:pt x="16721" y="12"/>
                      <a:pt x="16679" y="35"/>
                    </a:cubicBezTo>
                    <a:cubicBezTo>
                      <a:pt x="16116" y="366"/>
                      <a:pt x="15648" y="827"/>
                      <a:pt x="15286" y="1418"/>
                    </a:cubicBezTo>
                    <a:cubicBezTo>
                      <a:pt x="14863" y="1323"/>
                      <a:pt x="14396" y="1274"/>
                      <a:pt x="13881" y="1274"/>
                    </a:cubicBezTo>
                    <a:cubicBezTo>
                      <a:pt x="13366" y="1274"/>
                      <a:pt x="12898" y="1323"/>
                      <a:pt x="12476" y="1418"/>
                    </a:cubicBezTo>
                    <a:cubicBezTo>
                      <a:pt x="12114" y="827"/>
                      <a:pt x="11648" y="366"/>
                      <a:pt x="11085" y="35"/>
                    </a:cubicBezTo>
                    <a:cubicBezTo>
                      <a:pt x="11042" y="12"/>
                      <a:pt x="10996" y="1"/>
                      <a:pt x="10952" y="1"/>
                    </a:cubicBezTo>
                    <a:close/>
                    <a:moveTo>
                      <a:pt x="14481" y="8075"/>
                    </a:moveTo>
                    <a:lnTo>
                      <a:pt x="14940" y="9718"/>
                    </a:lnTo>
                    <a:cubicBezTo>
                      <a:pt x="14972" y="9831"/>
                      <a:pt x="15074" y="9908"/>
                      <a:pt x="15191" y="9908"/>
                    </a:cubicBezTo>
                    <a:lnTo>
                      <a:pt x="15476" y="9908"/>
                    </a:lnTo>
                    <a:cubicBezTo>
                      <a:pt x="15688" y="9908"/>
                      <a:pt x="15861" y="10083"/>
                      <a:pt x="15861" y="10295"/>
                    </a:cubicBezTo>
                    <a:cubicBezTo>
                      <a:pt x="15861" y="10508"/>
                      <a:pt x="15688" y="10681"/>
                      <a:pt x="15476" y="10681"/>
                    </a:cubicBezTo>
                    <a:lnTo>
                      <a:pt x="14702" y="10681"/>
                    </a:lnTo>
                    <a:cubicBezTo>
                      <a:pt x="14528" y="10681"/>
                      <a:pt x="14375" y="10565"/>
                      <a:pt x="14329" y="10399"/>
                    </a:cubicBezTo>
                    <a:lnTo>
                      <a:pt x="13866" y="8746"/>
                    </a:lnTo>
                    <a:cubicBezTo>
                      <a:pt x="14101" y="8558"/>
                      <a:pt x="14308" y="8331"/>
                      <a:pt x="14481" y="8075"/>
                    </a:cubicBezTo>
                    <a:close/>
                    <a:moveTo>
                      <a:pt x="9502" y="6472"/>
                    </a:moveTo>
                    <a:cubicBezTo>
                      <a:pt x="9602" y="6472"/>
                      <a:pt x="9701" y="6512"/>
                      <a:pt x="9775" y="6586"/>
                    </a:cubicBezTo>
                    <a:lnTo>
                      <a:pt x="10835" y="7645"/>
                    </a:lnTo>
                    <a:lnTo>
                      <a:pt x="10835" y="7646"/>
                    </a:lnTo>
                    <a:lnTo>
                      <a:pt x="11085" y="7897"/>
                    </a:lnTo>
                    <a:cubicBezTo>
                      <a:pt x="11136" y="7947"/>
                      <a:pt x="11201" y="7973"/>
                      <a:pt x="11270" y="7973"/>
                    </a:cubicBezTo>
                    <a:cubicBezTo>
                      <a:pt x="11337" y="7973"/>
                      <a:pt x="11404" y="7947"/>
                      <a:pt x="11454" y="7897"/>
                    </a:cubicBezTo>
                    <a:cubicBezTo>
                      <a:pt x="11550" y="7800"/>
                      <a:pt x="11556" y="7647"/>
                      <a:pt x="11470" y="7545"/>
                    </a:cubicBezTo>
                    <a:cubicBezTo>
                      <a:pt x="11551" y="7502"/>
                      <a:pt x="11632" y="7452"/>
                      <a:pt x="11709" y="7399"/>
                    </a:cubicBezTo>
                    <a:cubicBezTo>
                      <a:pt x="12333" y="7760"/>
                      <a:pt x="13080" y="7972"/>
                      <a:pt x="13881" y="7972"/>
                    </a:cubicBezTo>
                    <a:cubicBezTo>
                      <a:pt x="13890" y="7972"/>
                      <a:pt x="13900" y="7970"/>
                      <a:pt x="13909" y="7970"/>
                    </a:cubicBezTo>
                    <a:cubicBezTo>
                      <a:pt x="13771" y="8142"/>
                      <a:pt x="13611" y="8292"/>
                      <a:pt x="13435" y="8419"/>
                    </a:cubicBezTo>
                    <a:cubicBezTo>
                      <a:pt x="13421" y="8424"/>
                      <a:pt x="13409" y="8435"/>
                      <a:pt x="13398" y="8443"/>
                    </a:cubicBezTo>
                    <a:cubicBezTo>
                      <a:pt x="13004" y="8714"/>
                      <a:pt x="12530" y="8868"/>
                      <a:pt x="12028" y="8868"/>
                    </a:cubicBezTo>
                    <a:lnTo>
                      <a:pt x="10454" y="8868"/>
                    </a:lnTo>
                    <a:cubicBezTo>
                      <a:pt x="10485" y="8854"/>
                      <a:pt x="10514" y="8836"/>
                      <a:pt x="10539" y="8812"/>
                    </a:cubicBezTo>
                    <a:cubicBezTo>
                      <a:pt x="10640" y="8709"/>
                      <a:pt x="10640" y="8544"/>
                      <a:pt x="10539" y="8443"/>
                    </a:cubicBezTo>
                    <a:lnTo>
                      <a:pt x="10011" y="7914"/>
                    </a:lnTo>
                    <a:cubicBezTo>
                      <a:pt x="9960" y="7865"/>
                      <a:pt x="9895" y="7837"/>
                      <a:pt x="9826" y="7837"/>
                    </a:cubicBezTo>
                    <a:cubicBezTo>
                      <a:pt x="9803" y="7837"/>
                      <a:pt x="9781" y="7841"/>
                      <a:pt x="9758" y="7846"/>
                    </a:cubicBezTo>
                    <a:cubicBezTo>
                      <a:pt x="9671" y="7869"/>
                      <a:pt x="9600" y="7939"/>
                      <a:pt x="9575" y="8029"/>
                    </a:cubicBezTo>
                    <a:lnTo>
                      <a:pt x="8910" y="10399"/>
                    </a:lnTo>
                    <a:cubicBezTo>
                      <a:pt x="8867" y="10565"/>
                      <a:pt x="8713" y="10681"/>
                      <a:pt x="8540" y="10681"/>
                    </a:cubicBezTo>
                    <a:lnTo>
                      <a:pt x="7763" y="10681"/>
                    </a:lnTo>
                    <a:cubicBezTo>
                      <a:pt x="7551" y="10681"/>
                      <a:pt x="7376" y="10508"/>
                      <a:pt x="7376" y="10295"/>
                    </a:cubicBezTo>
                    <a:cubicBezTo>
                      <a:pt x="7376" y="10083"/>
                      <a:pt x="7551" y="9908"/>
                      <a:pt x="7763" y="9908"/>
                    </a:cubicBezTo>
                    <a:lnTo>
                      <a:pt x="8048" y="9908"/>
                    </a:lnTo>
                    <a:cubicBezTo>
                      <a:pt x="8166" y="9908"/>
                      <a:pt x="8267" y="9831"/>
                      <a:pt x="8299" y="9718"/>
                    </a:cubicBezTo>
                    <a:lnTo>
                      <a:pt x="9129" y="6755"/>
                    </a:lnTo>
                    <a:cubicBezTo>
                      <a:pt x="9167" y="6622"/>
                      <a:pt x="9270" y="6519"/>
                      <a:pt x="9405" y="6486"/>
                    </a:cubicBezTo>
                    <a:cubicBezTo>
                      <a:pt x="9437" y="6476"/>
                      <a:pt x="9470" y="6472"/>
                      <a:pt x="9502" y="6472"/>
                    </a:cubicBezTo>
                    <a:close/>
                    <a:moveTo>
                      <a:pt x="2725" y="5620"/>
                    </a:moveTo>
                    <a:cubicBezTo>
                      <a:pt x="2837" y="5620"/>
                      <a:pt x="2949" y="5654"/>
                      <a:pt x="3046" y="5721"/>
                    </a:cubicBezTo>
                    <a:lnTo>
                      <a:pt x="5486" y="7441"/>
                    </a:lnTo>
                    <a:cubicBezTo>
                      <a:pt x="5747" y="7622"/>
                      <a:pt x="5911" y="7908"/>
                      <a:pt x="5937" y="8225"/>
                    </a:cubicBezTo>
                    <a:cubicBezTo>
                      <a:pt x="5965" y="8542"/>
                      <a:pt x="5851" y="8852"/>
                      <a:pt x="5627" y="9076"/>
                    </a:cubicBezTo>
                    <a:cubicBezTo>
                      <a:pt x="5425" y="9279"/>
                      <a:pt x="5152" y="9391"/>
                      <a:pt x="4869" y="9391"/>
                    </a:cubicBezTo>
                    <a:cubicBezTo>
                      <a:pt x="4839" y="9391"/>
                      <a:pt x="4808" y="9390"/>
                      <a:pt x="4777" y="9386"/>
                    </a:cubicBezTo>
                    <a:cubicBezTo>
                      <a:pt x="4460" y="9360"/>
                      <a:pt x="4176" y="9195"/>
                      <a:pt x="3989" y="8936"/>
                    </a:cubicBezTo>
                    <a:lnTo>
                      <a:pt x="3256" y="7890"/>
                    </a:lnTo>
                    <a:lnTo>
                      <a:pt x="3256" y="7889"/>
                    </a:lnTo>
                    <a:lnTo>
                      <a:pt x="2293" y="6524"/>
                    </a:lnTo>
                    <a:lnTo>
                      <a:pt x="2293" y="6522"/>
                    </a:lnTo>
                    <a:lnTo>
                      <a:pt x="2271" y="6495"/>
                    </a:lnTo>
                    <a:cubicBezTo>
                      <a:pt x="2116" y="6274"/>
                      <a:pt x="2144" y="5974"/>
                      <a:pt x="2335" y="5783"/>
                    </a:cubicBezTo>
                    <a:cubicBezTo>
                      <a:pt x="2443" y="5674"/>
                      <a:pt x="2584" y="5620"/>
                      <a:pt x="2725" y="5620"/>
                    </a:cubicBezTo>
                    <a:close/>
                    <a:moveTo>
                      <a:pt x="9958" y="8599"/>
                    </a:moveTo>
                    <a:lnTo>
                      <a:pt x="10171" y="8812"/>
                    </a:lnTo>
                    <a:cubicBezTo>
                      <a:pt x="10194" y="8836"/>
                      <a:pt x="10223" y="8854"/>
                      <a:pt x="10253" y="8868"/>
                    </a:cubicBezTo>
                    <a:lnTo>
                      <a:pt x="9881" y="8868"/>
                    </a:lnTo>
                    <a:close/>
                    <a:moveTo>
                      <a:pt x="8284" y="7834"/>
                    </a:moveTo>
                    <a:lnTo>
                      <a:pt x="7994" y="8868"/>
                    </a:lnTo>
                    <a:lnTo>
                      <a:pt x="6365" y="8868"/>
                    </a:lnTo>
                    <a:cubicBezTo>
                      <a:pt x="6445" y="8651"/>
                      <a:pt x="6478" y="8416"/>
                      <a:pt x="6459" y="8181"/>
                    </a:cubicBezTo>
                    <a:cubicBezTo>
                      <a:pt x="6448" y="8061"/>
                      <a:pt x="6425" y="7945"/>
                      <a:pt x="6388" y="7834"/>
                    </a:cubicBezTo>
                    <a:close/>
                    <a:moveTo>
                      <a:pt x="10027" y="3532"/>
                    </a:moveTo>
                    <a:cubicBezTo>
                      <a:pt x="9950" y="3821"/>
                      <a:pt x="9910" y="4133"/>
                      <a:pt x="9910" y="4470"/>
                    </a:cubicBezTo>
                    <a:cubicBezTo>
                      <a:pt x="9910" y="5506"/>
                      <a:pt x="10424" y="6437"/>
                      <a:pt x="11235" y="7080"/>
                    </a:cubicBezTo>
                    <a:cubicBezTo>
                      <a:pt x="11186" y="7106"/>
                      <a:pt x="11134" y="7131"/>
                      <a:pt x="11080" y="7154"/>
                    </a:cubicBezTo>
                    <a:lnTo>
                      <a:pt x="10142" y="6217"/>
                    </a:lnTo>
                    <a:cubicBezTo>
                      <a:pt x="9971" y="6044"/>
                      <a:pt x="9738" y="5950"/>
                      <a:pt x="9500" y="5950"/>
                    </a:cubicBezTo>
                    <a:cubicBezTo>
                      <a:pt x="9424" y="5950"/>
                      <a:pt x="9347" y="5960"/>
                      <a:pt x="9270" y="5980"/>
                    </a:cubicBezTo>
                    <a:cubicBezTo>
                      <a:pt x="8962" y="6062"/>
                      <a:pt x="8713" y="6305"/>
                      <a:pt x="8627" y="6613"/>
                    </a:cubicBezTo>
                    <a:lnTo>
                      <a:pt x="8431" y="7312"/>
                    </a:lnTo>
                    <a:lnTo>
                      <a:pt x="6106" y="7312"/>
                    </a:lnTo>
                    <a:cubicBezTo>
                      <a:pt x="6014" y="7199"/>
                      <a:pt x="5908" y="7098"/>
                      <a:pt x="5787" y="7014"/>
                    </a:cubicBezTo>
                    <a:lnTo>
                      <a:pt x="3346" y="5295"/>
                    </a:lnTo>
                    <a:cubicBezTo>
                      <a:pt x="3159" y="5163"/>
                      <a:pt x="2943" y="5097"/>
                      <a:pt x="2725" y="5097"/>
                    </a:cubicBezTo>
                    <a:cubicBezTo>
                      <a:pt x="2450" y="5097"/>
                      <a:pt x="2174" y="5205"/>
                      <a:pt x="1966" y="5415"/>
                    </a:cubicBezTo>
                    <a:cubicBezTo>
                      <a:pt x="1737" y="5643"/>
                      <a:pt x="1630" y="5950"/>
                      <a:pt x="1651" y="6255"/>
                    </a:cubicBezTo>
                    <a:cubicBezTo>
                      <a:pt x="1125" y="5746"/>
                      <a:pt x="754" y="5093"/>
                      <a:pt x="592" y="4365"/>
                    </a:cubicBezTo>
                    <a:cubicBezTo>
                      <a:pt x="546" y="4163"/>
                      <a:pt x="594" y="3952"/>
                      <a:pt x="725" y="3790"/>
                    </a:cubicBezTo>
                    <a:cubicBezTo>
                      <a:pt x="854" y="3626"/>
                      <a:pt x="1050" y="3532"/>
                      <a:pt x="1259" y="3532"/>
                    </a:cubicBezTo>
                    <a:close/>
                    <a:moveTo>
                      <a:pt x="13369" y="4264"/>
                    </a:moveTo>
                    <a:cubicBezTo>
                      <a:pt x="13308" y="4264"/>
                      <a:pt x="13249" y="4286"/>
                      <a:pt x="13199" y="4327"/>
                    </a:cubicBezTo>
                    <a:cubicBezTo>
                      <a:pt x="13091" y="4424"/>
                      <a:pt x="13080" y="4588"/>
                      <a:pt x="13174" y="4697"/>
                    </a:cubicBezTo>
                    <a:cubicBezTo>
                      <a:pt x="13352" y="4902"/>
                      <a:pt x="13611" y="5019"/>
                      <a:pt x="13881" y="5019"/>
                    </a:cubicBezTo>
                    <a:cubicBezTo>
                      <a:pt x="14153" y="5019"/>
                      <a:pt x="14413" y="4902"/>
                      <a:pt x="14590" y="4697"/>
                    </a:cubicBezTo>
                    <a:cubicBezTo>
                      <a:pt x="14685" y="4588"/>
                      <a:pt x="14674" y="4424"/>
                      <a:pt x="14564" y="4327"/>
                    </a:cubicBezTo>
                    <a:cubicBezTo>
                      <a:pt x="14515" y="4286"/>
                      <a:pt x="14455" y="4264"/>
                      <a:pt x="14394" y="4264"/>
                    </a:cubicBezTo>
                    <a:cubicBezTo>
                      <a:pt x="14321" y="4264"/>
                      <a:pt x="14248" y="4295"/>
                      <a:pt x="14197" y="4355"/>
                    </a:cubicBezTo>
                    <a:cubicBezTo>
                      <a:pt x="14116" y="4446"/>
                      <a:pt x="14001" y="4497"/>
                      <a:pt x="13881" y="4497"/>
                    </a:cubicBezTo>
                    <a:cubicBezTo>
                      <a:pt x="13762" y="4497"/>
                      <a:pt x="13647" y="4446"/>
                      <a:pt x="13567" y="4355"/>
                    </a:cubicBezTo>
                    <a:cubicBezTo>
                      <a:pt x="13515" y="4295"/>
                      <a:pt x="13442" y="4264"/>
                      <a:pt x="13369" y="4264"/>
                    </a:cubicBezTo>
                    <a:close/>
                    <a:moveTo>
                      <a:pt x="15825" y="3927"/>
                    </a:moveTo>
                    <a:cubicBezTo>
                      <a:pt x="15679" y="3927"/>
                      <a:pt x="15564" y="4045"/>
                      <a:pt x="15564" y="4188"/>
                    </a:cubicBezTo>
                    <a:lnTo>
                      <a:pt x="15564" y="4511"/>
                    </a:lnTo>
                    <a:cubicBezTo>
                      <a:pt x="15564" y="4655"/>
                      <a:pt x="15679" y="4772"/>
                      <a:pt x="15825" y="4772"/>
                    </a:cubicBezTo>
                    <a:cubicBezTo>
                      <a:pt x="15969" y="4772"/>
                      <a:pt x="16084" y="4655"/>
                      <a:pt x="16084" y="4511"/>
                    </a:cubicBezTo>
                    <a:lnTo>
                      <a:pt x="16084" y="4188"/>
                    </a:lnTo>
                    <a:cubicBezTo>
                      <a:pt x="16084" y="4045"/>
                      <a:pt x="15969" y="3927"/>
                      <a:pt x="15825" y="3927"/>
                    </a:cubicBezTo>
                    <a:close/>
                    <a:moveTo>
                      <a:pt x="11939" y="3927"/>
                    </a:moveTo>
                    <a:cubicBezTo>
                      <a:pt x="11795" y="3927"/>
                      <a:pt x="11678" y="4045"/>
                      <a:pt x="11678" y="4188"/>
                    </a:cubicBezTo>
                    <a:lnTo>
                      <a:pt x="11678" y="4511"/>
                    </a:lnTo>
                    <a:cubicBezTo>
                      <a:pt x="11678" y="4655"/>
                      <a:pt x="11795" y="4772"/>
                      <a:pt x="11939" y="4772"/>
                    </a:cubicBezTo>
                    <a:cubicBezTo>
                      <a:pt x="12082" y="4772"/>
                      <a:pt x="12201" y="4655"/>
                      <a:pt x="12201" y="4511"/>
                    </a:cubicBezTo>
                    <a:lnTo>
                      <a:pt x="12201" y="4188"/>
                    </a:lnTo>
                    <a:cubicBezTo>
                      <a:pt x="12201" y="4045"/>
                      <a:pt x="12082" y="3927"/>
                      <a:pt x="11939" y="39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451" name="Google Shape;451;p26"/>
          <p:cNvSpPr/>
          <p:nvPr/>
        </p:nvSpPr>
        <p:spPr>
          <a:xfrm flipH="1">
            <a:off x="1141181" y="1854592"/>
            <a:ext cx="1020040" cy="1019085"/>
          </a:xfrm>
          <a:custGeom>
            <a:avLst/>
            <a:gdLst/>
            <a:ahLst/>
            <a:cxnLst/>
            <a:rect l="l" t="t" r="r" b="b"/>
            <a:pathLst>
              <a:path w="17817" h="17801" extrusionOk="0">
                <a:moveTo>
                  <a:pt x="1615" y="17683"/>
                </a:moveTo>
                <a:cubicBezTo>
                  <a:pt x="1644" y="17692"/>
                  <a:pt x="1669" y="17696"/>
                  <a:pt x="1698" y="17696"/>
                </a:cubicBezTo>
                <a:cubicBezTo>
                  <a:pt x="1808" y="17696"/>
                  <a:pt x="1908" y="17627"/>
                  <a:pt x="1946" y="17516"/>
                </a:cubicBezTo>
                <a:cubicBezTo>
                  <a:pt x="1948" y="17512"/>
                  <a:pt x="1950" y="17506"/>
                  <a:pt x="1950" y="17501"/>
                </a:cubicBezTo>
                <a:cubicBezTo>
                  <a:pt x="2080" y="17527"/>
                  <a:pt x="2215" y="17541"/>
                  <a:pt x="2353" y="17541"/>
                </a:cubicBezTo>
                <a:lnTo>
                  <a:pt x="2674" y="17541"/>
                </a:lnTo>
                <a:cubicBezTo>
                  <a:pt x="2674" y="17684"/>
                  <a:pt x="2789" y="17800"/>
                  <a:pt x="2934" y="17800"/>
                </a:cubicBezTo>
                <a:lnTo>
                  <a:pt x="7692" y="17800"/>
                </a:lnTo>
                <a:cubicBezTo>
                  <a:pt x="9225" y="17800"/>
                  <a:pt x="10719" y="17267"/>
                  <a:pt x="11902" y="16297"/>
                </a:cubicBezTo>
                <a:cubicBezTo>
                  <a:pt x="13086" y="15328"/>
                  <a:pt x="13903" y="13969"/>
                  <a:pt x="14204" y="12469"/>
                </a:cubicBezTo>
                <a:lnTo>
                  <a:pt x="14264" y="12183"/>
                </a:lnTo>
                <a:cubicBezTo>
                  <a:pt x="14392" y="12160"/>
                  <a:pt x="14517" y="12109"/>
                  <a:pt x="14630" y="12035"/>
                </a:cubicBezTo>
                <a:cubicBezTo>
                  <a:pt x="14850" y="11886"/>
                  <a:pt x="15003" y="11664"/>
                  <a:pt x="15052" y="11403"/>
                </a:cubicBezTo>
                <a:lnTo>
                  <a:pt x="15409" y="9641"/>
                </a:lnTo>
                <a:cubicBezTo>
                  <a:pt x="15491" y="9233"/>
                  <a:pt x="15310" y="8831"/>
                  <a:pt x="14980" y="8614"/>
                </a:cubicBezTo>
                <a:lnTo>
                  <a:pt x="15135" y="7846"/>
                </a:lnTo>
                <a:cubicBezTo>
                  <a:pt x="15213" y="7462"/>
                  <a:pt x="15468" y="7136"/>
                  <a:pt x="15817" y="6971"/>
                </a:cubicBezTo>
                <a:cubicBezTo>
                  <a:pt x="16431" y="6683"/>
                  <a:pt x="16920" y="6288"/>
                  <a:pt x="17263" y="5797"/>
                </a:cubicBezTo>
                <a:cubicBezTo>
                  <a:pt x="17632" y="5275"/>
                  <a:pt x="17816" y="4671"/>
                  <a:pt x="17816" y="4003"/>
                </a:cubicBezTo>
                <a:cubicBezTo>
                  <a:pt x="17816" y="3270"/>
                  <a:pt x="17604" y="2556"/>
                  <a:pt x="17198" y="1937"/>
                </a:cubicBezTo>
                <a:cubicBezTo>
                  <a:pt x="17149" y="1860"/>
                  <a:pt x="17064" y="1817"/>
                  <a:pt x="16980" y="1817"/>
                </a:cubicBezTo>
                <a:cubicBezTo>
                  <a:pt x="16931" y="1817"/>
                  <a:pt x="16880" y="1832"/>
                  <a:pt x="16836" y="1862"/>
                </a:cubicBezTo>
                <a:cubicBezTo>
                  <a:pt x="16834" y="1863"/>
                  <a:pt x="16833" y="1865"/>
                  <a:pt x="16828" y="1867"/>
                </a:cubicBezTo>
                <a:cubicBezTo>
                  <a:pt x="16675" y="1664"/>
                  <a:pt x="16497" y="1476"/>
                  <a:pt x="16302" y="1305"/>
                </a:cubicBezTo>
                <a:cubicBezTo>
                  <a:pt x="16304" y="1301"/>
                  <a:pt x="16305" y="1299"/>
                  <a:pt x="16307" y="1297"/>
                </a:cubicBezTo>
                <a:cubicBezTo>
                  <a:pt x="16394" y="1183"/>
                  <a:pt x="16371" y="1019"/>
                  <a:pt x="16258" y="931"/>
                </a:cubicBezTo>
                <a:cubicBezTo>
                  <a:pt x="15457" y="322"/>
                  <a:pt x="14454" y="0"/>
                  <a:pt x="13362" y="0"/>
                </a:cubicBezTo>
                <a:cubicBezTo>
                  <a:pt x="12132" y="0"/>
                  <a:pt x="10998" y="419"/>
                  <a:pt x="10171" y="1179"/>
                </a:cubicBezTo>
                <a:cubicBezTo>
                  <a:pt x="9355" y="1929"/>
                  <a:pt x="8906" y="2931"/>
                  <a:pt x="8906" y="4003"/>
                </a:cubicBezTo>
                <a:cubicBezTo>
                  <a:pt x="8906" y="4948"/>
                  <a:pt x="9283" y="5774"/>
                  <a:pt x="10001" y="6391"/>
                </a:cubicBezTo>
                <a:cubicBezTo>
                  <a:pt x="10351" y="6692"/>
                  <a:pt x="10512" y="7151"/>
                  <a:pt x="10423" y="7590"/>
                </a:cubicBezTo>
                <a:lnTo>
                  <a:pt x="10403" y="7694"/>
                </a:lnTo>
                <a:cubicBezTo>
                  <a:pt x="10018" y="7765"/>
                  <a:pt x="9694" y="8065"/>
                  <a:pt x="9610" y="8473"/>
                </a:cubicBezTo>
                <a:lnTo>
                  <a:pt x="9257" y="10236"/>
                </a:lnTo>
                <a:cubicBezTo>
                  <a:pt x="9203" y="10496"/>
                  <a:pt x="9255" y="10763"/>
                  <a:pt x="9403" y="10983"/>
                </a:cubicBezTo>
                <a:cubicBezTo>
                  <a:pt x="9479" y="11095"/>
                  <a:pt x="9575" y="11190"/>
                  <a:pt x="9684" y="11264"/>
                </a:cubicBezTo>
                <a:lnTo>
                  <a:pt x="9627" y="11547"/>
                </a:lnTo>
                <a:cubicBezTo>
                  <a:pt x="9441" y="12466"/>
                  <a:pt x="8628" y="13131"/>
                  <a:pt x="7692" y="13131"/>
                </a:cubicBezTo>
                <a:lnTo>
                  <a:pt x="2387" y="13131"/>
                </a:lnTo>
                <a:cubicBezTo>
                  <a:pt x="1101" y="13131"/>
                  <a:pt x="38" y="14161"/>
                  <a:pt x="17" y="15426"/>
                </a:cubicBezTo>
                <a:cubicBezTo>
                  <a:pt x="0" y="16452"/>
                  <a:pt x="641" y="17359"/>
                  <a:pt x="1615" y="17683"/>
                </a:cubicBezTo>
              </a:path>
            </a:pathLst>
          </a:custGeom>
          <a:solidFill>
            <a:schemeClr val="accent6"/>
          </a:solidFill>
          <a:ln w="1143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452" name="Google Shape;452;p26"/>
          <p:cNvGrpSpPr/>
          <p:nvPr/>
        </p:nvGrpSpPr>
        <p:grpSpPr>
          <a:xfrm flipH="1">
            <a:off x="1140897" y="1854497"/>
            <a:ext cx="1020052" cy="1019047"/>
            <a:chOff x="7293912" y="1644021"/>
            <a:chExt cx="516871" cy="516407"/>
          </a:xfrm>
        </p:grpSpPr>
        <p:sp>
          <p:nvSpPr>
            <p:cNvPr id="453" name="Google Shape;453;p26"/>
            <p:cNvSpPr/>
            <p:nvPr/>
          </p:nvSpPr>
          <p:spPr>
            <a:xfrm>
              <a:off x="7301397" y="1651592"/>
              <a:ext cx="501844" cy="501293"/>
            </a:xfrm>
            <a:custGeom>
              <a:avLst/>
              <a:gdLst/>
              <a:ahLst/>
              <a:cxnLst/>
              <a:rect l="l" t="t" r="r" b="b"/>
              <a:pathLst>
                <a:path w="17299" h="17280" extrusionOk="0">
                  <a:moveTo>
                    <a:pt x="13104" y="0"/>
                  </a:moveTo>
                  <a:cubicBezTo>
                    <a:pt x="10656" y="0"/>
                    <a:pt x="8909" y="1714"/>
                    <a:pt x="8909" y="3742"/>
                  </a:cubicBezTo>
                  <a:cubicBezTo>
                    <a:pt x="8909" y="4652"/>
                    <a:pt x="9286" y="5393"/>
                    <a:pt x="9913" y="5932"/>
                  </a:cubicBezTo>
                  <a:cubicBezTo>
                    <a:pt x="10330" y="6292"/>
                    <a:pt x="10527" y="6841"/>
                    <a:pt x="10421" y="7380"/>
                  </a:cubicBezTo>
                  <a:lnTo>
                    <a:pt x="9623" y="11338"/>
                  </a:lnTo>
                  <a:cubicBezTo>
                    <a:pt x="9415" y="12377"/>
                    <a:pt x="8496" y="13131"/>
                    <a:pt x="7434" y="13131"/>
                  </a:cubicBezTo>
                  <a:lnTo>
                    <a:pt x="2129" y="13131"/>
                  </a:lnTo>
                  <a:cubicBezTo>
                    <a:pt x="991" y="13131"/>
                    <a:pt x="39" y="14032"/>
                    <a:pt x="20" y="15170"/>
                  </a:cubicBezTo>
                  <a:cubicBezTo>
                    <a:pt x="1" y="16331"/>
                    <a:pt x="937" y="17280"/>
                    <a:pt x="2095" y="17280"/>
                  </a:cubicBezTo>
                  <a:lnTo>
                    <a:pt x="7434" y="17280"/>
                  </a:lnTo>
                  <a:cubicBezTo>
                    <a:pt x="8904" y="17280"/>
                    <a:pt x="10341" y="16766"/>
                    <a:pt x="11478" y="15835"/>
                  </a:cubicBezTo>
                  <a:cubicBezTo>
                    <a:pt x="12616" y="14904"/>
                    <a:pt x="13400" y="13598"/>
                    <a:pt x="13691" y="12155"/>
                  </a:cubicBezTo>
                  <a:lnTo>
                    <a:pt x="14621" y="7533"/>
                  </a:lnTo>
                  <a:cubicBezTo>
                    <a:pt x="14714" y="7070"/>
                    <a:pt x="15021" y="6676"/>
                    <a:pt x="15448" y="6475"/>
                  </a:cubicBezTo>
                  <a:cubicBezTo>
                    <a:pt x="16564" y="5950"/>
                    <a:pt x="17299" y="5011"/>
                    <a:pt x="17299" y="3742"/>
                  </a:cubicBezTo>
                  <a:cubicBezTo>
                    <a:pt x="17299" y="1714"/>
                    <a:pt x="15552" y="0"/>
                    <a:pt x="1310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4" name="Google Shape;454;p26"/>
            <p:cNvSpPr/>
            <p:nvPr/>
          </p:nvSpPr>
          <p:spPr>
            <a:xfrm>
              <a:off x="7301397" y="2032494"/>
              <a:ext cx="218677" cy="120392"/>
            </a:xfrm>
            <a:custGeom>
              <a:avLst/>
              <a:gdLst/>
              <a:ahLst/>
              <a:cxnLst/>
              <a:rect l="l" t="t" r="r" b="b"/>
              <a:pathLst>
                <a:path w="7538" h="4150" extrusionOk="0">
                  <a:moveTo>
                    <a:pt x="2129" y="1"/>
                  </a:moveTo>
                  <a:cubicBezTo>
                    <a:pt x="991" y="1"/>
                    <a:pt x="39" y="902"/>
                    <a:pt x="20" y="2040"/>
                  </a:cubicBezTo>
                  <a:cubicBezTo>
                    <a:pt x="1" y="3201"/>
                    <a:pt x="937" y="4150"/>
                    <a:pt x="2095" y="4150"/>
                  </a:cubicBezTo>
                  <a:lnTo>
                    <a:pt x="7434" y="4150"/>
                  </a:lnTo>
                  <a:cubicBezTo>
                    <a:pt x="7468" y="4150"/>
                    <a:pt x="7503" y="4148"/>
                    <a:pt x="7537" y="4148"/>
                  </a:cubicBezTo>
                  <a:cubicBezTo>
                    <a:pt x="6444" y="3300"/>
                    <a:pt x="6048" y="1547"/>
                    <a:pt x="6266" y="1"/>
                  </a:cubicBezTo>
                  <a:lnTo>
                    <a:pt x="2129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5" name="Google Shape;455;p26"/>
            <p:cNvSpPr/>
            <p:nvPr/>
          </p:nvSpPr>
          <p:spPr>
            <a:xfrm>
              <a:off x="7567505" y="1874244"/>
              <a:ext cx="168316" cy="116185"/>
            </a:xfrm>
            <a:custGeom>
              <a:avLst/>
              <a:gdLst/>
              <a:ahLst/>
              <a:cxnLst/>
              <a:rect l="l" t="t" r="r" b="b"/>
              <a:pathLst>
                <a:path w="5802" h="4005" extrusionOk="0">
                  <a:moveTo>
                    <a:pt x="1151" y="1"/>
                  </a:moveTo>
                  <a:cubicBezTo>
                    <a:pt x="811" y="1"/>
                    <a:pt x="506" y="242"/>
                    <a:pt x="433" y="590"/>
                  </a:cubicBezTo>
                  <a:lnTo>
                    <a:pt x="81" y="2351"/>
                  </a:lnTo>
                  <a:cubicBezTo>
                    <a:pt x="1" y="2748"/>
                    <a:pt x="257" y="3133"/>
                    <a:pt x="653" y="3215"/>
                  </a:cubicBezTo>
                  <a:lnTo>
                    <a:pt x="4506" y="3990"/>
                  </a:lnTo>
                  <a:cubicBezTo>
                    <a:pt x="4555" y="4000"/>
                    <a:pt x="4601" y="4005"/>
                    <a:pt x="4649" y="4005"/>
                  </a:cubicBezTo>
                  <a:cubicBezTo>
                    <a:pt x="4992" y="4005"/>
                    <a:pt x="5298" y="3764"/>
                    <a:pt x="5367" y="3416"/>
                  </a:cubicBezTo>
                  <a:lnTo>
                    <a:pt x="5721" y="1654"/>
                  </a:lnTo>
                  <a:cubicBezTo>
                    <a:pt x="5802" y="1257"/>
                    <a:pt x="5546" y="871"/>
                    <a:pt x="5147" y="790"/>
                  </a:cubicBezTo>
                  <a:lnTo>
                    <a:pt x="1299" y="16"/>
                  </a:lnTo>
                  <a:cubicBezTo>
                    <a:pt x="1249" y="5"/>
                    <a:pt x="1202" y="1"/>
                    <a:pt x="1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6" name="Google Shape;456;p26"/>
            <p:cNvSpPr/>
            <p:nvPr/>
          </p:nvSpPr>
          <p:spPr>
            <a:xfrm>
              <a:off x="7587116" y="1754143"/>
              <a:ext cx="56802" cy="45256"/>
            </a:xfrm>
            <a:custGeom>
              <a:avLst/>
              <a:gdLst/>
              <a:ahLst/>
              <a:cxnLst/>
              <a:rect l="l" t="t" r="r" b="b"/>
              <a:pathLst>
                <a:path w="1958" h="1560" extrusionOk="0">
                  <a:moveTo>
                    <a:pt x="980" y="0"/>
                  </a:moveTo>
                  <a:cubicBezTo>
                    <a:pt x="439" y="0"/>
                    <a:pt x="0" y="351"/>
                    <a:pt x="0" y="779"/>
                  </a:cubicBezTo>
                  <a:cubicBezTo>
                    <a:pt x="0" y="1210"/>
                    <a:pt x="439" y="1560"/>
                    <a:pt x="980" y="1560"/>
                  </a:cubicBezTo>
                  <a:cubicBezTo>
                    <a:pt x="1521" y="1560"/>
                    <a:pt x="1957" y="1210"/>
                    <a:pt x="1957" y="779"/>
                  </a:cubicBezTo>
                  <a:cubicBezTo>
                    <a:pt x="1957" y="351"/>
                    <a:pt x="1521" y="0"/>
                    <a:pt x="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7" name="Google Shape;457;p26"/>
            <p:cNvSpPr/>
            <p:nvPr/>
          </p:nvSpPr>
          <p:spPr>
            <a:xfrm>
              <a:off x="7669562" y="1743931"/>
              <a:ext cx="45836" cy="41078"/>
            </a:xfrm>
            <a:custGeom>
              <a:avLst/>
              <a:gdLst/>
              <a:ahLst/>
              <a:cxnLst/>
              <a:rect l="l" t="t" r="r" b="b"/>
              <a:pathLst>
                <a:path w="1580" h="1416" extrusionOk="0">
                  <a:moveTo>
                    <a:pt x="790" y="0"/>
                  </a:moveTo>
                  <a:cubicBezTo>
                    <a:pt x="353" y="0"/>
                    <a:pt x="0" y="46"/>
                    <a:pt x="0" y="533"/>
                  </a:cubicBezTo>
                  <a:cubicBezTo>
                    <a:pt x="0" y="1021"/>
                    <a:pt x="353" y="1415"/>
                    <a:pt x="790" y="1415"/>
                  </a:cubicBezTo>
                  <a:cubicBezTo>
                    <a:pt x="1224" y="1415"/>
                    <a:pt x="1579" y="1021"/>
                    <a:pt x="1579" y="533"/>
                  </a:cubicBezTo>
                  <a:cubicBezTo>
                    <a:pt x="1579" y="46"/>
                    <a:pt x="1224" y="0"/>
                    <a:pt x="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8" name="Google Shape;458;p26"/>
            <p:cNvSpPr/>
            <p:nvPr/>
          </p:nvSpPr>
          <p:spPr>
            <a:xfrm>
              <a:off x="7523613" y="2028635"/>
              <a:ext cx="85928" cy="106380"/>
            </a:xfrm>
            <a:custGeom>
              <a:avLst/>
              <a:gdLst/>
              <a:ahLst/>
              <a:cxnLst/>
              <a:rect l="l" t="t" r="r" b="b"/>
              <a:pathLst>
                <a:path w="2962" h="3667" extrusionOk="0">
                  <a:moveTo>
                    <a:pt x="535" y="1"/>
                  </a:moveTo>
                  <a:cubicBezTo>
                    <a:pt x="364" y="62"/>
                    <a:pt x="182" y="103"/>
                    <a:pt x="0" y="121"/>
                  </a:cubicBezTo>
                  <a:lnTo>
                    <a:pt x="2508" y="3667"/>
                  </a:lnTo>
                  <a:cubicBezTo>
                    <a:pt x="2663" y="3593"/>
                    <a:pt x="2812" y="3515"/>
                    <a:pt x="2962" y="3430"/>
                  </a:cubicBezTo>
                  <a:lnTo>
                    <a:pt x="535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59" name="Google Shape;459;p26"/>
            <p:cNvSpPr/>
            <p:nvPr/>
          </p:nvSpPr>
          <p:spPr>
            <a:xfrm>
              <a:off x="7425849" y="2032494"/>
              <a:ext cx="14708" cy="120392"/>
            </a:xfrm>
            <a:custGeom>
              <a:avLst/>
              <a:gdLst/>
              <a:ahLst/>
              <a:cxnLst/>
              <a:rect l="l" t="t" r="r" b="b"/>
              <a:pathLst>
                <a:path w="507" h="4150" extrusionOk="0">
                  <a:moveTo>
                    <a:pt x="1" y="1"/>
                  </a:moveTo>
                  <a:lnTo>
                    <a:pt x="1" y="4150"/>
                  </a:lnTo>
                  <a:lnTo>
                    <a:pt x="506" y="4150"/>
                  </a:lnTo>
                  <a:lnTo>
                    <a:pt x="50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0" name="Google Shape;460;p26"/>
            <p:cNvSpPr/>
            <p:nvPr/>
          </p:nvSpPr>
          <p:spPr>
            <a:xfrm>
              <a:off x="7657233" y="1929015"/>
              <a:ext cx="22686" cy="21206"/>
            </a:xfrm>
            <a:custGeom>
              <a:avLst/>
              <a:gdLst/>
              <a:ahLst/>
              <a:cxnLst/>
              <a:rect l="l" t="t" r="r" b="b"/>
              <a:pathLst>
                <a:path w="782" h="731" extrusionOk="0">
                  <a:moveTo>
                    <a:pt x="497" y="1"/>
                  </a:moveTo>
                  <a:cubicBezTo>
                    <a:pt x="430" y="1"/>
                    <a:pt x="364" y="27"/>
                    <a:pt x="310" y="78"/>
                  </a:cubicBezTo>
                  <a:lnTo>
                    <a:pt x="104" y="286"/>
                  </a:lnTo>
                  <a:cubicBezTo>
                    <a:pt x="0" y="387"/>
                    <a:pt x="0" y="552"/>
                    <a:pt x="104" y="655"/>
                  </a:cubicBezTo>
                  <a:cubicBezTo>
                    <a:pt x="154" y="705"/>
                    <a:pt x="221" y="731"/>
                    <a:pt x="286" y="731"/>
                  </a:cubicBezTo>
                  <a:cubicBezTo>
                    <a:pt x="353" y="731"/>
                    <a:pt x="422" y="705"/>
                    <a:pt x="471" y="655"/>
                  </a:cubicBezTo>
                  <a:lnTo>
                    <a:pt x="680" y="447"/>
                  </a:lnTo>
                  <a:cubicBezTo>
                    <a:pt x="782" y="344"/>
                    <a:pt x="782" y="179"/>
                    <a:pt x="680" y="78"/>
                  </a:cubicBezTo>
                  <a:cubicBezTo>
                    <a:pt x="629" y="27"/>
                    <a:pt x="562" y="1"/>
                    <a:pt x="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1" name="Google Shape;461;p26"/>
            <p:cNvSpPr/>
            <p:nvPr/>
          </p:nvSpPr>
          <p:spPr>
            <a:xfrm>
              <a:off x="7685692" y="1929015"/>
              <a:ext cx="22715" cy="21206"/>
            </a:xfrm>
            <a:custGeom>
              <a:avLst/>
              <a:gdLst/>
              <a:ahLst/>
              <a:cxnLst/>
              <a:rect l="l" t="t" r="r" b="b"/>
              <a:pathLst>
                <a:path w="783" h="731" extrusionOk="0">
                  <a:moveTo>
                    <a:pt x="495" y="1"/>
                  </a:moveTo>
                  <a:cubicBezTo>
                    <a:pt x="427" y="1"/>
                    <a:pt x="363" y="27"/>
                    <a:pt x="311" y="78"/>
                  </a:cubicBezTo>
                  <a:lnTo>
                    <a:pt x="102" y="286"/>
                  </a:lnTo>
                  <a:cubicBezTo>
                    <a:pt x="1" y="387"/>
                    <a:pt x="1" y="552"/>
                    <a:pt x="102" y="655"/>
                  </a:cubicBezTo>
                  <a:cubicBezTo>
                    <a:pt x="153" y="705"/>
                    <a:pt x="219" y="731"/>
                    <a:pt x="288" y="731"/>
                  </a:cubicBezTo>
                  <a:cubicBezTo>
                    <a:pt x="352" y="731"/>
                    <a:pt x="420" y="705"/>
                    <a:pt x="472" y="655"/>
                  </a:cubicBezTo>
                  <a:lnTo>
                    <a:pt x="680" y="447"/>
                  </a:lnTo>
                  <a:cubicBezTo>
                    <a:pt x="782" y="344"/>
                    <a:pt x="782" y="179"/>
                    <a:pt x="680" y="78"/>
                  </a:cubicBezTo>
                  <a:cubicBezTo>
                    <a:pt x="628" y="27"/>
                    <a:pt x="564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62" name="Google Shape;462;p26"/>
            <p:cNvSpPr/>
            <p:nvPr/>
          </p:nvSpPr>
          <p:spPr>
            <a:xfrm>
              <a:off x="7293912" y="1644021"/>
              <a:ext cx="516871" cy="516407"/>
            </a:xfrm>
            <a:custGeom>
              <a:avLst/>
              <a:gdLst/>
              <a:ahLst/>
              <a:cxnLst/>
              <a:rect l="l" t="t" r="r" b="b"/>
              <a:pathLst>
                <a:path w="17817" h="17801" extrusionOk="0">
                  <a:moveTo>
                    <a:pt x="13362" y="0"/>
                  </a:moveTo>
                  <a:cubicBezTo>
                    <a:pt x="12132" y="0"/>
                    <a:pt x="10998" y="419"/>
                    <a:pt x="10171" y="1179"/>
                  </a:cubicBezTo>
                  <a:cubicBezTo>
                    <a:pt x="9355" y="1929"/>
                    <a:pt x="8906" y="2931"/>
                    <a:pt x="8906" y="4003"/>
                  </a:cubicBezTo>
                  <a:cubicBezTo>
                    <a:pt x="8906" y="4948"/>
                    <a:pt x="9283" y="5774"/>
                    <a:pt x="10001" y="6391"/>
                  </a:cubicBezTo>
                  <a:cubicBezTo>
                    <a:pt x="10351" y="6692"/>
                    <a:pt x="10512" y="7151"/>
                    <a:pt x="10423" y="7590"/>
                  </a:cubicBezTo>
                  <a:lnTo>
                    <a:pt x="10403" y="7694"/>
                  </a:lnTo>
                  <a:cubicBezTo>
                    <a:pt x="10018" y="7765"/>
                    <a:pt x="9694" y="8065"/>
                    <a:pt x="9610" y="8473"/>
                  </a:cubicBezTo>
                  <a:lnTo>
                    <a:pt x="9257" y="10236"/>
                  </a:lnTo>
                  <a:cubicBezTo>
                    <a:pt x="9203" y="10496"/>
                    <a:pt x="9255" y="10763"/>
                    <a:pt x="9403" y="10983"/>
                  </a:cubicBezTo>
                  <a:cubicBezTo>
                    <a:pt x="9479" y="11095"/>
                    <a:pt x="9575" y="11190"/>
                    <a:pt x="9684" y="11264"/>
                  </a:cubicBezTo>
                  <a:lnTo>
                    <a:pt x="9627" y="11547"/>
                  </a:lnTo>
                  <a:cubicBezTo>
                    <a:pt x="9441" y="12466"/>
                    <a:pt x="8628" y="13131"/>
                    <a:pt x="7692" y="13131"/>
                  </a:cubicBezTo>
                  <a:lnTo>
                    <a:pt x="2387" y="13131"/>
                  </a:lnTo>
                  <a:cubicBezTo>
                    <a:pt x="1101" y="13131"/>
                    <a:pt x="38" y="14161"/>
                    <a:pt x="17" y="15426"/>
                  </a:cubicBezTo>
                  <a:cubicBezTo>
                    <a:pt x="0" y="16452"/>
                    <a:pt x="641" y="17359"/>
                    <a:pt x="1615" y="17683"/>
                  </a:cubicBezTo>
                  <a:cubicBezTo>
                    <a:pt x="1644" y="17692"/>
                    <a:pt x="1669" y="17696"/>
                    <a:pt x="1698" y="17696"/>
                  </a:cubicBezTo>
                  <a:cubicBezTo>
                    <a:pt x="1808" y="17696"/>
                    <a:pt x="1908" y="17627"/>
                    <a:pt x="1946" y="17516"/>
                  </a:cubicBezTo>
                  <a:cubicBezTo>
                    <a:pt x="1991" y="17381"/>
                    <a:pt x="1917" y="17234"/>
                    <a:pt x="1779" y="17187"/>
                  </a:cubicBezTo>
                  <a:cubicBezTo>
                    <a:pt x="1025" y="16936"/>
                    <a:pt x="527" y="16232"/>
                    <a:pt x="538" y="15435"/>
                  </a:cubicBezTo>
                  <a:cubicBezTo>
                    <a:pt x="555" y="14453"/>
                    <a:pt x="1385" y="13653"/>
                    <a:pt x="2387" y="13653"/>
                  </a:cubicBezTo>
                  <a:lnTo>
                    <a:pt x="7692" y="13653"/>
                  </a:lnTo>
                  <a:cubicBezTo>
                    <a:pt x="8878" y="13653"/>
                    <a:pt x="9904" y="12810"/>
                    <a:pt x="10138" y="11650"/>
                  </a:cubicBezTo>
                  <a:lnTo>
                    <a:pt x="10182" y="11435"/>
                  </a:lnTo>
                  <a:lnTo>
                    <a:pt x="13739" y="12152"/>
                  </a:lnTo>
                  <a:lnTo>
                    <a:pt x="13695" y="12366"/>
                  </a:lnTo>
                  <a:cubicBezTo>
                    <a:pt x="13415" y="13749"/>
                    <a:pt x="12661" y="15001"/>
                    <a:pt x="11570" y="15895"/>
                  </a:cubicBezTo>
                  <a:cubicBezTo>
                    <a:pt x="10481" y="16788"/>
                    <a:pt x="9102" y="17280"/>
                    <a:pt x="7692" y="17280"/>
                  </a:cubicBezTo>
                  <a:lnTo>
                    <a:pt x="2934" y="17280"/>
                  </a:lnTo>
                  <a:cubicBezTo>
                    <a:pt x="2789" y="17280"/>
                    <a:pt x="2674" y="17397"/>
                    <a:pt x="2674" y="17541"/>
                  </a:cubicBezTo>
                  <a:cubicBezTo>
                    <a:pt x="2674" y="17684"/>
                    <a:pt x="2789" y="17800"/>
                    <a:pt x="2934" y="17800"/>
                  </a:cubicBezTo>
                  <a:lnTo>
                    <a:pt x="7692" y="17800"/>
                  </a:lnTo>
                  <a:cubicBezTo>
                    <a:pt x="9225" y="17800"/>
                    <a:pt x="10719" y="17267"/>
                    <a:pt x="11902" y="16297"/>
                  </a:cubicBezTo>
                  <a:cubicBezTo>
                    <a:pt x="13086" y="15328"/>
                    <a:pt x="13903" y="13969"/>
                    <a:pt x="14204" y="12469"/>
                  </a:cubicBezTo>
                  <a:lnTo>
                    <a:pt x="14264" y="12183"/>
                  </a:lnTo>
                  <a:cubicBezTo>
                    <a:pt x="14392" y="12160"/>
                    <a:pt x="14517" y="12109"/>
                    <a:pt x="14630" y="12035"/>
                  </a:cubicBezTo>
                  <a:cubicBezTo>
                    <a:pt x="14850" y="11886"/>
                    <a:pt x="15003" y="11664"/>
                    <a:pt x="15052" y="11403"/>
                  </a:cubicBezTo>
                  <a:lnTo>
                    <a:pt x="15409" y="9641"/>
                  </a:lnTo>
                  <a:cubicBezTo>
                    <a:pt x="15491" y="9232"/>
                    <a:pt x="15310" y="8831"/>
                    <a:pt x="14980" y="8614"/>
                  </a:cubicBezTo>
                  <a:lnTo>
                    <a:pt x="15135" y="7846"/>
                  </a:lnTo>
                  <a:cubicBezTo>
                    <a:pt x="15213" y="7462"/>
                    <a:pt x="15468" y="7136"/>
                    <a:pt x="15817" y="6971"/>
                  </a:cubicBezTo>
                  <a:cubicBezTo>
                    <a:pt x="16431" y="6683"/>
                    <a:pt x="16920" y="6288"/>
                    <a:pt x="17263" y="5797"/>
                  </a:cubicBezTo>
                  <a:cubicBezTo>
                    <a:pt x="17632" y="5275"/>
                    <a:pt x="17816" y="4671"/>
                    <a:pt x="17816" y="4003"/>
                  </a:cubicBezTo>
                  <a:cubicBezTo>
                    <a:pt x="17816" y="3270"/>
                    <a:pt x="17604" y="2556"/>
                    <a:pt x="17198" y="1937"/>
                  </a:cubicBezTo>
                  <a:cubicBezTo>
                    <a:pt x="17149" y="1860"/>
                    <a:pt x="17064" y="1817"/>
                    <a:pt x="16980" y="1817"/>
                  </a:cubicBezTo>
                  <a:cubicBezTo>
                    <a:pt x="16931" y="1817"/>
                    <a:pt x="16880" y="1832"/>
                    <a:pt x="16836" y="1862"/>
                  </a:cubicBezTo>
                  <a:cubicBezTo>
                    <a:pt x="16715" y="1939"/>
                    <a:pt x="16683" y="2101"/>
                    <a:pt x="16761" y="2222"/>
                  </a:cubicBezTo>
                  <a:cubicBezTo>
                    <a:pt x="17114" y="2757"/>
                    <a:pt x="17298" y="3372"/>
                    <a:pt x="17298" y="4003"/>
                  </a:cubicBezTo>
                  <a:cubicBezTo>
                    <a:pt x="17298" y="5096"/>
                    <a:pt x="16692" y="5984"/>
                    <a:pt x="15593" y="6499"/>
                  </a:cubicBezTo>
                  <a:cubicBezTo>
                    <a:pt x="15097" y="6733"/>
                    <a:pt x="14735" y="7199"/>
                    <a:pt x="14624" y="7744"/>
                  </a:cubicBezTo>
                  <a:lnTo>
                    <a:pt x="14484" y="8441"/>
                  </a:lnTo>
                  <a:lnTo>
                    <a:pt x="10929" y="7724"/>
                  </a:lnTo>
                  <a:lnTo>
                    <a:pt x="10933" y="7694"/>
                  </a:lnTo>
                  <a:cubicBezTo>
                    <a:pt x="11061" y="7069"/>
                    <a:pt x="10831" y="6419"/>
                    <a:pt x="10341" y="5997"/>
                  </a:cubicBezTo>
                  <a:cubicBezTo>
                    <a:pt x="9742" y="5481"/>
                    <a:pt x="9426" y="4791"/>
                    <a:pt x="9426" y="4003"/>
                  </a:cubicBezTo>
                  <a:cubicBezTo>
                    <a:pt x="9426" y="3079"/>
                    <a:pt x="9814" y="2213"/>
                    <a:pt x="10523" y="1563"/>
                  </a:cubicBezTo>
                  <a:cubicBezTo>
                    <a:pt x="11254" y="891"/>
                    <a:pt x="12262" y="522"/>
                    <a:pt x="13362" y="522"/>
                  </a:cubicBezTo>
                  <a:cubicBezTo>
                    <a:pt x="14340" y="522"/>
                    <a:pt x="15231" y="807"/>
                    <a:pt x="15940" y="1347"/>
                  </a:cubicBezTo>
                  <a:cubicBezTo>
                    <a:pt x="15988" y="1383"/>
                    <a:pt x="16043" y="1399"/>
                    <a:pt x="16098" y="1399"/>
                  </a:cubicBezTo>
                  <a:cubicBezTo>
                    <a:pt x="16179" y="1399"/>
                    <a:pt x="16256" y="1363"/>
                    <a:pt x="16307" y="1297"/>
                  </a:cubicBezTo>
                  <a:cubicBezTo>
                    <a:pt x="16394" y="1183"/>
                    <a:pt x="16371" y="1019"/>
                    <a:pt x="16258" y="931"/>
                  </a:cubicBezTo>
                  <a:cubicBezTo>
                    <a:pt x="15457" y="322"/>
                    <a:pt x="14454" y="0"/>
                    <a:pt x="13362" y="0"/>
                  </a:cubicBezTo>
                  <a:close/>
                  <a:moveTo>
                    <a:pt x="10584" y="8198"/>
                  </a:moveTo>
                  <a:cubicBezTo>
                    <a:pt x="10615" y="8198"/>
                    <a:pt x="10648" y="8201"/>
                    <a:pt x="10679" y="8207"/>
                  </a:cubicBezTo>
                  <a:lnTo>
                    <a:pt x="14528" y="8981"/>
                  </a:lnTo>
                  <a:cubicBezTo>
                    <a:pt x="14782" y="9033"/>
                    <a:pt x="14949" y="9282"/>
                    <a:pt x="14896" y="9539"/>
                  </a:cubicBezTo>
                  <a:lnTo>
                    <a:pt x="14543" y="11300"/>
                  </a:lnTo>
                  <a:cubicBezTo>
                    <a:pt x="14518" y="11425"/>
                    <a:pt x="14448" y="11530"/>
                    <a:pt x="14340" y="11599"/>
                  </a:cubicBezTo>
                  <a:cubicBezTo>
                    <a:pt x="14264" y="11652"/>
                    <a:pt x="14172" y="11680"/>
                    <a:pt x="14080" y="11680"/>
                  </a:cubicBezTo>
                  <a:cubicBezTo>
                    <a:pt x="14049" y="11680"/>
                    <a:pt x="14018" y="11676"/>
                    <a:pt x="13988" y="11670"/>
                  </a:cubicBezTo>
                  <a:lnTo>
                    <a:pt x="10136" y="10896"/>
                  </a:lnTo>
                  <a:cubicBezTo>
                    <a:pt x="10012" y="10871"/>
                    <a:pt x="9906" y="10799"/>
                    <a:pt x="9837" y="10694"/>
                  </a:cubicBezTo>
                  <a:cubicBezTo>
                    <a:pt x="9766" y="10588"/>
                    <a:pt x="9742" y="10463"/>
                    <a:pt x="9766" y="10339"/>
                  </a:cubicBezTo>
                  <a:lnTo>
                    <a:pt x="10121" y="8577"/>
                  </a:lnTo>
                  <a:cubicBezTo>
                    <a:pt x="10165" y="8353"/>
                    <a:pt x="10364" y="8198"/>
                    <a:pt x="10584" y="8198"/>
                  </a:cubicBezTo>
                  <a:close/>
                  <a:moveTo>
                    <a:pt x="13739" y="3184"/>
                  </a:moveTo>
                  <a:cubicBezTo>
                    <a:pt x="13423" y="3184"/>
                    <a:pt x="12690" y="3184"/>
                    <a:pt x="12690" y="3977"/>
                  </a:cubicBezTo>
                  <a:cubicBezTo>
                    <a:pt x="12690" y="4607"/>
                    <a:pt x="13159" y="5120"/>
                    <a:pt x="13739" y="5120"/>
                  </a:cubicBezTo>
                  <a:cubicBezTo>
                    <a:pt x="14317" y="5120"/>
                    <a:pt x="14788" y="4607"/>
                    <a:pt x="14788" y="3977"/>
                  </a:cubicBezTo>
                  <a:cubicBezTo>
                    <a:pt x="14788" y="3184"/>
                    <a:pt x="14053" y="3184"/>
                    <a:pt x="13739" y="3184"/>
                  </a:cubicBezTo>
                  <a:close/>
                  <a:moveTo>
                    <a:pt x="13739" y="3705"/>
                  </a:moveTo>
                  <a:cubicBezTo>
                    <a:pt x="14247" y="3705"/>
                    <a:pt x="14268" y="3782"/>
                    <a:pt x="14268" y="3977"/>
                  </a:cubicBezTo>
                  <a:cubicBezTo>
                    <a:pt x="14268" y="4320"/>
                    <a:pt x="14028" y="4599"/>
                    <a:pt x="13739" y="4599"/>
                  </a:cubicBezTo>
                  <a:cubicBezTo>
                    <a:pt x="13446" y="4599"/>
                    <a:pt x="13210" y="4320"/>
                    <a:pt x="13210" y="3977"/>
                  </a:cubicBezTo>
                  <a:cubicBezTo>
                    <a:pt x="13210" y="3782"/>
                    <a:pt x="13231" y="3705"/>
                    <a:pt x="13739" y="3705"/>
                  </a:cubicBezTo>
                  <a:close/>
                  <a:moveTo>
                    <a:pt x="16225" y="2974"/>
                  </a:moveTo>
                  <a:cubicBezTo>
                    <a:pt x="16081" y="2974"/>
                    <a:pt x="15965" y="3093"/>
                    <a:pt x="15965" y="3236"/>
                  </a:cubicBezTo>
                  <a:lnTo>
                    <a:pt x="15965" y="3656"/>
                  </a:lnTo>
                  <a:cubicBezTo>
                    <a:pt x="15965" y="3800"/>
                    <a:pt x="16081" y="3917"/>
                    <a:pt x="16225" y="3917"/>
                  </a:cubicBezTo>
                  <a:cubicBezTo>
                    <a:pt x="16371" y="3917"/>
                    <a:pt x="16488" y="3800"/>
                    <a:pt x="16488" y="3656"/>
                  </a:cubicBezTo>
                  <a:lnTo>
                    <a:pt x="16488" y="3236"/>
                  </a:lnTo>
                  <a:cubicBezTo>
                    <a:pt x="16488" y="3093"/>
                    <a:pt x="16371" y="2974"/>
                    <a:pt x="16225" y="2974"/>
                  </a:cubicBezTo>
                  <a:close/>
                  <a:moveTo>
                    <a:pt x="11249" y="2974"/>
                  </a:moveTo>
                  <a:cubicBezTo>
                    <a:pt x="11105" y="2974"/>
                    <a:pt x="10989" y="3093"/>
                    <a:pt x="10989" y="3236"/>
                  </a:cubicBezTo>
                  <a:lnTo>
                    <a:pt x="10989" y="3656"/>
                  </a:lnTo>
                  <a:cubicBezTo>
                    <a:pt x="10989" y="3800"/>
                    <a:pt x="11105" y="3917"/>
                    <a:pt x="11249" y="3917"/>
                  </a:cubicBezTo>
                  <a:cubicBezTo>
                    <a:pt x="11397" y="3917"/>
                    <a:pt x="11509" y="3800"/>
                    <a:pt x="11509" y="3656"/>
                  </a:cubicBezTo>
                  <a:lnTo>
                    <a:pt x="11509" y="3236"/>
                  </a:lnTo>
                  <a:cubicBezTo>
                    <a:pt x="11509" y="3093"/>
                    <a:pt x="11397" y="2974"/>
                    <a:pt x="11249" y="29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63" name="Google Shape;463;p26"/>
          <p:cNvGrpSpPr/>
          <p:nvPr/>
        </p:nvGrpSpPr>
        <p:grpSpPr>
          <a:xfrm>
            <a:off x="6913238" y="1983840"/>
            <a:ext cx="1081096" cy="760494"/>
            <a:chOff x="5959532" y="4190412"/>
            <a:chExt cx="1076038" cy="756936"/>
          </a:xfrm>
        </p:grpSpPr>
        <p:sp>
          <p:nvSpPr>
            <p:cNvPr id="464" name="Google Shape;464;p26"/>
            <p:cNvSpPr/>
            <p:nvPr/>
          </p:nvSpPr>
          <p:spPr>
            <a:xfrm>
              <a:off x="5959573" y="4190427"/>
              <a:ext cx="1075997" cy="756921"/>
            </a:xfrm>
            <a:custGeom>
              <a:avLst/>
              <a:gdLst/>
              <a:ahLst/>
              <a:cxnLst/>
              <a:rect l="l" t="t" r="r" b="b"/>
              <a:pathLst>
                <a:path w="17802" h="12523" extrusionOk="0">
                  <a:moveTo>
                    <a:pt x="1776" y="7871"/>
                  </a:moveTo>
                  <a:cubicBezTo>
                    <a:pt x="2829" y="8635"/>
                    <a:pt x="4229" y="9074"/>
                    <a:pt x="5617" y="9074"/>
                  </a:cubicBezTo>
                  <a:cubicBezTo>
                    <a:pt x="5754" y="9074"/>
                    <a:pt x="5889" y="9069"/>
                    <a:pt x="6025" y="9061"/>
                  </a:cubicBezTo>
                  <a:lnTo>
                    <a:pt x="5665" y="10634"/>
                  </a:lnTo>
                  <a:cubicBezTo>
                    <a:pt x="5620" y="10826"/>
                    <a:pt x="5652" y="11025"/>
                    <a:pt x="5758" y="11193"/>
                  </a:cubicBezTo>
                  <a:cubicBezTo>
                    <a:pt x="5864" y="11361"/>
                    <a:pt x="6028" y="11478"/>
                    <a:pt x="6221" y="11523"/>
                  </a:cubicBezTo>
                  <a:cubicBezTo>
                    <a:pt x="6278" y="11534"/>
                    <a:pt x="6333" y="11541"/>
                    <a:pt x="6389" y="11541"/>
                  </a:cubicBezTo>
                  <a:cubicBezTo>
                    <a:pt x="6735" y="11541"/>
                    <a:pt x="7033" y="11304"/>
                    <a:pt x="7111" y="10963"/>
                  </a:cubicBezTo>
                  <a:lnTo>
                    <a:pt x="7616" y="8751"/>
                  </a:lnTo>
                  <a:cubicBezTo>
                    <a:pt x="7695" y="8724"/>
                    <a:pt x="7770" y="8696"/>
                    <a:pt x="7845" y="8667"/>
                  </a:cubicBezTo>
                  <a:cubicBezTo>
                    <a:pt x="8199" y="8958"/>
                    <a:pt x="8627" y="9181"/>
                    <a:pt x="9103" y="9317"/>
                  </a:cubicBezTo>
                  <a:lnTo>
                    <a:pt x="8763" y="11673"/>
                  </a:lnTo>
                  <a:cubicBezTo>
                    <a:pt x="8704" y="12079"/>
                    <a:pt x="8985" y="12456"/>
                    <a:pt x="9390" y="12515"/>
                  </a:cubicBezTo>
                  <a:cubicBezTo>
                    <a:pt x="9426" y="12519"/>
                    <a:pt x="9461" y="12523"/>
                    <a:pt x="9498" y="12523"/>
                  </a:cubicBezTo>
                  <a:cubicBezTo>
                    <a:pt x="9863" y="12523"/>
                    <a:pt x="10178" y="12249"/>
                    <a:pt x="10232" y="11886"/>
                  </a:cubicBezTo>
                  <a:lnTo>
                    <a:pt x="10582" y="9465"/>
                  </a:lnTo>
                  <a:cubicBezTo>
                    <a:pt x="11208" y="9417"/>
                    <a:pt x="11789" y="9236"/>
                    <a:pt x="12278" y="8940"/>
                  </a:cubicBezTo>
                  <a:lnTo>
                    <a:pt x="12505" y="11116"/>
                  </a:lnTo>
                  <a:cubicBezTo>
                    <a:pt x="12544" y="11494"/>
                    <a:pt x="12861" y="11780"/>
                    <a:pt x="13243" y="11780"/>
                  </a:cubicBezTo>
                  <a:cubicBezTo>
                    <a:pt x="13269" y="11780"/>
                    <a:pt x="13295" y="11779"/>
                    <a:pt x="13320" y="11777"/>
                  </a:cubicBezTo>
                  <a:cubicBezTo>
                    <a:pt x="13577" y="11749"/>
                    <a:pt x="13799" y="11594"/>
                    <a:pt x="13911" y="11362"/>
                  </a:cubicBezTo>
                  <a:cubicBezTo>
                    <a:pt x="13974" y="11232"/>
                    <a:pt x="13920" y="11076"/>
                    <a:pt x="13791" y="11014"/>
                  </a:cubicBezTo>
                  <a:cubicBezTo>
                    <a:pt x="13768" y="11003"/>
                    <a:pt x="13745" y="10996"/>
                    <a:pt x="13721" y="10992"/>
                  </a:cubicBezTo>
                  <a:cubicBezTo>
                    <a:pt x="13721" y="10991"/>
                    <a:pt x="13721" y="10990"/>
                    <a:pt x="13721" y="10988"/>
                  </a:cubicBezTo>
                  <a:lnTo>
                    <a:pt x="13647" y="10287"/>
                  </a:lnTo>
                  <a:cubicBezTo>
                    <a:pt x="13647" y="10287"/>
                    <a:pt x="13649" y="10287"/>
                    <a:pt x="13649" y="10287"/>
                  </a:cubicBezTo>
                  <a:cubicBezTo>
                    <a:pt x="13792" y="10272"/>
                    <a:pt x="13897" y="10145"/>
                    <a:pt x="13882" y="10001"/>
                  </a:cubicBezTo>
                  <a:lnTo>
                    <a:pt x="13743" y="8680"/>
                  </a:lnTo>
                  <a:cubicBezTo>
                    <a:pt x="13938" y="8707"/>
                    <a:pt x="14139" y="8722"/>
                    <a:pt x="14347" y="8722"/>
                  </a:cubicBezTo>
                  <a:cubicBezTo>
                    <a:pt x="16316" y="8722"/>
                    <a:pt x="17802" y="7445"/>
                    <a:pt x="17802" y="5750"/>
                  </a:cubicBezTo>
                  <a:cubicBezTo>
                    <a:pt x="17802" y="4395"/>
                    <a:pt x="16861" y="3237"/>
                    <a:pt x="15547" y="2792"/>
                  </a:cubicBezTo>
                  <a:cubicBezTo>
                    <a:pt x="15555" y="2214"/>
                    <a:pt x="15710" y="1576"/>
                    <a:pt x="16039" y="1150"/>
                  </a:cubicBezTo>
                  <a:cubicBezTo>
                    <a:pt x="16127" y="1037"/>
                    <a:pt x="16107" y="872"/>
                    <a:pt x="15994" y="785"/>
                  </a:cubicBezTo>
                  <a:cubicBezTo>
                    <a:pt x="15946" y="748"/>
                    <a:pt x="15890" y="731"/>
                    <a:pt x="15833" y="731"/>
                  </a:cubicBezTo>
                  <a:cubicBezTo>
                    <a:pt x="15756" y="731"/>
                    <a:pt x="15678" y="764"/>
                    <a:pt x="15627" y="831"/>
                  </a:cubicBezTo>
                  <a:cubicBezTo>
                    <a:pt x="15239" y="1332"/>
                    <a:pt x="15055" y="2018"/>
                    <a:pt x="15025" y="2657"/>
                  </a:cubicBezTo>
                  <a:cubicBezTo>
                    <a:pt x="14807" y="2616"/>
                    <a:pt x="14579" y="2596"/>
                    <a:pt x="14347" y="2596"/>
                  </a:cubicBezTo>
                  <a:cubicBezTo>
                    <a:pt x="13959" y="2596"/>
                    <a:pt x="13587" y="2654"/>
                    <a:pt x="13238" y="2762"/>
                  </a:cubicBezTo>
                  <a:cubicBezTo>
                    <a:pt x="13245" y="2256"/>
                    <a:pt x="13390" y="1678"/>
                    <a:pt x="13660" y="1178"/>
                  </a:cubicBezTo>
                  <a:cubicBezTo>
                    <a:pt x="13729" y="1051"/>
                    <a:pt x="13681" y="893"/>
                    <a:pt x="13555" y="825"/>
                  </a:cubicBezTo>
                  <a:cubicBezTo>
                    <a:pt x="13515" y="803"/>
                    <a:pt x="13473" y="793"/>
                    <a:pt x="13431" y="793"/>
                  </a:cubicBezTo>
                  <a:cubicBezTo>
                    <a:pt x="13338" y="793"/>
                    <a:pt x="13249" y="843"/>
                    <a:pt x="13202" y="929"/>
                  </a:cubicBezTo>
                  <a:cubicBezTo>
                    <a:pt x="12890" y="1505"/>
                    <a:pt x="12686" y="2273"/>
                    <a:pt x="12721" y="2967"/>
                  </a:cubicBezTo>
                  <a:cubicBezTo>
                    <a:pt x="12345" y="3152"/>
                    <a:pt x="12012" y="3397"/>
                    <a:pt x="11735" y="3688"/>
                  </a:cubicBezTo>
                  <a:cubicBezTo>
                    <a:pt x="11365" y="3527"/>
                    <a:pt x="10966" y="3428"/>
                    <a:pt x="10556" y="3396"/>
                  </a:cubicBezTo>
                  <a:cubicBezTo>
                    <a:pt x="10265" y="2461"/>
                    <a:pt x="9649" y="1621"/>
                    <a:pt x="8810" y="1014"/>
                  </a:cubicBezTo>
                  <a:cubicBezTo>
                    <a:pt x="7895" y="350"/>
                    <a:pt x="6790" y="1"/>
                    <a:pt x="5617" y="1"/>
                  </a:cubicBezTo>
                  <a:cubicBezTo>
                    <a:pt x="4502" y="1"/>
                    <a:pt x="3348" y="330"/>
                    <a:pt x="2371" y="927"/>
                  </a:cubicBezTo>
                  <a:cubicBezTo>
                    <a:pt x="2248" y="1002"/>
                    <a:pt x="2209" y="1163"/>
                    <a:pt x="2285" y="1286"/>
                  </a:cubicBezTo>
                  <a:cubicBezTo>
                    <a:pt x="2286" y="1288"/>
                    <a:pt x="2288" y="1289"/>
                    <a:pt x="2289" y="1291"/>
                  </a:cubicBezTo>
                  <a:cubicBezTo>
                    <a:pt x="2080" y="1433"/>
                    <a:pt x="1881" y="1587"/>
                    <a:pt x="1697" y="1752"/>
                  </a:cubicBezTo>
                  <a:cubicBezTo>
                    <a:pt x="1695" y="1750"/>
                    <a:pt x="1693" y="1749"/>
                    <a:pt x="1692" y="1748"/>
                  </a:cubicBezTo>
                  <a:cubicBezTo>
                    <a:pt x="1641" y="1695"/>
                    <a:pt x="1574" y="1670"/>
                    <a:pt x="1507" y="1670"/>
                  </a:cubicBezTo>
                  <a:cubicBezTo>
                    <a:pt x="1441" y="1670"/>
                    <a:pt x="1374" y="1695"/>
                    <a:pt x="1323" y="1744"/>
                  </a:cubicBezTo>
                  <a:cubicBezTo>
                    <a:pt x="470" y="2588"/>
                    <a:pt x="1" y="3629"/>
                    <a:pt x="1" y="4676"/>
                  </a:cubicBezTo>
                  <a:cubicBezTo>
                    <a:pt x="1" y="5902"/>
                    <a:pt x="632" y="7036"/>
                    <a:pt x="1776" y="7871"/>
                  </a:cubicBezTo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465" name="Google Shape;465;p26"/>
            <p:cNvGrpSpPr/>
            <p:nvPr/>
          </p:nvGrpSpPr>
          <p:grpSpPr>
            <a:xfrm>
              <a:off x="5959532" y="4190412"/>
              <a:ext cx="1075994" cy="756919"/>
              <a:chOff x="3812277" y="953235"/>
              <a:chExt cx="516436" cy="363292"/>
            </a:xfrm>
          </p:grpSpPr>
          <p:sp>
            <p:nvSpPr>
              <p:cNvPr id="466" name="Google Shape;466;p26"/>
              <p:cNvSpPr/>
              <p:nvPr/>
            </p:nvSpPr>
            <p:spPr>
              <a:xfrm>
                <a:off x="4135796" y="1036087"/>
                <a:ext cx="185345" cy="162630"/>
              </a:xfrm>
              <a:custGeom>
                <a:avLst/>
                <a:gdLst/>
                <a:ahLst/>
                <a:cxnLst/>
                <a:rect l="l" t="t" r="r" b="b"/>
                <a:pathLst>
                  <a:path w="6389" h="5606" extrusionOk="0">
                    <a:moveTo>
                      <a:pt x="3195" y="1"/>
                    </a:moveTo>
                    <a:cubicBezTo>
                      <a:pt x="1431" y="1"/>
                      <a:pt x="1" y="1296"/>
                      <a:pt x="1" y="2894"/>
                    </a:cubicBezTo>
                    <a:cubicBezTo>
                      <a:pt x="1" y="4493"/>
                      <a:pt x="1431" y="5605"/>
                      <a:pt x="3195" y="5605"/>
                    </a:cubicBezTo>
                    <a:cubicBezTo>
                      <a:pt x="4959" y="5605"/>
                      <a:pt x="6389" y="4493"/>
                      <a:pt x="6389" y="2894"/>
                    </a:cubicBezTo>
                    <a:cubicBezTo>
                      <a:pt x="6389" y="1296"/>
                      <a:pt x="4959" y="1"/>
                      <a:pt x="31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grpSp>
            <p:nvGrpSpPr>
              <p:cNvPr id="467" name="Google Shape;467;p26"/>
              <p:cNvGrpSpPr/>
              <p:nvPr/>
            </p:nvGrpSpPr>
            <p:grpSpPr>
              <a:xfrm>
                <a:off x="3812277" y="953235"/>
                <a:ext cx="516436" cy="363292"/>
                <a:chOff x="3812277" y="953235"/>
                <a:chExt cx="516436" cy="363292"/>
              </a:xfrm>
            </p:grpSpPr>
            <p:sp>
              <p:nvSpPr>
                <p:cNvPr id="468" name="Google Shape;468;p26"/>
                <p:cNvSpPr/>
                <p:nvPr/>
              </p:nvSpPr>
              <p:spPr>
                <a:xfrm>
                  <a:off x="4171740" y="1163644"/>
                  <a:ext cx="39425" cy="123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" h="4267" extrusionOk="0">
                      <a:moveTo>
                        <a:pt x="507" y="0"/>
                      </a:moveTo>
                      <a:cubicBezTo>
                        <a:pt x="490" y="0"/>
                        <a:pt x="474" y="2"/>
                        <a:pt x="457" y="4"/>
                      </a:cubicBezTo>
                      <a:cubicBezTo>
                        <a:pt x="192" y="32"/>
                        <a:pt x="0" y="267"/>
                        <a:pt x="28" y="533"/>
                      </a:cubicBezTo>
                      <a:lnTo>
                        <a:pt x="374" y="3835"/>
                      </a:lnTo>
                      <a:cubicBezTo>
                        <a:pt x="399" y="4084"/>
                        <a:pt x="608" y="4266"/>
                        <a:pt x="852" y="4266"/>
                      </a:cubicBezTo>
                      <a:cubicBezTo>
                        <a:pt x="869" y="4266"/>
                        <a:pt x="885" y="4265"/>
                        <a:pt x="902" y="4264"/>
                      </a:cubicBezTo>
                      <a:cubicBezTo>
                        <a:pt x="1166" y="4236"/>
                        <a:pt x="1359" y="4001"/>
                        <a:pt x="1330" y="3735"/>
                      </a:cubicBezTo>
                      <a:lnTo>
                        <a:pt x="985" y="431"/>
                      </a:lnTo>
                      <a:cubicBezTo>
                        <a:pt x="960" y="185"/>
                        <a:pt x="751" y="0"/>
                        <a:pt x="50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69" name="Google Shape;469;p26"/>
                <p:cNvSpPr/>
                <p:nvPr/>
              </p:nvSpPr>
              <p:spPr>
                <a:xfrm>
                  <a:off x="3819848" y="960777"/>
                  <a:ext cx="296772" cy="248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0" h="8553" extrusionOk="0">
                      <a:moveTo>
                        <a:pt x="5356" y="1"/>
                      </a:moveTo>
                      <a:cubicBezTo>
                        <a:pt x="2666" y="1"/>
                        <a:pt x="1" y="1978"/>
                        <a:pt x="1" y="4416"/>
                      </a:cubicBezTo>
                      <a:cubicBezTo>
                        <a:pt x="1" y="6854"/>
                        <a:pt x="2666" y="8553"/>
                        <a:pt x="5356" y="8553"/>
                      </a:cubicBezTo>
                      <a:cubicBezTo>
                        <a:pt x="8048" y="8553"/>
                        <a:pt x="10230" y="6854"/>
                        <a:pt x="10230" y="4416"/>
                      </a:cubicBezTo>
                      <a:cubicBezTo>
                        <a:pt x="10230" y="1978"/>
                        <a:pt x="8048" y="1"/>
                        <a:pt x="5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70" name="Google Shape;470;p26"/>
                <p:cNvSpPr/>
                <p:nvPr/>
              </p:nvSpPr>
              <p:spPr>
                <a:xfrm>
                  <a:off x="3819848" y="1006700"/>
                  <a:ext cx="93064" cy="191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8" h="6608" extrusionOk="0">
                      <a:moveTo>
                        <a:pt x="1335" y="0"/>
                      </a:moveTo>
                      <a:lnTo>
                        <a:pt x="1335" y="0"/>
                      </a:lnTo>
                      <a:cubicBezTo>
                        <a:pt x="521" y="767"/>
                        <a:pt x="1" y="1755"/>
                        <a:pt x="1" y="2833"/>
                      </a:cubicBezTo>
                      <a:cubicBezTo>
                        <a:pt x="1" y="4605"/>
                        <a:pt x="1406" y="5985"/>
                        <a:pt x="3208" y="6608"/>
                      </a:cubicBezTo>
                      <a:cubicBezTo>
                        <a:pt x="705" y="5030"/>
                        <a:pt x="558" y="2143"/>
                        <a:pt x="133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71" name="Google Shape;471;p26"/>
                <p:cNvSpPr/>
                <p:nvPr/>
              </p:nvSpPr>
              <p:spPr>
                <a:xfrm>
                  <a:off x="4017610" y="1058918"/>
                  <a:ext cx="184330" cy="161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5574" extrusionOk="0">
                      <a:moveTo>
                        <a:pt x="3177" y="1"/>
                      </a:moveTo>
                      <a:cubicBezTo>
                        <a:pt x="1424" y="1"/>
                        <a:pt x="1" y="1289"/>
                        <a:pt x="1" y="2877"/>
                      </a:cubicBezTo>
                      <a:cubicBezTo>
                        <a:pt x="1" y="4467"/>
                        <a:pt x="1424" y="5573"/>
                        <a:pt x="3177" y="5573"/>
                      </a:cubicBezTo>
                      <a:cubicBezTo>
                        <a:pt x="4931" y="5573"/>
                        <a:pt x="6353" y="4467"/>
                        <a:pt x="6353" y="2877"/>
                      </a:cubicBezTo>
                      <a:cubicBezTo>
                        <a:pt x="6353" y="1289"/>
                        <a:pt x="4931" y="1"/>
                        <a:pt x="31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72" name="Google Shape;472;p26"/>
                <p:cNvSpPr/>
                <p:nvPr/>
              </p:nvSpPr>
              <p:spPr>
                <a:xfrm>
                  <a:off x="3982246" y="1152301"/>
                  <a:ext cx="91440" cy="128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2" h="4419" extrusionOk="0">
                      <a:moveTo>
                        <a:pt x="1318" y="1"/>
                      </a:moveTo>
                      <a:cubicBezTo>
                        <a:pt x="1235" y="1"/>
                        <a:pt x="1152" y="24"/>
                        <a:pt x="1077" y="67"/>
                      </a:cubicBezTo>
                      <a:cubicBezTo>
                        <a:pt x="961" y="134"/>
                        <a:pt x="878" y="247"/>
                        <a:pt x="850" y="377"/>
                      </a:cubicBezTo>
                      <a:lnTo>
                        <a:pt x="60" y="3830"/>
                      </a:lnTo>
                      <a:cubicBezTo>
                        <a:pt x="0" y="4087"/>
                        <a:pt x="161" y="4347"/>
                        <a:pt x="421" y="4406"/>
                      </a:cubicBezTo>
                      <a:cubicBezTo>
                        <a:pt x="458" y="4414"/>
                        <a:pt x="493" y="4418"/>
                        <a:pt x="530" y="4418"/>
                      </a:cubicBezTo>
                      <a:cubicBezTo>
                        <a:pt x="748" y="4418"/>
                        <a:pt x="947" y="4267"/>
                        <a:pt x="998" y="4044"/>
                      </a:cubicBezTo>
                      <a:lnTo>
                        <a:pt x="1674" y="1092"/>
                      </a:lnTo>
                      <a:lnTo>
                        <a:pt x="2475" y="1337"/>
                      </a:lnTo>
                      <a:cubicBezTo>
                        <a:pt x="2520" y="1351"/>
                        <a:pt x="2568" y="1358"/>
                        <a:pt x="2614" y="1358"/>
                      </a:cubicBezTo>
                      <a:cubicBezTo>
                        <a:pt x="2820" y="1358"/>
                        <a:pt x="3011" y="1225"/>
                        <a:pt x="3073" y="1017"/>
                      </a:cubicBezTo>
                      <a:cubicBezTo>
                        <a:pt x="3151" y="763"/>
                        <a:pt x="3008" y="494"/>
                        <a:pt x="2754" y="416"/>
                      </a:cubicBezTo>
                      <a:lnTo>
                        <a:pt x="1459" y="23"/>
                      </a:lnTo>
                      <a:cubicBezTo>
                        <a:pt x="1413" y="9"/>
                        <a:pt x="1366" y="1"/>
                        <a:pt x="1318" y="1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73" name="Google Shape;473;p26"/>
                <p:cNvSpPr/>
                <p:nvPr/>
              </p:nvSpPr>
              <p:spPr>
                <a:xfrm>
                  <a:off x="4072845" y="1172231"/>
                  <a:ext cx="77805" cy="13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4713" extrusionOk="0">
                      <a:moveTo>
                        <a:pt x="1057" y="1"/>
                      </a:moveTo>
                      <a:cubicBezTo>
                        <a:pt x="822" y="1"/>
                        <a:pt x="617" y="173"/>
                        <a:pt x="583" y="412"/>
                      </a:cubicBezTo>
                      <a:lnTo>
                        <a:pt x="38" y="4162"/>
                      </a:lnTo>
                      <a:cubicBezTo>
                        <a:pt x="1" y="4424"/>
                        <a:pt x="182" y="4669"/>
                        <a:pt x="446" y="4706"/>
                      </a:cubicBezTo>
                      <a:cubicBezTo>
                        <a:pt x="470" y="4710"/>
                        <a:pt x="493" y="4713"/>
                        <a:pt x="516" y="4713"/>
                      </a:cubicBezTo>
                      <a:cubicBezTo>
                        <a:pt x="750" y="4713"/>
                        <a:pt x="957" y="4540"/>
                        <a:pt x="991" y="4300"/>
                      </a:cubicBezTo>
                      <a:lnTo>
                        <a:pt x="1467" y="1017"/>
                      </a:lnTo>
                      <a:lnTo>
                        <a:pt x="2112" y="1098"/>
                      </a:lnTo>
                      <a:cubicBezTo>
                        <a:pt x="2131" y="1101"/>
                        <a:pt x="2152" y="1102"/>
                        <a:pt x="2172" y="1102"/>
                      </a:cubicBezTo>
                      <a:cubicBezTo>
                        <a:pt x="2411" y="1102"/>
                        <a:pt x="2618" y="924"/>
                        <a:pt x="2649" y="680"/>
                      </a:cubicBezTo>
                      <a:cubicBezTo>
                        <a:pt x="2682" y="417"/>
                        <a:pt x="2495" y="176"/>
                        <a:pt x="2231" y="143"/>
                      </a:cubicBezTo>
                      <a:lnTo>
                        <a:pt x="1118" y="4"/>
                      </a:lnTo>
                      <a:cubicBezTo>
                        <a:pt x="1098" y="2"/>
                        <a:pt x="1078" y="1"/>
                        <a:pt x="105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74" name="Google Shape;474;p26"/>
                <p:cNvSpPr/>
                <p:nvPr/>
              </p:nvSpPr>
              <p:spPr>
                <a:xfrm>
                  <a:off x="4135796" y="1043224"/>
                  <a:ext cx="149547" cy="155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5" h="5360" extrusionOk="0">
                      <a:moveTo>
                        <a:pt x="1904" y="1"/>
                      </a:moveTo>
                      <a:lnTo>
                        <a:pt x="1904" y="1"/>
                      </a:lnTo>
                      <a:cubicBezTo>
                        <a:pt x="782" y="450"/>
                        <a:pt x="1" y="1466"/>
                        <a:pt x="1" y="2648"/>
                      </a:cubicBezTo>
                      <a:cubicBezTo>
                        <a:pt x="1" y="4247"/>
                        <a:pt x="1431" y="5359"/>
                        <a:pt x="3195" y="5359"/>
                      </a:cubicBezTo>
                      <a:cubicBezTo>
                        <a:pt x="3933" y="5359"/>
                        <a:pt x="4613" y="5165"/>
                        <a:pt x="5155" y="4819"/>
                      </a:cubicBezTo>
                      <a:cubicBezTo>
                        <a:pt x="890" y="4708"/>
                        <a:pt x="722" y="1660"/>
                        <a:pt x="1904" y="1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75" name="Google Shape;475;p26"/>
                <p:cNvSpPr/>
                <p:nvPr/>
              </p:nvSpPr>
              <p:spPr>
                <a:xfrm>
                  <a:off x="4164081" y="1116648"/>
                  <a:ext cx="38960" cy="3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3" h="1069" extrusionOk="0">
                      <a:moveTo>
                        <a:pt x="671" y="0"/>
                      </a:moveTo>
                      <a:cubicBezTo>
                        <a:pt x="301" y="0"/>
                        <a:pt x="0" y="239"/>
                        <a:pt x="0" y="534"/>
                      </a:cubicBezTo>
                      <a:cubicBezTo>
                        <a:pt x="0" y="830"/>
                        <a:pt x="301" y="1069"/>
                        <a:pt x="671" y="1069"/>
                      </a:cubicBezTo>
                      <a:cubicBezTo>
                        <a:pt x="1041" y="1069"/>
                        <a:pt x="1342" y="830"/>
                        <a:pt x="1342" y="534"/>
                      </a:cubicBezTo>
                      <a:cubicBezTo>
                        <a:pt x="1342" y="239"/>
                        <a:pt x="1041" y="0"/>
                        <a:pt x="6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76" name="Google Shape;476;p26"/>
                <p:cNvSpPr/>
                <p:nvPr/>
              </p:nvSpPr>
              <p:spPr>
                <a:xfrm>
                  <a:off x="4269590" y="1116648"/>
                  <a:ext cx="38960" cy="31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3" h="1069" extrusionOk="0">
                      <a:moveTo>
                        <a:pt x="671" y="0"/>
                      </a:moveTo>
                      <a:cubicBezTo>
                        <a:pt x="300" y="0"/>
                        <a:pt x="0" y="239"/>
                        <a:pt x="0" y="534"/>
                      </a:cubicBezTo>
                      <a:cubicBezTo>
                        <a:pt x="0" y="830"/>
                        <a:pt x="300" y="1069"/>
                        <a:pt x="671" y="1069"/>
                      </a:cubicBezTo>
                      <a:cubicBezTo>
                        <a:pt x="1041" y="1069"/>
                        <a:pt x="1343" y="830"/>
                        <a:pt x="1343" y="534"/>
                      </a:cubicBezTo>
                      <a:cubicBezTo>
                        <a:pt x="1343" y="239"/>
                        <a:pt x="1041" y="0"/>
                        <a:pt x="6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77" name="Google Shape;477;p26"/>
                <p:cNvSpPr/>
                <p:nvPr/>
              </p:nvSpPr>
              <p:spPr>
                <a:xfrm>
                  <a:off x="3929303" y="977748"/>
                  <a:ext cx="137391" cy="231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6" h="7968" extrusionOk="0">
                      <a:moveTo>
                        <a:pt x="4009" y="1"/>
                      </a:moveTo>
                      <a:cubicBezTo>
                        <a:pt x="3353" y="92"/>
                        <a:pt x="2738" y="328"/>
                        <a:pt x="2188" y="704"/>
                      </a:cubicBezTo>
                      <a:cubicBezTo>
                        <a:pt x="1358" y="1272"/>
                        <a:pt x="711" y="2143"/>
                        <a:pt x="366" y="3156"/>
                      </a:cubicBezTo>
                      <a:cubicBezTo>
                        <a:pt x="30" y="4137"/>
                        <a:pt x="0" y="5186"/>
                        <a:pt x="282" y="6107"/>
                      </a:cubicBezTo>
                      <a:cubicBezTo>
                        <a:pt x="506" y="6847"/>
                        <a:pt x="919" y="7477"/>
                        <a:pt x="1487" y="7968"/>
                      </a:cubicBezTo>
                      <a:lnTo>
                        <a:pt x="1583" y="7968"/>
                      </a:lnTo>
                      <a:cubicBezTo>
                        <a:pt x="1825" y="7968"/>
                        <a:pt x="2061" y="7954"/>
                        <a:pt x="2292" y="7929"/>
                      </a:cubicBezTo>
                      <a:cubicBezTo>
                        <a:pt x="1027" y="7142"/>
                        <a:pt x="116" y="5453"/>
                        <a:pt x="844" y="3319"/>
                      </a:cubicBezTo>
                      <a:cubicBezTo>
                        <a:pt x="1155" y="2408"/>
                        <a:pt x="1733" y="1629"/>
                        <a:pt x="2475" y="1123"/>
                      </a:cubicBezTo>
                      <a:cubicBezTo>
                        <a:pt x="3111" y="687"/>
                        <a:pt x="3852" y="463"/>
                        <a:pt x="4648" y="463"/>
                      </a:cubicBezTo>
                      <a:cubicBezTo>
                        <a:pt x="4678" y="463"/>
                        <a:pt x="4706" y="463"/>
                        <a:pt x="4735" y="464"/>
                      </a:cubicBezTo>
                      <a:cubicBezTo>
                        <a:pt x="4510" y="290"/>
                        <a:pt x="4267" y="135"/>
                        <a:pt x="40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78" name="Google Shape;478;p26"/>
                <p:cNvSpPr/>
                <p:nvPr/>
              </p:nvSpPr>
              <p:spPr>
                <a:xfrm>
                  <a:off x="3853790" y="960777"/>
                  <a:ext cx="137159" cy="241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8" h="8318" extrusionOk="0">
                      <a:moveTo>
                        <a:pt x="4186" y="1"/>
                      </a:moveTo>
                      <a:cubicBezTo>
                        <a:pt x="3663" y="1"/>
                        <a:pt x="3140" y="76"/>
                        <a:pt x="2638" y="214"/>
                      </a:cubicBezTo>
                      <a:cubicBezTo>
                        <a:pt x="2578" y="250"/>
                        <a:pt x="2521" y="288"/>
                        <a:pt x="2463" y="326"/>
                      </a:cubicBezTo>
                      <a:cubicBezTo>
                        <a:pt x="1517" y="961"/>
                        <a:pt x="783" y="1936"/>
                        <a:pt x="396" y="3071"/>
                      </a:cubicBezTo>
                      <a:cubicBezTo>
                        <a:pt x="27" y="4151"/>
                        <a:pt x="0" y="5306"/>
                        <a:pt x="316" y="6320"/>
                      </a:cubicBezTo>
                      <a:cubicBezTo>
                        <a:pt x="484" y="6858"/>
                        <a:pt x="744" y="7344"/>
                        <a:pt x="1085" y="7770"/>
                      </a:cubicBezTo>
                      <a:cubicBezTo>
                        <a:pt x="1505" y="8000"/>
                        <a:pt x="1964" y="8186"/>
                        <a:pt x="2444" y="8317"/>
                      </a:cubicBezTo>
                      <a:cubicBezTo>
                        <a:pt x="577" y="7114"/>
                        <a:pt x="296" y="4932"/>
                        <a:pt x="876" y="3236"/>
                      </a:cubicBezTo>
                      <a:cubicBezTo>
                        <a:pt x="1227" y="2204"/>
                        <a:pt x="1891" y="1320"/>
                        <a:pt x="2745" y="746"/>
                      </a:cubicBezTo>
                      <a:cubicBezTo>
                        <a:pt x="3339" y="348"/>
                        <a:pt x="4009" y="106"/>
                        <a:pt x="4727" y="28"/>
                      </a:cubicBezTo>
                      <a:cubicBezTo>
                        <a:pt x="4550" y="10"/>
                        <a:pt x="4371" y="1"/>
                        <a:pt x="4186" y="1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79" name="Google Shape;479;p26"/>
                <p:cNvSpPr/>
                <p:nvPr/>
              </p:nvSpPr>
              <p:spPr>
                <a:xfrm>
                  <a:off x="3812277" y="953235"/>
                  <a:ext cx="516436" cy="363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2" h="12523" extrusionOk="0">
                      <a:moveTo>
                        <a:pt x="5617" y="1"/>
                      </a:moveTo>
                      <a:cubicBezTo>
                        <a:pt x="4502" y="1"/>
                        <a:pt x="3348" y="330"/>
                        <a:pt x="2371" y="927"/>
                      </a:cubicBezTo>
                      <a:cubicBezTo>
                        <a:pt x="2248" y="1002"/>
                        <a:pt x="2209" y="1163"/>
                        <a:pt x="2285" y="1286"/>
                      </a:cubicBezTo>
                      <a:cubicBezTo>
                        <a:pt x="2336" y="1367"/>
                        <a:pt x="2421" y="1411"/>
                        <a:pt x="2508" y="1411"/>
                      </a:cubicBezTo>
                      <a:cubicBezTo>
                        <a:pt x="2554" y="1411"/>
                        <a:pt x="2601" y="1398"/>
                        <a:pt x="2644" y="1373"/>
                      </a:cubicBezTo>
                      <a:cubicBezTo>
                        <a:pt x="3539" y="823"/>
                        <a:pt x="4596" y="521"/>
                        <a:pt x="5617" y="521"/>
                      </a:cubicBezTo>
                      <a:cubicBezTo>
                        <a:pt x="6680" y="521"/>
                        <a:pt x="7678" y="837"/>
                        <a:pt x="8505" y="1436"/>
                      </a:cubicBezTo>
                      <a:cubicBezTo>
                        <a:pt x="9206" y="1943"/>
                        <a:pt x="9729" y="2629"/>
                        <a:pt x="10006" y="3391"/>
                      </a:cubicBezTo>
                      <a:cubicBezTo>
                        <a:pt x="8227" y="3508"/>
                        <a:pt x="6818" y="4868"/>
                        <a:pt x="6818" y="6520"/>
                      </a:cubicBezTo>
                      <a:cubicBezTo>
                        <a:pt x="6818" y="6579"/>
                        <a:pt x="6820" y="6636"/>
                        <a:pt x="6825" y="6693"/>
                      </a:cubicBezTo>
                      <a:cubicBezTo>
                        <a:pt x="6818" y="6696"/>
                        <a:pt x="6811" y="6700"/>
                        <a:pt x="6806" y="6704"/>
                      </a:cubicBezTo>
                      <a:cubicBezTo>
                        <a:pt x="6628" y="6806"/>
                        <a:pt x="6501" y="6980"/>
                        <a:pt x="6455" y="7179"/>
                      </a:cubicBezTo>
                      <a:lnTo>
                        <a:pt x="6145" y="8529"/>
                      </a:lnTo>
                      <a:cubicBezTo>
                        <a:pt x="5971" y="8545"/>
                        <a:pt x="5794" y="8553"/>
                        <a:pt x="5617" y="8553"/>
                      </a:cubicBezTo>
                      <a:cubicBezTo>
                        <a:pt x="4337" y="8553"/>
                        <a:pt x="3047" y="8150"/>
                        <a:pt x="2083" y="7448"/>
                      </a:cubicBezTo>
                      <a:cubicBezTo>
                        <a:pt x="1075" y="6716"/>
                        <a:pt x="521" y="5731"/>
                        <a:pt x="521" y="4676"/>
                      </a:cubicBezTo>
                      <a:cubicBezTo>
                        <a:pt x="521" y="3756"/>
                        <a:pt x="925" y="2870"/>
                        <a:pt x="1690" y="2115"/>
                      </a:cubicBezTo>
                      <a:cubicBezTo>
                        <a:pt x="1791" y="2014"/>
                        <a:pt x="1792" y="1849"/>
                        <a:pt x="1692" y="1748"/>
                      </a:cubicBezTo>
                      <a:cubicBezTo>
                        <a:pt x="1641" y="1695"/>
                        <a:pt x="1574" y="1670"/>
                        <a:pt x="1507" y="1670"/>
                      </a:cubicBezTo>
                      <a:cubicBezTo>
                        <a:pt x="1441" y="1670"/>
                        <a:pt x="1374" y="1695"/>
                        <a:pt x="1323" y="1744"/>
                      </a:cubicBezTo>
                      <a:cubicBezTo>
                        <a:pt x="470" y="2588"/>
                        <a:pt x="1" y="3629"/>
                        <a:pt x="1" y="4676"/>
                      </a:cubicBezTo>
                      <a:cubicBezTo>
                        <a:pt x="1" y="5902"/>
                        <a:pt x="632" y="7036"/>
                        <a:pt x="1776" y="7871"/>
                      </a:cubicBezTo>
                      <a:cubicBezTo>
                        <a:pt x="2829" y="8635"/>
                        <a:pt x="4229" y="9074"/>
                        <a:pt x="5617" y="9074"/>
                      </a:cubicBezTo>
                      <a:cubicBezTo>
                        <a:pt x="5754" y="9074"/>
                        <a:pt x="5889" y="9069"/>
                        <a:pt x="6025" y="9061"/>
                      </a:cubicBezTo>
                      <a:lnTo>
                        <a:pt x="6025" y="9061"/>
                      </a:lnTo>
                      <a:lnTo>
                        <a:pt x="5665" y="10634"/>
                      </a:lnTo>
                      <a:cubicBezTo>
                        <a:pt x="5620" y="10826"/>
                        <a:pt x="5652" y="11025"/>
                        <a:pt x="5758" y="11193"/>
                      </a:cubicBezTo>
                      <a:cubicBezTo>
                        <a:pt x="5864" y="11361"/>
                        <a:pt x="6028" y="11478"/>
                        <a:pt x="6221" y="11523"/>
                      </a:cubicBezTo>
                      <a:cubicBezTo>
                        <a:pt x="6278" y="11534"/>
                        <a:pt x="6333" y="11541"/>
                        <a:pt x="6389" y="11541"/>
                      </a:cubicBezTo>
                      <a:cubicBezTo>
                        <a:pt x="6735" y="11541"/>
                        <a:pt x="7033" y="11304"/>
                        <a:pt x="7111" y="10963"/>
                      </a:cubicBezTo>
                      <a:lnTo>
                        <a:pt x="7616" y="8751"/>
                      </a:lnTo>
                      <a:cubicBezTo>
                        <a:pt x="7695" y="8724"/>
                        <a:pt x="7770" y="8696"/>
                        <a:pt x="7845" y="8667"/>
                      </a:cubicBezTo>
                      <a:cubicBezTo>
                        <a:pt x="8199" y="8958"/>
                        <a:pt x="8627" y="9181"/>
                        <a:pt x="9103" y="9317"/>
                      </a:cubicBezTo>
                      <a:lnTo>
                        <a:pt x="8763" y="11673"/>
                      </a:lnTo>
                      <a:cubicBezTo>
                        <a:pt x="8704" y="12079"/>
                        <a:pt x="8985" y="12456"/>
                        <a:pt x="9390" y="12515"/>
                      </a:cubicBezTo>
                      <a:cubicBezTo>
                        <a:pt x="9426" y="12519"/>
                        <a:pt x="9461" y="12523"/>
                        <a:pt x="9498" y="12523"/>
                      </a:cubicBezTo>
                      <a:cubicBezTo>
                        <a:pt x="9863" y="12523"/>
                        <a:pt x="10178" y="12249"/>
                        <a:pt x="10232" y="11886"/>
                      </a:cubicBezTo>
                      <a:lnTo>
                        <a:pt x="10582" y="9465"/>
                      </a:lnTo>
                      <a:cubicBezTo>
                        <a:pt x="11208" y="9417"/>
                        <a:pt x="11789" y="9236"/>
                        <a:pt x="12278" y="8940"/>
                      </a:cubicBezTo>
                      <a:lnTo>
                        <a:pt x="12505" y="11116"/>
                      </a:lnTo>
                      <a:cubicBezTo>
                        <a:pt x="12544" y="11494"/>
                        <a:pt x="12861" y="11780"/>
                        <a:pt x="13243" y="11780"/>
                      </a:cubicBezTo>
                      <a:cubicBezTo>
                        <a:pt x="13269" y="11780"/>
                        <a:pt x="13295" y="11779"/>
                        <a:pt x="13320" y="11777"/>
                      </a:cubicBezTo>
                      <a:cubicBezTo>
                        <a:pt x="13577" y="11749"/>
                        <a:pt x="13799" y="11594"/>
                        <a:pt x="13911" y="11362"/>
                      </a:cubicBezTo>
                      <a:cubicBezTo>
                        <a:pt x="13974" y="11232"/>
                        <a:pt x="13920" y="11076"/>
                        <a:pt x="13791" y="11014"/>
                      </a:cubicBezTo>
                      <a:cubicBezTo>
                        <a:pt x="13754" y="10996"/>
                        <a:pt x="13714" y="10987"/>
                        <a:pt x="13676" y="10987"/>
                      </a:cubicBezTo>
                      <a:cubicBezTo>
                        <a:pt x="13580" y="10987"/>
                        <a:pt x="13487" y="11041"/>
                        <a:pt x="13441" y="11134"/>
                      </a:cubicBezTo>
                      <a:cubicBezTo>
                        <a:pt x="13408" y="11204"/>
                        <a:pt x="13343" y="11249"/>
                        <a:pt x="13266" y="11257"/>
                      </a:cubicBezTo>
                      <a:cubicBezTo>
                        <a:pt x="13258" y="11258"/>
                        <a:pt x="13251" y="11258"/>
                        <a:pt x="13243" y="11258"/>
                      </a:cubicBezTo>
                      <a:cubicBezTo>
                        <a:pt x="13129" y="11258"/>
                        <a:pt x="13036" y="11173"/>
                        <a:pt x="13023" y="11061"/>
                      </a:cubicBezTo>
                      <a:lnTo>
                        <a:pt x="12765" y="8581"/>
                      </a:lnTo>
                      <a:cubicBezTo>
                        <a:pt x="12806" y="8543"/>
                        <a:pt x="12848" y="8504"/>
                        <a:pt x="12888" y="8464"/>
                      </a:cubicBezTo>
                      <a:cubicBezTo>
                        <a:pt x="12992" y="8504"/>
                        <a:pt x="13097" y="8538"/>
                        <a:pt x="13206" y="8569"/>
                      </a:cubicBezTo>
                      <a:lnTo>
                        <a:pt x="13361" y="10056"/>
                      </a:lnTo>
                      <a:cubicBezTo>
                        <a:pt x="13376" y="10190"/>
                        <a:pt x="13489" y="10291"/>
                        <a:pt x="13621" y="10291"/>
                      </a:cubicBezTo>
                      <a:cubicBezTo>
                        <a:pt x="13630" y="10291"/>
                        <a:pt x="13639" y="10289"/>
                        <a:pt x="13649" y="10287"/>
                      </a:cubicBezTo>
                      <a:cubicBezTo>
                        <a:pt x="13792" y="10272"/>
                        <a:pt x="13897" y="10145"/>
                        <a:pt x="13882" y="10001"/>
                      </a:cubicBezTo>
                      <a:lnTo>
                        <a:pt x="13743" y="8680"/>
                      </a:lnTo>
                      <a:lnTo>
                        <a:pt x="13743" y="8680"/>
                      </a:lnTo>
                      <a:cubicBezTo>
                        <a:pt x="13938" y="8707"/>
                        <a:pt x="14139" y="8722"/>
                        <a:pt x="14347" y="8722"/>
                      </a:cubicBezTo>
                      <a:cubicBezTo>
                        <a:pt x="16316" y="8722"/>
                        <a:pt x="17802" y="7445"/>
                        <a:pt x="17802" y="5750"/>
                      </a:cubicBezTo>
                      <a:cubicBezTo>
                        <a:pt x="17802" y="4395"/>
                        <a:pt x="16861" y="3237"/>
                        <a:pt x="15547" y="2792"/>
                      </a:cubicBezTo>
                      <a:cubicBezTo>
                        <a:pt x="15555" y="2214"/>
                        <a:pt x="15710" y="1576"/>
                        <a:pt x="16039" y="1150"/>
                      </a:cubicBezTo>
                      <a:cubicBezTo>
                        <a:pt x="16127" y="1037"/>
                        <a:pt x="16107" y="872"/>
                        <a:pt x="15994" y="785"/>
                      </a:cubicBezTo>
                      <a:cubicBezTo>
                        <a:pt x="15946" y="748"/>
                        <a:pt x="15890" y="731"/>
                        <a:pt x="15833" y="731"/>
                      </a:cubicBezTo>
                      <a:cubicBezTo>
                        <a:pt x="15756" y="731"/>
                        <a:pt x="15678" y="764"/>
                        <a:pt x="15627" y="831"/>
                      </a:cubicBezTo>
                      <a:cubicBezTo>
                        <a:pt x="15239" y="1332"/>
                        <a:pt x="15055" y="2018"/>
                        <a:pt x="15025" y="2657"/>
                      </a:cubicBezTo>
                      <a:cubicBezTo>
                        <a:pt x="14807" y="2616"/>
                        <a:pt x="14579" y="2596"/>
                        <a:pt x="14347" y="2596"/>
                      </a:cubicBezTo>
                      <a:cubicBezTo>
                        <a:pt x="13959" y="2596"/>
                        <a:pt x="13587" y="2654"/>
                        <a:pt x="13238" y="2762"/>
                      </a:cubicBezTo>
                      <a:cubicBezTo>
                        <a:pt x="13245" y="2256"/>
                        <a:pt x="13390" y="1678"/>
                        <a:pt x="13660" y="1178"/>
                      </a:cubicBezTo>
                      <a:cubicBezTo>
                        <a:pt x="13729" y="1051"/>
                        <a:pt x="13681" y="893"/>
                        <a:pt x="13555" y="825"/>
                      </a:cubicBezTo>
                      <a:cubicBezTo>
                        <a:pt x="13515" y="803"/>
                        <a:pt x="13473" y="793"/>
                        <a:pt x="13431" y="793"/>
                      </a:cubicBezTo>
                      <a:cubicBezTo>
                        <a:pt x="13338" y="793"/>
                        <a:pt x="13249" y="843"/>
                        <a:pt x="13202" y="929"/>
                      </a:cubicBezTo>
                      <a:cubicBezTo>
                        <a:pt x="12890" y="1505"/>
                        <a:pt x="12686" y="2273"/>
                        <a:pt x="12721" y="2967"/>
                      </a:cubicBezTo>
                      <a:cubicBezTo>
                        <a:pt x="12345" y="3152"/>
                        <a:pt x="12012" y="3397"/>
                        <a:pt x="11735" y="3688"/>
                      </a:cubicBezTo>
                      <a:cubicBezTo>
                        <a:pt x="11365" y="3527"/>
                        <a:pt x="10966" y="3428"/>
                        <a:pt x="10556" y="3396"/>
                      </a:cubicBezTo>
                      <a:cubicBezTo>
                        <a:pt x="10265" y="2461"/>
                        <a:pt x="9649" y="1621"/>
                        <a:pt x="8810" y="1014"/>
                      </a:cubicBezTo>
                      <a:cubicBezTo>
                        <a:pt x="7895" y="350"/>
                        <a:pt x="6790" y="1"/>
                        <a:pt x="5617" y="1"/>
                      </a:cubicBezTo>
                      <a:close/>
                      <a:moveTo>
                        <a:pt x="10255" y="3905"/>
                      </a:moveTo>
                      <a:cubicBezTo>
                        <a:pt x="10648" y="3905"/>
                        <a:pt x="11036" y="3976"/>
                        <a:pt x="11395" y="4114"/>
                      </a:cubicBezTo>
                      <a:cubicBezTo>
                        <a:pt x="11076" y="4591"/>
                        <a:pt x="10892" y="5152"/>
                        <a:pt x="10892" y="5750"/>
                      </a:cubicBezTo>
                      <a:cubicBezTo>
                        <a:pt x="10892" y="6806"/>
                        <a:pt x="11470" y="7699"/>
                        <a:pt x="12380" y="8223"/>
                      </a:cubicBezTo>
                      <a:cubicBezTo>
                        <a:pt x="12081" y="8484"/>
                        <a:pt x="11712" y="8681"/>
                        <a:pt x="11301" y="8806"/>
                      </a:cubicBezTo>
                      <a:cubicBezTo>
                        <a:pt x="11327" y="8769"/>
                        <a:pt x="11347" y="8727"/>
                        <a:pt x="11352" y="8678"/>
                      </a:cubicBezTo>
                      <a:cubicBezTo>
                        <a:pt x="11371" y="8536"/>
                        <a:pt x="11269" y="8406"/>
                        <a:pt x="11126" y="8389"/>
                      </a:cubicBezTo>
                      <a:lnTo>
                        <a:pt x="10481" y="8308"/>
                      </a:lnTo>
                      <a:cubicBezTo>
                        <a:pt x="10470" y="8306"/>
                        <a:pt x="10460" y="8306"/>
                        <a:pt x="10448" y="8306"/>
                      </a:cubicBezTo>
                      <a:cubicBezTo>
                        <a:pt x="10320" y="8306"/>
                        <a:pt x="10209" y="8400"/>
                        <a:pt x="10192" y="8529"/>
                      </a:cubicBezTo>
                      <a:lnTo>
                        <a:pt x="9715" y="11811"/>
                      </a:lnTo>
                      <a:cubicBezTo>
                        <a:pt x="9700" y="11919"/>
                        <a:pt x="9605" y="12001"/>
                        <a:pt x="9497" y="12001"/>
                      </a:cubicBezTo>
                      <a:cubicBezTo>
                        <a:pt x="9485" y="12001"/>
                        <a:pt x="9476" y="12000"/>
                        <a:pt x="9465" y="11999"/>
                      </a:cubicBezTo>
                      <a:cubicBezTo>
                        <a:pt x="9345" y="11980"/>
                        <a:pt x="9262" y="11869"/>
                        <a:pt x="9279" y="11748"/>
                      </a:cubicBezTo>
                      <a:lnTo>
                        <a:pt x="9822" y="7999"/>
                      </a:lnTo>
                      <a:cubicBezTo>
                        <a:pt x="9838" y="7890"/>
                        <a:pt x="9933" y="7811"/>
                        <a:pt x="10041" y="7811"/>
                      </a:cubicBezTo>
                      <a:cubicBezTo>
                        <a:pt x="10050" y="7811"/>
                        <a:pt x="10058" y="7812"/>
                        <a:pt x="10069" y="7812"/>
                      </a:cubicBezTo>
                      <a:lnTo>
                        <a:pt x="11180" y="7951"/>
                      </a:lnTo>
                      <a:cubicBezTo>
                        <a:pt x="11192" y="7952"/>
                        <a:pt x="11202" y="7953"/>
                        <a:pt x="11213" y="7953"/>
                      </a:cubicBezTo>
                      <a:cubicBezTo>
                        <a:pt x="11342" y="7953"/>
                        <a:pt x="11455" y="7856"/>
                        <a:pt x="11472" y="7723"/>
                      </a:cubicBezTo>
                      <a:cubicBezTo>
                        <a:pt x="11489" y="7581"/>
                        <a:pt x="11387" y="7451"/>
                        <a:pt x="11246" y="7434"/>
                      </a:cubicBezTo>
                      <a:lnTo>
                        <a:pt x="10132" y="7296"/>
                      </a:lnTo>
                      <a:cubicBezTo>
                        <a:pt x="10102" y="7291"/>
                        <a:pt x="10071" y="7289"/>
                        <a:pt x="10041" y="7289"/>
                      </a:cubicBezTo>
                      <a:cubicBezTo>
                        <a:pt x="9678" y="7289"/>
                        <a:pt x="9360" y="7558"/>
                        <a:pt x="9306" y="7925"/>
                      </a:cubicBezTo>
                      <a:lnTo>
                        <a:pt x="9180" y="8797"/>
                      </a:lnTo>
                      <a:cubicBezTo>
                        <a:pt x="8904" y="8711"/>
                        <a:pt x="8647" y="8591"/>
                        <a:pt x="8422" y="8443"/>
                      </a:cubicBezTo>
                      <a:cubicBezTo>
                        <a:pt x="8497" y="8416"/>
                        <a:pt x="8558" y="8357"/>
                        <a:pt x="8582" y="8275"/>
                      </a:cubicBezTo>
                      <a:cubicBezTo>
                        <a:pt x="8624" y="8137"/>
                        <a:pt x="8547" y="7991"/>
                        <a:pt x="8408" y="7950"/>
                      </a:cubicBezTo>
                      <a:lnTo>
                        <a:pt x="7608" y="7706"/>
                      </a:lnTo>
                      <a:cubicBezTo>
                        <a:pt x="7607" y="7706"/>
                        <a:pt x="7606" y="7706"/>
                        <a:pt x="7605" y="7705"/>
                      </a:cubicBezTo>
                      <a:cubicBezTo>
                        <a:pt x="7601" y="7705"/>
                        <a:pt x="7600" y="7704"/>
                        <a:pt x="7598" y="7704"/>
                      </a:cubicBezTo>
                      <a:cubicBezTo>
                        <a:pt x="7576" y="7698"/>
                        <a:pt x="7553" y="7695"/>
                        <a:pt x="7531" y="7695"/>
                      </a:cubicBezTo>
                      <a:cubicBezTo>
                        <a:pt x="7485" y="7695"/>
                        <a:pt x="7441" y="7707"/>
                        <a:pt x="7400" y="7729"/>
                      </a:cubicBezTo>
                      <a:cubicBezTo>
                        <a:pt x="7338" y="7766"/>
                        <a:pt x="7293" y="7827"/>
                        <a:pt x="7279" y="7897"/>
                      </a:cubicBezTo>
                      <a:lnTo>
                        <a:pt x="6603" y="10848"/>
                      </a:lnTo>
                      <a:cubicBezTo>
                        <a:pt x="6580" y="10947"/>
                        <a:pt x="6489" y="11019"/>
                        <a:pt x="6389" y="11019"/>
                      </a:cubicBezTo>
                      <a:cubicBezTo>
                        <a:pt x="6371" y="11019"/>
                        <a:pt x="6353" y="11017"/>
                        <a:pt x="6338" y="11014"/>
                      </a:cubicBezTo>
                      <a:cubicBezTo>
                        <a:pt x="6280" y="11000"/>
                        <a:pt x="6232" y="10965"/>
                        <a:pt x="6202" y="10916"/>
                      </a:cubicBezTo>
                      <a:cubicBezTo>
                        <a:pt x="6170" y="10865"/>
                        <a:pt x="6159" y="10807"/>
                        <a:pt x="6173" y="10749"/>
                      </a:cubicBezTo>
                      <a:lnTo>
                        <a:pt x="6963" y="7296"/>
                      </a:lnTo>
                      <a:cubicBezTo>
                        <a:pt x="6976" y="7236"/>
                        <a:pt x="7014" y="7185"/>
                        <a:pt x="7067" y="7155"/>
                      </a:cubicBezTo>
                      <a:cubicBezTo>
                        <a:pt x="7088" y="7142"/>
                        <a:pt x="7112" y="7134"/>
                        <a:pt x="7137" y="7129"/>
                      </a:cubicBezTo>
                      <a:lnTo>
                        <a:pt x="7138" y="7129"/>
                      </a:lnTo>
                      <a:cubicBezTo>
                        <a:pt x="7142" y="7128"/>
                        <a:pt x="7144" y="7128"/>
                        <a:pt x="7148" y="7127"/>
                      </a:cubicBezTo>
                      <a:cubicBezTo>
                        <a:pt x="7158" y="7125"/>
                        <a:pt x="7168" y="7125"/>
                        <a:pt x="7179" y="7125"/>
                      </a:cubicBezTo>
                      <a:cubicBezTo>
                        <a:pt x="7199" y="7125"/>
                        <a:pt x="7221" y="7128"/>
                        <a:pt x="7242" y="7134"/>
                      </a:cubicBezTo>
                      <a:lnTo>
                        <a:pt x="8537" y="7528"/>
                      </a:lnTo>
                      <a:cubicBezTo>
                        <a:pt x="8562" y="7535"/>
                        <a:pt x="8587" y="7538"/>
                        <a:pt x="8613" y="7538"/>
                      </a:cubicBezTo>
                      <a:cubicBezTo>
                        <a:pt x="8724" y="7538"/>
                        <a:pt x="8828" y="7466"/>
                        <a:pt x="8863" y="7355"/>
                      </a:cubicBezTo>
                      <a:cubicBezTo>
                        <a:pt x="8904" y="7216"/>
                        <a:pt x="8825" y="7071"/>
                        <a:pt x="8687" y="7028"/>
                      </a:cubicBezTo>
                      <a:lnTo>
                        <a:pt x="7392" y="6636"/>
                      </a:lnTo>
                      <a:cubicBezTo>
                        <a:pt x="7377" y="6631"/>
                        <a:pt x="7360" y="6626"/>
                        <a:pt x="7342" y="6623"/>
                      </a:cubicBezTo>
                      <a:cubicBezTo>
                        <a:pt x="7341" y="6588"/>
                        <a:pt x="7339" y="6555"/>
                        <a:pt x="7339" y="6520"/>
                      </a:cubicBezTo>
                      <a:cubicBezTo>
                        <a:pt x="7339" y="5078"/>
                        <a:pt x="8647" y="3905"/>
                        <a:pt x="10255" y="3905"/>
                      </a:cubicBezTo>
                      <a:close/>
                      <a:moveTo>
                        <a:pt x="10670" y="8857"/>
                      </a:moveTo>
                      <a:lnTo>
                        <a:pt x="10947" y="8891"/>
                      </a:lnTo>
                      <a:cubicBezTo>
                        <a:pt x="10853" y="8909"/>
                        <a:pt x="10756" y="8924"/>
                        <a:pt x="10659" y="8934"/>
                      </a:cubicBezTo>
                      <a:close/>
                      <a:moveTo>
                        <a:pt x="14347" y="3117"/>
                      </a:moveTo>
                      <a:cubicBezTo>
                        <a:pt x="14585" y="3117"/>
                        <a:pt x="14816" y="3144"/>
                        <a:pt x="15039" y="3192"/>
                      </a:cubicBezTo>
                      <a:cubicBezTo>
                        <a:pt x="15056" y="3380"/>
                        <a:pt x="15089" y="3555"/>
                        <a:pt x="15132" y="3712"/>
                      </a:cubicBezTo>
                      <a:cubicBezTo>
                        <a:pt x="15166" y="3825"/>
                        <a:pt x="15270" y="3902"/>
                        <a:pt x="15383" y="3902"/>
                      </a:cubicBezTo>
                      <a:cubicBezTo>
                        <a:pt x="15407" y="3902"/>
                        <a:pt x="15431" y="3899"/>
                        <a:pt x="15455" y="3891"/>
                      </a:cubicBezTo>
                      <a:cubicBezTo>
                        <a:pt x="15593" y="3853"/>
                        <a:pt x="15673" y="3708"/>
                        <a:pt x="15636" y="3570"/>
                      </a:cubicBezTo>
                      <a:cubicBezTo>
                        <a:pt x="15617" y="3505"/>
                        <a:pt x="15601" y="3437"/>
                        <a:pt x="15588" y="3365"/>
                      </a:cubicBezTo>
                      <a:lnTo>
                        <a:pt x="15588" y="3365"/>
                      </a:lnTo>
                      <a:cubicBezTo>
                        <a:pt x="16586" y="3785"/>
                        <a:pt x="17279" y="4697"/>
                        <a:pt x="17279" y="5750"/>
                      </a:cubicBezTo>
                      <a:cubicBezTo>
                        <a:pt x="17279" y="6433"/>
                        <a:pt x="16981" y="7056"/>
                        <a:pt x="16439" y="7504"/>
                      </a:cubicBezTo>
                      <a:cubicBezTo>
                        <a:pt x="15896" y="7953"/>
                        <a:pt x="15153" y="8200"/>
                        <a:pt x="14347" y="8200"/>
                      </a:cubicBezTo>
                      <a:cubicBezTo>
                        <a:pt x="14054" y="8200"/>
                        <a:pt x="13769" y="8167"/>
                        <a:pt x="13500" y="8104"/>
                      </a:cubicBezTo>
                      <a:lnTo>
                        <a:pt x="13498" y="8104"/>
                      </a:lnTo>
                      <a:cubicBezTo>
                        <a:pt x="13299" y="8058"/>
                        <a:pt x="13108" y="7994"/>
                        <a:pt x="12928" y="7917"/>
                      </a:cubicBezTo>
                      <a:cubicBezTo>
                        <a:pt x="12927" y="7914"/>
                        <a:pt x="12926" y="7913"/>
                        <a:pt x="12926" y="7913"/>
                      </a:cubicBezTo>
                      <a:cubicBezTo>
                        <a:pt x="12679" y="7805"/>
                        <a:pt x="12455" y="7668"/>
                        <a:pt x="12253" y="7504"/>
                      </a:cubicBezTo>
                      <a:cubicBezTo>
                        <a:pt x="11712" y="7056"/>
                        <a:pt x="11413" y="6433"/>
                        <a:pt x="11413" y="5750"/>
                      </a:cubicBezTo>
                      <a:cubicBezTo>
                        <a:pt x="11413" y="4807"/>
                        <a:pt x="11971" y="3977"/>
                        <a:pt x="12805" y="3512"/>
                      </a:cubicBezTo>
                      <a:cubicBezTo>
                        <a:pt x="12846" y="3666"/>
                        <a:pt x="12904" y="3809"/>
                        <a:pt x="12980" y="3940"/>
                      </a:cubicBezTo>
                      <a:cubicBezTo>
                        <a:pt x="13029" y="4025"/>
                        <a:pt x="13116" y="4070"/>
                        <a:pt x="13207" y="4070"/>
                      </a:cubicBezTo>
                      <a:cubicBezTo>
                        <a:pt x="13252" y="4070"/>
                        <a:pt x="13296" y="4061"/>
                        <a:pt x="13336" y="4037"/>
                      </a:cubicBezTo>
                      <a:cubicBezTo>
                        <a:pt x="13461" y="3964"/>
                        <a:pt x="13505" y="3806"/>
                        <a:pt x="13434" y="3682"/>
                      </a:cubicBezTo>
                      <a:cubicBezTo>
                        <a:pt x="13368" y="3570"/>
                        <a:pt x="13321" y="3439"/>
                        <a:pt x="13288" y="3294"/>
                      </a:cubicBezTo>
                      <a:cubicBezTo>
                        <a:pt x="13616" y="3181"/>
                        <a:pt x="13974" y="3117"/>
                        <a:pt x="14347" y="3117"/>
                      </a:cubicBezTo>
                      <a:close/>
                      <a:moveTo>
                        <a:pt x="14278" y="5699"/>
                      </a:moveTo>
                      <a:cubicBezTo>
                        <a:pt x="14217" y="5699"/>
                        <a:pt x="14157" y="5720"/>
                        <a:pt x="14106" y="5763"/>
                      </a:cubicBezTo>
                      <a:cubicBezTo>
                        <a:pt x="13998" y="5856"/>
                        <a:pt x="13986" y="6023"/>
                        <a:pt x="14082" y="6131"/>
                      </a:cubicBezTo>
                      <a:cubicBezTo>
                        <a:pt x="14217" y="6286"/>
                        <a:pt x="14412" y="6374"/>
                        <a:pt x="14616" y="6374"/>
                      </a:cubicBezTo>
                      <a:cubicBezTo>
                        <a:pt x="14822" y="6374"/>
                        <a:pt x="15016" y="6286"/>
                        <a:pt x="15152" y="6131"/>
                      </a:cubicBezTo>
                      <a:cubicBezTo>
                        <a:pt x="15247" y="6023"/>
                        <a:pt x="15236" y="5857"/>
                        <a:pt x="15126" y="5763"/>
                      </a:cubicBezTo>
                      <a:cubicBezTo>
                        <a:pt x="15077" y="5720"/>
                        <a:pt x="15016" y="5699"/>
                        <a:pt x="14956" y="5699"/>
                      </a:cubicBezTo>
                      <a:cubicBezTo>
                        <a:pt x="14883" y="5699"/>
                        <a:pt x="14810" y="5728"/>
                        <a:pt x="14759" y="5788"/>
                      </a:cubicBezTo>
                      <a:cubicBezTo>
                        <a:pt x="14723" y="5830"/>
                        <a:pt x="14673" y="5854"/>
                        <a:pt x="14616" y="5854"/>
                      </a:cubicBezTo>
                      <a:cubicBezTo>
                        <a:pt x="14561" y="5854"/>
                        <a:pt x="14510" y="5830"/>
                        <a:pt x="14475" y="5788"/>
                      </a:cubicBezTo>
                      <a:cubicBezTo>
                        <a:pt x="14423" y="5728"/>
                        <a:pt x="14352" y="5699"/>
                        <a:pt x="14278" y="5699"/>
                      </a:cubicBezTo>
                      <a:close/>
                      <a:moveTo>
                        <a:pt x="16045" y="5006"/>
                      </a:moveTo>
                      <a:cubicBezTo>
                        <a:pt x="15725" y="5006"/>
                        <a:pt x="15464" y="5265"/>
                        <a:pt x="15464" y="5586"/>
                      </a:cubicBezTo>
                      <a:cubicBezTo>
                        <a:pt x="15464" y="5730"/>
                        <a:pt x="15580" y="5847"/>
                        <a:pt x="15725" y="5847"/>
                      </a:cubicBezTo>
                      <a:cubicBezTo>
                        <a:pt x="15868" y="5847"/>
                        <a:pt x="15986" y="5730"/>
                        <a:pt x="15986" y="5586"/>
                      </a:cubicBezTo>
                      <a:cubicBezTo>
                        <a:pt x="15986" y="5554"/>
                        <a:pt x="16011" y="5527"/>
                        <a:pt x="16045" y="5527"/>
                      </a:cubicBezTo>
                      <a:cubicBezTo>
                        <a:pt x="16077" y="5527"/>
                        <a:pt x="16103" y="5554"/>
                        <a:pt x="16103" y="5586"/>
                      </a:cubicBezTo>
                      <a:cubicBezTo>
                        <a:pt x="16103" y="5730"/>
                        <a:pt x="16219" y="5847"/>
                        <a:pt x="16363" y="5847"/>
                      </a:cubicBezTo>
                      <a:cubicBezTo>
                        <a:pt x="16508" y="5847"/>
                        <a:pt x="16624" y="5730"/>
                        <a:pt x="16624" y="5586"/>
                      </a:cubicBezTo>
                      <a:cubicBezTo>
                        <a:pt x="16624" y="5265"/>
                        <a:pt x="16364" y="5006"/>
                        <a:pt x="16045" y="5006"/>
                      </a:cubicBezTo>
                      <a:close/>
                      <a:moveTo>
                        <a:pt x="13189" y="5006"/>
                      </a:moveTo>
                      <a:cubicBezTo>
                        <a:pt x="12869" y="5006"/>
                        <a:pt x="12610" y="5265"/>
                        <a:pt x="12610" y="5586"/>
                      </a:cubicBezTo>
                      <a:cubicBezTo>
                        <a:pt x="12610" y="5730"/>
                        <a:pt x="12726" y="5847"/>
                        <a:pt x="12871" y="5847"/>
                      </a:cubicBezTo>
                      <a:cubicBezTo>
                        <a:pt x="13015" y="5847"/>
                        <a:pt x="13131" y="5730"/>
                        <a:pt x="13131" y="5586"/>
                      </a:cubicBezTo>
                      <a:cubicBezTo>
                        <a:pt x="13131" y="5554"/>
                        <a:pt x="13157" y="5527"/>
                        <a:pt x="13189" y="5527"/>
                      </a:cubicBezTo>
                      <a:cubicBezTo>
                        <a:pt x="13222" y="5527"/>
                        <a:pt x="13247" y="5554"/>
                        <a:pt x="13247" y="5586"/>
                      </a:cubicBezTo>
                      <a:cubicBezTo>
                        <a:pt x="13247" y="5730"/>
                        <a:pt x="13366" y="5847"/>
                        <a:pt x="13508" y="5847"/>
                      </a:cubicBezTo>
                      <a:cubicBezTo>
                        <a:pt x="13653" y="5847"/>
                        <a:pt x="13769" y="5730"/>
                        <a:pt x="13769" y="5586"/>
                      </a:cubicBezTo>
                      <a:cubicBezTo>
                        <a:pt x="13769" y="5265"/>
                        <a:pt x="13508" y="5006"/>
                        <a:pt x="13189" y="5006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</p:grpSp>
        </p:grpSp>
      </p:grpSp>
      <p:grpSp>
        <p:nvGrpSpPr>
          <p:cNvPr id="480" name="Google Shape;480;p26"/>
          <p:cNvGrpSpPr/>
          <p:nvPr/>
        </p:nvGrpSpPr>
        <p:grpSpPr>
          <a:xfrm>
            <a:off x="6810578" y="3341982"/>
            <a:ext cx="1286417" cy="1186899"/>
            <a:chOff x="7186065" y="3162908"/>
            <a:chExt cx="1286417" cy="1186899"/>
          </a:xfrm>
        </p:grpSpPr>
        <p:sp>
          <p:nvSpPr>
            <p:cNvPr id="481" name="Google Shape;481;p26"/>
            <p:cNvSpPr/>
            <p:nvPr/>
          </p:nvSpPr>
          <p:spPr>
            <a:xfrm rot="900020">
              <a:off x="7289233" y="3286685"/>
              <a:ext cx="1080085" cy="939349"/>
            </a:xfrm>
            <a:custGeom>
              <a:avLst/>
              <a:gdLst/>
              <a:ahLst/>
              <a:cxnLst/>
              <a:rect l="l" t="t" r="r" b="b"/>
              <a:pathLst>
                <a:path w="17969" h="15627" extrusionOk="0">
                  <a:moveTo>
                    <a:pt x="1111" y="3090"/>
                  </a:moveTo>
                  <a:cubicBezTo>
                    <a:pt x="1046" y="3074"/>
                    <a:pt x="981" y="3067"/>
                    <a:pt x="918" y="3067"/>
                  </a:cubicBezTo>
                  <a:cubicBezTo>
                    <a:pt x="541" y="3067"/>
                    <a:pt x="197" y="3326"/>
                    <a:pt x="107" y="3710"/>
                  </a:cubicBezTo>
                  <a:cubicBezTo>
                    <a:pt x="1" y="4158"/>
                    <a:pt x="277" y="4607"/>
                    <a:pt x="726" y="4714"/>
                  </a:cubicBezTo>
                  <a:cubicBezTo>
                    <a:pt x="1291" y="4847"/>
                    <a:pt x="2201" y="5280"/>
                    <a:pt x="2868" y="5668"/>
                  </a:cubicBezTo>
                  <a:cubicBezTo>
                    <a:pt x="2857" y="5791"/>
                    <a:pt x="2856" y="5916"/>
                    <a:pt x="2856" y="6043"/>
                  </a:cubicBezTo>
                  <a:cubicBezTo>
                    <a:pt x="2856" y="7369"/>
                    <a:pt x="3201" y="8692"/>
                    <a:pt x="3804" y="9842"/>
                  </a:cubicBezTo>
                  <a:cubicBezTo>
                    <a:pt x="2498" y="11355"/>
                    <a:pt x="1423" y="13257"/>
                    <a:pt x="889" y="14451"/>
                  </a:cubicBezTo>
                  <a:cubicBezTo>
                    <a:pt x="703" y="14872"/>
                    <a:pt x="891" y="15366"/>
                    <a:pt x="1311" y="15555"/>
                  </a:cubicBezTo>
                  <a:cubicBezTo>
                    <a:pt x="1420" y="15602"/>
                    <a:pt x="1535" y="15627"/>
                    <a:pt x="1651" y="15627"/>
                  </a:cubicBezTo>
                  <a:cubicBezTo>
                    <a:pt x="1912" y="15627"/>
                    <a:pt x="2164" y="15503"/>
                    <a:pt x="2320" y="15293"/>
                  </a:cubicBezTo>
                  <a:cubicBezTo>
                    <a:pt x="2406" y="15176"/>
                    <a:pt x="2383" y="15013"/>
                    <a:pt x="2268" y="14928"/>
                  </a:cubicBezTo>
                  <a:cubicBezTo>
                    <a:pt x="2256" y="14919"/>
                    <a:pt x="2243" y="14911"/>
                    <a:pt x="2231" y="14904"/>
                  </a:cubicBezTo>
                  <a:cubicBezTo>
                    <a:pt x="2322" y="14708"/>
                    <a:pt x="2429" y="14487"/>
                    <a:pt x="2553" y="14248"/>
                  </a:cubicBezTo>
                  <a:cubicBezTo>
                    <a:pt x="2590" y="14269"/>
                    <a:pt x="2633" y="14278"/>
                    <a:pt x="2674" y="14278"/>
                  </a:cubicBezTo>
                  <a:cubicBezTo>
                    <a:pt x="2768" y="14278"/>
                    <a:pt x="2856" y="14228"/>
                    <a:pt x="2903" y="14140"/>
                  </a:cubicBezTo>
                  <a:cubicBezTo>
                    <a:pt x="3233" y="13522"/>
                    <a:pt x="3902" y="12363"/>
                    <a:pt x="4775" y="11278"/>
                  </a:cubicBezTo>
                  <a:cubicBezTo>
                    <a:pt x="4915" y="11439"/>
                    <a:pt x="5058" y="11592"/>
                    <a:pt x="5208" y="11738"/>
                  </a:cubicBezTo>
                  <a:cubicBezTo>
                    <a:pt x="4833" y="12284"/>
                    <a:pt x="4570" y="12867"/>
                    <a:pt x="4350" y="13379"/>
                  </a:cubicBezTo>
                  <a:cubicBezTo>
                    <a:pt x="4170" y="13802"/>
                    <a:pt x="4367" y="14294"/>
                    <a:pt x="4790" y="14475"/>
                  </a:cubicBezTo>
                  <a:cubicBezTo>
                    <a:pt x="4894" y="14520"/>
                    <a:pt x="5003" y="14542"/>
                    <a:pt x="5116" y="14542"/>
                  </a:cubicBezTo>
                  <a:cubicBezTo>
                    <a:pt x="5451" y="14542"/>
                    <a:pt x="5753" y="14344"/>
                    <a:pt x="5884" y="14036"/>
                  </a:cubicBezTo>
                  <a:cubicBezTo>
                    <a:pt x="5943" y="13901"/>
                    <a:pt x="6006" y="13761"/>
                    <a:pt x="6069" y="13619"/>
                  </a:cubicBezTo>
                  <a:cubicBezTo>
                    <a:pt x="6233" y="13888"/>
                    <a:pt x="6457" y="14134"/>
                    <a:pt x="6738" y="14348"/>
                  </a:cubicBezTo>
                  <a:cubicBezTo>
                    <a:pt x="7342" y="14802"/>
                    <a:pt x="8140" y="15054"/>
                    <a:pt x="8985" y="15054"/>
                  </a:cubicBezTo>
                  <a:cubicBezTo>
                    <a:pt x="9830" y="15054"/>
                    <a:pt x="10628" y="14802"/>
                    <a:pt x="11229" y="14348"/>
                  </a:cubicBezTo>
                  <a:cubicBezTo>
                    <a:pt x="11513" y="14134"/>
                    <a:pt x="11740" y="13888"/>
                    <a:pt x="11898" y="13619"/>
                  </a:cubicBezTo>
                  <a:cubicBezTo>
                    <a:pt x="11965" y="13761"/>
                    <a:pt x="12025" y="13901"/>
                    <a:pt x="12084" y="14036"/>
                  </a:cubicBezTo>
                  <a:cubicBezTo>
                    <a:pt x="12217" y="14344"/>
                    <a:pt x="12516" y="14542"/>
                    <a:pt x="12852" y="14542"/>
                  </a:cubicBezTo>
                  <a:cubicBezTo>
                    <a:pt x="12965" y="14542"/>
                    <a:pt x="13074" y="14520"/>
                    <a:pt x="13182" y="14475"/>
                  </a:cubicBezTo>
                  <a:cubicBezTo>
                    <a:pt x="13605" y="14294"/>
                    <a:pt x="13800" y="13802"/>
                    <a:pt x="13619" y="13379"/>
                  </a:cubicBezTo>
                  <a:cubicBezTo>
                    <a:pt x="13398" y="12867"/>
                    <a:pt x="13136" y="12284"/>
                    <a:pt x="12762" y="11738"/>
                  </a:cubicBezTo>
                  <a:cubicBezTo>
                    <a:pt x="12909" y="11593"/>
                    <a:pt x="13055" y="11440"/>
                    <a:pt x="13193" y="11278"/>
                  </a:cubicBezTo>
                  <a:cubicBezTo>
                    <a:pt x="14248" y="12586"/>
                    <a:pt x="15116" y="14149"/>
                    <a:pt x="15555" y="15133"/>
                  </a:cubicBezTo>
                  <a:cubicBezTo>
                    <a:pt x="15688" y="15434"/>
                    <a:pt x="15989" y="15627"/>
                    <a:pt x="16319" y="15627"/>
                  </a:cubicBezTo>
                  <a:cubicBezTo>
                    <a:pt x="16435" y="15627"/>
                    <a:pt x="16550" y="15602"/>
                    <a:pt x="16658" y="15555"/>
                  </a:cubicBezTo>
                  <a:cubicBezTo>
                    <a:pt x="17079" y="15366"/>
                    <a:pt x="17268" y="14872"/>
                    <a:pt x="17081" y="14451"/>
                  </a:cubicBezTo>
                  <a:cubicBezTo>
                    <a:pt x="16549" y="13257"/>
                    <a:pt x="15472" y="11358"/>
                    <a:pt x="14166" y="9844"/>
                  </a:cubicBezTo>
                  <a:cubicBezTo>
                    <a:pt x="14532" y="9150"/>
                    <a:pt x="14802" y="8389"/>
                    <a:pt x="14957" y="7618"/>
                  </a:cubicBezTo>
                  <a:cubicBezTo>
                    <a:pt x="14986" y="7478"/>
                    <a:pt x="14892" y="7340"/>
                    <a:pt x="14751" y="7311"/>
                  </a:cubicBezTo>
                  <a:cubicBezTo>
                    <a:pt x="14748" y="7311"/>
                    <a:pt x="14748" y="7311"/>
                    <a:pt x="14746" y="7311"/>
                  </a:cubicBezTo>
                  <a:cubicBezTo>
                    <a:pt x="14788" y="7057"/>
                    <a:pt x="14819" y="6801"/>
                    <a:pt x="14834" y="6543"/>
                  </a:cubicBezTo>
                  <a:lnTo>
                    <a:pt x="14840" y="6543"/>
                  </a:lnTo>
                  <a:lnTo>
                    <a:pt x="14852" y="6543"/>
                  </a:lnTo>
                  <a:cubicBezTo>
                    <a:pt x="14990" y="6543"/>
                    <a:pt x="15104" y="6431"/>
                    <a:pt x="15110" y="6291"/>
                  </a:cubicBezTo>
                  <a:cubicBezTo>
                    <a:pt x="15110" y="6208"/>
                    <a:pt x="15113" y="6125"/>
                    <a:pt x="15113" y="6043"/>
                  </a:cubicBezTo>
                  <a:cubicBezTo>
                    <a:pt x="15113" y="5916"/>
                    <a:pt x="15110" y="5791"/>
                    <a:pt x="15104" y="5668"/>
                  </a:cubicBezTo>
                  <a:cubicBezTo>
                    <a:pt x="15769" y="5280"/>
                    <a:pt x="16679" y="4847"/>
                    <a:pt x="17242" y="4714"/>
                  </a:cubicBezTo>
                  <a:cubicBezTo>
                    <a:pt x="17690" y="4607"/>
                    <a:pt x="17968" y="4158"/>
                    <a:pt x="17860" y="3710"/>
                  </a:cubicBezTo>
                  <a:cubicBezTo>
                    <a:pt x="17771" y="3326"/>
                    <a:pt x="17428" y="3067"/>
                    <a:pt x="17050" y="3067"/>
                  </a:cubicBezTo>
                  <a:cubicBezTo>
                    <a:pt x="16987" y="3067"/>
                    <a:pt x="16923" y="3074"/>
                    <a:pt x="16857" y="3090"/>
                  </a:cubicBezTo>
                  <a:cubicBezTo>
                    <a:pt x="16325" y="3216"/>
                    <a:pt x="15568" y="3526"/>
                    <a:pt x="14792" y="3934"/>
                  </a:cubicBezTo>
                  <a:cubicBezTo>
                    <a:pt x="14739" y="3770"/>
                    <a:pt x="14679" y="3607"/>
                    <a:pt x="14610" y="3451"/>
                  </a:cubicBezTo>
                  <a:cubicBezTo>
                    <a:pt x="15429" y="2942"/>
                    <a:pt x="16562" y="2339"/>
                    <a:pt x="17313" y="2087"/>
                  </a:cubicBezTo>
                  <a:cubicBezTo>
                    <a:pt x="17526" y="2017"/>
                    <a:pt x="17698" y="1868"/>
                    <a:pt x="17797" y="1669"/>
                  </a:cubicBezTo>
                  <a:cubicBezTo>
                    <a:pt x="17895" y="1469"/>
                    <a:pt x="17912" y="1244"/>
                    <a:pt x="17842" y="1031"/>
                  </a:cubicBezTo>
                  <a:cubicBezTo>
                    <a:pt x="17771" y="821"/>
                    <a:pt x="17624" y="649"/>
                    <a:pt x="17424" y="548"/>
                  </a:cubicBezTo>
                  <a:cubicBezTo>
                    <a:pt x="17305" y="490"/>
                    <a:pt x="17179" y="461"/>
                    <a:pt x="17050" y="461"/>
                  </a:cubicBezTo>
                  <a:cubicBezTo>
                    <a:pt x="16963" y="461"/>
                    <a:pt x="16874" y="475"/>
                    <a:pt x="16786" y="503"/>
                  </a:cubicBezTo>
                  <a:cubicBezTo>
                    <a:pt x="15872" y="808"/>
                    <a:pt x="14633" y="1470"/>
                    <a:pt x="13731" y="2033"/>
                  </a:cubicBezTo>
                  <a:cubicBezTo>
                    <a:pt x="13599" y="1883"/>
                    <a:pt x="13461" y="1737"/>
                    <a:pt x="13312" y="1599"/>
                  </a:cubicBezTo>
                  <a:cubicBezTo>
                    <a:pt x="12206" y="568"/>
                    <a:pt x="10672" y="0"/>
                    <a:pt x="8985" y="0"/>
                  </a:cubicBezTo>
                  <a:cubicBezTo>
                    <a:pt x="7299" y="0"/>
                    <a:pt x="5761" y="568"/>
                    <a:pt x="4658" y="1599"/>
                  </a:cubicBezTo>
                  <a:cubicBezTo>
                    <a:pt x="4511" y="1737"/>
                    <a:pt x="4371" y="1883"/>
                    <a:pt x="4241" y="2033"/>
                  </a:cubicBezTo>
                  <a:cubicBezTo>
                    <a:pt x="3337" y="1470"/>
                    <a:pt x="2096" y="808"/>
                    <a:pt x="1184" y="503"/>
                  </a:cubicBezTo>
                  <a:cubicBezTo>
                    <a:pt x="1098" y="475"/>
                    <a:pt x="1007" y="461"/>
                    <a:pt x="920" y="461"/>
                  </a:cubicBezTo>
                  <a:cubicBezTo>
                    <a:pt x="791" y="461"/>
                    <a:pt x="665" y="490"/>
                    <a:pt x="548" y="548"/>
                  </a:cubicBezTo>
                  <a:cubicBezTo>
                    <a:pt x="346" y="649"/>
                    <a:pt x="197" y="821"/>
                    <a:pt x="128" y="1031"/>
                  </a:cubicBezTo>
                  <a:cubicBezTo>
                    <a:pt x="58" y="1244"/>
                    <a:pt x="73" y="1469"/>
                    <a:pt x="173" y="1669"/>
                  </a:cubicBezTo>
                  <a:cubicBezTo>
                    <a:pt x="272" y="1868"/>
                    <a:pt x="443" y="2017"/>
                    <a:pt x="656" y="2087"/>
                  </a:cubicBezTo>
                  <a:cubicBezTo>
                    <a:pt x="1408" y="2339"/>
                    <a:pt x="2541" y="2942"/>
                    <a:pt x="3360" y="3451"/>
                  </a:cubicBezTo>
                  <a:cubicBezTo>
                    <a:pt x="3293" y="3607"/>
                    <a:pt x="3231" y="3770"/>
                    <a:pt x="3176" y="3934"/>
                  </a:cubicBezTo>
                  <a:cubicBezTo>
                    <a:pt x="2402" y="3526"/>
                    <a:pt x="1645" y="3216"/>
                    <a:pt x="1111" y="3090"/>
                  </a:cubicBezTo>
                </a:path>
              </a:pathLst>
            </a:custGeom>
            <a:solidFill>
              <a:schemeClr val="dk1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grpSp>
          <p:nvGrpSpPr>
            <p:cNvPr id="482" name="Google Shape;482;p26"/>
            <p:cNvGrpSpPr/>
            <p:nvPr/>
          </p:nvGrpSpPr>
          <p:grpSpPr>
            <a:xfrm rot="900042">
              <a:off x="7289224" y="3286685"/>
              <a:ext cx="1080098" cy="939323"/>
              <a:chOff x="7291822" y="908103"/>
              <a:chExt cx="521281" cy="453339"/>
            </a:xfrm>
          </p:grpSpPr>
          <p:sp>
            <p:nvSpPr>
              <p:cNvPr id="483" name="Google Shape;483;p26"/>
              <p:cNvSpPr/>
              <p:nvPr/>
            </p:nvSpPr>
            <p:spPr>
              <a:xfrm>
                <a:off x="7300294" y="1004698"/>
                <a:ext cx="129095" cy="78936"/>
              </a:xfrm>
              <a:custGeom>
                <a:avLst/>
                <a:gdLst/>
                <a:ahLst/>
                <a:cxnLst/>
                <a:rect l="l" t="t" r="r" b="b"/>
                <a:pathLst>
                  <a:path w="4450" h="2721" extrusionOk="0">
                    <a:moveTo>
                      <a:pt x="633" y="0"/>
                    </a:moveTo>
                    <a:cubicBezTo>
                      <a:pt x="372" y="0"/>
                      <a:pt x="136" y="178"/>
                      <a:pt x="73" y="443"/>
                    </a:cubicBezTo>
                    <a:cubicBezTo>
                      <a:pt x="1" y="751"/>
                      <a:pt x="192" y="1061"/>
                      <a:pt x="501" y="1133"/>
                    </a:cubicBezTo>
                    <a:cubicBezTo>
                      <a:pt x="1318" y="1327"/>
                      <a:pt x="2829" y="2113"/>
                      <a:pt x="3448" y="2597"/>
                    </a:cubicBezTo>
                    <a:cubicBezTo>
                      <a:pt x="3553" y="2680"/>
                      <a:pt x="3678" y="2720"/>
                      <a:pt x="3802" y="2720"/>
                    </a:cubicBezTo>
                    <a:cubicBezTo>
                      <a:pt x="3972" y="2720"/>
                      <a:pt x="4141" y="2644"/>
                      <a:pt x="4253" y="2500"/>
                    </a:cubicBezTo>
                    <a:cubicBezTo>
                      <a:pt x="4449" y="2251"/>
                      <a:pt x="4406" y="1891"/>
                      <a:pt x="4156" y="1693"/>
                    </a:cubicBezTo>
                    <a:cubicBezTo>
                      <a:pt x="3431" y="1126"/>
                      <a:pt x="1759" y="251"/>
                      <a:pt x="765" y="16"/>
                    </a:cubicBezTo>
                    <a:cubicBezTo>
                      <a:pt x="720" y="5"/>
                      <a:pt x="677" y="0"/>
                      <a:pt x="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84" name="Google Shape;484;p26"/>
              <p:cNvSpPr/>
              <p:nvPr/>
            </p:nvSpPr>
            <p:spPr>
              <a:xfrm>
                <a:off x="7299975" y="929098"/>
                <a:ext cx="145572" cy="92049"/>
              </a:xfrm>
              <a:custGeom>
                <a:avLst/>
                <a:gdLst/>
                <a:ahLst/>
                <a:cxnLst/>
                <a:rect l="l" t="t" r="r" b="b"/>
                <a:pathLst>
                  <a:path w="5018" h="3173" extrusionOk="0">
                    <a:moveTo>
                      <a:pt x="644" y="1"/>
                    </a:moveTo>
                    <a:cubicBezTo>
                      <a:pt x="404" y="1"/>
                      <a:pt x="180" y="153"/>
                      <a:pt x="99" y="393"/>
                    </a:cubicBezTo>
                    <a:cubicBezTo>
                      <a:pt x="0" y="694"/>
                      <a:pt x="161" y="1019"/>
                      <a:pt x="461" y="1119"/>
                    </a:cubicBezTo>
                    <a:cubicBezTo>
                      <a:pt x="1495" y="1465"/>
                      <a:pt x="3224" y="2444"/>
                      <a:pt x="4020" y="3054"/>
                    </a:cubicBezTo>
                    <a:cubicBezTo>
                      <a:pt x="4124" y="3135"/>
                      <a:pt x="4247" y="3173"/>
                      <a:pt x="4368" y="3173"/>
                    </a:cubicBezTo>
                    <a:cubicBezTo>
                      <a:pt x="4540" y="3173"/>
                      <a:pt x="4710" y="3097"/>
                      <a:pt x="4822" y="2950"/>
                    </a:cubicBezTo>
                    <a:cubicBezTo>
                      <a:pt x="5018" y="2698"/>
                      <a:pt x="4971" y="2338"/>
                      <a:pt x="4719" y="2144"/>
                    </a:cubicBezTo>
                    <a:cubicBezTo>
                      <a:pt x="3836" y="1465"/>
                      <a:pt x="1983" y="417"/>
                      <a:pt x="825" y="30"/>
                    </a:cubicBezTo>
                    <a:cubicBezTo>
                      <a:pt x="766" y="10"/>
                      <a:pt x="702" y="1"/>
                      <a:pt x="6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85" name="Google Shape;485;p26"/>
              <p:cNvSpPr/>
              <p:nvPr/>
            </p:nvSpPr>
            <p:spPr>
              <a:xfrm>
                <a:off x="7320920" y="1158219"/>
                <a:ext cx="153318" cy="195759"/>
              </a:xfrm>
              <a:custGeom>
                <a:avLst/>
                <a:gdLst/>
                <a:ahLst/>
                <a:cxnLst/>
                <a:rect l="l" t="t" r="r" b="b"/>
                <a:pathLst>
                  <a:path w="5285" h="6748" extrusionOk="0">
                    <a:moveTo>
                      <a:pt x="4639" y="0"/>
                    </a:moveTo>
                    <a:cubicBezTo>
                      <a:pt x="4511" y="0"/>
                      <a:pt x="4381" y="44"/>
                      <a:pt x="4272" y="133"/>
                    </a:cubicBezTo>
                    <a:cubicBezTo>
                      <a:pt x="2325" y="1748"/>
                      <a:pt x="755" y="4542"/>
                      <a:pt x="130" y="5938"/>
                    </a:cubicBezTo>
                    <a:cubicBezTo>
                      <a:pt x="0" y="6229"/>
                      <a:pt x="130" y="6568"/>
                      <a:pt x="419" y="6698"/>
                    </a:cubicBezTo>
                    <a:cubicBezTo>
                      <a:pt x="494" y="6731"/>
                      <a:pt x="575" y="6747"/>
                      <a:pt x="653" y="6747"/>
                    </a:cubicBezTo>
                    <a:cubicBezTo>
                      <a:pt x="873" y="6747"/>
                      <a:pt x="1083" y="6621"/>
                      <a:pt x="1178" y="6407"/>
                    </a:cubicBezTo>
                    <a:cubicBezTo>
                      <a:pt x="1761" y="5101"/>
                      <a:pt x="3221" y="2496"/>
                      <a:pt x="5007" y="1016"/>
                    </a:cubicBezTo>
                    <a:cubicBezTo>
                      <a:pt x="5250" y="813"/>
                      <a:pt x="5284" y="452"/>
                      <a:pt x="5082" y="208"/>
                    </a:cubicBezTo>
                    <a:cubicBezTo>
                      <a:pt x="4968" y="71"/>
                      <a:pt x="4806" y="0"/>
                      <a:pt x="46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86" name="Google Shape;486;p26"/>
              <p:cNvSpPr/>
              <p:nvPr/>
            </p:nvSpPr>
            <p:spPr>
              <a:xfrm>
                <a:off x="7421498" y="1220765"/>
                <a:ext cx="82562" cy="101796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509" extrusionOk="0">
                    <a:moveTo>
                      <a:pt x="2202" y="0"/>
                    </a:moveTo>
                    <a:cubicBezTo>
                      <a:pt x="2072" y="0"/>
                      <a:pt x="1942" y="44"/>
                      <a:pt x="1833" y="133"/>
                    </a:cubicBezTo>
                    <a:cubicBezTo>
                      <a:pt x="967" y="859"/>
                      <a:pt x="515" y="1802"/>
                      <a:pt x="127" y="2706"/>
                    </a:cubicBezTo>
                    <a:cubicBezTo>
                      <a:pt x="0" y="2998"/>
                      <a:pt x="136" y="3335"/>
                      <a:pt x="427" y="3461"/>
                    </a:cubicBezTo>
                    <a:cubicBezTo>
                      <a:pt x="501" y="3492"/>
                      <a:pt x="578" y="3509"/>
                      <a:pt x="651" y="3509"/>
                    </a:cubicBezTo>
                    <a:cubicBezTo>
                      <a:pt x="875" y="3509"/>
                      <a:pt x="1087" y="3378"/>
                      <a:pt x="1182" y="3159"/>
                    </a:cubicBezTo>
                    <a:cubicBezTo>
                      <a:pt x="1526" y="2350"/>
                      <a:pt x="1896" y="1577"/>
                      <a:pt x="2569" y="1015"/>
                    </a:cubicBezTo>
                    <a:cubicBezTo>
                      <a:pt x="2813" y="811"/>
                      <a:pt x="2846" y="449"/>
                      <a:pt x="2643" y="206"/>
                    </a:cubicBezTo>
                    <a:cubicBezTo>
                      <a:pt x="2528" y="69"/>
                      <a:pt x="2365" y="0"/>
                      <a:pt x="2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87" name="Google Shape;487;p26"/>
              <p:cNvSpPr/>
              <p:nvPr/>
            </p:nvSpPr>
            <p:spPr>
              <a:xfrm>
                <a:off x="7439078" y="1220765"/>
                <a:ext cx="64982" cy="68928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376" extrusionOk="0">
                    <a:moveTo>
                      <a:pt x="1596" y="0"/>
                    </a:moveTo>
                    <a:cubicBezTo>
                      <a:pt x="1466" y="0"/>
                      <a:pt x="1336" y="44"/>
                      <a:pt x="1227" y="133"/>
                    </a:cubicBezTo>
                    <a:cubicBezTo>
                      <a:pt x="687" y="585"/>
                      <a:pt x="303" y="1126"/>
                      <a:pt x="1" y="1688"/>
                    </a:cubicBezTo>
                    <a:cubicBezTo>
                      <a:pt x="300" y="1950"/>
                      <a:pt x="612" y="2179"/>
                      <a:pt x="935" y="2375"/>
                    </a:cubicBezTo>
                    <a:cubicBezTo>
                      <a:pt x="1200" y="1862"/>
                      <a:pt x="1512" y="1389"/>
                      <a:pt x="1963" y="1015"/>
                    </a:cubicBezTo>
                    <a:cubicBezTo>
                      <a:pt x="2207" y="811"/>
                      <a:pt x="2240" y="449"/>
                      <a:pt x="2037" y="206"/>
                    </a:cubicBezTo>
                    <a:cubicBezTo>
                      <a:pt x="1922" y="69"/>
                      <a:pt x="1759" y="0"/>
                      <a:pt x="15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88" name="Google Shape;488;p26"/>
              <p:cNvSpPr/>
              <p:nvPr/>
            </p:nvSpPr>
            <p:spPr>
              <a:xfrm>
                <a:off x="7394026" y="1158219"/>
                <a:ext cx="80213" cy="85870"/>
              </a:xfrm>
              <a:custGeom>
                <a:avLst/>
                <a:gdLst/>
                <a:ahLst/>
                <a:cxnLst/>
                <a:rect l="l" t="t" r="r" b="b"/>
                <a:pathLst>
                  <a:path w="2765" h="2960" extrusionOk="0">
                    <a:moveTo>
                      <a:pt x="2119" y="0"/>
                    </a:moveTo>
                    <a:cubicBezTo>
                      <a:pt x="1991" y="0"/>
                      <a:pt x="1861" y="44"/>
                      <a:pt x="1752" y="133"/>
                    </a:cubicBezTo>
                    <a:cubicBezTo>
                      <a:pt x="1125" y="656"/>
                      <a:pt x="531" y="1302"/>
                      <a:pt x="0" y="1985"/>
                    </a:cubicBezTo>
                    <a:cubicBezTo>
                      <a:pt x="192" y="2299"/>
                      <a:pt x="401" y="2597"/>
                      <a:pt x="631" y="2881"/>
                    </a:cubicBezTo>
                    <a:cubicBezTo>
                      <a:pt x="652" y="2908"/>
                      <a:pt x="675" y="2934"/>
                      <a:pt x="695" y="2959"/>
                    </a:cubicBezTo>
                    <a:cubicBezTo>
                      <a:pt x="1232" y="2241"/>
                      <a:pt x="1838" y="1554"/>
                      <a:pt x="2487" y="1016"/>
                    </a:cubicBezTo>
                    <a:cubicBezTo>
                      <a:pt x="2730" y="813"/>
                      <a:pt x="2764" y="452"/>
                      <a:pt x="2562" y="208"/>
                    </a:cubicBezTo>
                    <a:cubicBezTo>
                      <a:pt x="2448" y="71"/>
                      <a:pt x="2286" y="0"/>
                      <a:pt x="21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89" name="Google Shape;489;p26"/>
              <p:cNvSpPr/>
              <p:nvPr/>
            </p:nvSpPr>
            <p:spPr>
              <a:xfrm>
                <a:off x="7358517" y="1021466"/>
                <a:ext cx="70871" cy="62168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2143" extrusionOk="0">
                    <a:moveTo>
                      <a:pt x="241" y="0"/>
                    </a:moveTo>
                    <a:cubicBezTo>
                      <a:pt x="129" y="369"/>
                      <a:pt x="49" y="755"/>
                      <a:pt x="0" y="1159"/>
                    </a:cubicBezTo>
                    <a:cubicBezTo>
                      <a:pt x="574" y="1445"/>
                      <a:pt x="1125" y="1771"/>
                      <a:pt x="1441" y="2019"/>
                    </a:cubicBezTo>
                    <a:cubicBezTo>
                      <a:pt x="1546" y="2102"/>
                      <a:pt x="1671" y="2142"/>
                      <a:pt x="1795" y="2142"/>
                    </a:cubicBezTo>
                    <a:cubicBezTo>
                      <a:pt x="1965" y="2142"/>
                      <a:pt x="2134" y="2066"/>
                      <a:pt x="2246" y="1922"/>
                    </a:cubicBezTo>
                    <a:cubicBezTo>
                      <a:pt x="2442" y="1673"/>
                      <a:pt x="2399" y="1313"/>
                      <a:pt x="2149" y="1115"/>
                    </a:cubicBezTo>
                    <a:cubicBezTo>
                      <a:pt x="1726" y="785"/>
                      <a:pt x="983" y="352"/>
                      <a:pt x="2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90" name="Google Shape;490;p26"/>
              <p:cNvSpPr/>
              <p:nvPr/>
            </p:nvSpPr>
            <p:spPr>
              <a:xfrm>
                <a:off x="7376968" y="963736"/>
                <a:ext cx="68551" cy="57411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1979" extrusionOk="0">
                    <a:moveTo>
                      <a:pt x="605" y="1"/>
                    </a:moveTo>
                    <a:cubicBezTo>
                      <a:pt x="374" y="305"/>
                      <a:pt x="171" y="632"/>
                      <a:pt x="1" y="977"/>
                    </a:cubicBezTo>
                    <a:cubicBezTo>
                      <a:pt x="541" y="1286"/>
                      <a:pt x="1035" y="1606"/>
                      <a:pt x="1366" y="1860"/>
                    </a:cubicBezTo>
                    <a:cubicBezTo>
                      <a:pt x="1470" y="1941"/>
                      <a:pt x="1593" y="1979"/>
                      <a:pt x="1714" y="1979"/>
                    </a:cubicBezTo>
                    <a:cubicBezTo>
                      <a:pt x="1886" y="1979"/>
                      <a:pt x="2056" y="1903"/>
                      <a:pt x="2168" y="1756"/>
                    </a:cubicBezTo>
                    <a:cubicBezTo>
                      <a:pt x="2363" y="1504"/>
                      <a:pt x="2317" y="1144"/>
                      <a:pt x="2065" y="950"/>
                    </a:cubicBezTo>
                    <a:cubicBezTo>
                      <a:pt x="1703" y="672"/>
                      <a:pt x="1180" y="333"/>
                      <a:pt x="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91" name="Google Shape;491;p26"/>
              <p:cNvSpPr/>
              <p:nvPr/>
            </p:nvSpPr>
            <p:spPr>
              <a:xfrm>
                <a:off x="7675858" y="1004698"/>
                <a:ext cx="129095" cy="78936"/>
              </a:xfrm>
              <a:custGeom>
                <a:avLst/>
                <a:gdLst/>
                <a:ahLst/>
                <a:cxnLst/>
                <a:rect l="l" t="t" r="r" b="b"/>
                <a:pathLst>
                  <a:path w="4450" h="2721" extrusionOk="0">
                    <a:moveTo>
                      <a:pt x="3817" y="0"/>
                    </a:moveTo>
                    <a:cubicBezTo>
                      <a:pt x="3773" y="0"/>
                      <a:pt x="3730" y="5"/>
                      <a:pt x="3687" y="16"/>
                    </a:cubicBezTo>
                    <a:cubicBezTo>
                      <a:pt x="2693" y="251"/>
                      <a:pt x="1019" y="1126"/>
                      <a:pt x="294" y="1693"/>
                    </a:cubicBezTo>
                    <a:cubicBezTo>
                      <a:pt x="44" y="1891"/>
                      <a:pt x="1" y="2251"/>
                      <a:pt x="196" y="2500"/>
                    </a:cubicBezTo>
                    <a:cubicBezTo>
                      <a:pt x="309" y="2644"/>
                      <a:pt x="477" y="2720"/>
                      <a:pt x="648" y="2720"/>
                    </a:cubicBezTo>
                    <a:cubicBezTo>
                      <a:pt x="772" y="2720"/>
                      <a:pt x="897" y="2680"/>
                      <a:pt x="1000" y="2597"/>
                    </a:cubicBezTo>
                    <a:cubicBezTo>
                      <a:pt x="1619" y="2113"/>
                      <a:pt x="3132" y="1327"/>
                      <a:pt x="3949" y="1133"/>
                    </a:cubicBezTo>
                    <a:cubicBezTo>
                      <a:pt x="4260" y="1061"/>
                      <a:pt x="4449" y="751"/>
                      <a:pt x="4374" y="443"/>
                    </a:cubicBezTo>
                    <a:cubicBezTo>
                      <a:pt x="4314" y="178"/>
                      <a:pt x="4076" y="0"/>
                      <a:pt x="3817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92" name="Google Shape;492;p26"/>
              <p:cNvSpPr/>
              <p:nvPr/>
            </p:nvSpPr>
            <p:spPr>
              <a:xfrm>
                <a:off x="7659699" y="929098"/>
                <a:ext cx="145630" cy="92049"/>
              </a:xfrm>
              <a:custGeom>
                <a:avLst/>
                <a:gdLst/>
                <a:ahLst/>
                <a:cxnLst/>
                <a:rect l="l" t="t" r="r" b="b"/>
                <a:pathLst>
                  <a:path w="5020" h="3173" extrusionOk="0">
                    <a:moveTo>
                      <a:pt x="4373" y="1"/>
                    </a:moveTo>
                    <a:cubicBezTo>
                      <a:pt x="4313" y="1"/>
                      <a:pt x="4252" y="10"/>
                      <a:pt x="4193" y="30"/>
                    </a:cubicBezTo>
                    <a:cubicBezTo>
                      <a:pt x="3035" y="417"/>
                      <a:pt x="1182" y="1465"/>
                      <a:pt x="299" y="2144"/>
                    </a:cubicBezTo>
                    <a:cubicBezTo>
                      <a:pt x="46" y="2338"/>
                      <a:pt x="0" y="2698"/>
                      <a:pt x="193" y="2950"/>
                    </a:cubicBezTo>
                    <a:cubicBezTo>
                      <a:pt x="306" y="3097"/>
                      <a:pt x="477" y="3173"/>
                      <a:pt x="647" y="3173"/>
                    </a:cubicBezTo>
                    <a:cubicBezTo>
                      <a:pt x="771" y="3173"/>
                      <a:pt x="894" y="3135"/>
                      <a:pt x="998" y="3054"/>
                    </a:cubicBezTo>
                    <a:cubicBezTo>
                      <a:pt x="1793" y="2444"/>
                      <a:pt x="3520" y="1465"/>
                      <a:pt x="4557" y="1119"/>
                    </a:cubicBezTo>
                    <a:cubicBezTo>
                      <a:pt x="4857" y="1019"/>
                      <a:pt x="5020" y="694"/>
                      <a:pt x="4919" y="393"/>
                    </a:cubicBezTo>
                    <a:cubicBezTo>
                      <a:pt x="4836" y="153"/>
                      <a:pt x="4612" y="1"/>
                      <a:pt x="4373" y="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93" name="Google Shape;493;p26"/>
              <p:cNvSpPr/>
              <p:nvPr/>
            </p:nvSpPr>
            <p:spPr>
              <a:xfrm>
                <a:off x="7631008" y="1158219"/>
                <a:ext cx="153318" cy="195759"/>
              </a:xfrm>
              <a:custGeom>
                <a:avLst/>
                <a:gdLst/>
                <a:ahLst/>
                <a:cxnLst/>
                <a:rect l="l" t="t" r="r" b="b"/>
                <a:pathLst>
                  <a:path w="5285" h="6748" extrusionOk="0">
                    <a:moveTo>
                      <a:pt x="646" y="0"/>
                    </a:moveTo>
                    <a:cubicBezTo>
                      <a:pt x="479" y="0"/>
                      <a:pt x="315" y="71"/>
                      <a:pt x="202" y="208"/>
                    </a:cubicBezTo>
                    <a:cubicBezTo>
                      <a:pt x="1" y="452"/>
                      <a:pt x="35" y="813"/>
                      <a:pt x="278" y="1016"/>
                    </a:cubicBezTo>
                    <a:cubicBezTo>
                      <a:pt x="2061" y="2496"/>
                      <a:pt x="3524" y="5101"/>
                      <a:pt x="4107" y="6407"/>
                    </a:cubicBezTo>
                    <a:cubicBezTo>
                      <a:pt x="4202" y="6621"/>
                      <a:pt x="4412" y="6747"/>
                      <a:pt x="4632" y="6747"/>
                    </a:cubicBezTo>
                    <a:cubicBezTo>
                      <a:pt x="4710" y="6747"/>
                      <a:pt x="4788" y="6731"/>
                      <a:pt x="4865" y="6698"/>
                    </a:cubicBezTo>
                    <a:cubicBezTo>
                      <a:pt x="5153" y="6568"/>
                      <a:pt x="5285" y="6229"/>
                      <a:pt x="5156" y="5938"/>
                    </a:cubicBezTo>
                    <a:cubicBezTo>
                      <a:pt x="4532" y="4542"/>
                      <a:pt x="2958" y="1748"/>
                      <a:pt x="1012" y="133"/>
                    </a:cubicBezTo>
                    <a:cubicBezTo>
                      <a:pt x="904" y="44"/>
                      <a:pt x="774" y="0"/>
                      <a:pt x="646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94" name="Google Shape;494;p26"/>
              <p:cNvSpPr/>
              <p:nvPr/>
            </p:nvSpPr>
            <p:spPr>
              <a:xfrm>
                <a:off x="7601128" y="1220765"/>
                <a:ext cx="82620" cy="101796"/>
              </a:xfrm>
              <a:custGeom>
                <a:avLst/>
                <a:gdLst/>
                <a:ahLst/>
                <a:cxnLst/>
                <a:rect l="l" t="t" r="r" b="b"/>
                <a:pathLst>
                  <a:path w="2848" h="3509" extrusionOk="0">
                    <a:moveTo>
                      <a:pt x="646" y="0"/>
                    </a:moveTo>
                    <a:cubicBezTo>
                      <a:pt x="483" y="0"/>
                      <a:pt x="318" y="69"/>
                      <a:pt x="205" y="206"/>
                    </a:cubicBezTo>
                    <a:cubicBezTo>
                      <a:pt x="0" y="449"/>
                      <a:pt x="35" y="811"/>
                      <a:pt x="278" y="1015"/>
                    </a:cubicBezTo>
                    <a:cubicBezTo>
                      <a:pt x="954" y="1577"/>
                      <a:pt x="1319" y="2350"/>
                      <a:pt x="1666" y="3159"/>
                    </a:cubicBezTo>
                    <a:cubicBezTo>
                      <a:pt x="1761" y="3378"/>
                      <a:pt x="1971" y="3509"/>
                      <a:pt x="2195" y="3509"/>
                    </a:cubicBezTo>
                    <a:cubicBezTo>
                      <a:pt x="2270" y="3509"/>
                      <a:pt x="2347" y="3492"/>
                      <a:pt x="2419" y="3461"/>
                    </a:cubicBezTo>
                    <a:cubicBezTo>
                      <a:pt x="2712" y="3335"/>
                      <a:pt x="2848" y="2998"/>
                      <a:pt x="2724" y="2706"/>
                    </a:cubicBezTo>
                    <a:cubicBezTo>
                      <a:pt x="2333" y="1802"/>
                      <a:pt x="1882" y="859"/>
                      <a:pt x="1014" y="133"/>
                    </a:cubicBezTo>
                    <a:cubicBezTo>
                      <a:pt x="906" y="44"/>
                      <a:pt x="776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95" name="Google Shape;495;p26"/>
              <p:cNvSpPr/>
              <p:nvPr/>
            </p:nvSpPr>
            <p:spPr>
              <a:xfrm>
                <a:off x="7601128" y="1220765"/>
                <a:ext cx="65011" cy="68928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2376" extrusionOk="0">
                    <a:moveTo>
                      <a:pt x="646" y="0"/>
                    </a:moveTo>
                    <a:cubicBezTo>
                      <a:pt x="483" y="0"/>
                      <a:pt x="318" y="69"/>
                      <a:pt x="205" y="206"/>
                    </a:cubicBezTo>
                    <a:cubicBezTo>
                      <a:pt x="0" y="449"/>
                      <a:pt x="35" y="811"/>
                      <a:pt x="278" y="1015"/>
                    </a:cubicBezTo>
                    <a:cubicBezTo>
                      <a:pt x="730" y="1389"/>
                      <a:pt x="1044" y="1862"/>
                      <a:pt x="1304" y="2375"/>
                    </a:cubicBezTo>
                    <a:cubicBezTo>
                      <a:pt x="1630" y="2179"/>
                      <a:pt x="1942" y="1950"/>
                      <a:pt x="2241" y="1688"/>
                    </a:cubicBezTo>
                    <a:cubicBezTo>
                      <a:pt x="1939" y="1126"/>
                      <a:pt x="1557" y="585"/>
                      <a:pt x="1014" y="133"/>
                    </a:cubicBezTo>
                    <a:cubicBezTo>
                      <a:pt x="906" y="44"/>
                      <a:pt x="776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96" name="Google Shape;496;p26"/>
              <p:cNvSpPr/>
              <p:nvPr/>
            </p:nvSpPr>
            <p:spPr>
              <a:xfrm>
                <a:off x="7631008" y="1158219"/>
                <a:ext cx="80213" cy="85870"/>
              </a:xfrm>
              <a:custGeom>
                <a:avLst/>
                <a:gdLst/>
                <a:ahLst/>
                <a:cxnLst/>
                <a:rect l="l" t="t" r="r" b="b"/>
                <a:pathLst>
                  <a:path w="2765" h="2960" extrusionOk="0">
                    <a:moveTo>
                      <a:pt x="646" y="0"/>
                    </a:moveTo>
                    <a:cubicBezTo>
                      <a:pt x="479" y="0"/>
                      <a:pt x="315" y="71"/>
                      <a:pt x="202" y="208"/>
                    </a:cubicBezTo>
                    <a:cubicBezTo>
                      <a:pt x="1" y="452"/>
                      <a:pt x="35" y="813"/>
                      <a:pt x="278" y="1016"/>
                    </a:cubicBezTo>
                    <a:cubicBezTo>
                      <a:pt x="927" y="1554"/>
                      <a:pt x="1530" y="2241"/>
                      <a:pt x="2069" y="2959"/>
                    </a:cubicBezTo>
                    <a:cubicBezTo>
                      <a:pt x="2088" y="2934"/>
                      <a:pt x="2111" y="2908"/>
                      <a:pt x="2133" y="2881"/>
                    </a:cubicBezTo>
                    <a:cubicBezTo>
                      <a:pt x="2363" y="2597"/>
                      <a:pt x="2573" y="2299"/>
                      <a:pt x="2765" y="1985"/>
                    </a:cubicBezTo>
                    <a:cubicBezTo>
                      <a:pt x="2231" y="1302"/>
                      <a:pt x="1642" y="656"/>
                      <a:pt x="1012" y="133"/>
                    </a:cubicBezTo>
                    <a:cubicBezTo>
                      <a:pt x="904" y="44"/>
                      <a:pt x="774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97" name="Google Shape;497;p26"/>
              <p:cNvSpPr/>
              <p:nvPr/>
            </p:nvSpPr>
            <p:spPr>
              <a:xfrm>
                <a:off x="7675858" y="1021466"/>
                <a:ext cx="70900" cy="62168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143" extrusionOk="0">
                    <a:moveTo>
                      <a:pt x="2202" y="0"/>
                    </a:moveTo>
                    <a:cubicBezTo>
                      <a:pt x="1458" y="352"/>
                      <a:pt x="714" y="785"/>
                      <a:pt x="294" y="1115"/>
                    </a:cubicBezTo>
                    <a:cubicBezTo>
                      <a:pt x="44" y="1313"/>
                      <a:pt x="1" y="1673"/>
                      <a:pt x="196" y="1922"/>
                    </a:cubicBezTo>
                    <a:cubicBezTo>
                      <a:pt x="309" y="2066"/>
                      <a:pt x="477" y="2142"/>
                      <a:pt x="648" y="2142"/>
                    </a:cubicBezTo>
                    <a:cubicBezTo>
                      <a:pt x="772" y="2142"/>
                      <a:pt x="897" y="2102"/>
                      <a:pt x="1000" y="2019"/>
                    </a:cubicBezTo>
                    <a:cubicBezTo>
                      <a:pt x="1318" y="1771"/>
                      <a:pt x="1871" y="1445"/>
                      <a:pt x="2444" y="1159"/>
                    </a:cubicBezTo>
                    <a:cubicBezTo>
                      <a:pt x="2394" y="755"/>
                      <a:pt x="2314" y="369"/>
                      <a:pt x="2202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98" name="Google Shape;498;p26"/>
              <p:cNvSpPr/>
              <p:nvPr/>
            </p:nvSpPr>
            <p:spPr>
              <a:xfrm>
                <a:off x="7659699" y="963736"/>
                <a:ext cx="68522" cy="57411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1979" extrusionOk="0">
                    <a:moveTo>
                      <a:pt x="1758" y="1"/>
                    </a:moveTo>
                    <a:cubicBezTo>
                      <a:pt x="1185" y="333"/>
                      <a:pt x="659" y="672"/>
                      <a:pt x="299" y="950"/>
                    </a:cubicBezTo>
                    <a:cubicBezTo>
                      <a:pt x="46" y="1144"/>
                      <a:pt x="0" y="1504"/>
                      <a:pt x="193" y="1756"/>
                    </a:cubicBezTo>
                    <a:cubicBezTo>
                      <a:pt x="306" y="1903"/>
                      <a:pt x="477" y="1979"/>
                      <a:pt x="647" y="1979"/>
                    </a:cubicBezTo>
                    <a:cubicBezTo>
                      <a:pt x="771" y="1979"/>
                      <a:pt x="894" y="1941"/>
                      <a:pt x="998" y="1860"/>
                    </a:cubicBezTo>
                    <a:cubicBezTo>
                      <a:pt x="1329" y="1606"/>
                      <a:pt x="1825" y="1286"/>
                      <a:pt x="2362" y="977"/>
                    </a:cubicBezTo>
                    <a:cubicBezTo>
                      <a:pt x="2191" y="632"/>
                      <a:pt x="1988" y="305"/>
                      <a:pt x="1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499" name="Google Shape;499;p26"/>
              <p:cNvSpPr/>
              <p:nvPr/>
            </p:nvSpPr>
            <p:spPr>
              <a:xfrm>
                <a:off x="7382363" y="915754"/>
                <a:ext cx="340461" cy="373069"/>
              </a:xfrm>
              <a:custGeom>
                <a:avLst/>
                <a:gdLst/>
                <a:ahLst/>
                <a:cxnLst/>
                <a:rect l="l" t="t" r="r" b="b"/>
                <a:pathLst>
                  <a:path w="11736" h="12860" extrusionOk="0">
                    <a:moveTo>
                      <a:pt x="5869" y="0"/>
                    </a:moveTo>
                    <a:cubicBezTo>
                      <a:pt x="2628" y="0"/>
                      <a:pt x="0" y="2146"/>
                      <a:pt x="0" y="5782"/>
                    </a:cubicBezTo>
                    <a:cubicBezTo>
                      <a:pt x="0" y="9418"/>
                      <a:pt x="2628" y="12860"/>
                      <a:pt x="5869" y="12860"/>
                    </a:cubicBezTo>
                    <a:cubicBezTo>
                      <a:pt x="9110" y="12860"/>
                      <a:pt x="11736" y="9418"/>
                      <a:pt x="11736" y="5782"/>
                    </a:cubicBezTo>
                    <a:cubicBezTo>
                      <a:pt x="11736" y="2146"/>
                      <a:pt x="9110" y="0"/>
                      <a:pt x="5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500" name="Google Shape;500;p26"/>
              <p:cNvSpPr/>
              <p:nvPr/>
            </p:nvSpPr>
            <p:spPr>
              <a:xfrm>
                <a:off x="7382363" y="929563"/>
                <a:ext cx="238839" cy="359260"/>
              </a:xfrm>
              <a:custGeom>
                <a:avLst/>
                <a:gdLst/>
                <a:ahLst/>
                <a:cxnLst/>
                <a:rect l="l" t="t" r="r" b="b"/>
                <a:pathLst>
                  <a:path w="8233" h="12384" extrusionOk="0">
                    <a:moveTo>
                      <a:pt x="3372" y="1"/>
                    </a:moveTo>
                    <a:lnTo>
                      <a:pt x="3372" y="1"/>
                    </a:lnTo>
                    <a:cubicBezTo>
                      <a:pt x="1381" y="820"/>
                      <a:pt x="0" y="2672"/>
                      <a:pt x="0" y="5306"/>
                    </a:cubicBezTo>
                    <a:cubicBezTo>
                      <a:pt x="0" y="8942"/>
                      <a:pt x="2628" y="12384"/>
                      <a:pt x="5869" y="12384"/>
                    </a:cubicBezTo>
                    <a:cubicBezTo>
                      <a:pt x="6710" y="12384"/>
                      <a:pt x="7510" y="12151"/>
                      <a:pt x="8233" y="11743"/>
                    </a:cubicBezTo>
                    <a:cubicBezTo>
                      <a:pt x="2441" y="10689"/>
                      <a:pt x="884" y="2934"/>
                      <a:pt x="3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501" name="Google Shape;501;p26"/>
              <p:cNvSpPr/>
              <p:nvPr/>
            </p:nvSpPr>
            <p:spPr>
              <a:xfrm>
                <a:off x="7444503" y="1093005"/>
                <a:ext cx="216241" cy="136579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708" extrusionOk="0">
                    <a:moveTo>
                      <a:pt x="3727" y="0"/>
                    </a:moveTo>
                    <a:cubicBezTo>
                      <a:pt x="0" y="0"/>
                      <a:pt x="651" y="3673"/>
                      <a:pt x="1526" y="4707"/>
                    </a:cubicBezTo>
                    <a:lnTo>
                      <a:pt x="5928" y="4707"/>
                    </a:lnTo>
                    <a:cubicBezTo>
                      <a:pt x="6801" y="3673"/>
                      <a:pt x="7454" y="0"/>
                      <a:pt x="3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502" name="Google Shape;502;p26"/>
              <p:cNvSpPr/>
              <p:nvPr/>
            </p:nvSpPr>
            <p:spPr>
              <a:xfrm>
                <a:off x="7464375" y="1147370"/>
                <a:ext cx="68667" cy="82214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2834" extrusionOk="0">
                    <a:moveTo>
                      <a:pt x="234" y="1"/>
                    </a:moveTo>
                    <a:lnTo>
                      <a:pt x="234" y="1"/>
                    </a:lnTo>
                    <a:cubicBezTo>
                      <a:pt x="0" y="1071"/>
                      <a:pt x="391" y="2301"/>
                      <a:pt x="841" y="2833"/>
                    </a:cubicBezTo>
                    <a:lnTo>
                      <a:pt x="2366" y="2833"/>
                    </a:lnTo>
                    <a:cubicBezTo>
                      <a:pt x="1435" y="2069"/>
                      <a:pt x="726" y="1080"/>
                      <a:pt x="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503" name="Google Shape;503;p26"/>
              <p:cNvSpPr/>
              <p:nvPr/>
            </p:nvSpPr>
            <p:spPr>
              <a:xfrm>
                <a:off x="7466928" y="1207972"/>
                <a:ext cx="171391" cy="129356"/>
              </a:xfrm>
              <a:custGeom>
                <a:avLst/>
                <a:gdLst/>
                <a:ahLst/>
                <a:cxnLst/>
                <a:rect l="l" t="t" r="r" b="b"/>
                <a:pathLst>
                  <a:path w="5908" h="4459" extrusionOk="0">
                    <a:moveTo>
                      <a:pt x="2954" y="1"/>
                    </a:moveTo>
                    <a:cubicBezTo>
                      <a:pt x="1322" y="1"/>
                      <a:pt x="1" y="998"/>
                      <a:pt x="1" y="2229"/>
                    </a:cubicBezTo>
                    <a:cubicBezTo>
                      <a:pt x="1" y="3460"/>
                      <a:pt x="1322" y="4459"/>
                      <a:pt x="2954" y="4459"/>
                    </a:cubicBezTo>
                    <a:cubicBezTo>
                      <a:pt x="4584" y="4459"/>
                      <a:pt x="5907" y="3460"/>
                      <a:pt x="5907" y="2229"/>
                    </a:cubicBezTo>
                    <a:cubicBezTo>
                      <a:pt x="5907" y="998"/>
                      <a:pt x="4584" y="1"/>
                      <a:pt x="29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504" name="Google Shape;504;p26"/>
              <p:cNvSpPr/>
              <p:nvPr/>
            </p:nvSpPr>
            <p:spPr>
              <a:xfrm>
                <a:off x="7473774" y="1273534"/>
                <a:ext cx="42529" cy="3385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167" extrusionOk="0">
                    <a:moveTo>
                      <a:pt x="733" y="0"/>
                    </a:moveTo>
                    <a:cubicBezTo>
                      <a:pt x="328" y="0"/>
                      <a:pt x="0" y="261"/>
                      <a:pt x="0" y="583"/>
                    </a:cubicBezTo>
                    <a:cubicBezTo>
                      <a:pt x="0" y="906"/>
                      <a:pt x="328" y="1167"/>
                      <a:pt x="733" y="1167"/>
                    </a:cubicBezTo>
                    <a:cubicBezTo>
                      <a:pt x="1138" y="1167"/>
                      <a:pt x="1465" y="906"/>
                      <a:pt x="1465" y="583"/>
                    </a:cubicBezTo>
                    <a:cubicBezTo>
                      <a:pt x="1465" y="261"/>
                      <a:pt x="1138" y="0"/>
                      <a:pt x="7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505" name="Google Shape;505;p26"/>
              <p:cNvSpPr/>
              <p:nvPr/>
            </p:nvSpPr>
            <p:spPr>
              <a:xfrm>
                <a:off x="7588944" y="1273534"/>
                <a:ext cx="42471" cy="33855"/>
              </a:xfrm>
              <a:custGeom>
                <a:avLst/>
                <a:gdLst/>
                <a:ahLst/>
                <a:cxnLst/>
                <a:rect l="l" t="t" r="r" b="b"/>
                <a:pathLst>
                  <a:path w="1464" h="1167" extrusionOk="0">
                    <a:moveTo>
                      <a:pt x="734" y="0"/>
                    </a:moveTo>
                    <a:cubicBezTo>
                      <a:pt x="330" y="0"/>
                      <a:pt x="1" y="261"/>
                      <a:pt x="1" y="583"/>
                    </a:cubicBezTo>
                    <a:cubicBezTo>
                      <a:pt x="1" y="906"/>
                      <a:pt x="330" y="1167"/>
                      <a:pt x="734" y="1167"/>
                    </a:cubicBezTo>
                    <a:cubicBezTo>
                      <a:pt x="1138" y="1167"/>
                      <a:pt x="1464" y="906"/>
                      <a:pt x="1464" y="583"/>
                    </a:cubicBezTo>
                    <a:cubicBezTo>
                      <a:pt x="1464" y="261"/>
                      <a:pt x="1138" y="0"/>
                      <a:pt x="7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506" name="Google Shape;506;p26"/>
              <p:cNvSpPr/>
              <p:nvPr/>
            </p:nvSpPr>
            <p:spPr>
              <a:xfrm>
                <a:off x="7291822" y="908103"/>
                <a:ext cx="521281" cy="453339"/>
              </a:xfrm>
              <a:custGeom>
                <a:avLst/>
                <a:gdLst/>
                <a:ahLst/>
                <a:cxnLst/>
                <a:rect l="l" t="t" r="r" b="b"/>
                <a:pathLst>
                  <a:path w="17969" h="15627" extrusionOk="0">
                    <a:moveTo>
                      <a:pt x="8985" y="0"/>
                    </a:moveTo>
                    <a:cubicBezTo>
                      <a:pt x="7299" y="0"/>
                      <a:pt x="5761" y="568"/>
                      <a:pt x="4658" y="1599"/>
                    </a:cubicBezTo>
                    <a:cubicBezTo>
                      <a:pt x="4511" y="1737"/>
                      <a:pt x="4371" y="1883"/>
                      <a:pt x="4241" y="2033"/>
                    </a:cubicBezTo>
                    <a:cubicBezTo>
                      <a:pt x="3337" y="1470"/>
                      <a:pt x="2096" y="808"/>
                      <a:pt x="1184" y="503"/>
                    </a:cubicBezTo>
                    <a:cubicBezTo>
                      <a:pt x="1098" y="475"/>
                      <a:pt x="1007" y="461"/>
                      <a:pt x="920" y="461"/>
                    </a:cubicBezTo>
                    <a:cubicBezTo>
                      <a:pt x="791" y="461"/>
                      <a:pt x="665" y="490"/>
                      <a:pt x="548" y="548"/>
                    </a:cubicBezTo>
                    <a:cubicBezTo>
                      <a:pt x="346" y="649"/>
                      <a:pt x="197" y="821"/>
                      <a:pt x="128" y="1031"/>
                    </a:cubicBezTo>
                    <a:cubicBezTo>
                      <a:pt x="58" y="1244"/>
                      <a:pt x="73" y="1469"/>
                      <a:pt x="173" y="1669"/>
                    </a:cubicBezTo>
                    <a:cubicBezTo>
                      <a:pt x="272" y="1868"/>
                      <a:pt x="443" y="2017"/>
                      <a:pt x="656" y="2087"/>
                    </a:cubicBezTo>
                    <a:cubicBezTo>
                      <a:pt x="1408" y="2339"/>
                      <a:pt x="2541" y="2942"/>
                      <a:pt x="3360" y="3451"/>
                    </a:cubicBezTo>
                    <a:cubicBezTo>
                      <a:pt x="3293" y="3607"/>
                      <a:pt x="3231" y="3770"/>
                      <a:pt x="3176" y="3934"/>
                    </a:cubicBezTo>
                    <a:cubicBezTo>
                      <a:pt x="2402" y="3526"/>
                      <a:pt x="1645" y="3216"/>
                      <a:pt x="1111" y="3090"/>
                    </a:cubicBezTo>
                    <a:cubicBezTo>
                      <a:pt x="1046" y="3074"/>
                      <a:pt x="981" y="3067"/>
                      <a:pt x="918" y="3067"/>
                    </a:cubicBezTo>
                    <a:cubicBezTo>
                      <a:pt x="541" y="3067"/>
                      <a:pt x="197" y="3326"/>
                      <a:pt x="107" y="3710"/>
                    </a:cubicBezTo>
                    <a:cubicBezTo>
                      <a:pt x="1" y="4158"/>
                      <a:pt x="277" y="4607"/>
                      <a:pt x="726" y="4714"/>
                    </a:cubicBezTo>
                    <a:cubicBezTo>
                      <a:pt x="1291" y="4847"/>
                      <a:pt x="2201" y="5280"/>
                      <a:pt x="2868" y="5668"/>
                    </a:cubicBezTo>
                    <a:cubicBezTo>
                      <a:pt x="2857" y="5791"/>
                      <a:pt x="2856" y="5916"/>
                      <a:pt x="2856" y="6043"/>
                    </a:cubicBezTo>
                    <a:cubicBezTo>
                      <a:pt x="2856" y="7369"/>
                      <a:pt x="3201" y="8692"/>
                      <a:pt x="3804" y="9842"/>
                    </a:cubicBezTo>
                    <a:cubicBezTo>
                      <a:pt x="2498" y="11355"/>
                      <a:pt x="1423" y="13257"/>
                      <a:pt x="889" y="14451"/>
                    </a:cubicBezTo>
                    <a:cubicBezTo>
                      <a:pt x="703" y="14872"/>
                      <a:pt x="891" y="15366"/>
                      <a:pt x="1311" y="15555"/>
                    </a:cubicBezTo>
                    <a:cubicBezTo>
                      <a:pt x="1420" y="15602"/>
                      <a:pt x="1535" y="15627"/>
                      <a:pt x="1651" y="15627"/>
                    </a:cubicBezTo>
                    <a:cubicBezTo>
                      <a:pt x="1912" y="15627"/>
                      <a:pt x="2164" y="15503"/>
                      <a:pt x="2320" y="15293"/>
                    </a:cubicBezTo>
                    <a:cubicBezTo>
                      <a:pt x="2406" y="15176"/>
                      <a:pt x="2383" y="15013"/>
                      <a:pt x="2268" y="14928"/>
                    </a:cubicBezTo>
                    <a:cubicBezTo>
                      <a:pt x="2222" y="14891"/>
                      <a:pt x="2167" y="14875"/>
                      <a:pt x="2110" y="14875"/>
                    </a:cubicBezTo>
                    <a:cubicBezTo>
                      <a:pt x="2032" y="14875"/>
                      <a:pt x="1954" y="14912"/>
                      <a:pt x="1902" y="14980"/>
                    </a:cubicBezTo>
                    <a:cubicBezTo>
                      <a:pt x="1843" y="15059"/>
                      <a:pt x="1748" y="15105"/>
                      <a:pt x="1651" y="15105"/>
                    </a:cubicBezTo>
                    <a:cubicBezTo>
                      <a:pt x="1607" y="15105"/>
                      <a:pt x="1565" y="15096"/>
                      <a:pt x="1523" y="15078"/>
                    </a:cubicBezTo>
                    <a:cubicBezTo>
                      <a:pt x="1366" y="15008"/>
                      <a:pt x="1295" y="14823"/>
                      <a:pt x="1366" y="14664"/>
                    </a:cubicBezTo>
                    <a:cubicBezTo>
                      <a:pt x="1868" y="13539"/>
                      <a:pt x="2865" y="11769"/>
                      <a:pt x="4080" y="10322"/>
                    </a:cubicBezTo>
                    <a:cubicBezTo>
                      <a:pt x="4195" y="10508"/>
                      <a:pt x="4317" y="10688"/>
                      <a:pt x="4443" y="10861"/>
                    </a:cubicBezTo>
                    <a:cubicBezTo>
                      <a:pt x="3506" y="12005"/>
                      <a:pt x="2793" y="13241"/>
                      <a:pt x="2444" y="13895"/>
                    </a:cubicBezTo>
                    <a:cubicBezTo>
                      <a:pt x="2375" y="14023"/>
                      <a:pt x="2423" y="14180"/>
                      <a:pt x="2552" y="14248"/>
                    </a:cubicBezTo>
                    <a:cubicBezTo>
                      <a:pt x="2590" y="14269"/>
                      <a:pt x="2632" y="14278"/>
                      <a:pt x="2674" y="14278"/>
                    </a:cubicBezTo>
                    <a:cubicBezTo>
                      <a:pt x="2768" y="14278"/>
                      <a:pt x="2856" y="14228"/>
                      <a:pt x="2903" y="14140"/>
                    </a:cubicBezTo>
                    <a:cubicBezTo>
                      <a:pt x="3233" y="13522"/>
                      <a:pt x="3902" y="12363"/>
                      <a:pt x="4775" y="11278"/>
                    </a:cubicBezTo>
                    <a:cubicBezTo>
                      <a:pt x="4915" y="11439"/>
                      <a:pt x="5058" y="11592"/>
                      <a:pt x="5208" y="11738"/>
                    </a:cubicBezTo>
                    <a:cubicBezTo>
                      <a:pt x="4833" y="12284"/>
                      <a:pt x="4570" y="12867"/>
                      <a:pt x="4350" y="13379"/>
                    </a:cubicBezTo>
                    <a:cubicBezTo>
                      <a:pt x="4170" y="13802"/>
                      <a:pt x="4367" y="14294"/>
                      <a:pt x="4790" y="14475"/>
                    </a:cubicBezTo>
                    <a:cubicBezTo>
                      <a:pt x="4894" y="14520"/>
                      <a:pt x="5003" y="14542"/>
                      <a:pt x="5116" y="14542"/>
                    </a:cubicBezTo>
                    <a:cubicBezTo>
                      <a:pt x="5451" y="14542"/>
                      <a:pt x="5753" y="14344"/>
                      <a:pt x="5884" y="14036"/>
                    </a:cubicBezTo>
                    <a:cubicBezTo>
                      <a:pt x="5943" y="13901"/>
                      <a:pt x="6006" y="13761"/>
                      <a:pt x="6069" y="13619"/>
                    </a:cubicBezTo>
                    <a:cubicBezTo>
                      <a:pt x="6233" y="13888"/>
                      <a:pt x="6457" y="14134"/>
                      <a:pt x="6738" y="14348"/>
                    </a:cubicBezTo>
                    <a:cubicBezTo>
                      <a:pt x="7342" y="14802"/>
                      <a:pt x="8140" y="15054"/>
                      <a:pt x="8985" y="15054"/>
                    </a:cubicBezTo>
                    <a:cubicBezTo>
                      <a:pt x="9830" y="15054"/>
                      <a:pt x="10628" y="14802"/>
                      <a:pt x="11229" y="14348"/>
                    </a:cubicBezTo>
                    <a:cubicBezTo>
                      <a:pt x="11513" y="14134"/>
                      <a:pt x="11740" y="13888"/>
                      <a:pt x="11898" y="13619"/>
                    </a:cubicBezTo>
                    <a:cubicBezTo>
                      <a:pt x="11965" y="13761"/>
                      <a:pt x="12025" y="13901"/>
                      <a:pt x="12084" y="14036"/>
                    </a:cubicBezTo>
                    <a:cubicBezTo>
                      <a:pt x="12217" y="14344"/>
                      <a:pt x="12516" y="14542"/>
                      <a:pt x="12852" y="14542"/>
                    </a:cubicBezTo>
                    <a:cubicBezTo>
                      <a:pt x="12965" y="14542"/>
                      <a:pt x="13074" y="14520"/>
                      <a:pt x="13182" y="14475"/>
                    </a:cubicBezTo>
                    <a:cubicBezTo>
                      <a:pt x="13605" y="14294"/>
                      <a:pt x="13800" y="13802"/>
                      <a:pt x="13619" y="13379"/>
                    </a:cubicBezTo>
                    <a:cubicBezTo>
                      <a:pt x="13398" y="12867"/>
                      <a:pt x="13136" y="12284"/>
                      <a:pt x="12762" y="11738"/>
                    </a:cubicBezTo>
                    <a:cubicBezTo>
                      <a:pt x="12909" y="11593"/>
                      <a:pt x="13055" y="11440"/>
                      <a:pt x="13193" y="11278"/>
                    </a:cubicBezTo>
                    <a:cubicBezTo>
                      <a:pt x="14248" y="12586"/>
                      <a:pt x="15116" y="14149"/>
                      <a:pt x="15555" y="15133"/>
                    </a:cubicBezTo>
                    <a:cubicBezTo>
                      <a:pt x="15688" y="15434"/>
                      <a:pt x="15989" y="15627"/>
                      <a:pt x="16319" y="15627"/>
                    </a:cubicBezTo>
                    <a:cubicBezTo>
                      <a:pt x="16435" y="15627"/>
                      <a:pt x="16550" y="15602"/>
                      <a:pt x="16658" y="15555"/>
                    </a:cubicBezTo>
                    <a:cubicBezTo>
                      <a:pt x="17079" y="15366"/>
                      <a:pt x="17268" y="14872"/>
                      <a:pt x="17081" y="14451"/>
                    </a:cubicBezTo>
                    <a:cubicBezTo>
                      <a:pt x="16549" y="13257"/>
                      <a:pt x="15472" y="11358"/>
                      <a:pt x="14166" y="9844"/>
                    </a:cubicBezTo>
                    <a:cubicBezTo>
                      <a:pt x="14532" y="9150"/>
                      <a:pt x="14802" y="8389"/>
                      <a:pt x="14957" y="7618"/>
                    </a:cubicBezTo>
                    <a:cubicBezTo>
                      <a:pt x="14986" y="7478"/>
                      <a:pt x="14892" y="7340"/>
                      <a:pt x="14751" y="7311"/>
                    </a:cubicBezTo>
                    <a:cubicBezTo>
                      <a:pt x="14733" y="7309"/>
                      <a:pt x="14716" y="7307"/>
                      <a:pt x="14699" y="7307"/>
                    </a:cubicBezTo>
                    <a:cubicBezTo>
                      <a:pt x="14578" y="7307"/>
                      <a:pt x="14469" y="7393"/>
                      <a:pt x="14444" y="7516"/>
                    </a:cubicBezTo>
                    <a:cubicBezTo>
                      <a:pt x="14108" y="9186"/>
                      <a:pt x="13211" y="10728"/>
                      <a:pt x="12010" y="11714"/>
                    </a:cubicBezTo>
                    <a:cubicBezTo>
                      <a:pt x="11896" y="11473"/>
                      <a:pt x="11740" y="11247"/>
                      <a:pt x="11534" y="11045"/>
                    </a:cubicBezTo>
                    <a:cubicBezTo>
                      <a:pt x="12034" y="10277"/>
                      <a:pt x="12396" y="8779"/>
                      <a:pt x="11855" y="7615"/>
                    </a:cubicBezTo>
                    <a:cubicBezTo>
                      <a:pt x="11538" y="6929"/>
                      <a:pt x="10780" y="6110"/>
                      <a:pt x="8985" y="6110"/>
                    </a:cubicBezTo>
                    <a:cubicBezTo>
                      <a:pt x="7189" y="6110"/>
                      <a:pt x="6431" y="6929"/>
                      <a:pt x="6114" y="7615"/>
                    </a:cubicBezTo>
                    <a:cubicBezTo>
                      <a:pt x="5574" y="8779"/>
                      <a:pt x="5936" y="10277"/>
                      <a:pt x="6436" y="11045"/>
                    </a:cubicBezTo>
                    <a:cubicBezTo>
                      <a:pt x="6233" y="11247"/>
                      <a:pt x="6072" y="11473"/>
                      <a:pt x="5960" y="11714"/>
                    </a:cubicBezTo>
                    <a:cubicBezTo>
                      <a:pt x="4382" y="10423"/>
                      <a:pt x="3377" y="8238"/>
                      <a:pt x="3377" y="6044"/>
                    </a:cubicBezTo>
                    <a:cubicBezTo>
                      <a:pt x="3377" y="5460"/>
                      <a:pt x="3448" y="4910"/>
                      <a:pt x="3586" y="4397"/>
                    </a:cubicBezTo>
                    <a:cubicBezTo>
                      <a:pt x="3587" y="4390"/>
                      <a:pt x="3589" y="4383"/>
                      <a:pt x="3592" y="4376"/>
                    </a:cubicBezTo>
                    <a:cubicBezTo>
                      <a:pt x="3673" y="4063"/>
                      <a:pt x="3785" y="3764"/>
                      <a:pt x="3919" y="3481"/>
                    </a:cubicBezTo>
                    <a:cubicBezTo>
                      <a:pt x="3925" y="3470"/>
                      <a:pt x="3931" y="3459"/>
                      <a:pt x="3934" y="3450"/>
                    </a:cubicBezTo>
                    <a:cubicBezTo>
                      <a:pt x="4089" y="3126"/>
                      <a:pt x="4277" y="2824"/>
                      <a:pt x="4495" y="2546"/>
                    </a:cubicBezTo>
                    <a:cubicBezTo>
                      <a:pt x="4497" y="2542"/>
                      <a:pt x="4501" y="2539"/>
                      <a:pt x="4503" y="2536"/>
                    </a:cubicBezTo>
                    <a:cubicBezTo>
                      <a:pt x="4658" y="2339"/>
                      <a:pt x="4827" y="2153"/>
                      <a:pt x="5012" y="1979"/>
                    </a:cubicBezTo>
                    <a:cubicBezTo>
                      <a:pt x="6020" y="1040"/>
                      <a:pt x="7431" y="522"/>
                      <a:pt x="8985" y="522"/>
                    </a:cubicBezTo>
                    <a:cubicBezTo>
                      <a:pt x="10539" y="522"/>
                      <a:pt x="11948" y="1039"/>
                      <a:pt x="12955" y="1979"/>
                    </a:cubicBezTo>
                    <a:cubicBezTo>
                      <a:pt x="13142" y="2153"/>
                      <a:pt x="13312" y="2339"/>
                      <a:pt x="13465" y="2536"/>
                    </a:cubicBezTo>
                    <a:cubicBezTo>
                      <a:pt x="13470" y="2539"/>
                      <a:pt x="13470" y="2542"/>
                      <a:pt x="13473" y="2546"/>
                    </a:cubicBezTo>
                    <a:cubicBezTo>
                      <a:pt x="13693" y="2824"/>
                      <a:pt x="13881" y="3126"/>
                      <a:pt x="14036" y="3450"/>
                    </a:cubicBezTo>
                    <a:cubicBezTo>
                      <a:pt x="14039" y="3459"/>
                      <a:pt x="14044" y="3470"/>
                      <a:pt x="14050" y="3480"/>
                    </a:cubicBezTo>
                    <a:cubicBezTo>
                      <a:pt x="14185" y="3764"/>
                      <a:pt x="14294" y="4063"/>
                      <a:pt x="14378" y="4376"/>
                    </a:cubicBezTo>
                    <a:cubicBezTo>
                      <a:pt x="14383" y="4383"/>
                      <a:pt x="14384" y="4390"/>
                      <a:pt x="14384" y="4396"/>
                    </a:cubicBezTo>
                    <a:cubicBezTo>
                      <a:pt x="14521" y="4910"/>
                      <a:pt x="14591" y="5460"/>
                      <a:pt x="14591" y="6043"/>
                    </a:cubicBezTo>
                    <a:cubicBezTo>
                      <a:pt x="14591" y="6120"/>
                      <a:pt x="14590" y="6198"/>
                      <a:pt x="14587" y="6274"/>
                    </a:cubicBezTo>
                    <a:cubicBezTo>
                      <a:pt x="14584" y="6418"/>
                      <a:pt x="14694" y="6538"/>
                      <a:pt x="14840" y="6543"/>
                    </a:cubicBezTo>
                    <a:lnTo>
                      <a:pt x="14852" y="6543"/>
                    </a:lnTo>
                    <a:cubicBezTo>
                      <a:pt x="14990" y="6543"/>
                      <a:pt x="15104" y="6431"/>
                      <a:pt x="15110" y="6291"/>
                    </a:cubicBezTo>
                    <a:cubicBezTo>
                      <a:pt x="15110" y="6208"/>
                      <a:pt x="15113" y="6125"/>
                      <a:pt x="15113" y="6043"/>
                    </a:cubicBezTo>
                    <a:cubicBezTo>
                      <a:pt x="15113" y="5916"/>
                      <a:pt x="15110" y="5791"/>
                      <a:pt x="15104" y="5668"/>
                    </a:cubicBezTo>
                    <a:cubicBezTo>
                      <a:pt x="15769" y="5280"/>
                      <a:pt x="16679" y="4847"/>
                      <a:pt x="17242" y="4714"/>
                    </a:cubicBezTo>
                    <a:cubicBezTo>
                      <a:pt x="17690" y="4607"/>
                      <a:pt x="17968" y="4158"/>
                      <a:pt x="17860" y="3710"/>
                    </a:cubicBezTo>
                    <a:cubicBezTo>
                      <a:pt x="17771" y="3326"/>
                      <a:pt x="17428" y="3067"/>
                      <a:pt x="17050" y="3067"/>
                    </a:cubicBezTo>
                    <a:cubicBezTo>
                      <a:pt x="16987" y="3067"/>
                      <a:pt x="16923" y="3074"/>
                      <a:pt x="16857" y="3090"/>
                    </a:cubicBezTo>
                    <a:cubicBezTo>
                      <a:pt x="16325" y="3216"/>
                      <a:pt x="15568" y="3526"/>
                      <a:pt x="14792" y="3934"/>
                    </a:cubicBezTo>
                    <a:cubicBezTo>
                      <a:pt x="14739" y="3770"/>
                      <a:pt x="14679" y="3607"/>
                      <a:pt x="14610" y="3451"/>
                    </a:cubicBezTo>
                    <a:cubicBezTo>
                      <a:pt x="15429" y="2942"/>
                      <a:pt x="16562" y="2339"/>
                      <a:pt x="17313" y="2087"/>
                    </a:cubicBezTo>
                    <a:cubicBezTo>
                      <a:pt x="17526" y="2017"/>
                      <a:pt x="17698" y="1868"/>
                      <a:pt x="17797" y="1669"/>
                    </a:cubicBezTo>
                    <a:cubicBezTo>
                      <a:pt x="17895" y="1469"/>
                      <a:pt x="17912" y="1244"/>
                      <a:pt x="17842" y="1031"/>
                    </a:cubicBezTo>
                    <a:cubicBezTo>
                      <a:pt x="17771" y="821"/>
                      <a:pt x="17624" y="649"/>
                      <a:pt x="17424" y="548"/>
                    </a:cubicBezTo>
                    <a:cubicBezTo>
                      <a:pt x="17305" y="490"/>
                      <a:pt x="17179" y="461"/>
                      <a:pt x="17050" y="461"/>
                    </a:cubicBezTo>
                    <a:cubicBezTo>
                      <a:pt x="16963" y="461"/>
                      <a:pt x="16874" y="475"/>
                      <a:pt x="16786" y="503"/>
                    </a:cubicBezTo>
                    <a:cubicBezTo>
                      <a:pt x="15872" y="808"/>
                      <a:pt x="14633" y="1470"/>
                      <a:pt x="13731" y="2033"/>
                    </a:cubicBezTo>
                    <a:cubicBezTo>
                      <a:pt x="13599" y="1883"/>
                      <a:pt x="13461" y="1737"/>
                      <a:pt x="13312" y="1599"/>
                    </a:cubicBezTo>
                    <a:cubicBezTo>
                      <a:pt x="12206" y="568"/>
                      <a:pt x="10672" y="0"/>
                      <a:pt x="8985" y="0"/>
                    </a:cubicBezTo>
                    <a:close/>
                    <a:moveTo>
                      <a:pt x="13892" y="10326"/>
                    </a:moveTo>
                    <a:cubicBezTo>
                      <a:pt x="15104" y="11770"/>
                      <a:pt x="16102" y="13540"/>
                      <a:pt x="16604" y="14664"/>
                    </a:cubicBezTo>
                    <a:cubicBezTo>
                      <a:pt x="16675" y="14823"/>
                      <a:pt x="16602" y="15008"/>
                      <a:pt x="16447" y="15078"/>
                    </a:cubicBezTo>
                    <a:cubicBezTo>
                      <a:pt x="16403" y="15096"/>
                      <a:pt x="16363" y="15105"/>
                      <a:pt x="16319" y="15105"/>
                    </a:cubicBezTo>
                    <a:cubicBezTo>
                      <a:pt x="16194" y="15105"/>
                      <a:pt x="16084" y="15033"/>
                      <a:pt x="16032" y="14920"/>
                    </a:cubicBezTo>
                    <a:cubicBezTo>
                      <a:pt x="15570" y="13885"/>
                      <a:pt x="14645" y="12226"/>
                      <a:pt x="13524" y="10862"/>
                    </a:cubicBezTo>
                    <a:cubicBezTo>
                      <a:pt x="13653" y="10690"/>
                      <a:pt x="13775" y="10511"/>
                      <a:pt x="13892" y="10326"/>
                    </a:cubicBezTo>
                    <a:close/>
                    <a:moveTo>
                      <a:pt x="8985" y="10597"/>
                    </a:moveTo>
                    <a:cubicBezTo>
                      <a:pt x="9784" y="10597"/>
                      <a:pt x="10504" y="10852"/>
                      <a:pt x="10998" y="11260"/>
                    </a:cubicBezTo>
                    <a:cubicBezTo>
                      <a:pt x="11004" y="11266"/>
                      <a:pt x="11010" y="11270"/>
                      <a:pt x="11017" y="11276"/>
                    </a:cubicBezTo>
                    <a:cubicBezTo>
                      <a:pt x="11023" y="11283"/>
                      <a:pt x="11031" y="11289"/>
                      <a:pt x="11039" y="11292"/>
                    </a:cubicBezTo>
                    <a:cubicBezTo>
                      <a:pt x="11436" y="11635"/>
                      <a:pt x="11678" y="12078"/>
                      <a:pt x="11678" y="12563"/>
                    </a:cubicBezTo>
                    <a:cubicBezTo>
                      <a:pt x="11678" y="13649"/>
                      <a:pt x="10470" y="14532"/>
                      <a:pt x="8985" y="14532"/>
                    </a:cubicBezTo>
                    <a:cubicBezTo>
                      <a:pt x="7499" y="14532"/>
                      <a:pt x="6292" y="13649"/>
                      <a:pt x="6292" y="12563"/>
                    </a:cubicBezTo>
                    <a:cubicBezTo>
                      <a:pt x="6292" y="12081"/>
                      <a:pt x="6534" y="11636"/>
                      <a:pt x="6930" y="11292"/>
                    </a:cubicBezTo>
                    <a:cubicBezTo>
                      <a:pt x="6937" y="11289"/>
                      <a:pt x="6945" y="11283"/>
                      <a:pt x="6951" y="11276"/>
                    </a:cubicBezTo>
                    <a:cubicBezTo>
                      <a:pt x="6959" y="11270"/>
                      <a:pt x="6965" y="11266"/>
                      <a:pt x="6970" y="11260"/>
                    </a:cubicBezTo>
                    <a:cubicBezTo>
                      <a:pt x="7465" y="10852"/>
                      <a:pt x="8184" y="10597"/>
                      <a:pt x="8985" y="10597"/>
                    </a:cubicBezTo>
                    <a:close/>
                    <a:moveTo>
                      <a:pt x="12372" y="12090"/>
                    </a:moveTo>
                    <a:cubicBezTo>
                      <a:pt x="12699" y="12583"/>
                      <a:pt x="12938" y="13114"/>
                      <a:pt x="13139" y="13584"/>
                    </a:cubicBezTo>
                    <a:cubicBezTo>
                      <a:pt x="13208" y="13742"/>
                      <a:pt x="13134" y="13927"/>
                      <a:pt x="12975" y="13995"/>
                    </a:cubicBezTo>
                    <a:cubicBezTo>
                      <a:pt x="12935" y="14014"/>
                      <a:pt x="12892" y="14023"/>
                      <a:pt x="12852" y="14023"/>
                    </a:cubicBezTo>
                    <a:cubicBezTo>
                      <a:pt x="12728" y="14023"/>
                      <a:pt x="12614" y="13947"/>
                      <a:pt x="12565" y="13831"/>
                    </a:cubicBezTo>
                    <a:cubicBezTo>
                      <a:pt x="12444" y="13552"/>
                      <a:pt x="12312" y="13255"/>
                      <a:pt x="12159" y="12963"/>
                    </a:cubicBezTo>
                    <a:cubicBezTo>
                      <a:pt x="12183" y="12832"/>
                      <a:pt x="12199" y="12698"/>
                      <a:pt x="12199" y="12563"/>
                    </a:cubicBezTo>
                    <a:cubicBezTo>
                      <a:pt x="12199" y="12456"/>
                      <a:pt x="12189" y="12352"/>
                      <a:pt x="12172" y="12247"/>
                    </a:cubicBezTo>
                    <a:cubicBezTo>
                      <a:pt x="12241" y="12197"/>
                      <a:pt x="12304" y="12143"/>
                      <a:pt x="12372" y="12090"/>
                    </a:cubicBezTo>
                    <a:close/>
                    <a:moveTo>
                      <a:pt x="5597" y="12090"/>
                    </a:moveTo>
                    <a:cubicBezTo>
                      <a:pt x="5664" y="12145"/>
                      <a:pt x="5729" y="12197"/>
                      <a:pt x="5796" y="12247"/>
                    </a:cubicBezTo>
                    <a:cubicBezTo>
                      <a:pt x="5779" y="12352"/>
                      <a:pt x="5771" y="12456"/>
                      <a:pt x="5771" y="12563"/>
                    </a:cubicBezTo>
                    <a:cubicBezTo>
                      <a:pt x="5771" y="12698"/>
                      <a:pt x="5784" y="12832"/>
                      <a:pt x="5811" y="12963"/>
                    </a:cubicBezTo>
                    <a:cubicBezTo>
                      <a:pt x="5658" y="13255"/>
                      <a:pt x="5524" y="13552"/>
                      <a:pt x="5408" y="13831"/>
                    </a:cubicBezTo>
                    <a:cubicBezTo>
                      <a:pt x="5357" y="13947"/>
                      <a:pt x="5244" y="14023"/>
                      <a:pt x="5116" y="14023"/>
                    </a:cubicBezTo>
                    <a:cubicBezTo>
                      <a:pt x="5075" y="14023"/>
                      <a:pt x="5034" y="14014"/>
                      <a:pt x="4994" y="13995"/>
                    </a:cubicBezTo>
                    <a:cubicBezTo>
                      <a:pt x="4836" y="13927"/>
                      <a:pt x="4762" y="13742"/>
                      <a:pt x="4831" y="13584"/>
                    </a:cubicBezTo>
                    <a:cubicBezTo>
                      <a:pt x="5032" y="13114"/>
                      <a:pt x="5270" y="12583"/>
                      <a:pt x="5597" y="12090"/>
                    </a:cubicBezTo>
                    <a:close/>
                    <a:moveTo>
                      <a:pt x="8574" y="12345"/>
                    </a:moveTo>
                    <a:cubicBezTo>
                      <a:pt x="8512" y="12345"/>
                      <a:pt x="8453" y="12367"/>
                      <a:pt x="8402" y="12410"/>
                    </a:cubicBezTo>
                    <a:cubicBezTo>
                      <a:pt x="8292" y="12505"/>
                      <a:pt x="8282" y="12670"/>
                      <a:pt x="8378" y="12777"/>
                    </a:cubicBezTo>
                    <a:cubicBezTo>
                      <a:pt x="8529" y="12954"/>
                      <a:pt x="8753" y="13054"/>
                      <a:pt x="8985" y="13054"/>
                    </a:cubicBezTo>
                    <a:cubicBezTo>
                      <a:pt x="9218" y="13054"/>
                      <a:pt x="9439" y="12954"/>
                      <a:pt x="9592" y="12777"/>
                    </a:cubicBezTo>
                    <a:cubicBezTo>
                      <a:pt x="9686" y="12670"/>
                      <a:pt x="9677" y="12505"/>
                      <a:pt x="9569" y="12410"/>
                    </a:cubicBezTo>
                    <a:cubicBezTo>
                      <a:pt x="9517" y="12367"/>
                      <a:pt x="9456" y="12345"/>
                      <a:pt x="9396" y="12345"/>
                    </a:cubicBezTo>
                    <a:cubicBezTo>
                      <a:pt x="9324" y="12345"/>
                      <a:pt x="9252" y="12376"/>
                      <a:pt x="9200" y="12434"/>
                    </a:cubicBezTo>
                    <a:cubicBezTo>
                      <a:pt x="9144" y="12498"/>
                      <a:pt x="9068" y="12532"/>
                      <a:pt x="8985" y="12532"/>
                    </a:cubicBezTo>
                    <a:cubicBezTo>
                      <a:pt x="8902" y="12532"/>
                      <a:pt x="8826" y="12498"/>
                      <a:pt x="8770" y="12434"/>
                    </a:cubicBezTo>
                    <a:cubicBezTo>
                      <a:pt x="8718" y="12376"/>
                      <a:pt x="8646" y="12345"/>
                      <a:pt x="8574" y="12345"/>
                    </a:cubicBezTo>
                    <a:close/>
                    <a:moveTo>
                      <a:pt x="10544" y="12075"/>
                    </a:moveTo>
                    <a:cubicBezTo>
                      <a:pt x="10401" y="12075"/>
                      <a:pt x="10281" y="12192"/>
                      <a:pt x="10281" y="12337"/>
                    </a:cubicBezTo>
                    <a:lnTo>
                      <a:pt x="10281" y="12595"/>
                    </a:lnTo>
                    <a:cubicBezTo>
                      <a:pt x="10281" y="12739"/>
                      <a:pt x="10401" y="12856"/>
                      <a:pt x="10544" y="12856"/>
                    </a:cubicBezTo>
                    <a:cubicBezTo>
                      <a:pt x="10688" y="12856"/>
                      <a:pt x="10804" y="12739"/>
                      <a:pt x="10804" y="12595"/>
                    </a:cubicBezTo>
                    <a:lnTo>
                      <a:pt x="10804" y="12337"/>
                    </a:lnTo>
                    <a:cubicBezTo>
                      <a:pt x="10804" y="12192"/>
                      <a:pt x="10688" y="12075"/>
                      <a:pt x="10544" y="12075"/>
                    </a:cubicBezTo>
                    <a:close/>
                    <a:moveTo>
                      <a:pt x="7426" y="12075"/>
                    </a:moveTo>
                    <a:cubicBezTo>
                      <a:pt x="7282" y="12075"/>
                      <a:pt x="7166" y="12192"/>
                      <a:pt x="7166" y="12337"/>
                    </a:cubicBezTo>
                    <a:lnTo>
                      <a:pt x="7166" y="12595"/>
                    </a:lnTo>
                    <a:cubicBezTo>
                      <a:pt x="7166" y="12739"/>
                      <a:pt x="7282" y="12856"/>
                      <a:pt x="7426" y="12856"/>
                    </a:cubicBezTo>
                    <a:cubicBezTo>
                      <a:pt x="7571" y="12856"/>
                      <a:pt x="7686" y="12739"/>
                      <a:pt x="7686" y="12595"/>
                    </a:cubicBezTo>
                    <a:lnTo>
                      <a:pt x="7686" y="12337"/>
                    </a:lnTo>
                    <a:cubicBezTo>
                      <a:pt x="7686" y="12192"/>
                      <a:pt x="7571" y="12075"/>
                      <a:pt x="7426" y="12075"/>
                    </a:cubicBezTo>
                    <a:close/>
                    <a:moveTo>
                      <a:pt x="8985" y="6632"/>
                    </a:moveTo>
                    <a:cubicBezTo>
                      <a:pt x="10205" y="6632"/>
                      <a:pt x="11013" y="7037"/>
                      <a:pt x="11383" y="7834"/>
                    </a:cubicBezTo>
                    <a:cubicBezTo>
                      <a:pt x="11810" y="8756"/>
                      <a:pt x="11538" y="10043"/>
                      <a:pt x="11128" y="10707"/>
                    </a:cubicBezTo>
                    <a:cubicBezTo>
                      <a:pt x="10542" y="10298"/>
                      <a:pt x="9784" y="10074"/>
                      <a:pt x="8985" y="10074"/>
                    </a:cubicBezTo>
                    <a:cubicBezTo>
                      <a:pt x="8184" y="10074"/>
                      <a:pt x="7430" y="10298"/>
                      <a:pt x="6839" y="10707"/>
                    </a:cubicBezTo>
                    <a:cubicBezTo>
                      <a:pt x="6431" y="10044"/>
                      <a:pt x="6160" y="8756"/>
                      <a:pt x="6587" y="7834"/>
                    </a:cubicBezTo>
                    <a:cubicBezTo>
                      <a:pt x="6957" y="7037"/>
                      <a:pt x="7765" y="6632"/>
                      <a:pt x="8985" y="6632"/>
                    </a:cubicBezTo>
                    <a:close/>
                    <a:moveTo>
                      <a:pt x="17049" y="3589"/>
                    </a:moveTo>
                    <a:cubicBezTo>
                      <a:pt x="17193" y="3589"/>
                      <a:pt x="17322" y="3686"/>
                      <a:pt x="17355" y="3830"/>
                    </a:cubicBezTo>
                    <a:cubicBezTo>
                      <a:pt x="17395" y="3997"/>
                      <a:pt x="17290" y="4167"/>
                      <a:pt x="17124" y="4207"/>
                    </a:cubicBezTo>
                    <a:cubicBezTo>
                      <a:pt x="16547" y="4343"/>
                      <a:pt x="15711" y="4731"/>
                      <a:pt x="15053" y="5097"/>
                    </a:cubicBezTo>
                    <a:cubicBezTo>
                      <a:pt x="15024" y="4876"/>
                      <a:pt x="14986" y="4659"/>
                      <a:pt x="14934" y="4448"/>
                    </a:cubicBezTo>
                    <a:cubicBezTo>
                      <a:pt x="15700" y="4038"/>
                      <a:pt x="16472" y="3718"/>
                      <a:pt x="16978" y="3597"/>
                    </a:cubicBezTo>
                    <a:cubicBezTo>
                      <a:pt x="17001" y="3591"/>
                      <a:pt x="17026" y="3589"/>
                      <a:pt x="17049" y="3589"/>
                    </a:cubicBezTo>
                    <a:close/>
                    <a:moveTo>
                      <a:pt x="920" y="3589"/>
                    </a:moveTo>
                    <a:cubicBezTo>
                      <a:pt x="944" y="3589"/>
                      <a:pt x="967" y="3591"/>
                      <a:pt x="992" y="3597"/>
                    </a:cubicBezTo>
                    <a:cubicBezTo>
                      <a:pt x="1500" y="3718"/>
                      <a:pt x="2268" y="4038"/>
                      <a:pt x="3034" y="4448"/>
                    </a:cubicBezTo>
                    <a:cubicBezTo>
                      <a:pt x="2984" y="4659"/>
                      <a:pt x="2946" y="4876"/>
                      <a:pt x="2915" y="5097"/>
                    </a:cubicBezTo>
                    <a:cubicBezTo>
                      <a:pt x="2259" y="4731"/>
                      <a:pt x="1423" y="4343"/>
                      <a:pt x="849" y="4207"/>
                    </a:cubicBezTo>
                    <a:cubicBezTo>
                      <a:pt x="680" y="4167"/>
                      <a:pt x="573" y="3997"/>
                      <a:pt x="615" y="3830"/>
                    </a:cubicBezTo>
                    <a:cubicBezTo>
                      <a:pt x="650" y="3686"/>
                      <a:pt x="777" y="3589"/>
                      <a:pt x="920" y="3589"/>
                    </a:cubicBezTo>
                    <a:close/>
                    <a:moveTo>
                      <a:pt x="17050" y="982"/>
                    </a:moveTo>
                    <a:cubicBezTo>
                      <a:pt x="17098" y="982"/>
                      <a:pt x="17147" y="993"/>
                      <a:pt x="17190" y="1016"/>
                    </a:cubicBezTo>
                    <a:cubicBezTo>
                      <a:pt x="17265" y="1053"/>
                      <a:pt x="17322" y="1117"/>
                      <a:pt x="17348" y="1196"/>
                    </a:cubicBezTo>
                    <a:cubicBezTo>
                      <a:pt x="17374" y="1277"/>
                      <a:pt x="17368" y="1360"/>
                      <a:pt x="17330" y="1434"/>
                    </a:cubicBezTo>
                    <a:cubicBezTo>
                      <a:pt x="17294" y="1509"/>
                      <a:pt x="17228" y="1567"/>
                      <a:pt x="17150" y="1592"/>
                    </a:cubicBezTo>
                    <a:cubicBezTo>
                      <a:pt x="16340" y="1862"/>
                      <a:pt x="15202" y="2471"/>
                      <a:pt x="14383" y="2980"/>
                    </a:cubicBezTo>
                    <a:cubicBezTo>
                      <a:pt x="14283" y="2796"/>
                      <a:pt x="14171" y="2619"/>
                      <a:pt x="14053" y="2448"/>
                    </a:cubicBezTo>
                    <a:cubicBezTo>
                      <a:pt x="14906" y="1919"/>
                      <a:pt x="16101" y="1283"/>
                      <a:pt x="16951" y="999"/>
                    </a:cubicBezTo>
                    <a:cubicBezTo>
                      <a:pt x="16983" y="987"/>
                      <a:pt x="17018" y="982"/>
                      <a:pt x="17050" y="982"/>
                    </a:cubicBezTo>
                    <a:close/>
                    <a:moveTo>
                      <a:pt x="920" y="982"/>
                    </a:moveTo>
                    <a:cubicBezTo>
                      <a:pt x="952" y="982"/>
                      <a:pt x="984" y="987"/>
                      <a:pt x="1019" y="999"/>
                    </a:cubicBezTo>
                    <a:cubicBezTo>
                      <a:pt x="1869" y="1283"/>
                      <a:pt x="3063" y="1919"/>
                      <a:pt x="3919" y="2448"/>
                    </a:cubicBezTo>
                    <a:cubicBezTo>
                      <a:pt x="3796" y="2619"/>
                      <a:pt x="3687" y="2796"/>
                      <a:pt x="3587" y="2980"/>
                    </a:cubicBezTo>
                    <a:cubicBezTo>
                      <a:pt x="2768" y="2471"/>
                      <a:pt x="1628" y="1862"/>
                      <a:pt x="820" y="1592"/>
                    </a:cubicBezTo>
                    <a:cubicBezTo>
                      <a:pt x="739" y="1567"/>
                      <a:pt x="676" y="1509"/>
                      <a:pt x="638" y="1434"/>
                    </a:cubicBezTo>
                    <a:cubicBezTo>
                      <a:pt x="602" y="1360"/>
                      <a:pt x="596" y="1277"/>
                      <a:pt x="622" y="1196"/>
                    </a:cubicBezTo>
                    <a:cubicBezTo>
                      <a:pt x="650" y="1117"/>
                      <a:pt x="703" y="1053"/>
                      <a:pt x="780" y="1016"/>
                    </a:cubicBezTo>
                    <a:cubicBezTo>
                      <a:pt x="823" y="993"/>
                      <a:pt x="872" y="982"/>
                      <a:pt x="920" y="9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507" name="Google Shape;507;p26"/>
          <p:cNvSpPr txBox="1"/>
          <p:nvPr/>
        </p:nvSpPr>
        <p:spPr>
          <a:xfrm>
            <a:off x="3786300" y="2068444"/>
            <a:ext cx="1571400" cy="3792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rPr>
              <a:t>کریکت</a:t>
            </a:r>
            <a:endParaRPr sz="2300" b="1" dirty="0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sp>
        <p:nvSpPr>
          <p:cNvPr id="508" name="Google Shape;508;p26"/>
          <p:cNvSpPr txBox="1"/>
          <p:nvPr/>
        </p:nvSpPr>
        <p:spPr>
          <a:xfrm>
            <a:off x="3786300" y="2772094"/>
            <a:ext cx="1571400" cy="3792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rPr>
              <a:t>کرم</a:t>
            </a:r>
            <a:endParaRPr sz="2300" b="1" dirty="0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sp>
        <p:nvSpPr>
          <p:cNvPr id="509" name="Google Shape;509;p26"/>
          <p:cNvSpPr txBox="1"/>
          <p:nvPr/>
        </p:nvSpPr>
        <p:spPr>
          <a:xfrm>
            <a:off x="3786300" y="3475744"/>
            <a:ext cx="1571400" cy="3792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rPr>
              <a:t>عنکبوت</a:t>
            </a:r>
            <a:endParaRPr sz="2300" b="1" dirty="0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sp>
        <p:nvSpPr>
          <p:cNvPr id="510" name="Google Shape;510;p26"/>
          <p:cNvSpPr txBox="1"/>
          <p:nvPr/>
        </p:nvSpPr>
        <p:spPr>
          <a:xfrm>
            <a:off x="3786300" y="4179394"/>
            <a:ext cx="1571400" cy="3792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rPr>
              <a:t>مورچه</a:t>
            </a:r>
            <a:endParaRPr sz="2300" b="1" dirty="0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sp>
        <p:nvSpPr>
          <p:cNvPr id="511" name="Google Shape;511;p26"/>
          <p:cNvSpPr/>
          <p:nvPr/>
        </p:nvSpPr>
        <p:spPr>
          <a:xfrm>
            <a:off x="1615400" y="2137675"/>
            <a:ext cx="188400" cy="188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12" name="Google Shape;512;p26"/>
          <p:cNvSpPr/>
          <p:nvPr/>
        </p:nvSpPr>
        <p:spPr>
          <a:xfrm>
            <a:off x="6810575" y="2137675"/>
            <a:ext cx="188400" cy="188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13" name="Google Shape;513;p26"/>
          <p:cNvSpPr/>
          <p:nvPr/>
        </p:nvSpPr>
        <p:spPr>
          <a:xfrm>
            <a:off x="2145025" y="3782800"/>
            <a:ext cx="188400" cy="188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514" name="Google Shape;514;p26"/>
          <p:cNvSpPr/>
          <p:nvPr/>
        </p:nvSpPr>
        <p:spPr>
          <a:xfrm>
            <a:off x="6920200" y="3782800"/>
            <a:ext cx="188400" cy="188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cxnSp>
        <p:nvCxnSpPr>
          <p:cNvPr id="515" name="Google Shape;515;p26"/>
          <p:cNvCxnSpPr>
            <a:stCxn id="507" idx="1"/>
            <a:endCxn id="513" idx="6"/>
          </p:cNvCxnSpPr>
          <p:nvPr/>
        </p:nvCxnSpPr>
        <p:spPr>
          <a:xfrm flipH="1">
            <a:off x="2333400" y="2258044"/>
            <a:ext cx="1452900" cy="1619100"/>
          </a:xfrm>
          <a:prstGeom prst="bentConnector3">
            <a:avLst>
              <a:gd name="adj1" fmla="val 49999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16" name="Google Shape;516;p26"/>
          <p:cNvCxnSpPr>
            <a:stCxn id="508" idx="1"/>
          </p:cNvCxnSpPr>
          <p:nvPr/>
        </p:nvCxnSpPr>
        <p:spPr>
          <a:xfrm rot="10800000">
            <a:off x="3448500" y="2677294"/>
            <a:ext cx="337800" cy="284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17" name="Google Shape;517;p26"/>
          <p:cNvCxnSpPr>
            <a:stCxn id="509" idx="3"/>
          </p:cNvCxnSpPr>
          <p:nvPr/>
        </p:nvCxnSpPr>
        <p:spPr>
          <a:xfrm rot="10800000" flipH="1">
            <a:off x="5357700" y="3366844"/>
            <a:ext cx="315600" cy="298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18" name="Google Shape;518;p26"/>
          <p:cNvCxnSpPr>
            <a:stCxn id="510" idx="3"/>
          </p:cNvCxnSpPr>
          <p:nvPr/>
        </p:nvCxnSpPr>
        <p:spPr>
          <a:xfrm rot="10800000" flipH="1">
            <a:off x="5357700" y="4112194"/>
            <a:ext cx="538200" cy="256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19" name="Google Shape;519;p26"/>
          <p:cNvSpPr txBox="1"/>
          <p:nvPr/>
        </p:nvSpPr>
        <p:spPr>
          <a:xfrm>
            <a:off x="720075" y="1171888"/>
            <a:ext cx="77040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500" dirty="0">
                <a:solidFill>
                  <a:schemeClr val="dk1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rPr>
              <a:t>هر شکل را با نام هر حیوان با یک خط وصل کنید</a:t>
            </a:r>
            <a:endParaRPr sz="1500" dirty="0">
              <a:solidFill>
                <a:schemeClr val="dk1"/>
              </a:solidFill>
              <a:latin typeface="Actor"/>
              <a:ea typeface="Actor"/>
              <a:cs typeface="B Nazanin" panose="00000400000000000000" pitchFamily="2" charset="-78"/>
              <a:sym typeface="Actor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همه چیز درباره اینفوگرافیک حشرات</a:t>
            </a:r>
            <a:endParaRPr dirty="0">
              <a:cs typeface="B Nazanin" panose="00000400000000000000" pitchFamily="2" charset="-78"/>
            </a:endParaRPr>
          </a:p>
        </p:txBody>
      </p:sp>
      <p:pic>
        <p:nvPicPr>
          <p:cNvPr id="525" name="Google Shape;525;p27" title="Points score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200" y="1474325"/>
            <a:ext cx="4138800" cy="25591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6" name="Google Shape;526;p27"/>
          <p:cNvGrpSpPr/>
          <p:nvPr/>
        </p:nvGrpSpPr>
        <p:grpSpPr>
          <a:xfrm>
            <a:off x="4759287" y="1474325"/>
            <a:ext cx="1801363" cy="1399675"/>
            <a:chOff x="4759287" y="1474325"/>
            <a:chExt cx="1801363" cy="1399675"/>
          </a:xfrm>
        </p:grpSpPr>
        <p:sp>
          <p:nvSpPr>
            <p:cNvPr id="527" name="Google Shape;527;p27"/>
            <p:cNvSpPr txBox="1"/>
            <p:nvPr/>
          </p:nvSpPr>
          <p:spPr>
            <a:xfrm>
              <a:off x="4948600" y="1920350"/>
              <a:ext cx="16116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عنکبوت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528" name="Google Shape;528;p27"/>
            <p:cNvSpPr txBox="1"/>
            <p:nvPr/>
          </p:nvSpPr>
          <p:spPr>
            <a:xfrm>
              <a:off x="4759287" y="2203500"/>
              <a:ext cx="1801363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lang="fa-IR" sz="1500" dirty="0">
                <a:solidFill>
                  <a:srgbClr val="000000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  <p:sp>
          <p:nvSpPr>
            <p:cNvPr id="529" name="Google Shape;529;p27"/>
            <p:cNvSpPr txBox="1"/>
            <p:nvPr/>
          </p:nvSpPr>
          <p:spPr>
            <a:xfrm>
              <a:off x="4949200" y="1474325"/>
              <a:ext cx="819300" cy="4662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85%</a:t>
              </a:r>
              <a:endParaRPr sz="2300" b="1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</p:grpSp>
      <p:grpSp>
        <p:nvGrpSpPr>
          <p:cNvPr id="530" name="Google Shape;530;p27"/>
          <p:cNvGrpSpPr/>
          <p:nvPr/>
        </p:nvGrpSpPr>
        <p:grpSpPr>
          <a:xfrm>
            <a:off x="4649118" y="3198748"/>
            <a:ext cx="1911532" cy="1399675"/>
            <a:chOff x="4649118" y="3198748"/>
            <a:chExt cx="1911532" cy="1399675"/>
          </a:xfrm>
        </p:grpSpPr>
        <p:sp>
          <p:nvSpPr>
            <p:cNvPr id="531" name="Google Shape;531;p27"/>
            <p:cNvSpPr txBox="1"/>
            <p:nvPr/>
          </p:nvSpPr>
          <p:spPr>
            <a:xfrm>
              <a:off x="4948600" y="3644773"/>
              <a:ext cx="16116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عقرب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532" name="Google Shape;532;p27"/>
            <p:cNvSpPr txBox="1"/>
            <p:nvPr/>
          </p:nvSpPr>
          <p:spPr>
            <a:xfrm>
              <a:off x="4649118" y="3927923"/>
              <a:ext cx="1911532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lang="fa-IR" sz="1500" dirty="0">
                <a:solidFill>
                  <a:srgbClr val="000000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  <p:sp>
          <p:nvSpPr>
            <p:cNvPr id="533" name="Google Shape;533;p27"/>
            <p:cNvSpPr txBox="1"/>
            <p:nvPr/>
          </p:nvSpPr>
          <p:spPr>
            <a:xfrm>
              <a:off x="4949200" y="3198748"/>
              <a:ext cx="819300" cy="4662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15%</a:t>
              </a:r>
              <a:endParaRPr sz="2300" b="1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</p:grpSp>
      <p:grpSp>
        <p:nvGrpSpPr>
          <p:cNvPr id="534" name="Google Shape;534;p27"/>
          <p:cNvGrpSpPr/>
          <p:nvPr/>
        </p:nvGrpSpPr>
        <p:grpSpPr>
          <a:xfrm>
            <a:off x="6811950" y="1474325"/>
            <a:ext cx="1862900" cy="1399675"/>
            <a:chOff x="6811950" y="1474325"/>
            <a:chExt cx="1862900" cy="1399675"/>
          </a:xfrm>
        </p:grpSpPr>
        <p:sp>
          <p:nvSpPr>
            <p:cNvPr id="535" name="Google Shape;535;p27"/>
            <p:cNvSpPr txBox="1"/>
            <p:nvPr/>
          </p:nvSpPr>
          <p:spPr>
            <a:xfrm>
              <a:off x="6811950" y="1920350"/>
              <a:ext cx="16116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هزار پا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536" name="Google Shape;536;p27"/>
            <p:cNvSpPr txBox="1"/>
            <p:nvPr/>
          </p:nvSpPr>
          <p:spPr>
            <a:xfrm>
              <a:off x="6812400" y="2203500"/>
              <a:ext cx="1862450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lang="fa-IR" sz="1500" dirty="0">
                <a:solidFill>
                  <a:srgbClr val="000000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  <p:sp>
          <p:nvSpPr>
            <p:cNvPr id="537" name="Google Shape;537;p27"/>
            <p:cNvSpPr txBox="1"/>
            <p:nvPr/>
          </p:nvSpPr>
          <p:spPr>
            <a:xfrm>
              <a:off x="6812550" y="1474325"/>
              <a:ext cx="819300" cy="4662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50%</a:t>
              </a:r>
              <a:endParaRPr sz="2300" b="1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</p:grpSp>
      <p:grpSp>
        <p:nvGrpSpPr>
          <p:cNvPr id="538" name="Google Shape;538;p27"/>
          <p:cNvGrpSpPr/>
          <p:nvPr/>
        </p:nvGrpSpPr>
        <p:grpSpPr>
          <a:xfrm>
            <a:off x="6654800" y="3198748"/>
            <a:ext cx="1769200" cy="1399675"/>
            <a:chOff x="6654800" y="3198748"/>
            <a:chExt cx="1769200" cy="1399675"/>
          </a:xfrm>
        </p:grpSpPr>
        <p:sp>
          <p:nvSpPr>
            <p:cNvPr id="539" name="Google Shape;539;p27"/>
            <p:cNvSpPr txBox="1"/>
            <p:nvPr/>
          </p:nvSpPr>
          <p:spPr>
            <a:xfrm>
              <a:off x="6811950" y="3644773"/>
              <a:ext cx="16116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کریکت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540" name="Google Shape;540;p27"/>
            <p:cNvSpPr txBox="1"/>
            <p:nvPr/>
          </p:nvSpPr>
          <p:spPr>
            <a:xfrm>
              <a:off x="6654800" y="3927923"/>
              <a:ext cx="1769200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  <a:endParaRPr lang="fa-IR" sz="1500" dirty="0">
                <a:solidFill>
                  <a:srgbClr val="000000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  <p:sp>
          <p:nvSpPr>
            <p:cNvPr id="541" name="Google Shape;541;p27"/>
            <p:cNvSpPr txBox="1"/>
            <p:nvPr/>
          </p:nvSpPr>
          <p:spPr>
            <a:xfrm>
              <a:off x="6812550" y="3198748"/>
              <a:ext cx="819300" cy="466200"/>
            </a:xfrm>
            <a:prstGeom prst="rect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40%</a:t>
              </a:r>
              <a:endParaRPr sz="2300" b="1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</p:grpSp>
      <p:sp>
        <p:nvSpPr>
          <p:cNvPr id="542" name="Google Shape;542;p27"/>
          <p:cNvSpPr txBox="1"/>
          <p:nvPr/>
        </p:nvSpPr>
        <p:spPr>
          <a:xfrm>
            <a:off x="715200" y="4147225"/>
            <a:ext cx="413880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000" dirty="0">
                <a:solidFill>
                  <a:srgbClr val="272727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rPr>
              <a:t>پیوند موجود در نمودار را دنبال کنید تا داده‌های آن را تغییر دهید و سپس پیوند جدید را در اینجا جای‌گذاری کنید. برای اطلاعات بیشتر اینجا را کلیک کنید</a:t>
            </a:r>
            <a:endParaRPr sz="1000" u="sng" dirty="0">
              <a:solidFill>
                <a:srgbClr val="272727"/>
              </a:solidFill>
              <a:latin typeface="Actor"/>
              <a:ea typeface="Actor"/>
              <a:cs typeface="B Nazanin" panose="00000400000000000000" pitchFamily="2" charset="-78"/>
              <a:sym typeface="Actor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7" name="Google Shape;547;p28"/>
          <p:cNvCxnSpPr>
            <a:stCxn id="548" idx="6"/>
            <a:endCxn id="549" idx="2"/>
          </p:cNvCxnSpPr>
          <p:nvPr/>
        </p:nvCxnSpPr>
        <p:spPr>
          <a:xfrm>
            <a:off x="3714663" y="2923272"/>
            <a:ext cx="17262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0" name="Google Shape;550;p28"/>
          <p:cNvCxnSpPr>
            <a:stCxn id="549" idx="6"/>
            <a:endCxn id="551" idx="2"/>
          </p:cNvCxnSpPr>
          <p:nvPr/>
        </p:nvCxnSpPr>
        <p:spPr>
          <a:xfrm>
            <a:off x="5655688" y="2923272"/>
            <a:ext cx="17073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2" name="Google Shape;552;p28"/>
          <p:cNvCxnSpPr>
            <a:stCxn id="553" idx="6"/>
            <a:endCxn id="548" idx="2"/>
          </p:cNvCxnSpPr>
          <p:nvPr/>
        </p:nvCxnSpPr>
        <p:spPr>
          <a:xfrm>
            <a:off x="1783150" y="2923272"/>
            <a:ext cx="17166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4" name="Google Shape;554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همه چیز درباره اینفوگرافیک حشرات</a:t>
            </a:r>
            <a:endParaRPr dirty="0">
              <a:cs typeface="B Nazanin" panose="00000400000000000000" pitchFamily="2" charset="-78"/>
            </a:endParaRPr>
          </a:p>
        </p:txBody>
      </p:sp>
      <p:grpSp>
        <p:nvGrpSpPr>
          <p:cNvPr id="555" name="Google Shape;555;p28"/>
          <p:cNvGrpSpPr/>
          <p:nvPr/>
        </p:nvGrpSpPr>
        <p:grpSpPr>
          <a:xfrm>
            <a:off x="722050" y="1263831"/>
            <a:ext cx="1907412" cy="784644"/>
            <a:chOff x="722050" y="1263831"/>
            <a:chExt cx="1907412" cy="784644"/>
          </a:xfrm>
        </p:grpSpPr>
        <p:sp>
          <p:nvSpPr>
            <p:cNvPr id="556" name="Google Shape;556;p28"/>
            <p:cNvSpPr txBox="1"/>
            <p:nvPr/>
          </p:nvSpPr>
          <p:spPr>
            <a:xfrm>
              <a:off x="722050" y="1500075"/>
              <a:ext cx="1907400" cy="54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</a:t>
              </a:r>
            </a:p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 قابل ویرایش می باشد</a:t>
              </a:r>
              <a:endParaRPr lang="fa-IR" sz="1500" dirty="0">
                <a:solidFill>
                  <a:srgbClr val="000000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  <p:sp>
          <p:nvSpPr>
            <p:cNvPr id="557" name="Google Shape;557;p28"/>
            <p:cNvSpPr txBox="1"/>
            <p:nvPr/>
          </p:nvSpPr>
          <p:spPr>
            <a:xfrm>
              <a:off x="722062" y="1263831"/>
              <a:ext cx="1907400" cy="37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عنوان</a:t>
              </a:r>
            </a:p>
          </p:txBody>
        </p:sp>
      </p:grpSp>
      <p:grpSp>
        <p:nvGrpSpPr>
          <p:cNvPr id="558" name="Google Shape;558;p28"/>
          <p:cNvGrpSpPr/>
          <p:nvPr/>
        </p:nvGrpSpPr>
        <p:grpSpPr>
          <a:xfrm>
            <a:off x="2653575" y="3768719"/>
            <a:ext cx="1907403" cy="785931"/>
            <a:chOff x="2653575" y="3768719"/>
            <a:chExt cx="1907403" cy="785931"/>
          </a:xfrm>
        </p:grpSpPr>
        <p:sp>
          <p:nvSpPr>
            <p:cNvPr id="559" name="Google Shape;559;p28"/>
            <p:cNvSpPr txBox="1"/>
            <p:nvPr/>
          </p:nvSpPr>
          <p:spPr>
            <a:xfrm>
              <a:off x="2653578" y="3768719"/>
              <a:ext cx="1907400" cy="37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عنوان</a:t>
              </a:r>
            </a:p>
          </p:txBody>
        </p:sp>
        <p:sp>
          <p:nvSpPr>
            <p:cNvPr id="560" name="Google Shape;560;p28"/>
            <p:cNvSpPr txBox="1"/>
            <p:nvPr/>
          </p:nvSpPr>
          <p:spPr>
            <a:xfrm>
              <a:off x="2653575" y="4006250"/>
              <a:ext cx="1907400" cy="54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</a:t>
              </a:r>
            </a:p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 قابل ویرایش می باشد</a:t>
              </a:r>
              <a:endParaRPr lang="fa-IR" sz="1500" dirty="0">
                <a:solidFill>
                  <a:srgbClr val="000000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</p:grpSp>
      <p:grpSp>
        <p:nvGrpSpPr>
          <p:cNvPr id="561" name="Google Shape;561;p28"/>
          <p:cNvGrpSpPr/>
          <p:nvPr/>
        </p:nvGrpSpPr>
        <p:grpSpPr>
          <a:xfrm>
            <a:off x="6516601" y="3759669"/>
            <a:ext cx="1907410" cy="794981"/>
            <a:chOff x="6516601" y="3759669"/>
            <a:chExt cx="1907410" cy="794981"/>
          </a:xfrm>
        </p:grpSpPr>
        <p:sp>
          <p:nvSpPr>
            <p:cNvPr id="562" name="Google Shape;562;p28"/>
            <p:cNvSpPr txBox="1"/>
            <p:nvPr/>
          </p:nvSpPr>
          <p:spPr>
            <a:xfrm>
              <a:off x="6516610" y="3759669"/>
              <a:ext cx="1907400" cy="37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عنوان</a:t>
              </a:r>
            </a:p>
          </p:txBody>
        </p:sp>
        <p:sp>
          <p:nvSpPr>
            <p:cNvPr id="563" name="Google Shape;563;p28"/>
            <p:cNvSpPr txBox="1"/>
            <p:nvPr/>
          </p:nvSpPr>
          <p:spPr>
            <a:xfrm>
              <a:off x="6516601" y="4006250"/>
              <a:ext cx="1907400" cy="54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</a:t>
              </a:r>
            </a:p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 قابل ویرایش می باشد</a:t>
              </a:r>
              <a:endParaRPr lang="fa-IR" sz="1500" dirty="0">
                <a:solidFill>
                  <a:srgbClr val="000000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</p:grpSp>
      <p:grpSp>
        <p:nvGrpSpPr>
          <p:cNvPr id="564" name="Google Shape;564;p28"/>
          <p:cNvGrpSpPr/>
          <p:nvPr/>
        </p:nvGrpSpPr>
        <p:grpSpPr>
          <a:xfrm>
            <a:off x="4585094" y="1263831"/>
            <a:ext cx="1907400" cy="784644"/>
            <a:chOff x="4585094" y="1263831"/>
            <a:chExt cx="1907400" cy="784644"/>
          </a:xfrm>
        </p:grpSpPr>
        <p:sp>
          <p:nvSpPr>
            <p:cNvPr id="565" name="Google Shape;565;p28"/>
            <p:cNvSpPr txBox="1"/>
            <p:nvPr/>
          </p:nvSpPr>
          <p:spPr>
            <a:xfrm>
              <a:off x="4585094" y="1263831"/>
              <a:ext cx="1907400" cy="37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عنوان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566" name="Google Shape;566;p28"/>
            <p:cNvSpPr txBox="1"/>
            <p:nvPr/>
          </p:nvSpPr>
          <p:spPr>
            <a:xfrm>
              <a:off x="4585094" y="1500075"/>
              <a:ext cx="1907400" cy="54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</a:t>
              </a:r>
            </a:p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 قابل    ویرایش می باشد </a:t>
              </a:r>
              <a:endParaRPr lang="fa-IR" sz="1500" dirty="0">
                <a:solidFill>
                  <a:srgbClr val="000000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</p:grpSp>
      <p:cxnSp>
        <p:nvCxnSpPr>
          <p:cNvPr id="567" name="Google Shape;567;p28"/>
          <p:cNvCxnSpPr>
            <a:cxnSpLocks/>
          </p:cNvCxnSpPr>
          <p:nvPr/>
        </p:nvCxnSpPr>
        <p:spPr>
          <a:xfrm>
            <a:off x="1679302" y="2197529"/>
            <a:ext cx="0" cy="7674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68" name="Google Shape;568;p28"/>
          <p:cNvCxnSpPr>
            <a:stCxn id="548" idx="4"/>
            <a:endCxn id="559" idx="0"/>
          </p:cNvCxnSpPr>
          <p:nvPr/>
        </p:nvCxnSpPr>
        <p:spPr>
          <a:xfrm>
            <a:off x="3607263" y="3030672"/>
            <a:ext cx="0" cy="7380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69" name="Google Shape;569;p28"/>
          <p:cNvCxnSpPr>
            <a:stCxn id="549" idx="0"/>
            <a:endCxn id="566" idx="2"/>
          </p:cNvCxnSpPr>
          <p:nvPr/>
        </p:nvCxnSpPr>
        <p:spPr>
          <a:xfrm rot="10800000">
            <a:off x="5538688" y="2048472"/>
            <a:ext cx="9600" cy="7674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70" name="Google Shape;570;p28"/>
          <p:cNvCxnSpPr>
            <a:stCxn id="551" idx="4"/>
            <a:endCxn id="562" idx="0"/>
          </p:cNvCxnSpPr>
          <p:nvPr/>
        </p:nvCxnSpPr>
        <p:spPr>
          <a:xfrm>
            <a:off x="7470288" y="3030672"/>
            <a:ext cx="0" cy="7290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571" name="Google Shape;571;p28"/>
          <p:cNvGrpSpPr/>
          <p:nvPr/>
        </p:nvGrpSpPr>
        <p:grpSpPr>
          <a:xfrm>
            <a:off x="1060930" y="2416325"/>
            <a:ext cx="1229664" cy="1013894"/>
            <a:chOff x="1060930" y="2416325"/>
            <a:chExt cx="1229664" cy="1013894"/>
          </a:xfrm>
        </p:grpSpPr>
        <p:grpSp>
          <p:nvGrpSpPr>
            <p:cNvPr id="572" name="Google Shape;572;p28"/>
            <p:cNvGrpSpPr/>
            <p:nvPr/>
          </p:nvGrpSpPr>
          <p:grpSpPr>
            <a:xfrm rot="467050" flipH="1">
              <a:off x="1114672" y="2488312"/>
              <a:ext cx="1122181" cy="869921"/>
              <a:chOff x="272324" y="305155"/>
              <a:chExt cx="1101377" cy="853793"/>
            </a:xfrm>
          </p:grpSpPr>
          <p:sp>
            <p:nvSpPr>
              <p:cNvPr id="573" name="Google Shape;573;p28"/>
              <p:cNvSpPr/>
              <p:nvPr/>
            </p:nvSpPr>
            <p:spPr>
              <a:xfrm>
                <a:off x="272324" y="305193"/>
                <a:ext cx="1101219" cy="853756"/>
              </a:xfrm>
              <a:custGeom>
                <a:avLst/>
                <a:gdLst/>
                <a:ahLst/>
                <a:cxnLst/>
                <a:rect l="l" t="t" r="r" b="b"/>
                <a:pathLst>
                  <a:path w="17898" h="13876" extrusionOk="0">
                    <a:moveTo>
                      <a:pt x="14058" y="12351"/>
                    </a:moveTo>
                    <a:lnTo>
                      <a:pt x="13755" y="11125"/>
                    </a:lnTo>
                    <a:cubicBezTo>
                      <a:pt x="13826" y="11123"/>
                      <a:pt x="13895" y="11117"/>
                      <a:pt x="13965" y="11110"/>
                    </a:cubicBezTo>
                    <a:cubicBezTo>
                      <a:pt x="14030" y="11500"/>
                      <a:pt x="14065" y="11918"/>
                      <a:pt x="14062" y="12366"/>
                    </a:cubicBezTo>
                    <a:cubicBezTo>
                      <a:pt x="14061" y="12363"/>
                      <a:pt x="14058" y="12357"/>
                      <a:pt x="14058" y="12351"/>
                    </a:cubicBezTo>
                    <a:close/>
                    <a:moveTo>
                      <a:pt x="16984" y="4625"/>
                    </a:moveTo>
                    <a:cubicBezTo>
                      <a:pt x="15806" y="2829"/>
                      <a:pt x="13757" y="1716"/>
                      <a:pt x="12245" y="1096"/>
                    </a:cubicBezTo>
                    <a:cubicBezTo>
                      <a:pt x="10268" y="288"/>
                      <a:pt x="8467" y="1"/>
                      <a:pt x="7527" y="1"/>
                    </a:cubicBezTo>
                    <a:cubicBezTo>
                      <a:pt x="5790" y="1"/>
                      <a:pt x="4179" y="449"/>
                      <a:pt x="2991" y="1262"/>
                    </a:cubicBezTo>
                    <a:cubicBezTo>
                      <a:pt x="2872" y="1343"/>
                      <a:pt x="2842" y="1506"/>
                      <a:pt x="2924" y="1626"/>
                    </a:cubicBezTo>
                    <a:cubicBezTo>
                      <a:pt x="2925" y="1627"/>
                      <a:pt x="2927" y="1628"/>
                      <a:pt x="2928" y="1631"/>
                    </a:cubicBezTo>
                    <a:cubicBezTo>
                      <a:pt x="2912" y="1642"/>
                      <a:pt x="2896" y="1655"/>
                      <a:pt x="2881" y="1666"/>
                    </a:cubicBezTo>
                    <a:cubicBezTo>
                      <a:pt x="2870" y="1675"/>
                      <a:pt x="2858" y="1685"/>
                      <a:pt x="2847" y="1694"/>
                    </a:cubicBezTo>
                    <a:cubicBezTo>
                      <a:pt x="2834" y="1703"/>
                      <a:pt x="2821" y="1713"/>
                      <a:pt x="2809" y="1722"/>
                    </a:cubicBezTo>
                    <a:cubicBezTo>
                      <a:pt x="2797" y="1733"/>
                      <a:pt x="2785" y="1742"/>
                      <a:pt x="2773" y="1752"/>
                    </a:cubicBezTo>
                    <a:cubicBezTo>
                      <a:pt x="2754" y="1768"/>
                      <a:pt x="2734" y="1785"/>
                      <a:pt x="2716" y="1799"/>
                    </a:cubicBezTo>
                    <a:cubicBezTo>
                      <a:pt x="2705" y="1808"/>
                      <a:pt x="2696" y="1816"/>
                      <a:pt x="2687" y="1825"/>
                    </a:cubicBezTo>
                    <a:cubicBezTo>
                      <a:pt x="2674" y="1835"/>
                      <a:pt x="2660" y="1847"/>
                      <a:pt x="2648" y="1857"/>
                    </a:cubicBezTo>
                    <a:cubicBezTo>
                      <a:pt x="2640" y="1865"/>
                      <a:pt x="2631" y="1873"/>
                      <a:pt x="2621" y="1881"/>
                    </a:cubicBezTo>
                    <a:cubicBezTo>
                      <a:pt x="2600" y="1901"/>
                      <a:pt x="2579" y="1919"/>
                      <a:pt x="2557" y="1939"/>
                    </a:cubicBezTo>
                    <a:cubicBezTo>
                      <a:pt x="2549" y="1947"/>
                      <a:pt x="2541" y="1953"/>
                      <a:pt x="2533" y="1962"/>
                    </a:cubicBezTo>
                    <a:cubicBezTo>
                      <a:pt x="2520" y="1973"/>
                      <a:pt x="2506" y="1986"/>
                      <a:pt x="2494" y="1998"/>
                    </a:cubicBezTo>
                    <a:cubicBezTo>
                      <a:pt x="2488" y="2004"/>
                      <a:pt x="2481" y="2010"/>
                      <a:pt x="2475" y="2016"/>
                    </a:cubicBezTo>
                    <a:cubicBezTo>
                      <a:pt x="2452" y="2037"/>
                      <a:pt x="2429" y="2060"/>
                      <a:pt x="2406" y="2083"/>
                    </a:cubicBezTo>
                    <a:cubicBezTo>
                      <a:pt x="2400" y="2090"/>
                      <a:pt x="2392" y="2097"/>
                      <a:pt x="2385" y="2104"/>
                    </a:cubicBezTo>
                    <a:cubicBezTo>
                      <a:pt x="2372" y="2118"/>
                      <a:pt x="2359" y="2130"/>
                      <a:pt x="2347" y="2144"/>
                    </a:cubicBezTo>
                    <a:cubicBezTo>
                      <a:pt x="2346" y="2145"/>
                      <a:pt x="2344" y="2145"/>
                      <a:pt x="2343" y="2147"/>
                    </a:cubicBezTo>
                    <a:cubicBezTo>
                      <a:pt x="2341" y="2145"/>
                      <a:pt x="2340" y="2143"/>
                      <a:pt x="2338" y="2141"/>
                    </a:cubicBezTo>
                    <a:cubicBezTo>
                      <a:pt x="2289" y="2098"/>
                      <a:pt x="2228" y="2078"/>
                      <a:pt x="2167" y="2078"/>
                    </a:cubicBezTo>
                    <a:cubicBezTo>
                      <a:pt x="2095" y="2078"/>
                      <a:pt x="2022" y="2109"/>
                      <a:pt x="1970" y="2168"/>
                    </a:cubicBezTo>
                    <a:cubicBezTo>
                      <a:pt x="1173" y="3087"/>
                      <a:pt x="771" y="4220"/>
                      <a:pt x="771" y="5536"/>
                    </a:cubicBezTo>
                    <a:cubicBezTo>
                      <a:pt x="771" y="6042"/>
                      <a:pt x="826" y="6518"/>
                      <a:pt x="934" y="6954"/>
                    </a:cubicBezTo>
                    <a:cubicBezTo>
                      <a:pt x="837" y="7078"/>
                      <a:pt x="763" y="7223"/>
                      <a:pt x="717" y="7379"/>
                    </a:cubicBezTo>
                    <a:cubicBezTo>
                      <a:pt x="623" y="7706"/>
                      <a:pt x="668" y="8043"/>
                      <a:pt x="818" y="8325"/>
                    </a:cubicBezTo>
                    <a:lnTo>
                      <a:pt x="123" y="11162"/>
                    </a:lnTo>
                    <a:cubicBezTo>
                      <a:pt x="0" y="11662"/>
                      <a:pt x="308" y="12170"/>
                      <a:pt x="810" y="12292"/>
                    </a:cubicBezTo>
                    <a:cubicBezTo>
                      <a:pt x="881" y="12310"/>
                      <a:pt x="957" y="12319"/>
                      <a:pt x="1032" y="12319"/>
                    </a:cubicBezTo>
                    <a:cubicBezTo>
                      <a:pt x="1464" y="12319"/>
                      <a:pt x="1838" y="12025"/>
                      <a:pt x="1939" y="11606"/>
                    </a:cubicBezTo>
                    <a:lnTo>
                      <a:pt x="2493" y="9347"/>
                    </a:lnTo>
                    <a:cubicBezTo>
                      <a:pt x="3137" y="9847"/>
                      <a:pt x="3961" y="10229"/>
                      <a:pt x="4992" y="10508"/>
                    </a:cubicBezTo>
                    <a:lnTo>
                      <a:pt x="4649" y="12294"/>
                    </a:lnTo>
                    <a:cubicBezTo>
                      <a:pt x="4600" y="12540"/>
                      <a:pt x="4651" y="12789"/>
                      <a:pt x="4791" y="12995"/>
                    </a:cubicBezTo>
                    <a:cubicBezTo>
                      <a:pt x="4931" y="13203"/>
                      <a:pt x="5143" y="13342"/>
                      <a:pt x="5389" y="13390"/>
                    </a:cubicBezTo>
                    <a:cubicBezTo>
                      <a:pt x="5447" y="13402"/>
                      <a:pt x="5507" y="13408"/>
                      <a:pt x="5568" y="13408"/>
                    </a:cubicBezTo>
                    <a:cubicBezTo>
                      <a:pt x="6013" y="13408"/>
                      <a:pt x="6399" y="13089"/>
                      <a:pt x="6484" y="12650"/>
                    </a:cubicBezTo>
                    <a:lnTo>
                      <a:pt x="6829" y="10867"/>
                    </a:lnTo>
                    <a:cubicBezTo>
                      <a:pt x="8365" y="11075"/>
                      <a:pt x="10092" y="11120"/>
                      <a:pt x="11830" y="11131"/>
                    </a:cubicBezTo>
                    <a:lnTo>
                      <a:pt x="12244" y="12800"/>
                    </a:lnTo>
                    <a:cubicBezTo>
                      <a:pt x="12347" y="13219"/>
                      <a:pt x="12718" y="13510"/>
                      <a:pt x="13149" y="13510"/>
                    </a:cubicBezTo>
                    <a:cubicBezTo>
                      <a:pt x="13224" y="13510"/>
                      <a:pt x="13300" y="13501"/>
                      <a:pt x="13373" y="13483"/>
                    </a:cubicBezTo>
                    <a:cubicBezTo>
                      <a:pt x="13617" y="13425"/>
                      <a:pt x="13820" y="13273"/>
                      <a:pt x="13950" y="13058"/>
                    </a:cubicBezTo>
                    <a:cubicBezTo>
                      <a:pt x="13992" y="12989"/>
                      <a:pt x="14024" y="12916"/>
                      <a:pt x="14047" y="12841"/>
                    </a:cubicBezTo>
                    <a:cubicBezTo>
                      <a:pt x="14055" y="13090"/>
                      <a:pt x="14148" y="13327"/>
                      <a:pt x="14317" y="13516"/>
                    </a:cubicBezTo>
                    <a:cubicBezTo>
                      <a:pt x="14506" y="13729"/>
                      <a:pt x="14767" y="13857"/>
                      <a:pt x="15052" y="13873"/>
                    </a:cubicBezTo>
                    <a:cubicBezTo>
                      <a:pt x="15074" y="13874"/>
                      <a:pt x="15096" y="13875"/>
                      <a:pt x="15117" y="13875"/>
                    </a:cubicBezTo>
                    <a:cubicBezTo>
                      <a:pt x="15390" y="13875"/>
                      <a:pt x="15649" y="13772"/>
                      <a:pt x="15849" y="13585"/>
                    </a:cubicBezTo>
                    <a:cubicBezTo>
                      <a:pt x="15954" y="13486"/>
                      <a:pt x="15958" y="13320"/>
                      <a:pt x="15859" y="13216"/>
                    </a:cubicBezTo>
                    <a:cubicBezTo>
                      <a:pt x="15850" y="13205"/>
                      <a:pt x="15839" y="13197"/>
                      <a:pt x="15828" y="13188"/>
                    </a:cubicBezTo>
                    <a:cubicBezTo>
                      <a:pt x="15882" y="13088"/>
                      <a:pt x="15916" y="12974"/>
                      <a:pt x="15923" y="12854"/>
                    </a:cubicBezTo>
                    <a:cubicBezTo>
                      <a:pt x="15930" y="12730"/>
                      <a:pt x="15935" y="12607"/>
                      <a:pt x="15937" y="12485"/>
                    </a:cubicBezTo>
                    <a:lnTo>
                      <a:pt x="15939" y="12485"/>
                    </a:lnTo>
                    <a:lnTo>
                      <a:pt x="15942" y="12485"/>
                    </a:lnTo>
                    <a:cubicBezTo>
                      <a:pt x="16085" y="12484"/>
                      <a:pt x="16201" y="12365"/>
                      <a:pt x="16201" y="12222"/>
                    </a:cubicBezTo>
                    <a:cubicBezTo>
                      <a:pt x="16195" y="11568"/>
                      <a:pt x="16126" y="10966"/>
                      <a:pt x="16011" y="10414"/>
                    </a:cubicBezTo>
                    <a:cubicBezTo>
                      <a:pt x="17196" y="9657"/>
                      <a:pt x="17898" y="8428"/>
                      <a:pt x="17898" y="7093"/>
                    </a:cubicBezTo>
                    <a:cubicBezTo>
                      <a:pt x="17898" y="6165"/>
                      <a:pt x="17556" y="5309"/>
                      <a:pt x="16985" y="4628"/>
                    </a:cubicBezTo>
                    <a:cubicBezTo>
                      <a:pt x="16985" y="4628"/>
                      <a:pt x="16985" y="4625"/>
                      <a:pt x="16984" y="4625"/>
                    </a:cubicBezTo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grpSp>
            <p:nvGrpSpPr>
              <p:cNvPr id="574" name="Google Shape;574;p28"/>
              <p:cNvGrpSpPr/>
              <p:nvPr/>
            </p:nvGrpSpPr>
            <p:grpSpPr>
              <a:xfrm>
                <a:off x="272433" y="305155"/>
                <a:ext cx="1101268" cy="853753"/>
                <a:chOff x="2120008" y="933595"/>
                <a:chExt cx="519221" cy="402543"/>
              </a:xfrm>
            </p:grpSpPr>
            <p:sp>
              <p:nvSpPr>
                <p:cNvPr id="575" name="Google Shape;575;p28"/>
                <p:cNvSpPr/>
                <p:nvPr/>
              </p:nvSpPr>
              <p:spPr>
                <a:xfrm>
                  <a:off x="2450838" y="1160975"/>
                  <a:ext cx="72235" cy="156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5411" extrusionOk="0">
                      <a:moveTo>
                        <a:pt x="743" y="1"/>
                      </a:moveTo>
                      <a:cubicBezTo>
                        <a:pt x="690" y="1"/>
                        <a:pt x="637" y="7"/>
                        <a:pt x="582" y="21"/>
                      </a:cubicBezTo>
                      <a:cubicBezTo>
                        <a:pt x="220" y="111"/>
                        <a:pt x="1" y="475"/>
                        <a:pt x="89" y="837"/>
                      </a:cubicBezTo>
                      <a:lnTo>
                        <a:pt x="1092" y="4900"/>
                      </a:lnTo>
                      <a:cubicBezTo>
                        <a:pt x="1168" y="5205"/>
                        <a:pt x="1443" y="5411"/>
                        <a:pt x="1745" y="5411"/>
                      </a:cubicBezTo>
                      <a:cubicBezTo>
                        <a:pt x="1798" y="5411"/>
                        <a:pt x="1853" y="5406"/>
                        <a:pt x="1907" y="5393"/>
                      </a:cubicBezTo>
                      <a:cubicBezTo>
                        <a:pt x="2269" y="5303"/>
                        <a:pt x="2490" y="4938"/>
                        <a:pt x="2400" y="4577"/>
                      </a:cubicBezTo>
                      <a:lnTo>
                        <a:pt x="1398" y="514"/>
                      </a:lnTo>
                      <a:cubicBezTo>
                        <a:pt x="1323" y="206"/>
                        <a:pt x="1047" y="1"/>
                        <a:pt x="743" y="1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76" name="Google Shape;576;p28"/>
                <p:cNvSpPr/>
                <p:nvPr/>
              </p:nvSpPr>
              <p:spPr>
                <a:xfrm>
                  <a:off x="2149946" y="941167"/>
                  <a:ext cx="456443" cy="307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34" h="10612" extrusionOk="0">
                      <a:moveTo>
                        <a:pt x="6495" y="1"/>
                      </a:moveTo>
                      <a:cubicBezTo>
                        <a:pt x="3151" y="1"/>
                        <a:pt x="0" y="1699"/>
                        <a:pt x="0" y="5275"/>
                      </a:cubicBezTo>
                      <a:cubicBezTo>
                        <a:pt x="0" y="10549"/>
                        <a:pt x="6024" y="10611"/>
                        <a:pt x="12040" y="10611"/>
                      </a:cubicBezTo>
                      <a:lnTo>
                        <a:pt x="12480" y="10611"/>
                      </a:lnTo>
                      <a:lnTo>
                        <a:pt x="15734" y="4508"/>
                      </a:lnTo>
                      <a:cubicBezTo>
                        <a:pt x="13676" y="1368"/>
                        <a:pt x="8554" y="1"/>
                        <a:pt x="649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77" name="Google Shape;577;p28"/>
                <p:cNvSpPr/>
                <p:nvPr/>
              </p:nvSpPr>
              <p:spPr>
                <a:xfrm>
                  <a:off x="2149946" y="950189"/>
                  <a:ext cx="138697" cy="286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1" h="9862" extrusionOk="0">
                      <a:moveTo>
                        <a:pt x="4112" y="0"/>
                      </a:moveTo>
                      <a:lnTo>
                        <a:pt x="4112" y="0"/>
                      </a:lnTo>
                      <a:cubicBezTo>
                        <a:pt x="1795" y="636"/>
                        <a:pt x="0" y="2264"/>
                        <a:pt x="0" y="4964"/>
                      </a:cubicBezTo>
                      <a:cubicBezTo>
                        <a:pt x="0" y="7978"/>
                        <a:pt x="1969" y="9290"/>
                        <a:pt x="4781" y="9861"/>
                      </a:cubicBezTo>
                      <a:cubicBezTo>
                        <a:pt x="1422" y="7977"/>
                        <a:pt x="1554" y="2115"/>
                        <a:pt x="41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78" name="Google Shape;578;p28"/>
                <p:cNvSpPr/>
                <p:nvPr/>
              </p:nvSpPr>
              <p:spPr>
                <a:xfrm>
                  <a:off x="2323948" y="941167"/>
                  <a:ext cx="196456" cy="122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2" h="4230" extrusionOk="0">
                      <a:moveTo>
                        <a:pt x="497" y="1"/>
                      </a:moveTo>
                      <a:cubicBezTo>
                        <a:pt x="332" y="1"/>
                        <a:pt x="165" y="5"/>
                        <a:pt x="1" y="13"/>
                      </a:cubicBezTo>
                      <a:cubicBezTo>
                        <a:pt x="1117" y="385"/>
                        <a:pt x="2243" y="812"/>
                        <a:pt x="3255" y="1365"/>
                      </a:cubicBezTo>
                      <a:cubicBezTo>
                        <a:pt x="4654" y="2127"/>
                        <a:pt x="5639" y="3023"/>
                        <a:pt x="6264" y="4104"/>
                      </a:cubicBezTo>
                      <a:cubicBezTo>
                        <a:pt x="6310" y="4184"/>
                        <a:pt x="6395" y="4230"/>
                        <a:pt x="6482" y="4230"/>
                      </a:cubicBezTo>
                      <a:cubicBezTo>
                        <a:pt x="6526" y="4230"/>
                        <a:pt x="6569" y="4220"/>
                        <a:pt x="6610" y="4195"/>
                      </a:cubicBezTo>
                      <a:cubicBezTo>
                        <a:pt x="6729" y="4126"/>
                        <a:pt x="6772" y="3971"/>
                        <a:pt x="6701" y="3850"/>
                      </a:cubicBezTo>
                      <a:cubicBezTo>
                        <a:pt x="6030" y="2688"/>
                        <a:pt x="4982" y="1729"/>
                        <a:pt x="3498" y="919"/>
                      </a:cubicBezTo>
                      <a:cubicBezTo>
                        <a:pt x="2949" y="621"/>
                        <a:pt x="2369" y="357"/>
                        <a:pt x="1780" y="120"/>
                      </a:cubicBezTo>
                      <a:cubicBezTo>
                        <a:pt x="1285" y="40"/>
                        <a:pt x="847" y="1"/>
                        <a:pt x="497" y="1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79" name="Google Shape;579;p28"/>
                <p:cNvSpPr/>
                <p:nvPr/>
              </p:nvSpPr>
              <p:spPr>
                <a:xfrm>
                  <a:off x="2392324" y="1029647"/>
                  <a:ext cx="239333" cy="219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0" h="7562" extrusionOk="0">
                      <a:moveTo>
                        <a:pt x="4125" y="1"/>
                      </a:moveTo>
                      <a:cubicBezTo>
                        <a:pt x="1848" y="1"/>
                        <a:pt x="1" y="1694"/>
                        <a:pt x="1" y="3782"/>
                      </a:cubicBezTo>
                      <a:cubicBezTo>
                        <a:pt x="1" y="5870"/>
                        <a:pt x="1848" y="7561"/>
                        <a:pt x="4125" y="7561"/>
                      </a:cubicBezTo>
                      <a:cubicBezTo>
                        <a:pt x="6403" y="7561"/>
                        <a:pt x="8250" y="5870"/>
                        <a:pt x="8250" y="3782"/>
                      </a:cubicBezTo>
                      <a:cubicBezTo>
                        <a:pt x="8250" y="1694"/>
                        <a:pt x="6403" y="1"/>
                        <a:pt x="412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80" name="Google Shape;580;p28"/>
                <p:cNvSpPr/>
                <p:nvPr/>
              </p:nvSpPr>
              <p:spPr>
                <a:xfrm>
                  <a:off x="2573869" y="1138028"/>
                  <a:ext cx="53233" cy="39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5" h="1364" extrusionOk="0">
                      <a:moveTo>
                        <a:pt x="917" y="1"/>
                      </a:moveTo>
                      <a:cubicBezTo>
                        <a:pt x="411" y="1"/>
                        <a:pt x="0" y="307"/>
                        <a:pt x="0" y="682"/>
                      </a:cubicBezTo>
                      <a:cubicBezTo>
                        <a:pt x="0" y="1059"/>
                        <a:pt x="411" y="1364"/>
                        <a:pt x="917" y="1364"/>
                      </a:cubicBezTo>
                      <a:cubicBezTo>
                        <a:pt x="1423" y="1364"/>
                        <a:pt x="1834" y="1059"/>
                        <a:pt x="1834" y="682"/>
                      </a:cubicBezTo>
                      <a:cubicBezTo>
                        <a:pt x="1834" y="307"/>
                        <a:pt x="1423" y="1"/>
                        <a:pt x="91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81" name="Google Shape;581;p28"/>
                <p:cNvSpPr/>
                <p:nvPr/>
              </p:nvSpPr>
              <p:spPr>
                <a:xfrm>
                  <a:off x="2417418" y="1138028"/>
                  <a:ext cx="53233" cy="39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5" h="1364" extrusionOk="0">
                      <a:moveTo>
                        <a:pt x="917" y="1"/>
                      </a:moveTo>
                      <a:cubicBezTo>
                        <a:pt x="410" y="1"/>
                        <a:pt x="0" y="307"/>
                        <a:pt x="0" y="682"/>
                      </a:cubicBezTo>
                      <a:cubicBezTo>
                        <a:pt x="0" y="1059"/>
                        <a:pt x="410" y="1364"/>
                        <a:pt x="917" y="1364"/>
                      </a:cubicBezTo>
                      <a:cubicBezTo>
                        <a:pt x="1424" y="1364"/>
                        <a:pt x="1834" y="1059"/>
                        <a:pt x="1834" y="682"/>
                      </a:cubicBezTo>
                      <a:cubicBezTo>
                        <a:pt x="1834" y="307"/>
                        <a:pt x="1424" y="1"/>
                        <a:pt x="91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82" name="Google Shape;582;p28"/>
                <p:cNvSpPr/>
                <p:nvPr/>
              </p:nvSpPr>
              <p:spPr>
                <a:xfrm>
                  <a:off x="2128333" y="1138231"/>
                  <a:ext cx="69131" cy="145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5005" extrusionOk="0">
                      <a:moveTo>
                        <a:pt x="1640" y="1"/>
                      </a:moveTo>
                      <a:cubicBezTo>
                        <a:pt x="1336" y="1"/>
                        <a:pt x="1060" y="205"/>
                        <a:pt x="984" y="514"/>
                      </a:cubicBezTo>
                      <a:lnTo>
                        <a:pt x="90" y="4169"/>
                      </a:lnTo>
                      <a:cubicBezTo>
                        <a:pt x="0" y="4531"/>
                        <a:pt x="223" y="4896"/>
                        <a:pt x="583" y="4985"/>
                      </a:cubicBezTo>
                      <a:cubicBezTo>
                        <a:pt x="638" y="4996"/>
                        <a:pt x="691" y="5004"/>
                        <a:pt x="745" y="5004"/>
                      </a:cubicBezTo>
                      <a:cubicBezTo>
                        <a:pt x="1048" y="5004"/>
                        <a:pt x="1324" y="4798"/>
                        <a:pt x="1399" y="4490"/>
                      </a:cubicBezTo>
                      <a:lnTo>
                        <a:pt x="2294" y="835"/>
                      </a:lnTo>
                      <a:cubicBezTo>
                        <a:pt x="2383" y="473"/>
                        <a:pt x="2161" y="109"/>
                        <a:pt x="1800" y="19"/>
                      </a:cubicBezTo>
                      <a:cubicBezTo>
                        <a:pt x="1746" y="7"/>
                        <a:pt x="1693" y="1"/>
                        <a:pt x="16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83" name="Google Shape;583;p28"/>
                <p:cNvSpPr/>
                <p:nvPr/>
              </p:nvSpPr>
              <p:spPr>
                <a:xfrm>
                  <a:off x="2260213" y="1172956"/>
                  <a:ext cx="62430" cy="142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2" h="4896" extrusionOk="0">
                      <a:moveTo>
                        <a:pt x="1419" y="0"/>
                      </a:moveTo>
                      <a:cubicBezTo>
                        <a:pt x="1103" y="0"/>
                        <a:pt x="820" y="223"/>
                        <a:pt x="758" y="547"/>
                      </a:cubicBezTo>
                      <a:lnTo>
                        <a:pt x="70" y="4092"/>
                      </a:lnTo>
                      <a:cubicBezTo>
                        <a:pt x="1" y="4458"/>
                        <a:pt x="240" y="4812"/>
                        <a:pt x="605" y="4882"/>
                      </a:cubicBezTo>
                      <a:cubicBezTo>
                        <a:pt x="648" y="4891"/>
                        <a:pt x="690" y="4896"/>
                        <a:pt x="735" y="4896"/>
                      </a:cubicBezTo>
                      <a:cubicBezTo>
                        <a:pt x="1050" y="4896"/>
                        <a:pt x="1331" y="4672"/>
                        <a:pt x="1395" y="4350"/>
                      </a:cubicBezTo>
                      <a:lnTo>
                        <a:pt x="2081" y="803"/>
                      </a:lnTo>
                      <a:cubicBezTo>
                        <a:pt x="2152" y="437"/>
                        <a:pt x="1913" y="83"/>
                        <a:pt x="1547" y="13"/>
                      </a:cubicBezTo>
                      <a:cubicBezTo>
                        <a:pt x="1504" y="5"/>
                        <a:pt x="1461" y="0"/>
                        <a:pt x="141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84" name="Google Shape;584;p28"/>
                <p:cNvSpPr/>
                <p:nvPr/>
              </p:nvSpPr>
              <p:spPr>
                <a:xfrm>
                  <a:off x="2143622" y="1128861"/>
                  <a:ext cx="121929" cy="74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3" h="2570" extrusionOk="0">
                      <a:moveTo>
                        <a:pt x="1112" y="1"/>
                      </a:moveTo>
                      <a:cubicBezTo>
                        <a:pt x="679" y="1"/>
                        <a:pt x="280" y="284"/>
                        <a:pt x="154" y="720"/>
                      </a:cubicBezTo>
                      <a:cubicBezTo>
                        <a:pt x="1" y="1250"/>
                        <a:pt x="305" y="1803"/>
                        <a:pt x="834" y="1956"/>
                      </a:cubicBezTo>
                      <a:lnTo>
                        <a:pt x="2814" y="2529"/>
                      </a:lnTo>
                      <a:cubicBezTo>
                        <a:pt x="2906" y="2557"/>
                        <a:pt x="3000" y="2569"/>
                        <a:pt x="3092" y="2569"/>
                      </a:cubicBezTo>
                      <a:cubicBezTo>
                        <a:pt x="3524" y="2569"/>
                        <a:pt x="3924" y="2287"/>
                        <a:pt x="4049" y="1850"/>
                      </a:cubicBezTo>
                      <a:cubicBezTo>
                        <a:pt x="4202" y="1320"/>
                        <a:pt x="3899" y="766"/>
                        <a:pt x="3369" y="615"/>
                      </a:cubicBezTo>
                      <a:lnTo>
                        <a:pt x="1391" y="40"/>
                      </a:lnTo>
                      <a:cubicBezTo>
                        <a:pt x="1297" y="12"/>
                        <a:pt x="1204" y="1"/>
                        <a:pt x="11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85" name="Google Shape;585;p28"/>
                <p:cNvSpPr/>
                <p:nvPr/>
              </p:nvSpPr>
              <p:spPr>
                <a:xfrm>
                  <a:off x="2271556" y="1163586"/>
                  <a:ext cx="115576" cy="61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4" h="2114" extrusionOk="0">
                      <a:moveTo>
                        <a:pt x="1027" y="0"/>
                      </a:moveTo>
                      <a:cubicBezTo>
                        <a:pt x="504" y="0"/>
                        <a:pt x="65" y="408"/>
                        <a:pt x="33" y="937"/>
                      </a:cubicBezTo>
                      <a:cubicBezTo>
                        <a:pt x="0" y="1486"/>
                        <a:pt x="417" y="1960"/>
                        <a:pt x="967" y="1993"/>
                      </a:cubicBezTo>
                      <a:lnTo>
                        <a:pt x="2893" y="2111"/>
                      </a:lnTo>
                      <a:cubicBezTo>
                        <a:pt x="2914" y="2112"/>
                        <a:pt x="2934" y="2114"/>
                        <a:pt x="2955" y="2114"/>
                      </a:cubicBezTo>
                      <a:cubicBezTo>
                        <a:pt x="3479" y="2114"/>
                        <a:pt x="3918" y="1706"/>
                        <a:pt x="3950" y="1176"/>
                      </a:cubicBezTo>
                      <a:cubicBezTo>
                        <a:pt x="3983" y="626"/>
                        <a:pt x="3565" y="153"/>
                        <a:pt x="3015" y="120"/>
                      </a:cubicBezTo>
                      <a:lnTo>
                        <a:pt x="1090" y="1"/>
                      </a:lnTo>
                      <a:cubicBezTo>
                        <a:pt x="1068" y="0"/>
                        <a:pt x="1047" y="0"/>
                        <a:pt x="10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86" name="Google Shape;586;p28"/>
                <p:cNvSpPr/>
                <p:nvPr/>
              </p:nvSpPr>
              <p:spPr>
                <a:xfrm>
                  <a:off x="2493047" y="1134170"/>
                  <a:ext cx="93267" cy="194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5" h="6701" extrusionOk="0">
                      <a:moveTo>
                        <a:pt x="923" y="1"/>
                      </a:moveTo>
                      <a:cubicBezTo>
                        <a:pt x="782" y="1"/>
                        <a:pt x="638" y="37"/>
                        <a:pt x="510" y="115"/>
                      </a:cubicBezTo>
                      <a:cubicBezTo>
                        <a:pt x="126" y="344"/>
                        <a:pt x="1" y="842"/>
                        <a:pt x="232" y="1224"/>
                      </a:cubicBezTo>
                      <a:cubicBezTo>
                        <a:pt x="863" y="2281"/>
                        <a:pt x="1573" y="3761"/>
                        <a:pt x="1450" y="5843"/>
                      </a:cubicBezTo>
                      <a:cubicBezTo>
                        <a:pt x="1423" y="6290"/>
                        <a:pt x="1762" y="6673"/>
                        <a:pt x="2209" y="6698"/>
                      </a:cubicBezTo>
                      <a:cubicBezTo>
                        <a:pt x="2225" y="6699"/>
                        <a:pt x="2242" y="6700"/>
                        <a:pt x="2258" y="6700"/>
                      </a:cubicBezTo>
                      <a:cubicBezTo>
                        <a:pt x="2683" y="6700"/>
                        <a:pt x="3039" y="6368"/>
                        <a:pt x="3064" y="5940"/>
                      </a:cubicBezTo>
                      <a:cubicBezTo>
                        <a:pt x="3215" y="3385"/>
                        <a:pt x="2312" y="1552"/>
                        <a:pt x="1619" y="395"/>
                      </a:cubicBezTo>
                      <a:cubicBezTo>
                        <a:pt x="1468" y="141"/>
                        <a:pt x="1199" y="1"/>
                        <a:pt x="9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87" name="Google Shape;587;p28"/>
                <p:cNvSpPr/>
                <p:nvPr/>
              </p:nvSpPr>
              <p:spPr>
                <a:xfrm>
                  <a:off x="2120008" y="933595"/>
                  <a:ext cx="519221" cy="402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98" h="13876" extrusionOk="0">
                      <a:moveTo>
                        <a:pt x="7527" y="1"/>
                      </a:moveTo>
                      <a:cubicBezTo>
                        <a:pt x="5790" y="1"/>
                        <a:pt x="4179" y="449"/>
                        <a:pt x="2991" y="1262"/>
                      </a:cubicBezTo>
                      <a:cubicBezTo>
                        <a:pt x="2872" y="1343"/>
                        <a:pt x="2842" y="1506"/>
                        <a:pt x="2924" y="1626"/>
                      </a:cubicBezTo>
                      <a:cubicBezTo>
                        <a:pt x="2974" y="1700"/>
                        <a:pt x="3056" y="1739"/>
                        <a:pt x="3139" y="1739"/>
                      </a:cubicBezTo>
                      <a:cubicBezTo>
                        <a:pt x="3189" y="1739"/>
                        <a:pt x="3241" y="1724"/>
                        <a:pt x="3286" y="1693"/>
                      </a:cubicBezTo>
                      <a:cubicBezTo>
                        <a:pt x="4388" y="938"/>
                        <a:pt x="5894" y="523"/>
                        <a:pt x="7527" y="523"/>
                      </a:cubicBezTo>
                      <a:cubicBezTo>
                        <a:pt x="8866" y="523"/>
                        <a:pt x="10761" y="1054"/>
                        <a:pt x="12048" y="1580"/>
                      </a:cubicBezTo>
                      <a:cubicBezTo>
                        <a:pt x="13369" y="2119"/>
                        <a:pt x="14347" y="2727"/>
                        <a:pt x="15070" y="3315"/>
                      </a:cubicBezTo>
                      <a:cubicBezTo>
                        <a:pt x="14586" y="3144"/>
                        <a:pt x="14061" y="3051"/>
                        <a:pt x="13512" y="3051"/>
                      </a:cubicBezTo>
                      <a:cubicBezTo>
                        <a:pt x="11093" y="3051"/>
                        <a:pt x="9127" y="4864"/>
                        <a:pt x="9127" y="7093"/>
                      </a:cubicBezTo>
                      <a:cubicBezTo>
                        <a:pt x="9127" y="8595"/>
                        <a:pt x="10022" y="9908"/>
                        <a:pt x="11347" y="10605"/>
                      </a:cubicBezTo>
                      <a:cubicBezTo>
                        <a:pt x="9804" y="10589"/>
                        <a:pt x="8286" y="10536"/>
                        <a:pt x="6926" y="10354"/>
                      </a:cubicBezTo>
                      <a:lnTo>
                        <a:pt x="6952" y="10229"/>
                      </a:lnTo>
                      <a:lnTo>
                        <a:pt x="8100" y="10300"/>
                      </a:lnTo>
                      <a:cubicBezTo>
                        <a:pt x="8126" y="10301"/>
                        <a:pt x="8152" y="10302"/>
                        <a:pt x="8179" y="10302"/>
                      </a:cubicBezTo>
                      <a:cubicBezTo>
                        <a:pt x="8842" y="10302"/>
                        <a:pt x="9394" y="9782"/>
                        <a:pt x="9435" y="9120"/>
                      </a:cubicBezTo>
                      <a:cubicBezTo>
                        <a:pt x="9476" y="8428"/>
                        <a:pt x="8948" y="7829"/>
                        <a:pt x="8255" y="7787"/>
                      </a:cubicBezTo>
                      <a:lnTo>
                        <a:pt x="6329" y="7668"/>
                      </a:lnTo>
                      <a:cubicBezTo>
                        <a:pt x="6302" y="7667"/>
                        <a:pt x="6277" y="7667"/>
                        <a:pt x="6252" y="7667"/>
                      </a:cubicBezTo>
                      <a:cubicBezTo>
                        <a:pt x="5792" y="7667"/>
                        <a:pt x="5384" y="7917"/>
                        <a:pt x="5165" y="8295"/>
                      </a:cubicBezTo>
                      <a:cubicBezTo>
                        <a:pt x="5160" y="7752"/>
                        <a:pt x="4803" y="7252"/>
                        <a:pt x="4256" y="7094"/>
                      </a:cubicBezTo>
                      <a:lnTo>
                        <a:pt x="2277" y="6520"/>
                      </a:lnTo>
                      <a:cubicBezTo>
                        <a:pt x="2162" y="6487"/>
                        <a:pt x="2043" y="6470"/>
                        <a:pt x="1926" y="6470"/>
                      </a:cubicBezTo>
                      <a:cubicBezTo>
                        <a:pt x="1741" y="6470"/>
                        <a:pt x="1557" y="6511"/>
                        <a:pt x="1388" y="6592"/>
                      </a:cubicBezTo>
                      <a:cubicBezTo>
                        <a:pt x="1325" y="6263"/>
                        <a:pt x="1292" y="5909"/>
                        <a:pt x="1292" y="5536"/>
                      </a:cubicBezTo>
                      <a:cubicBezTo>
                        <a:pt x="1292" y="4350"/>
                        <a:pt x="1653" y="3330"/>
                        <a:pt x="2364" y="2510"/>
                      </a:cubicBezTo>
                      <a:cubicBezTo>
                        <a:pt x="2458" y="2402"/>
                        <a:pt x="2446" y="2237"/>
                        <a:pt x="2338" y="2141"/>
                      </a:cubicBezTo>
                      <a:cubicBezTo>
                        <a:pt x="2289" y="2098"/>
                        <a:pt x="2228" y="2078"/>
                        <a:pt x="2167" y="2078"/>
                      </a:cubicBezTo>
                      <a:cubicBezTo>
                        <a:pt x="2095" y="2078"/>
                        <a:pt x="2022" y="2109"/>
                        <a:pt x="1970" y="2168"/>
                      </a:cubicBezTo>
                      <a:cubicBezTo>
                        <a:pt x="1173" y="3087"/>
                        <a:pt x="771" y="4220"/>
                        <a:pt x="771" y="5536"/>
                      </a:cubicBezTo>
                      <a:cubicBezTo>
                        <a:pt x="771" y="6042"/>
                        <a:pt x="826" y="6518"/>
                        <a:pt x="934" y="6954"/>
                      </a:cubicBezTo>
                      <a:cubicBezTo>
                        <a:pt x="837" y="7078"/>
                        <a:pt x="763" y="7223"/>
                        <a:pt x="717" y="7379"/>
                      </a:cubicBezTo>
                      <a:cubicBezTo>
                        <a:pt x="623" y="7706"/>
                        <a:pt x="668" y="8043"/>
                        <a:pt x="818" y="8325"/>
                      </a:cubicBezTo>
                      <a:lnTo>
                        <a:pt x="123" y="11162"/>
                      </a:lnTo>
                      <a:cubicBezTo>
                        <a:pt x="0" y="11662"/>
                        <a:pt x="308" y="12170"/>
                        <a:pt x="810" y="12292"/>
                      </a:cubicBezTo>
                      <a:cubicBezTo>
                        <a:pt x="881" y="12310"/>
                        <a:pt x="957" y="12319"/>
                        <a:pt x="1032" y="12319"/>
                      </a:cubicBezTo>
                      <a:cubicBezTo>
                        <a:pt x="1464" y="12319"/>
                        <a:pt x="1838" y="12025"/>
                        <a:pt x="1939" y="11606"/>
                      </a:cubicBezTo>
                      <a:lnTo>
                        <a:pt x="2493" y="9347"/>
                      </a:lnTo>
                      <a:cubicBezTo>
                        <a:pt x="3137" y="9847"/>
                        <a:pt x="3961" y="10229"/>
                        <a:pt x="4992" y="10508"/>
                      </a:cubicBezTo>
                      <a:lnTo>
                        <a:pt x="4649" y="12294"/>
                      </a:lnTo>
                      <a:cubicBezTo>
                        <a:pt x="4600" y="12540"/>
                        <a:pt x="4651" y="12789"/>
                        <a:pt x="4791" y="12995"/>
                      </a:cubicBezTo>
                      <a:cubicBezTo>
                        <a:pt x="4931" y="13203"/>
                        <a:pt x="5143" y="13342"/>
                        <a:pt x="5389" y="13390"/>
                      </a:cubicBezTo>
                      <a:cubicBezTo>
                        <a:pt x="5447" y="13402"/>
                        <a:pt x="5507" y="13408"/>
                        <a:pt x="5568" y="13408"/>
                      </a:cubicBezTo>
                      <a:cubicBezTo>
                        <a:pt x="6013" y="13408"/>
                        <a:pt x="6399" y="13088"/>
                        <a:pt x="6484" y="12650"/>
                      </a:cubicBezTo>
                      <a:lnTo>
                        <a:pt x="6829" y="10867"/>
                      </a:lnTo>
                      <a:cubicBezTo>
                        <a:pt x="8365" y="11075"/>
                        <a:pt x="10092" y="11120"/>
                        <a:pt x="11830" y="11131"/>
                      </a:cubicBezTo>
                      <a:lnTo>
                        <a:pt x="12244" y="12800"/>
                      </a:lnTo>
                      <a:cubicBezTo>
                        <a:pt x="12347" y="13219"/>
                        <a:pt x="12718" y="13510"/>
                        <a:pt x="13149" y="13510"/>
                      </a:cubicBezTo>
                      <a:cubicBezTo>
                        <a:pt x="13224" y="13510"/>
                        <a:pt x="13300" y="13501"/>
                        <a:pt x="13373" y="13483"/>
                      </a:cubicBezTo>
                      <a:cubicBezTo>
                        <a:pt x="13617" y="13425"/>
                        <a:pt x="13820" y="13273"/>
                        <a:pt x="13950" y="13058"/>
                      </a:cubicBezTo>
                      <a:cubicBezTo>
                        <a:pt x="13992" y="12989"/>
                        <a:pt x="14024" y="12916"/>
                        <a:pt x="14047" y="12841"/>
                      </a:cubicBezTo>
                      <a:cubicBezTo>
                        <a:pt x="14055" y="13090"/>
                        <a:pt x="14148" y="13327"/>
                        <a:pt x="14317" y="13516"/>
                      </a:cubicBezTo>
                      <a:cubicBezTo>
                        <a:pt x="14506" y="13729"/>
                        <a:pt x="14767" y="13857"/>
                        <a:pt x="15052" y="13873"/>
                      </a:cubicBezTo>
                      <a:cubicBezTo>
                        <a:pt x="15074" y="13874"/>
                        <a:pt x="15096" y="13875"/>
                        <a:pt x="15117" y="13875"/>
                      </a:cubicBezTo>
                      <a:cubicBezTo>
                        <a:pt x="15390" y="13875"/>
                        <a:pt x="15649" y="13772"/>
                        <a:pt x="15849" y="13585"/>
                      </a:cubicBezTo>
                      <a:cubicBezTo>
                        <a:pt x="15954" y="13486"/>
                        <a:pt x="15958" y="13320"/>
                        <a:pt x="15859" y="13216"/>
                      </a:cubicBezTo>
                      <a:cubicBezTo>
                        <a:pt x="15808" y="13162"/>
                        <a:pt x="15740" y="13134"/>
                        <a:pt x="15671" y="13134"/>
                      </a:cubicBezTo>
                      <a:cubicBezTo>
                        <a:pt x="15606" y="13134"/>
                        <a:pt x="15542" y="13157"/>
                        <a:pt x="15491" y="13205"/>
                      </a:cubicBezTo>
                      <a:cubicBezTo>
                        <a:pt x="15389" y="13301"/>
                        <a:pt x="15256" y="13354"/>
                        <a:pt x="15117" y="13354"/>
                      </a:cubicBezTo>
                      <a:cubicBezTo>
                        <a:pt x="15105" y="13354"/>
                        <a:pt x="15095" y="13354"/>
                        <a:pt x="15083" y="13352"/>
                      </a:cubicBezTo>
                      <a:cubicBezTo>
                        <a:pt x="14937" y="13343"/>
                        <a:pt x="14804" y="13279"/>
                        <a:pt x="14706" y="13169"/>
                      </a:cubicBezTo>
                      <a:cubicBezTo>
                        <a:pt x="14610" y="13059"/>
                        <a:pt x="14560" y="12919"/>
                        <a:pt x="14568" y="12773"/>
                      </a:cubicBezTo>
                      <a:cubicBezTo>
                        <a:pt x="14695" y="10618"/>
                        <a:pt x="13965" y="9093"/>
                        <a:pt x="13314" y="8005"/>
                      </a:cubicBezTo>
                      <a:cubicBezTo>
                        <a:pt x="13265" y="7924"/>
                        <a:pt x="13178" y="7878"/>
                        <a:pt x="13089" y="7878"/>
                      </a:cubicBezTo>
                      <a:cubicBezTo>
                        <a:pt x="13043" y="7878"/>
                        <a:pt x="12998" y="7890"/>
                        <a:pt x="12955" y="7916"/>
                      </a:cubicBezTo>
                      <a:cubicBezTo>
                        <a:pt x="12833" y="7989"/>
                        <a:pt x="12792" y="8149"/>
                        <a:pt x="12865" y="8272"/>
                      </a:cubicBezTo>
                      <a:cubicBezTo>
                        <a:pt x="13234" y="8888"/>
                        <a:pt x="13630" y="9650"/>
                        <a:pt x="13859" y="10597"/>
                      </a:cubicBezTo>
                      <a:cubicBezTo>
                        <a:pt x="13745" y="10606"/>
                        <a:pt x="13628" y="10612"/>
                        <a:pt x="13512" y="10612"/>
                      </a:cubicBezTo>
                      <a:cubicBezTo>
                        <a:pt x="11382" y="10612"/>
                        <a:pt x="9649" y="9034"/>
                        <a:pt x="9649" y="7093"/>
                      </a:cubicBezTo>
                      <a:cubicBezTo>
                        <a:pt x="9649" y="5151"/>
                        <a:pt x="11382" y="3573"/>
                        <a:pt x="13512" y="3573"/>
                      </a:cubicBezTo>
                      <a:cubicBezTo>
                        <a:pt x="15643" y="3573"/>
                        <a:pt x="17376" y="5151"/>
                        <a:pt x="17376" y="7093"/>
                      </a:cubicBezTo>
                      <a:cubicBezTo>
                        <a:pt x="17376" y="8190"/>
                        <a:pt x="16823" y="9207"/>
                        <a:pt x="15881" y="9871"/>
                      </a:cubicBezTo>
                      <a:cubicBezTo>
                        <a:pt x="15574" y="8733"/>
                        <a:pt x="15097" y="7834"/>
                        <a:pt x="14701" y="7174"/>
                      </a:cubicBezTo>
                      <a:cubicBezTo>
                        <a:pt x="14652" y="7093"/>
                        <a:pt x="14566" y="7048"/>
                        <a:pt x="14477" y="7048"/>
                      </a:cubicBezTo>
                      <a:cubicBezTo>
                        <a:pt x="14432" y="7048"/>
                        <a:pt x="14386" y="7059"/>
                        <a:pt x="14343" y="7085"/>
                      </a:cubicBezTo>
                      <a:cubicBezTo>
                        <a:pt x="14220" y="7159"/>
                        <a:pt x="14180" y="7318"/>
                        <a:pt x="14254" y="7443"/>
                      </a:cubicBezTo>
                      <a:cubicBezTo>
                        <a:pt x="14857" y="8451"/>
                        <a:pt x="15664" y="10045"/>
                        <a:pt x="15679" y="12225"/>
                      </a:cubicBezTo>
                      <a:cubicBezTo>
                        <a:pt x="15680" y="12369"/>
                        <a:pt x="15797" y="12485"/>
                        <a:pt x="15939" y="12485"/>
                      </a:cubicBezTo>
                      <a:lnTo>
                        <a:pt x="15942" y="12485"/>
                      </a:lnTo>
                      <a:cubicBezTo>
                        <a:pt x="16085" y="12484"/>
                        <a:pt x="16201" y="12365"/>
                        <a:pt x="16201" y="12222"/>
                      </a:cubicBezTo>
                      <a:cubicBezTo>
                        <a:pt x="16195" y="11568"/>
                        <a:pt x="16126" y="10966"/>
                        <a:pt x="16011" y="10414"/>
                      </a:cubicBezTo>
                      <a:cubicBezTo>
                        <a:pt x="17196" y="9657"/>
                        <a:pt x="17898" y="8428"/>
                        <a:pt x="17898" y="7093"/>
                      </a:cubicBezTo>
                      <a:cubicBezTo>
                        <a:pt x="17898" y="6165"/>
                        <a:pt x="17556" y="5309"/>
                        <a:pt x="16985" y="4628"/>
                      </a:cubicBezTo>
                      <a:cubicBezTo>
                        <a:pt x="16985" y="4628"/>
                        <a:pt x="16985" y="4625"/>
                        <a:pt x="16984" y="4625"/>
                      </a:cubicBezTo>
                      <a:cubicBezTo>
                        <a:pt x="15806" y="2829"/>
                        <a:pt x="13757" y="1716"/>
                        <a:pt x="12245" y="1096"/>
                      </a:cubicBezTo>
                      <a:cubicBezTo>
                        <a:pt x="10268" y="288"/>
                        <a:pt x="8467" y="1"/>
                        <a:pt x="7527" y="1"/>
                      </a:cubicBezTo>
                      <a:close/>
                      <a:moveTo>
                        <a:pt x="13220" y="11132"/>
                      </a:moveTo>
                      <a:lnTo>
                        <a:pt x="13550" y="12477"/>
                      </a:lnTo>
                      <a:cubicBezTo>
                        <a:pt x="13578" y="12584"/>
                        <a:pt x="13561" y="12694"/>
                        <a:pt x="13504" y="12790"/>
                      </a:cubicBezTo>
                      <a:cubicBezTo>
                        <a:pt x="13446" y="12885"/>
                        <a:pt x="13356" y="12951"/>
                        <a:pt x="13249" y="12977"/>
                      </a:cubicBezTo>
                      <a:cubicBezTo>
                        <a:pt x="13216" y="12985"/>
                        <a:pt x="13183" y="12989"/>
                        <a:pt x="13149" y="12989"/>
                      </a:cubicBezTo>
                      <a:cubicBezTo>
                        <a:pt x="12960" y="12989"/>
                        <a:pt x="12794" y="12861"/>
                        <a:pt x="12749" y="12674"/>
                      </a:cubicBezTo>
                      <a:lnTo>
                        <a:pt x="12369" y="11132"/>
                      </a:lnTo>
                      <a:close/>
                      <a:moveTo>
                        <a:pt x="5620" y="10014"/>
                      </a:moveTo>
                      <a:cubicBezTo>
                        <a:pt x="5784" y="10109"/>
                        <a:pt x="5972" y="10169"/>
                        <a:pt x="6175" y="10182"/>
                      </a:cubicBezTo>
                      <a:lnTo>
                        <a:pt x="6426" y="10197"/>
                      </a:lnTo>
                      <a:lnTo>
                        <a:pt x="5971" y="12551"/>
                      </a:lnTo>
                      <a:cubicBezTo>
                        <a:pt x="5935" y="12744"/>
                        <a:pt x="5763" y="12886"/>
                        <a:pt x="5568" y="12886"/>
                      </a:cubicBezTo>
                      <a:cubicBezTo>
                        <a:pt x="5539" y="12886"/>
                        <a:pt x="5514" y="12882"/>
                        <a:pt x="5487" y="12879"/>
                      </a:cubicBezTo>
                      <a:cubicBezTo>
                        <a:pt x="5379" y="12857"/>
                        <a:pt x="5284" y="12796"/>
                        <a:pt x="5224" y="12703"/>
                      </a:cubicBezTo>
                      <a:cubicBezTo>
                        <a:pt x="5161" y="12611"/>
                        <a:pt x="5139" y="12502"/>
                        <a:pt x="5160" y="12394"/>
                      </a:cubicBezTo>
                      <a:close/>
                      <a:moveTo>
                        <a:pt x="13965" y="11110"/>
                      </a:moveTo>
                      <a:cubicBezTo>
                        <a:pt x="14030" y="11500"/>
                        <a:pt x="14065" y="11918"/>
                        <a:pt x="14062" y="12366"/>
                      </a:cubicBezTo>
                      <a:cubicBezTo>
                        <a:pt x="14061" y="12363"/>
                        <a:pt x="14058" y="12357"/>
                        <a:pt x="14058" y="12351"/>
                      </a:cubicBezTo>
                      <a:lnTo>
                        <a:pt x="13755" y="11125"/>
                      </a:lnTo>
                      <a:cubicBezTo>
                        <a:pt x="13826" y="11123"/>
                        <a:pt x="13895" y="11117"/>
                        <a:pt x="13965" y="11110"/>
                      </a:cubicBezTo>
                      <a:close/>
                      <a:moveTo>
                        <a:pt x="1243" y="8785"/>
                      </a:moveTo>
                      <a:cubicBezTo>
                        <a:pt x="1342" y="8850"/>
                        <a:pt x="1455" y="8903"/>
                        <a:pt x="1577" y="8937"/>
                      </a:cubicBezTo>
                      <a:lnTo>
                        <a:pt x="2024" y="9068"/>
                      </a:lnTo>
                      <a:lnTo>
                        <a:pt x="1433" y="11483"/>
                      </a:lnTo>
                      <a:cubicBezTo>
                        <a:pt x="1388" y="11668"/>
                        <a:pt x="1222" y="11796"/>
                        <a:pt x="1032" y="11796"/>
                      </a:cubicBezTo>
                      <a:cubicBezTo>
                        <a:pt x="999" y="11796"/>
                        <a:pt x="967" y="11793"/>
                        <a:pt x="933" y="11786"/>
                      </a:cubicBezTo>
                      <a:cubicBezTo>
                        <a:pt x="713" y="11731"/>
                        <a:pt x="576" y="11507"/>
                        <a:pt x="631" y="11286"/>
                      </a:cubicBezTo>
                      <a:close/>
                      <a:moveTo>
                        <a:pt x="4993" y="8934"/>
                      </a:moveTo>
                      <a:cubicBezTo>
                        <a:pt x="4996" y="9167"/>
                        <a:pt x="5061" y="9385"/>
                        <a:pt x="5175" y="9574"/>
                      </a:cubicBezTo>
                      <a:lnTo>
                        <a:pt x="5093" y="9994"/>
                      </a:lnTo>
                      <a:cubicBezTo>
                        <a:pt x="4641" y="9870"/>
                        <a:pt x="4231" y="9728"/>
                        <a:pt x="3865" y="9560"/>
                      </a:cubicBezTo>
                      <a:cubicBezTo>
                        <a:pt x="3880" y="9560"/>
                        <a:pt x="3892" y="9561"/>
                        <a:pt x="3906" y="9561"/>
                      </a:cubicBezTo>
                      <a:cubicBezTo>
                        <a:pt x="4359" y="9561"/>
                        <a:pt x="4772" y="9314"/>
                        <a:pt x="4993" y="8934"/>
                      </a:cubicBezTo>
                      <a:close/>
                      <a:moveTo>
                        <a:pt x="6253" y="8189"/>
                      </a:moveTo>
                      <a:cubicBezTo>
                        <a:pt x="6267" y="8189"/>
                        <a:pt x="6282" y="8189"/>
                        <a:pt x="6298" y="8190"/>
                      </a:cubicBezTo>
                      <a:lnTo>
                        <a:pt x="8223" y="8309"/>
                      </a:lnTo>
                      <a:cubicBezTo>
                        <a:pt x="8629" y="8333"/>
                        <a:pt x="8939" y="8683"/>
                        <a:pt x="8913" y="9088"/>
                      </a:cubicBezTo>
                      <a:cubicBezTo>
                        <a:pt x="8890" y="9476"/>
                        <a:pt x="8567" y="9781"/>
                        <a:pt x="8179" y="9781"/>
                      </a:cubicBezTo>
                      <a:cubicBezTo>
                        <a:pt x="8164" y="9781"/>
                        <a:pt x="8149" y="9781"/>
                        <a:pt x="8133" y="9780"/>
                      </a:cubicBezTo>
                      <a:lnTo>
                        <a:pt x="6207" y="9661"/>
                      </a:lnTo>
                      <a:cubicBezTo>
                        <a:pt x="5801" y="9636"/>
                        <a:pt x="5493" y="9287"/>
                        <a:pt x="5517" y="8881"/>
                      </a:cubicBezTo>
                      <a:cubicBezTo>
                        <a:pt x="5540" y="8490"/>
                        <a:pt x="5867" y="8189"/>
                        <a:pt x="6253" y="8189"/>
                      </a:cubicBezTo>
                      <a:close/>
                      <a:moveTo>
                        <a:pt x="1925" y="6992"/>
                      </a:moveTo>
                      <a:cubicBezTo>
                        <a:pt x="1995" y="6992"/>
                        <a:pt x="2064" y="7002"/>
                        <a:pt x="2132" y="7021"/>
                      </a:cubicBezTo>
                      <a:lnTo>
                        <a:pt x="4111" y="7595"/>
                      </a:lnTo>
                      <a:cubicBezTo>
                        <a:pt x="4500" y="7709"/>
                        <a:pt x="4727" y="8118"/>
                        <a:pt x="4613" y="8509"/>
                      </a:cubicBezTo>
                      <a:cubicBezTo>
                        <a:pt x="4522" y="8822"/>
                        <a:pt x="4231" y="9042"/>
                        <a:pt x="3906" y="9042"/>
                      </a:cubicBezTo>
                      <a:cubicBezTo>
                        <a:pt x="3837" y="9042"/>
                        <a:pt x="3768" y="9030"/>
                        <a:pt x="3700" y="9012"/>
                      </a:cubicBezTo>
                      <a:lnTo>
                        <a:pt x="1722" y="8436"/>
                      </a:lnTo>
                      <a:cubicBezTo>
                        <a:pt x="1332" y="8325"/>
                        <a:pt x="1106" y="7913"/>
                        <a:pt x="1219" y="7525"/>
                      </a:cubicBezTo>
                      <a:cubicBezTo>
                        <a:pt x="1253" y="7404"/>
                        <a:pt x="1317" y="7297"/>
                        <a:pt x="1402" y="7211"/>
                      </a:cubicBezTo>
                      <a:cubicBezTo>
                        <a:pt x="1402" y="7210"/>
                        <a:pt x="1402" y="7210"/>
                        <a:pt x="1403" y="7210"/>
                      </a:cubicBezTo>
                      <a:cubicBezTo>
                        <a:pt x="1453" y="7159"/>
                        <a:pt x="1508" y="7118"/>
                        <a:pt x="1571" y="7085"/>
                      </a:cubicBezTo>
                      <a:cubicBezTo>
                        <a:pt x="1682" y="7023"/>
                        <a:pt x="1803" y="6992"/>
                        <a:pt x="1925" y="6992"/>
                      </a:cubicBezTo>
                      <a:close/>
                      <a:moveTo>
                        <a:pt x="16080" y="6218"/>
                      </a:moveTo>
                      <a:cubicBezTo>
                        <a:pt x="15663" y="6218"/>
                        <a:pt x="15322" y="6557"/>
                        <a:pt x="15322" y="6973"/>
                      </a:cubicBezTo>
                      <a:cubicBezTo>
                        <a:pt x="15322" y="7118"/>
                        <a:pt x="15440" y="7234"/>
                        <a:pt x="15583" y="7234"/>
                      </a:cubicBezTo>
                      <a:cubicBezTo>
                        <a:pt x="15728" y="7234"/>
                        <a:pt x="15844" y="7118"/>
                        <a:pt x="15844" y="6973"/>
                      </a:cubicBezTo>
                      <a:cubicBezTo>
                        <a:pt x="15844" y="6846"/>
                        <a:pt x="15950" y="6741"/>
                        <a:pt x="16080" y="6741"/>
                      </a:cubicBezTo>
                      <a:cubicBezTo>
                        <a:pt x="16208" y="6741"/>
                        <a:pt x="16313" y="6846"/>
                        <a:pt x="16313" y="6973"/>
                      </a:cubicBezTo>
                      <a:cubicBezTo>
                        <a:pt x="16313" y="7118"/>
                        <a:pt x="16430" y="7234"/>
                        <a:pt x="16575" y="7234"/>
                      </a:cubicBezTo>
                      <a:cubicBezTo>
                        <a:pt x="16717" y="7234"/>
                        <a:pt x="16836" y="7118"/>
                        <a:pt x="16836" y="6973"/>
                      </a:cubicBezTo>
                      <a:cubicBezTo>
                        <a:pt x="16836" y="6557"/>
                        <a:pt x="16496" y="6218"/>
                        <a:pt x="16080" y="6218"/>
                      </a:cubicBezTo>
                      <a:close/>
                      <a:moveTo>
                        <a:pt x="11653" y="6218"/>
                      </a:moveTo>
                      <a:cubicBezTo>
                        <a:pt x="11236" y="6218"/>
                        <a:pt x="10897" y="6557"/>
                        <a:pt x="10897" y="6973"/>
                      </a:cubicBezTo>
                      <a:cubicBezTo>
                        <a:pt x="10897" y="7118"/>
                        <a:pt x="11013" y="7234"/>
                        <a:pt x="11158" y="7234"/>
                      </a:cubicBezTo>
                      <a:cubicBezTo>
                        <a:pt x="11301" y="7234"/>
                        <a:pt x="11419" y="7118"/>
                        <a:pt x="11419" y="6973"/>
                      </a:cubicBezTo>
                      <a:cubicBezTo>
                        <a:pt x="11419" y="6846"/>
                        <a:pt x="11524" y="6741"/>
                        <a:pt x="11653" y="6741"/>
                      </a:cubicBezTo>
                      <a:cubicBezTo>
                        <a:pt x="11782" y="6741"/>
                        <a:pt x="11886" y="6846"/>
                        <a:pt x="11886" y="6973"/>
                      </a:cubicBezTo>
                      <a:cubicBezTo>
                        <a:pt x="11886" y="7118"/>
                        <a:pt x="12005" y="7234"/>
                        <a:pt x="12147" y="7234"/>
                      </a:cubicBezTo>
                      <a:cubicBezTo>
                        <a:pt x="12292" y="7234"/>
                        <a:pt x="12408" y="7118"/>
                        <a:pt x="12408" y="6973"/>
                      </a:cubicBezTo>
                      <a:cubicBezTo>
                        <a:pt x="12408" y="6557"/>
                        <a:pt x="12070" y="6218"/>
                        <a:pt x="11653" y="6218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</p:grpSp>
        </p:grpSp>
        <p:sp>
          <p:nvSpPr>
            <p:cNvPr id="553" name="Google Shape;553;p28"/>
            <p:cNvSpPr/>
            <p:nvPr/>
          </p:nvSpPr>
          <p:spPr>
            <a:xfrm>
              <a:off x="1568350" y="2815872"/>
              <a:ext cx="214800" cy="214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588" name="Google Shape;588;p28"/>
          <p:cNvGrpSpPr/>
          <p:nvPr/>
        </p:nvGrpSpPr>
        <p:grpSpPr>
          <a:xfrm>
            <a:off x="2859626" y="2357954"/>
            <a:ext cx="1276258" cy="1130635"/>
            <a:chOff x="2859626" y="2357954"/>
            <a:chExt cx="1276258" cy="1130635"/>
          </a:xfrm>
        </p:grpSpPr>
        <p:grpSp>
          <p:nvGrpSpPr>
            <p:cNvPr id="589" name="Google Shape;589;p28"/>
            <p:cNvGrpSpPr/>
            <p:nvPr/>
          </p:nvGrpSpPr>
          <p:grpSpPr>
            <a:xfrm rot="-899837">
              <a:off x="2954955" y="2483434"/>
              <a:ext cx="1085599" cy="879675"/>
              <a:chOff x="8028452" y="562814"/>
              <a:chExt cx="968703" cy="784953"/>
            </a:xfrm>
          </p:grpSpPr>
          <p:sp>
            <p:nvSpPr>
              <p:cNvPr id="590" name="Google Shape;590;p28"/>
              <p:cNvSpPr/>
              <p:nvPr/>
            </p:nvSpPr>
            <p:spPr>
              <a:xfrm>
                <a:off x="8028452" y="562814"/>
                <a:ext cx="968659" cy="784929"/>
              </a:xfrm>
              <a:custGeom>
                <a:avLst/>
                <a:gdLst/>
                <a:ahLst/>
                <a:cxnLst/>
                <a:rect l="l" t="t" r="r" b="b"/>
                <a:pathLst>
                  <a:path w="18110" h="14675" extrusionOk="0">
                    <a:moveTo>
                      <a:pt x="17001" y="2932"/>
                    </a:moveTo>
                    <a:cubicBezTo>
                      <a:pt x="16949" y="2875"/>
                      <a:pt x="16878" y="2847"/>
                      <a:pt x="16808" y="2847"/>
                    </a:cubicBezTo>
                    <a:cubicBezTo>
                      <a:pt x="16745" y="2847"/>
                      <a:pt x="16682" y="2868"/>
                      <a:pt x="16633" y="2913"/>
                    </a:cubicBezTo>
                    <a:cubicBezTo>
                      <a:pt x="16632" y="2916"/>
                      <a:pt x="16629" y="2917"/>
                      <a:pt x="16628" y="2919"/>
                    </a:cubicBezTo>
                    <a:cubicBezTo>
                      <a:pt x="16451" y="2743"/>
                      <a:pt x="16266" y="2590"/>
                      <a:pt x="16079" y="2457"/>
                    </a:cubicBezTo>
                    <a:cubicBezTo>
                      <a:pt x="16080" y="2455"/>
                      <a:pt x="16082" y="2452"/>
                      <a:pt x="16084" y="2450"/>
                    </a:cubicBezTo>
                    <a:cubicBezTo>
                      <a:pt x="16159" y="2329"/>
                      <a:pt x="16123" y="2167"/>
                      <a:pt x="16001" y="2092"/>
                    </a:cubicBezTo>
                    <a:cubicBezTo>
                      <a:pt x="15628" y="1861"/>
                      <a:pt x="15245" y="1696"/>
                      <a:pt x="14871" y="1587"/>
                    </a:cubicBezTo>
                    <a:cubicBezTo>
                      <a:pt x="14544" y="976"/>
                      <a:pt x="13895" y="469"/>
                      <a:pt x="13113" y="216"/>
                    </a:cubicBezTo>
                    <a:cubicBezTo>
                      <a:pt x="12727" y="91"/>
                      <a:pt x="12347" y="30"/>
                      <a:pt x="11989" y="30"/>
                    </a:cubicBezTo>
                    <a:cubicBezTo>
                      <a:pt x="11465" y="30"/>
                      <a:pt x="10989" y="161"/>
                      <a:pt x="10606" y="420"/>
                    </a:cubicBezTo>
                    <a:cubicBezTo>
                      <a:pt x="10589" y="433"/>
                      <a:pt x="10573" y="445"/>
                      <a:pt x="10556" y="457"/>
                    </a:cubicBezTo>
                    <a:cubicBezTo>
                      <a:pt x="10065" y="166"/>
                      <a:pt x="9527" y="0"/>
                      <a:pt x="9055" y="0"/>
                    </a:cubicBezTo>
                    <a:cubicBezTo>
                      <a:pt x="8583" y="0"/>
                      <a:pt x="8045" y="166"/>
                      <a:pt x="7555" y="457"/>
                    </a:cubicBezTo>
                    <a:cubicBezTo>
                      <a:pt x="7538" y="445"/>
                      <a:pt x="7521" y="433"/>
                      <a:pt x="7504" y="420"/>
                    </a:cubicBezTo>
                    <a:cubicBezTo>
                      <a:pt x="7122" y="161"/>
                      <a:pt x="6645" y="30"/>
                      <a:pt x="6122" y="30"/>
                    </a:cubicBezTo>
                    <a:cubicBezTo>
                      <a:pt x="5764" y="30"/>
                      <a:pt x="5383" y="91"/>
                      <a:pt x="4996" y="216"/>
                    </a:cubicBezTo>
                    <a:cubicBezTo>
                      <a:pt x="4216" y="469"/>
                      <a:pt x="3570" y="975"/>
                      <a:pt x="3240" y="1585"/>
                    </a:cubicBezTo>
                    <a:cubicBezTo>
                      <a:pt x="2170" y="1903"/>
                      <a:pt x="1045" y="2659"/>
                      <a:pt x="303" y="4117"/>
                    </a:cubicBezTo>
                    <a:cubicBezTo>
                      <a:pt x="0" y="4708"/>
                      <a:pt x="172" y="5425"/>
                      <a:pt x="713" y="5821"/>
                    </a:cubicBezTo>
                    <a:cubicBezTo>
                      <a:pt x="1791" y="6613"/>
                      <a:pt x="3520" y="7884"/>
                      <a:pt x="4689" y="8742"/>
                    </a:cubicBezTo>
                    <a:cubicBezTo>
                      <a:pt x="4166" y="9226"/>
                      <a:pt x="3617" y="9841"/>
                      <a:pt x="3234" y="10711"/>
                    </a:cubicBezTo>
                    <a:cubicBezTo>
                      <a:pt x="3024" y="11189"/>
                      <a:pt x="3242" y="11747"/>
                      <a:pt x="3719" y="11957"/>
                    </a:cubicBezTo>
                    <a:cubicBezTo>
                      <a:pt x="3817" y="12000"/>
                      <a:pt x="3920" y="12025"/>
                      <a:pt x="4024" y="12036"/>
                    </a:cubicBezTo>
                    <a:cubicBezTo>
                      <a:pt x="4050" y="12037"/>
                      <a:pt x="4076" y="12038"/>
                      <a:pt x="4101" y="12038"/>
                    </a:cubicBezTo>
                    <a:cubicBezTo>
                      <a:pt x="4473" y="12038"/>
                      <a:pt x="4814" y="11817"/>
                      <a:pt x="4966" y="11471"/>
                    </a:cubicBezTo>
                    <a:cubicBezTo>
                      <a:pt x="5116" y="11130"/>
                      <a:pt x="5317" y="10826"/>
                      <a:pt x="5594" y="10514"/>
                    </a:cubicBezTo>
                    <a:cubicBezTo>
                      <a:pt x="5620" y="10575"/>
                      <a:pt x="5650" y="10635"/>
                      <a:pt x="5679" y="10697"/>
                    </a:cubicBezTo>
                    <a:cubicBezTo>
                      <a:pt x="5573" y="10970"/>
                      <a:pt x="5519" y="11270"/>
                      <a:pt x="5519" y="11591"/>
                    </a:cubicBezTo>
                    <a:cubicBezTo>
                      <a:pt x="5519" y="12254"/>
                      <a:pt x="5698" y="12839"/>
                      <a:pt x="6052" y="13331"/>
                    </a:cubicBezTo>
                    <a:cubicBezTo>
                      <a:pt x="6103" y="13403"/>
                      <a:pt x="6183" y="13441"/>
                      <a:pt x="6265" y="13441"/>
                    </a:cubicBezTo>
                    <a:cubicBezTo>
                      <a:pt x="6316" y="13441"/>
                      <a:pt x="6369" y="13425"/>
                      <a:pt x="6416" y="13392"/>
                    </a:cubicBezTo>
                    <a:cubicBezTo>
                      <a:pt x="6420" y="13389"/>
                      <a:pt x="6423" y="13386"/>
                      <a:pt x="6427" y="13384"/>
                    </a:cubicBezTo>
                    <a:cubicBezTo>
                      <a:pt x="6582" y="13558"/>
                      <a:pt x="6761" y="13711"/>
                      <a:pt x="6960" y="13842"/>
                    </a:cubicBezTo>
                    <a:cubicBezTo>
                      <a:pt x="6958" y="13844"/>
                      <a:pt x="6957" y="13848"/>
                      <a:pt x="6954" y="13851"/>
                    </a:cubicBezTo>
                    <a:cubicBezTo>
                      <a:pt x="6885" y="13979"/>
                      <a:pt x="6932" y="14138"/>
                      <a:pt x="7059" y="14205"/>
                    </a:cubicBezTo>
                    <a:cubicBezTo>
                      <a:pt x="7625" y="14511"/>
                      <a:pt x="8315" y="14674"/>
                      <a:pt x="9055" y="14674"/>
                    </a:cubicBezTo>
                    <a:cubicBezTo>
                      <a:pt x="10024" y="14674"/>
                      <a:pt x="10905" y="14394"/>
                      <a:pt x="11536" y="13884"/>
                    </a:cubicBezTo>
                    <a:cubicBezTo>
                      <a:pt x="12227" y="13324"/>
                      <a:pt x="12592" y="12532"/>
                      <a:pt x="12592" y="11591"/>
                    </a:cubicBezTo>
                    <a:cubicBezTo>
                      <a:pt x="12592" y="11270"/>
                      <a:pt x="12538" y="10970"/>
                      <a:pt x="12431" y="10697"/>
                    </a:cubicBezTo>
                    <a:cubicBezTo>
                      <a:pt x="12462" y="10635"/>
                      <a:pt x="12490" y="10575"/>
                      <a:pt x="12515" y="10514"/>
                    </a:cubicBezTo>
                    <a:cubicBezTo>
                      <a:pt x="12795" y="10824"/>
                      <a:pt x="12993" y="11130"/>
                      <a:pt x="13143" y="11471"/>
                    </a:cubicBezTo>
                    <a:cubicBezTo>
                      <a:pt x="13296" y="11817"/>
                      <a:pt x="13637" y="12038"/>
                      <a:pt x="14009" y="12038"/>
                    </a:cubicBezTo>
                    <a:cubicBezTo>
                      <a:pt x="14035" y="12038"/>
                      <a:pt x="14060" y="12037"/>
                      <a:pt x="14086" y="12033"/>
                    </a:cubicBezTo>
                    <a:cubicBezTo>
                      <a:pt x="14190" y="12025"/>
                      <a:pt x="14293" y="12000"/>
                      <a:pt x="14390" y="11957"/>
                    </a:cubicBezTo>
                    <a:cubicBezTo>
                      <a:pt x="14868" y="11747"/>
                      <a:pt x="15085" y="11189"/>
                      <a:pt x="14876" y="10711"/>
                    </a:cubicBezTo>
                    <a:cubicBezTo>
                      <a:pt x="14494" y="9841"/>
                      <a:pt x="13945" y="9226"/>
                      <a:pt x="13421" y="8742"/>
                    </a:cubicBezTo>
                    <a:cubicBezTo>
                      <a:pt x="14590" y="7884"/>
                      <a:pt x="16319" y="6613"/>
                      <a:pt x="17399" y="5821"/>
                    </a:cubicBezTo>
                    <a:cubicBezTo>
                      <a:pt x="17938" y="5425"/>
                      <a:pt x="18110" y="4708"/>
                      <a:pt x="17808" y="4117"/>
                    </a:cubicBezTo>
                    <a:cubicBezTo>
                      <a:pt x="17581" y="3673"/>
                      <a:pt x="17310" y="3274"/>
                      <a:pt x="17001" y="293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grpSp>
            <p:nvGrpSpPr>
              <p:cNvPr id="591" name="Google Shape;591;p28"/>
              <p:cNvGrpSpPr/>
              <p:nvPr/>
            </p:nvGrpSpPr>
            <p:grpSpPr>
              <a:xfrm>
                <a:off x="8028476" y="562821"/>
                <a:ext cx="968679" cy="784946"/>
                <a:chOff x="2995326" y="922020"/>
                <a:chExt cx="525371" cy="425722"/>
              </a:xfrm>
            </p:grpSpPr>
            <p:sp>
              <p:nvSpPr>
                <p:cNvPr id="592" name="Google Shape;592;p28"/>
                <p:cNvSpPr/>
                <p:nvPr/>
              </p:nvSpPr>
              <p:spPr>
                <a:xfrm>
                  <a:off x="3091639" y="1154448"/>
                  <a:ext cx="105945" cy="109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2" h="3766" extrusionOk="0">
                      <a:moveTo>
                        <a:pt x="2879" y="0"/>
                      </a:moveTo>
                      <a:cubicBezTo>
                        <a:pt x="2729" y="0"/>
                        <a:pt x="2575" y="50"/>
                        <a:pt x="2447" y="153"/>
                      </a:cubicBezTo>
                      <a:cubicBezTo>
                        <a:pt x="1582" y="859"/>
                        <a:pt x="688" y="1587"/>
                        <a:pt x="152" y="2803"/>
                      </a:cubicBezTo>
                      <a:cubicBezTo>
                        <a:pt x="1" y="3151"/>
                        <a:pt x="159" y="3555"/>
                        <a:pt x="505" y="3706"/>
                      </a:cubicBezTo>
                      <a:cubicBezTo>
                        <a:pt x="577" y="3739"/>
                        <a:pt x="652" y="3757"/>
                        <a:pt x="726" y="3763"/>
                      </a:cubicBezTo>
                      <a:cubicBezTo>
                        <a:pt x="744" y="3764"/>
                        <a:pt x="764" y="3765"/>
                        <a:pt x="782" y="3765"/>
                      </a:cubicBezTo>
                      <a:cubicBezTo>
                        <a:pt x="1044" y="3765"/>
                        <a:pt x="1295" y="3611"/>
                        <a:pt x="1408" y="3355"/>
                      </a:cubicBezTo>
                      <a:cubicBezTo>
                        <a:pt x="1811" y="2441"/>
                        <a:pt x="2506" y="1873"/>
                        <a:pt x="3313" y="1217"/>
                      </a:cubicBezTo>
                      <a:cubicBezTo>
                        <a:pt x="3607" y="977"/>
                        <a:pt x="3652" y="546"/>
                        <a:pt x="3411" y="252"/>
                      </a:cubicBezTo>
                      <a:cubicBezTo>
                        <a:pt x="3276" y="85"/>
                        <a:pt x="3079" y="0"/>
                        <a:pt x="28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93" name="Google Shape;593;p28"/>
                <p:cNvSpPr/>
                <p:nvPr/>
              </p:nvSpPr>
              <p:spPr>
                <a:xfrm>
                  <a:off x="3318498" y="1154448"/>
                  <a:ext cx="105886" cy="109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0" h="3766" extrusionOk="0">
                      <a:moveTo>
                        <a:pt x="771" y="0"/>
                      </a:moveTo>
                      <a:cubicBezTo>
                        <a:pt x="572" y="0"/>
                        <a:pt x="374" y="85"/>
                        <a:pt x="240" y="252"/>
                      </a:cubicBezTo>
                      <a:cubicBezTo>
                        <a:pt x="1" y="546"/>
                        <a:pt x="45" y="977"/>
                        <a:pt x="338" y="1217"/>
                      </a:cubicBezTo>
                      <a:cubicBezTo>
                        <a:pt x="1144" y="1873"/>
                        <a:pt x="1841" y="2441"/>
                        <a:pt x="2242" y="3355"/>
                      </a:cubicBezTo>
                      <a:cubicBezTo>
                        <a:pt x="2354" y="3611"/>
                        <a:pt x="2606" y="3765"/>
                        <a:pt x="2869" y="3765"/>
                      </a:cubicBezTo>
                      <a:cubicBezTo>
                        <a:pt x="2888" y="3765"/>
                        <a:pt x="2906" y="3764"/>
                        <a:pt x="2926" y="3763"/>
                      </a:cubicBezTo>
                      <a:cubicBezTo>
                        <a:pt x="2999" y="3757"/>
                        <a:pt x="3073" y="3739"/>
                        <a:pt x="3145" y="3706"/>
                      </a:cubicBezTo>
                      <a:cubicBezTo>
                        <a:pt x="3491" y="3555"/>
                        <a:pt x="3650" y="3151"/>
                        <a:pt x="3497" y="2803"/>
                      </a:cubicBezTo>
                      <a:cubicBezTo>
                        <a:pt x="2963" y="1587"/>
                        <a:pt x="2068" y="859"/>
                        <a:pt x="1203" y="153"/>
                      </a:cubicBezTo>
                      <a:cubicBezTo>
                        <a:pt x="1076" y="50"/>
                        <a:pt x="922" y="0"/>
                        <a:pt x="771" y="0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94" name="Google Shape;594;p28"/>
                <p:cNvSpPr/>
                <p:nvPr/>
              </p:nvSpPr>
              <p:spPr>
                <a:xfrm>
                  <a:off x="3120301" y="929563"/>
                  <a:ext cx="275421" cy="251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4" h="8673" extrusionOk="0">
                      <a:moveTo>
                        <a:pt x="4747" y="1"/>
                      </a:moveTo>
                      <a:cubicBezTo>
                        <a:pt x="3265" y="1"/>
                        <a:pt x="1" y="1910"/>
                        <a:pt x="1732" y="8673"/>
                      </a:cubicBezTo>
                      <a:lnTo>
                        <a:pt x="7764" y="8673"/>
                      </a:lnTo>
                      <a:cubicBezTo>
                        <a:pt x="9493" y="1910"/>
                        <a:pt x="6228" y="1"/>
                        <a:pt x="474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95" name="Google Shape;595;p28"/>
                <p:cNvSpPr/>
                <p:nvPr/>
              </p:nvSpPr>
              <p:spPr>
                <a:xfrm>
                  <a:off x="3156448" y="1071305"/>
                  <a:ext cx="203157" cy="3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3" h="1197" extrusionOk="0">
                      <a:moveTo>
                        <a:pt x="3501" y="0"/>
                      </a:moveTo>
                      <a:cubicBezTo>
                        <a:pt x="2331" y="0"/>
                        <a:pt x="1054" y="247"/>
                        <a:pt x="1" y="662"/>
                      </a:cubicBezTo>
                      <a:cubicBezTo>
                        <a:pt x="7" y="837"/>
                        <a:pt x="17" y="1013"/>
                        <a:pt x="32" y="1197"/>
                      </a:cubicBezTo>
                      <a:cubicBezTo>
                        <a:pt x="1052" y="770"/>
                        <a:pt x="2351" y="508"/>
                        <a:pt x="3501" y="508"/>
                      </a:cubicBezTo>
                      <a:cubicBezTo>
                        <a:pt x="4653" y="508"/>
                        <a:pt x="5950" y="770"/>
                        <a:pt x="6970" y="1197"/>
                      </a:cubicBezTo>
                      <a:cubicBezTo>
                        <a:pt x="6985" y="1013"/>
                        <a:pt x="6996" y="837"/>
                        <a:pt x="7003" y="662"/>
                      </a:cubicBezTo>
                      <a:cubicBezTo>
                        <a:pt x="5948" y="247"/>
                        <a:pt x="4673" y="0"/>
                        <a:pt x="3501" y="0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96" name="Google Shape;596;p28"/>
                <p:cNvSpPr/>
                <p:nvPr/>
              </p:nvSpPr>
              <p:spPr>
                <a:xfrm>
                  <a:off x="3158943" y="1007686"/>
                  <a:ext cx="198138" cy="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0" h="1172" extrusionOk="0">
                      <a:moveTo>
                        <a:pt x="3415" y="1"/>
                      </a:moveTo>
                      <a:cubicBezTo>
                        <a:pt x="2319" y="1"/>
                        <a:pt x="1129" y="215"/>
                        <a:pt x="117" y="584"/>
                      </a:cubicBezTo>
                      <a:cubicBezTo>
                        <a:pt x="71" y="770"/>
                        <a:pt x="32" y="967"/>
                        <a:pt x="1" y="1172"/>
                      </a:cubicBezTo>
                      <a:cubicBezTo>
                        <a:pt x="1013" y="760"/>
                        <a:pt x="2285" y="506"/>
                        <a:pt x="3415" y="506"/>
                      </a:cubicBezTo>
                      <a:cubicBezTo>
                        <a:pt x="4546" y="506"/>
                        <a:pt x="5819" y="760"/>
                        <a:pt x="6829" y="1172"/>
                      </a:cubicBezTo>
                      <a:cubicBezTo>
                        <a:pt x="6799" y="967"/>
                        <a:pt x="6759" y="770"/>
                        <a:pt x="6714" y="584"/>
                      </a:cubicBezTo>
                      <a:cubicBezTo>
                        <a:pt x="5702" y="215"/>
                        <a:pt x="451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97" name="Google Shape;597;p28"/>
                <p:cNvSpPr/>
                <p:nvPr/>
              </p:nvSpPr>
              <p:spPr>
                <a:xfrm>
                  <a:off x="3062397" y="930462"/>
                  <a:ext cx="175249" cy="232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1" h="8007" extrusionOk="0">
                      <a:moveTo>
                        <a:pt x="3811" y="1"/>
                      </a:moveTo>
                      <a:cubicBezTo>
                        <a:pt x="3467" y="1"/>
                        <a:pt x="3109" y="62"/>
                        <a:pt x="2765" y="173"/>
                      </a:cubicBezTo>
                      <a:cubicBezTo>
                        <a:pt x="1360" y="627"/>
                        <a:pt x="1" y="2128"/>
                        <a:pt x="1803" y="4197"/>
                      </a:cubicBezTo>
                      <a:cubicBezTo>
                        <a:pt x="3605" y="6265"/>
                        <a:pt x="4086" y="7477"/>
                        <a:pt x="4176" y="8006"/>
                      </a:cubicBezTo>
                      <a:lnTo>
                        <a:pt x="5793" y="7410"/>
                      </a:lnTo>
                      <a:cubicBezTo>
                        <a:pt x="5941" y="5623"/>
                        <a:pt x="6041" y="4139"/>
                        <a:pt x="5910" y="2113"/>
                      </a:cubicBezTo>
                      <a:cubicBezTo>
                        <a:pt x="5812" y="584"/>
                        <a:pt x="4872" y="1"/>
                        <a:pt x="38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98" name="Google Shape;598;p28"/>
                <p:cNvSpPr/>
                <p:nvPr/>
              </p:nvSpPr>
              <p:spPr>
                <a:xfrm>
                  <a:off x="3003768" y="970235"/>
                  <a:ext cx="217343" cy="225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2" h="7779" extrusionOk="0">
                      <a:moveTo>
                        <a:pt x="4213" y="1"/>
                      </a:moveTo>
                      <a:cubicBezTo>
                        <a:pt x="3009" y="1"/>
                        <a:pt x="1274" y="556"/>
                        <a:pt x="244" y="2573"/>
                      </a:cubicBezTo>
                      <a:cubicBezTo>
                        <a:pt x="0" y="3049"/>
                        <a:pt x="144" y="3634"/>
                        <a:pt x="576" y="3948"/>
                      </a:cubicBezTo>
                      <a:cubicBezTo>
                        <a:pt x="2323" y="5232"/>
                        <a:pt x="5788" y="7779"/>
                        <a:pt x="5788" y="7779"/>
                      </a:cubicBezTo>
                      <a:lnTo>
                        <a:pt x="7130" y="7342"/>
                      </a:lnTo>
                      <a:cubicBezTo>
                        <a:pt x="7492" y="2628"/>
                        <a:pt x="6183" y="387"/>
                        <a:pt x="4985" y="87"/>
                      </a:cubicBezTo>
                      <a:cubicBezTo>
                        <a:pt x="4772" y="34"/>
                        <a:pt x="4509" y="1"/>
                        <a:pt x="4213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99" name="Google Shape;599;p28"/>
                <p:cNvSpPr/>
                <p:nvPr/>
              </p:nvSpPr>
              <p:spPr>
                <a:xfrm>
                  <a:off x="3003768" y="980185"/>
                  <a:ext cx="205391" cy="215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0" h="7434" extrusionOk="0">
                      <a:moveTo>
                        <a:pt x="2548" y="0"/>
                      </a:moveTo>
                      <a:lnTo>
                        <a:pt x="2548" y="0"/>
                      </a:lnTo>
                      <a:cubicBezTo>
                        <a:pt x="1704" y="359"/>
                        <a:pt x="852" y="1040"/>
                        <a:pt x="244" y="2230"/>
                      </a:cubicBezTo>
                      <a:cubicBezTo>
                        <a:pt x="0" y="2706"/>
                        <a:pt x="144" y="3291"/>
                        <a:pt x="576" y="3605"/>
                      </a:cubicBezTo>
                      <a:cubicBezTo>
                        <a:pt x="2323" y="4889"/>
                        <a:pt x="5788" y="7433"/>
                        <a:pt x="5788" y="7433"/>
                      </a:cubicBezTo>
                      <a:lnTo>
                        <a:pt x="7079" y="7015"/>
                      </a:lnTo>
                      <a:cubicBezTo>
                        <a:pt x="2920" y="5005"/>
                        <a:pt x="2217" y="2232"/>
                        <a:pt x="254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00" name="Google Shape;600;p28"/>
                <p:cNvSpPr/>
                <p:nvPr/>
              </p:nvSpPr>
              <p:spPr>
                <a:xfrm>
                  <a:off x="3003768" y="970235"/>
                  <a:ext cx="168751" cy="117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7" h="4060" extrusionOk="0">
                      <a:moveTo>
                        <a:pt x="4213" y="1"/>
                      </a:moveTo>
                      <a:cubicBezTo>
                        <a:pt x="3009" y="1"/>
                        <a:pt x="1274" y="556"/>
                        <a:pt x="244" y="2573"/>
                      </a:cubicBezTo>
                      <a:cubicBezTo>
                        <a:pt x="0" y="3049"/>
                        <a:pt x="144" y="3634"/>
                        <a:pt x="576" y="3948"/>
                      </a:cubicBezTo>
                      <a:cubicBezTo>
                        <a:pt x="625" y="3985"/>
                        <a:pt x="675" y="4022"/>
                        <a:pt x="727" y="4060"/>
                      </a:cubicBezTo>
                      <a:cubicBezTo>
                        <a:pt x="1001" y="3047"/>
                        <a:pt x="1745" y="2563"/>
                        <a:pt x="2734" y="2510"/>
                      </a:cubicBezTo>
                      <a:cubicBezTo>
                        <a:pt x="3799" y="2453"/>
                        <a:pt x="5220" y="2342"/>
                        <a:pt x="5816" y="617"/>
                      </a:cubicBezTo>
                      <a:cubicBezTo>
                        <a:pt x="5549" y="332"/>
                        <a:pt x="5264" y="157"/>
                        <a:pt x="4985" y="87"/>
                      </a:cubicBezTo>
                      <a:cubicBezTo>
                        <a:pt x="4772" y="34"/>
                        <a:pt x="4509" y="1"/>
                        <a:pt x="4213" y="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01" name="Google Shape;601;p28"/>
                <p:cNvSpPr/>
                <p:nvPr/>
              </p:nvSpPr>
              <p:spPr>
                <a:xfrm>
                  <a:off x="3109481" y="1095442"/>
                  <a:ext cx="103711" cy="100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5" h="3463" extrusionOk="0">
                      <a:moveTo>
                        <a:pt x="3478" y="0"/>
                      </a:moveTo>
                      <a:cubicBezTo>
                        <a:pt x="2886" y="716"/>
                        <a:pt x="1863" y="669"/>
                        <a:pt x="1260" y="830"/>
                      </a:cubicBezTo>
                      <a:cubicBezTo>
                        <a:pt x="609" y="1005"/>
                        <a:pt x="188" y="1395"/>
                        <a:pt x="0" y="1887"/>
                      </a:cubicBezTo>
                      <a:cubicBezTo>
                        <a:pt x="1173" y="2748"/>
                        <a:pt x="2144" y="3463"/>
                        <a:pt x="2144" y="3463"/>
                      </a:cubicBezTo>
                      <a:lnTo>
                        <a:pt x="3486" y="3026"/>
                      </a:lnTo>
                      <a:cubicBezTo>
                        <a:pt x="3574" y="1871"/>
                        <a:pt x="3563" y="866"/>
                        <a:pt x="347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02" name="Google Shape;602;p28"/>
                <p:cNvSpPr/>
                <p:nvPr/>
              </p:nvSpPr>
              <p:spPr>
                <a:xfrm>
                  <a:off x="3109481" y="1127875"/>
                  <a:ext cx="99678" cy="68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6" h="2345" extrusionOk="0">
                      <a:moveTo>
                        <a:pt x="615" y="0"/>
                      </a:moveTo>
                      <a:cubicBezTo>
                        <a:pt x="322" y="200"/>
                        <a:pt x="116" y="466"/>
                        <a:pt x="0" y="769"/>
                      </a:cubicBezTo>
                      <a:cubicBezTo>
                        <a:pt x="1173" y="1630"/>
                        <a:pt x="2144" y="2345"/>
                        <a:pt x="2144" y="2345"/>
                      </a:cubicBezTo>
                      <a:lnTo>
                        <a:pt x="3435" y="1924"/>
                      </a:lnTo>
                      <a:cubicBezTo>
                        <a:pt x="2221" y="1337"/>
                        <a:pt x="1300" y="685"/>
                        <a:pt x="6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03" name="Google Shape;603;p28"/>
                <p:cNvSpPr/>
                <p:nvPr/>
              </p:nvSpPr>
              <p:spPr>
                <a:xfrm>
                  <a:off x="3003768" y="980185"/>
                  <a:ext cx="75629" cy="107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7" h="3717" extrusionOk="0">
                      <a:moveTo>
                        <a:pt x="2548" y="0"/>
                      </a:moveTo>
                      <a:cubicBezTo>
                        <a:pt x="1704" y="359"/>
                        <a:pt x="852" y="1040"/>
                        <a:pt x="244" y="2230"/>
                      </a:cubicBezTo>
                      <a:cubicBezTo>
                        <a:pt x="0" y="2706"/>
                        <a:pt x="144" y="3291"/>
                        <a:pt x="576" y="3605"/>
                      </a:cubicBezTo>
                      <a:cubicBezTo>
                        <a:pt x="625" y="3642"/>
                        <a:pt x="675" y="3679"/>
                        <a:pt x="727" y="3717"/>
                      </a:cubicBezTo>
                      <a:cubicBezTo>
                        <a:pt x="989" y="2748"/>
                        <a:pt x="1680" y="2264"/>
                        <a:pt x="2607" y="2177"/>
                      </a:cubicBezTo>
                      <a:cubicBezTo>
                        <a:pt x="2442" y="1425"/>
                        <a:pt x="2447" y="688"/>
                        <a:pt x="254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04" name="Google Shape;604;p28"/>
                <p:cNvSpPr/>
                <p:nvPr/>
              </p:nvSpPr>
              <p:spPr>
                <a:xfrm>
                  <a:off x="3278406" y="930462"/>
                  <a:ext cx="175278" cy="232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42" h="8007" extrusionOk="0">
                      <a:moveTo>
                        <a:pt x="2229" y="1"/>
                      </a:moveTo>
                      <a:cubicBezTo>
                        <a:pt x="1169" y="1"/>
                        <a:pt x="228" y="584"/>
                        <a:pt x="129" y="2113"/>
                      </a:cubicBezTo>
                      <a:cubicBezTo>
                        <a:pt x="0" y="4139"/>
                        <a:pt x="99" y="5623"/>
                        <a:pt x="249" y="7410"/>
                      </a:cubicBezTo>
                      <a:lnTo>
                        <a:pt x="1865" y="8006"/>
                      </a:lnTo>
                      <a:cubicBezTo>
                        <a:pt x="1955" y="7477"/>
                        <a:pt x="2436" y="6265"/>
                        <a:pt x="4236" y="4197"/>
                      </a:cubicBezTo>
                      <a:cubicBezTo>
                        <a:pt x="6042" y="2128"/>
                        <a:pt x="4681" y="627"/>
                        <a:pt x="3276" y="173"/>
                      </a:cubicBezTo>
                      <a:cubicBezTo>
                        <a:pt x="2930" y="62"/>
                        <a:pt x="2573" y="1"/>
                        <a:pt x="22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05" name="Google Shape;605;p28"/>
                <p:cNvSpPr/>
                <p:nvPr/>
              </p:nvSpPr>
              <p:spPr>
                <a:xfrm>
                  <a:off x="3294913" y="970235"/>
                  <a:ext cx="217343" cy="225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2" h="7779" extrusionOk="0">
                      <a:moveTo>
                        <a:pt x="3279" y="1"/>
                      </a:moveTo>
                      <a:cubicBezTo>
                        <a:pt x="2984" y="1"/>
                        <a:pt x="2720" y="34"/>
                        <a:pt x="2507" y="87"/>
                      </a:cubicBezTo>
                      <a:cubicBezTo>
                        <a:pt x="1308" y="387"/>
                        <a:pt x="0" y="2628"/>
                        <a:pt x="364" y="7342"/>
                      </a:cubicBezTo>
                      <a:lnTo>
                        <a:pt x="1704" y="7779"/>
                      </a:lnTo>
                      <a:cubicBezTo>
                        <a:pt x="1704" y="7779"/>
                        <a:pt x="5168" y="5232"/>
                        <a:pt x="6917" y="3948"/>
                      </a:cubicBezTo>
                      <a:cubicBezTo>
                        <a:pt x="7348" y="3634"/>
                        <a:pt x="7492" y="3049"/>
                        <a:pt x="7248" y="2573"/>
                      </a:cubicBezTo>
                      <a:cubicBezTo>
                        <a:pt x="6220" y="556"/>
                        <a:pt x="4484" y="1"/>
                        <a:pt x="327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06" name="Google Shape;606;p28"/>
                <p:cNvSpPr/>
                <p:nvPr/>
              </p:nvSpPr>
              <p:spPr>
                <a:xfrm>
                  <a:off x="3298510" y="1002233"/>
                  <a:ext cx="75426" cy="19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0" h="6676" extrusionOk="0">
                      <a:moveTo>
                        <a:pt x="1183" y="0"/>
                      </a:moveTo>
                      <a:lnTo>
                        <a:pt x="1183" y="0"/>
                      </a:lnTo>
                      <a:cubicBezTo>
                        <a:pt x="483" y="1112"/>
                        <a:pt x="0" y="3143"/>
                        <a:pt x="240" y="6239"/>
                      </a:cubicBezTo>
                      <a:lnTo>
                        <a:pt x="1580" y="6676"/>
                      </a:lnTo>
                      <a:cubicBezTo>
                        <a:pt x="1580" y="6676"/>
                        <a:pt x="1990" y="6374"/>
                        <a:pt x="2600" y="5926"/>
                      </a:cubicBezTo>
                      <a:cubicBezTo>
                        <a:pt x="1287" y="4816"/>
                        <a:pt x="889" y="1881"/>
                        <a:pt x="118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07" name="Google Shape;607;p28"/>
                <p:cNvSpPr/>
                <p:nvPr/>
              </p:nvSpPr>
              <p:spPr>
                <a:xfrm>
                  <a:off x="3343533" y="970235"/>
                  <a:ext cx="168722" cy="117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6" h="4060" extrusionOk="0">
                      <a:moveTo>
                        <a:pt x="1603" y="1"/>
                      </a:moveTo>
                      <a:cubicBezTo>
                        <a:pt x="1308" y="1"/>
                        <a:pt x="1044" y="34"/>
                        <a:pt x="831" y="87"/>
                      </a:cubicBezTo>
                      <a:cubicBezTo>
                        <a:pt x="553" y="157"/>
                        <a:pt x="269" y="332"/>
                        <a:pt x="1" y="617"/>
                      </a:cubicBezTo>
                      <a:cubicBezTo>
                        <a:pt x="598" y="2342"/>
                        <a:pt x="2019" y="2453"/>
                        <a:pt x="3082" y="2510"/>
                      </a:cubicBezTo>
                      <a:cubicBezTo>
                        <a:pt x="4073" y="2563"/>
                        <a:pt x="4816" y="3047"/>
                        <a:pt x="5091" y="4060"/>
                      </a:cubicBezTo>
                      <a:cubicBezTo>
                        <a:pt x="5141" y="4022"/>
                        <a:pt x="5193" y="3985"/>
                        <a:pt x="5241" y="3948"/>
                      </a:cubicBezTo>
                      <a:cubicBezTo>
                        <a:pt x="5672" y="3634"/>
                        <a:pt x="5816" y="3049"/>
                        <a:pt x="5572" y="2573"/>
                      </a:cubicBezTo>
                      <a:cubicBezTo>
                        <a:pt x="4544" y="556"/>
                        <a:pt x="2808" y="1"/>
                        <a:pt x="1603" y="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08" name="Google Shape;608;p28"/>
                <p:cNvSpPr/>
                <p:nvPr/>
              </p:nvSpPr>
              <p:spPr>
                <a:xfrm>
                  <a:off x="3302861" y="1095442"/>
                  <a:ext cx="103653" cy="100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3" h="3463" extrusionOk="0">
                      <a:moveTo>
                        <a:pt x="97" y="0"/>
                      </a:moveTo>
                      <a:cubicBezTo>
                        <a:pt x="11" y="866"/>
                        <a:pt x="1" y="1871"/>
                        <a:pt x="90" y="3026"/>
                      </a:cubicBezTo>
                      <a:lnTo>
                        <a:pt x="1430" y="3463"/>
                      </a:lnTo>
                      <a:cubicBezTo>
                        <a:pt x="1430" y="3463"/>
                        <a:pt x="2402" y="2748"/>
                        <a:pt x="3573" y="1887"/>
                      </a:cubicBezTo>
                      <a:cubicBezTo>
                        <a:pt x="3386" y="1395"/>
                        <a:pt x="2965" y="1005"/>
                        <a:pt x="2314" y="830"/>
                      </a:cubicBezTo>
                      <a:cubicBezTo>
                        <a:pt x="1711" y="669"/>
                        <a:pt x="688" y="716"/>
                        <a:pt x="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09" name="Google Shape;609;p28"/>
                <p:cNvSpPr/>
                <p:nvPr/>
              </p:nvSpPr>
              <p:spPr>
                <a:xfrm>
                  <a:off x="3302861" y="1095442"/>
                  <a:ext cx="71075" cy="100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3463" extrusionOk="0">
                      <a:moveTo>
                        <a:pt x="97" y="0"/>
                      </a:moveTo>
                      <a:cubicBezTo>
                        <a:pt x="11" y="866"/>
                        <a:pt x="1" y="1871"/>
                        <a:pt x="90" y="3026"/>
                      </a:cubicBezTo>
                      <a:lnTo>
                        <a:pt x="1430" y="3463"/>
                      </a:lnTo>
                      <a:cubicBezTo>
                        <a:pt x="1430" y="3463"/>
                        <a:pt x="1841" y="3161"/>
                        <a:pt x="2450" y="2713"/>
                      </a:cubicBezTo>
                      <a:cubicBezTo>
                        <a:pt x="1914" y="2260"/>
                        <a:pt x="1533" y="1506"/>
                        <a:pt x="1287" y="644"/>
                      </a:cubicBezTo>
                      <a:cubicBezTo>
                        <a:pt x="854" y="548"/>
                        <a:pt x="413" y="384"/>
                        <a:pt x="9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10" name="Google Shape;610;p28"/>
                <p:cNvSpPr/>
                <p:nvPr/>
              </p:nvSpPr>
              <p:spPr>
                <a:xfrm>
                  <a:off x="3130716" y="1130225"/>
                  <a:ext cx="254592" cy="10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6" h="3510" extrusionOk="0">
                      <a:moveTo>
                        <a:pt x="4388" y="1"/>
                      </a:moveTo>
                      <a:cubicBezTo>
                        <a:pt x="2285" y="1"/>
                        <a:pt x="0" y="1075"/>
                        <a:pt x="1301" y="3509"/>
                      </a:cubicBezTo>
                      <a:lnTo>
                        <a:pt x="7475" y="3509"/>
                      </a:lnTo>
                      <a:cubicBezTo>
                        <a:pt x="8776" y="1075"/>
                        <a:pt x="6492" y="1"/>
                        <a:pt x="438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11" name="Google Shape;611;p28"/>
                <p:cNvSpPr/>
                <p:nvPr/>
              </p:nvSpPr>
              <p:spPr>
                <a:xfrm>
                  <a:off x="3162975" y="1189289"/>
                  <a:ext cx="190103" cy="150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3" h="5201" extrusionOk="0">
                      <a:moveTo>
                        <a:pt x="3276" y="0"/>
                      </a:moveTo>
                      <a:cubicBezTo>
                        <a:pt x="1466" y="0"/>
                        <a:pt x="1" y="792"/>
                        <a:pt x="1" y="2378"/>
                      </a:cubicBezTo>
                      <a:cubicBezTo>
                        <a:pt x="1" y="4187"/>
                        <a:pt x="1466" y="5200"/>
                        <a:pt x="3276" y="5200"/>
                      </a:cubicBezTo>
                      <a:cubicBezTo>
                        <a:pt x="5086" y="5200"/>
                        <a:pt x="6552" y="4187"/>
                        <a:pt x="6552" y="2378"/>
                      </a:cubicBezTo>
                      <a:cubicBezTo>
                        <a:pt x="6552" y="792"/>
                        <a:pt x="5086" y="0"/>
                        <a:pt x="327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12" name="Google Shape;612;p28"/>
                <p:cNvSpPr/>
                <p:nvPr/>
              </p:nvSpPr>
              <p:spPr>
                <a:xfrm>
                  <a:off x="3162975" y="1194975"/>
                  <a:ext cx="154594" cy="145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9" h="5005" extrusionOk="0">
                      <a:moveTo>
                        <a:pt x="1827" y="1"/>
                      </a:moveTo>
                      <a:cubicBezTo>
                        <a:pt x="745" y="326"/>
                        <a:pt x="1" y="1052"/>
                        <a:pt x="1" y="2182"/>
                      </a:cubicBezTo>
                      <a:cubicBezTo>
                        <a:pt x="1" y="3991"/>
                        <a:pt x="1466" y="5004"/>
                        <a:pt x="3276" y="5004"/>
                      </a:cubicBezTo>
                      <a:cubicBezTo>
                        <a:pt x="4053" y="5004"/>
                        <a:pt x="4767" y="4817"/>
                        <a:pt x="5329" y="4460"/>
                      </a:cubicBezTo>
                      <a:lnTo>
                        <a:pt x="5329" y="4460"/>
                      </a:lnTo>
                      <a:cubicBezTo>
                        <a:pt x="5214" y="4465"/>
                        <a:pt x="5103" y="4467"/>
                        <a:pt x="4995" y="4467"/>
                      </a:cubicBezTo>
                      <a:cubicBezTo>
                        <a:pt x="1158" y="4467"/>
                        <a:pt x="997" y="1588"/>
                        <a:pt x="182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13" name="Google Shape;613;p28"/>
                <p:cNvSpPr/>
                <p:nvPr/>
              </p:nvSpPr>
              <p:spPr>
                <a:xfrm>
                  <a:off x="3170518" y="1265382"/>
                  <a:ext cx="47199" cy="37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7" h="1298" extrusionOk="0">
                      <a:moveTo>
                        <a:pt x="813" y="1"/>
                      </a:moveTo>
                      <a:cubicBezTo>
                        <a:pt x="365" y="1"/>
                        <a:pt x="1" y="293"/>
                        <a:pt x="1" y="650"/>
                      </a:cubicBezTo>
                      <a:cubicBezTo>
                        <a:pt x="1" y="1008"/>
                        <a:pt x="365" y="1297"/>
                        <a:pt x="813" y="1297"/>
                      </a:cubicBezTo>
                      <a:cubicBezTo>
                        <a:pt x="1262" y="1297"/>
                        <a:pt x="1627" y="1008"/>
                        <a:pt x="1627" y="650"/>
                      </a:cubicBezTo>
                      <a:cubicBezTo>
                        <a:pt x="1627" y="293"/>
                        <a:pt x="1262" y="1"/>
                        <a:pt x="81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14" name="Google Shape;614;p28"/>
                <p:cNvSpPr/>
                <p:nvPr/>
              </p:nvSpPr>
              <p:spPr>
                <a:xfrm>
                  <a:off x="3298336" y="1265382"/>
                  <a:ext cx="47199" cy="37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7" h="1298" extrusionOk="0">
                      <a:moveTo>
                        <a:pt x="813" y="1"/>
                      </a:moveTo>
                      <a:cubicBezTo>
                        <a:pt x="364" y="1"/>
                        <a:pt x="1" y="293"/>
                        <a:pt x="1" y="650"/>
                      </a:cubicBezTo>
                      <a:cubicBezTo>
                        <a:pt x="1" y="1008"/>
                        <a:pt x="364" y="1297"/>
                        <a:pt x="813" y="1297"/>
                      </a:cubicBezTo>
                      <a:cubicBezTo>
                        <a:pt x="1262" y="1297"/>
                        <a:pt x="1627" y="1008"/>
                        <a:pt x="1627" y="650"/>
                      </a:cubicBezTo>
                      <a:cubicBezTo>
                        <a:pt x="1627" y="293"/>
                        <a:pt x="1262" y="1"/>
                        <a:pt x="81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15" name="Google Shape;615;p28"/>
                <p:cNvSpPr/>
                <p:nvPr/>
              </p:nvSpPr>
              <p:spPr>
                <a:xfrm>
                  <a:off x="3281626" y="1134141"/>
                  <a:ext cx="84506" cy="82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3" h="2838" extrusionOk="0">
                      <a:moveTo>
                        <a:pt x="2575" y="0"/>
                      </a:moveTo>
                      <a:cubicBezTo>
                        <a:pt x="2552" y="0"/>
                        <a:pt x="2528" y="4"/>
                        <a:pt x="2505" y="10"/>
                      </a:cubicBezTo>
                      <a:cubicBezTo>
                        <a:pt x="2073" y="114"/>
                        <a:pt x="1406" y="347"/>
                        <a:pt x="896" y="859"/>
                      </a:cubicBezTo>
                      <a:cubicBezTo>
                        <a:pt x="385" y="1368"/>
                        <a:pt x="151" y="2036"/>
                        <a:pt x="48" y="2468"/>
                      </a:cubicBezTo>
                      <a:cubicBezTo>
                        <a:pt x="1" y="2661"/>
                        <a:pt x="149" y="2838"/>
                        <a:pt x="336" y="2838"/>
                      </a:cubicBezTo>
                      <a:cubicBezTo>
                        <a:pt x="361" y="2838"/>
                        <a:pt x="384" y="2834"/>
                        <a:pt x="409" y="2829"/>
                      </a:cubicBezTo>
                      <a:cubicBezTo>
                        <a:pt x="841" y="2725"/>
                        <a:pt x="1506" y="2491"/>
                        <a:pt x="2018" y="1979"/>
                      </a:cubicBezTo>
                      <a:cubicBezTo>
                        <a:pt x="2528" y="1470"/>
                        <a:pt x="2761" y="804"/>
                        <a:pt x="2866" y="372"/>
                      </a:cubicBezTo>
                      <a:cubicBezTo>
                        <a:pt x="2913" y="179"/>
                        <a:pt x="2763" y="0"/>
                        <a:pt x="25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16" name="Google Shape;616;p28"/>
                <p:cNvSpPr/>
                <p:nvPr/>
              </p:nvSpPr>
              <p:spPr>
                <a:xfrm>
                  <a:off x="3149892" y="1134141"/>
                  <a:ext cx="84535" cy="82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4" h="2838" extrusionOk="0">
                      <a:moveTo>
                        <a:pt x="338" y="0"/>
                      </a:moveTo>
                      <a:cubicBezTo>
                        <a:pt x="151" y="0"/>
                        <a:pt x="0" y="179"/>
                        <a:pt x="47" y="372"/>
                      </a:cubicBezTo>
                      <a:cubicBezTo>
                        <a:pt x="152" y="804"/>
                        <a:pt x="386" y="1470"/>
                        <a:pt x="895" y="1979"/>
                      </a:cubicBezTo>
                      <a:cubicBezTo>
                        <a:pt x="1407" y="2491"/>
                        <a:pt x="2072" y="2725"/>
                        <a:pt x="2505" y="2829"/>
                      </a:cubicBezTo>
                      <a:cubicBezTo>
                        <a:pt x="2530" y="2834"/>
                        <a:pt x="2554" y="2838"/>
                        <a:pt x="2578" y="2838"/>
                      </a:cubicBezTo>
                      <a:cubicBezTo>
                        <a:pt x="2764" y="2838"/>
                        <a:pt x="2913" y="2661"/>
                        <a:pt x="2866" y="2468"/>
                      </a:cubicBezTo>
                      <a:cubicBezTo>
                        <a:pt x="2763" y="2036"/>
                        <a:pt x="2528" y="1368"/>
                        <a:pt x="2018" y="859"/>
                      </a:cubicBezTo>
                      <a:cubicBezTo>
                        <a:pt x="1507" y="347"/>
                        <a:pt x="840" y="114"/>
                        <a:pt x="408" y="10"/>
                      </a:cubicBezTo>
                      <a:cubicBezTo>
                        <a:pt x="385" y="4"/>
                        <a:pt x="361" y="0"/>
                        <a:pt x="338" y="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17" name="Google Shape;617;p28"/>
                <p:cNvSpPr/>
                <p:nvPr/>
              </p:nvSpPr>
              <p:spPr>
                <a:xfrm>
                  <a:off x="2995326" y="922020"/>
                  <a:ext cx="525371" cy="425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10" h="14675" extrusionOk="0">
                      <a:moveTo>
                        <a:pt x="9055" y="0"/>
                      </a:moveTo>
                      <a:cubicBezTo>
                        <a:pt x="8583" y="0"/>
                        <a:pt x="8045" y="166"/>
                        <a:pt x="7555" y="457"/>
                      </a:cubicBezTo>
                      <a:cubicBezTo>
                        <a:pt x="7538" y="445"/>
                        <a:pt x="7521" y="433"/>
                        <a:pt x="7504" y="420"/>
                      </a:cubicBezTo>
                      <a:cubicBezTo>
                        <a:pt x="7122" y="161"/>
                        <a:pt x="6645" y="30"/>
                        <a:pt x="6122" y="30"/>
                      </a:cubicBezTo>
                      <a:cubicBezTo>
                        <a:pt x="5764" y="30"/>
                        <a:pt x="5383" y="91"/>
                        <a:pt x="4996" y="216"/>
                      </a:cubicBezTo>
                      <a:cubicBezTo>
                        <a:pt x="4216" y="469"/>
                        <a:pt x="3570" y="975"/>
                        <a:pt x="3240" y="1585"/>
                      </a:cubicBezTo>
                      <a:cubicBezTo>
                        <a:pt x="2170" y="1903"/>
                        <a:pt x="1045" y="2659"/>
                        <a:pt x="303" y="4115"/>
                      </a:cubicBezTo>
                      <a:cubicBezTo>
                        <a:pt x="0" y="4708"/>
                        <a:pt x="172" y="5425"/>
                        <a:pt x="713" y="5821"/>
                      </a:cubicBezTo>
                      <a:cubicBezTo>
                        <a:pt x="1791" y="6613"/>
                        <a:pt x="3520" y="7884"/>
                        <a:pt x="4689" y="8742"/>
                      </a:cubicBezTo>
                      <a:cubicBezTo>
                        <a:pt x="4166" y="9226"/>
                        <a:pt x="3617" y="9841"/>
                        <a:pt x="3234" y="10711"/>
                      </a:cubicBezTo>
                      <a:cubicBezTo>
                        <a:pt x="3024" y="11189"/>
                        <a:pt x="3242" y="11747"/>
                        <a:pt x="3719" y="11957"/>
                      </a:cubicBezTo>
                      <a:cubicBezTo>
                        <a:pt x="3817" y="12000"/>
                        <a:pt x="3920" y="12025"/>
                        <a:pt x="4024" y="12036"/>
                      </a:cubicBezTo>
                      <a:cubicBezTo>
                        <a:pt x="4050" y="12037"/>
                        <a:pt x="4076" y="12038"/>
                        <a:pt x="4101" y="12038"/>
                      </a:cubicBezTo>
                      <a:cubicBezTo>
                        <a:pt x="4473" y="12038"/>
                        <a:pt x="4814" y="11817"/>
                        <a:pt x="4966" y="11471"/>
                      </a:cubicBezTo>
                      <a:cubicBezTo>
                        <a:pt x="5116" y="11130"/>
                        <a:pt x="5317" y="10826"/>
                        <a:pt x="5594" y="10514"/>
                      </a:cubicBezTo>
                      <a:cubicBezTo>
                        <a:pt x="5620" y="10575"/>
                        <a:pt x="5650" y="10635"/>
                        <a:pt x="5679" y="10697"/>
                      </a:cubicBezTo>
                      <a:cubicBezTo>
                        <a:pt x="5573" y="10970"/>
                        <a:pt x="5519" y="11270"/>
                        <a:pt x="5519" y="11591"/>
                      </a:cubicBezTo>
                      <a:cubicBezTo>
                        <a:pt x="5519" y="12254"/>
                        <a:pt x="5698" y="12839"/>
                        <a:pt x="6052" y="13331"/>
                      </a:cubicBezTo>
                      <a:cubicBezTo>
                        <a:pt x="6103" y="13403"/>
                        <a:pt x="6183" y="13441"/>
                        <a:pt x="6265" y="13441"/>
                      </a:cubicBezTo>
                      <a:cubicBezTo>
                        <a:pt x="6316" y="13441"/>
                        <a:pt x="6369" y="13425"/>
                        <a:pt x="6416" y="13392"/>
                      </a:cubicBezTo>
                      <a:cubicBezTo>
                        <a:pt x="6534" y="13309"/>
                        <a:pt x="6559" y="13145"/>
                        <a:pt x="6475" y="13027"/>
                      </a:cubicBezTo>
                      <a:cubicBezTo>
                        <a:pt x="6185" y="12626"/>
                        <a:pt x="6040" y="12143"/>
                        <a:pt x="6040" y="11591"/>
                      </a:cubicBezTo>
                      <a:cubicBezTo>
                        <a:pt x="6040" y="11302"/>
                        <a:pt x="6094" y="11042"/>
                        <a:pt x="6198" y="10807"/>
                      </a:cubicBezTo>
                      <a:cubicBezTo>
                        <a:pt x="6204" y="10798"/>
                        <a:pt x="6207" y="10789"/>
                        <a:pt x="6211" y="10778"/>
                      </a:cubicBezTo>
                      <a:cubicBezTo>
                        <a:pt x="6344" y="10496"/>
                        <a:pt x="6556" y="10253"/>
                        <a:pt x="6842" y="10053"/>
                      </a:cubicBezTo>
                      <a:cubicBezTo>
                        <a:pt x="7175" y="10225"/>
                        <a:pt x="7505" y="10330"/>
                        <a:pt x="7773" y="10396"/>
                      </a:cubicBezTo>
                      <a:cubicBezTo>
                        <a:pt x="7816" y="10405"/>
                        <a:pt x="7861" y="10411"/>
                        <a:pt x="7905" y="10411"/>
                      </a:cubicBezTo>
                      <a:cubicBezTo>
                        <a:pt x="8052" y="10411"/>
                        <a:pt x="8192" y="10352"/>
                        <a:pt x="8299" y="10246"/>
                      </a:cubicBezTo>
                      <a:cubicBezTo>
                        <a:pt x="8439" y="10106"/>
                        <a:pt x="8493" y="9911"/>
                        <a:pt x="8448" y="9719"/>
                      </a:cubicBezTo>
                      <a:cubicBezTo>
                        <a:pt x="8432" y="9653"/>
                        <a:pt x="8414" y="9584"/>
                        <a:pt x="8393" y="9512"/>
                      </a:cubicBezTo>
                      <a:cubicBezTo>
                        <a:pt x="8606" y="9486"/>
                        <a:pt x="8826" y="9474"/>
                        <a:pt x="9055" y="9474"/>
                      </a:cubicBezTo>
                      <a:cubicBezTo>
                        <a:pt x="9283" y="9474"/>
                        <a:pt x="9504" y="9486"/>
                        <a:pt x="9717" y="9512"/>
                      </a:cubicBezTo>
                      <a:cubicBezTo>
                        <a:pt x="9696" y="9584"/>
                        <a:pt x="9678" y="9653"/>
                        <a:pt x="9663" y="9719"/>
                      </a:cubicBezTo>
                      <a:cubicBezTo>
                        <a:pt x="9617" y="9911"/>
                        <a:pt x="9672" y="10106"/>
                        <a:pt x="9811" y="10246"/>
                      </a:cubicBezTo>
                      <a:cubicBezTo>
                        <a:pt x="9917" y="10352"/>
                        <a:pt x="10059" y="10411"/>
                        <a:pt x="10205" y="10411"/>
                      </a:cubicBezTo>
                      <a:cubicBezTo>
                        <a:pt x="10249" y="10411"/>
                        <a:pt x="10294" y="10405"/>
                        <a:pt x="10339" y="10396"/>
                      </a:cubicBezTo>
                      <a:cubicBezTo>
                        <a:pt x="10605" y="10330"/>
                        <a:pt x="10936" y="10225"/>
                        <a:pt x="11268" y="10053"/>
                      </a:cubicBezTo>
                      <a:cubicBezTo>
                        <a:pt x="11555" y="10253"/>
                        <a:pt x="11766" y="10496"/>
                        <a:pt x="11899" y="10778"/>
                      </a:cubicBezTo>
                      <a:cubicBezTo>
                        <a:pt x="11903" y="10789"/>
                        <a:pt x="11907" y="10798"/>
                        <a:pt x="11911" y="10807"/>
                      </a:cubicBezTo>
                      <a:cubicBezTo>
                        <a:pt x="12017" y="11042"/>
                        <a:pt x="12071" y="11302"/>
                        <a:pt x="12071" y="11591"/>
                      </a:cubicBezTo>
                      <a:cubicBezTo>
                        <a:pt x="12071" y="12368"/>
                        <a:pt x="11772" y="13021"/>
                        <a:pt x="11209" y="13478"/>
                      </a:cubicBezTo>
                      <a:cubicBezTo>
                        <a:pt x="10670" y="13913"/>
                        <a:pt x="9905" y="14152"/>
                        <a:pt x="9055" y="14152"/>
                      </a:cubicBezTo>
                      <a:cubicBezTo>
                        <a:pt x="8401" y="14152"/>
                        <a:pt x="7798" y="14012"/>
                        <a:pt x="7308" y="13747"/>
                      </a:cubicBezTo>
                      <a:cubicBezTo>
                        <a:pt x="7268" y="13726"/>
                        <a:pt x="7226" y="13715"/>
                        <a:pt x="7184" y="13715"/>
                      </a:cubicBezTo>
                      <a:cubicBezTo>
                        <a:pt x="7091" y="13715"/>
                        <a:pt x="7001" y="13764"/>
                        <a:pt x="6954" y="13851"/>
                      </a:cubicBezTo>
                      <a:cubicBezTo>
                        <a:pt x="6885" y="13979"/>
                        <a:pt x="6932" y="14138"/>
                        <a:pt x="7059" y="14205"/>
                      </a:cubicBezTo>
                      <a:cubicBezTo>
                        <a:pt x="7625" y="14511"/>
                        <a:pt x="8315" y="14674"/>
                        <a:pt x="9055" y="14674"/>
                      </a:cubicBezTo>
                      <a:cubicBezTo>
                        <a:pt x="10024" y="14674"/>
                        <a:pt x="10905" y="14394"/>
                        <a:pt x="11536" y="13884"/>
                      </a:cubicBezTo>
                      <a:cubicBezTo>
                        <a:pt x="12227" y="13324"/>
                        <a:pt x="12592" y="12532"/>
                        <a:pt x="12592" y="11591"/>
                      </a:cubicBezTo>
                      <a:cubicBezTo>
                        <a:pt x="12592" y="11270"/>
                        <a:pt x="12538" y="10970"/>
                        <a:pt x="12431" y="10697"/>
                      </a:cubicBezTo>
                      <a:cubicBezTo>
                        <a:pt x="12462" y="10635"/>
                        <a:pt x="12490" y="10575"/>
                        <a:pt x="12515" y="10514"/>
                      </a:cubicBezTo>
                      <a:cubicBezTo>
                        <a:pt x="12795" y="10824"/>
                        <a:pt x="12993" y="11130"/>
                        <a:pt x="13143" y="11471"/>
                      </a:cubicBezTo>
                      <a:cubicBezTo>
                        <a:pt x="13296" y="11817"/>
                        <a:pt x="13637" y="12038"/>
                        <a:pt x="14009" y="12038"/>
                      </a:cubicBezTo>
                      <a:cubicBezTo>
                        <a:pt x="14035" y="12038"/>
                        <a:pt x="14060" y="12037"/>
                        <a:pt x="14086" y="12033"/>
                      </a:cubicBezTo>
                      <a:cubicBezTo>
                        <a:pt x="14190" y="12025"/>
                        <a:pt x="14293" y="12000"/>
                        <a:pt x="14390" y="11957"/>
                      </a:cubicBezTo>
                      <a:cubicBezTo>
                        <a:pt x="14868" y="11747"/>
                        <a:pt x="15085" y="11189"/>
                        <a:pt x="14876" y="10711"/>
                      </a:cubicBezTo>
                      <a:cubicBezTo>
                        <a:pt x="14494" y="9841"/>
                        <a:pt x="13945" y="9226"/>
                        <a:pt x="13421" y="8742"/>
                      </a:cubicBezTo>
                      <a:cubicBezTo>
                        <a:pt x="14590" y="7884"/>
                        <a:pt x="16319" y="6613"/>
                        <a:pt x="17399" y="5821"/>
                      </a:cubicBezTo>
                      <a:cubicBezTo>
                        <a:pt x="17938" y="5425"/>
                        <a:pt x="18110" y="4708"/>
                        <a:pt x="17808" y="4115"/>
                      </a:cubicBezTo>
                      <a:cubicBezTo>
                        <a:pt x="17581" y="3673"/>
                        <a:pt x="17310" y="3274"/>
                        <a:pt x="17001" y="2932"/>
                      </a:cubicBezTo>
                      <a:cubicBezTo>
                        <a:pt x="16949" y="2875"/>
                        <a:pt x="16878" y="2847"/>
                        <a:pt x="16808" y="2847"/>
                      </a:cubicBezTo>
                      <a:cubicBezTo>
                        <a:pt x="16745" y="2847"/>
                        <a:pt x="16682" y="2868"/>
                        <a:pt x="16633" y="2913"/>
                      </a:cubicBezTo>
                      <a:cubicBezTo>
                        <a:pt x="16526" y="3011"/>
                        <a:pt x="16518" y="3175"/>
                        <a:pt x="16613" y="3281"/>
                      </a:cubicBezTo>
                      <a:cubicBezTo>
                        <a:pt x="16893" y="3590"/>
                        <a:pt x="17139" y="3951"/>
                        <a:pt x="17343" y="4353"/>
                      </a:cubicBezTo>
                      <a:cubicBezTo>
                        <a:pt x="17529" y="4716"/>
                        <a:pt x="17421" y="5157"/>
                        <a:pt x="17090" y="5401"/>
                      </a:cubicBezTo>
                      <a:cubicBezTo>
                        <a:pt x="15859" y="6303"/>
                        <a:pt x="13779" y="7831"/>
                        <a:pt x="12655" y="8657"/>
                      </a:cubicBezTo>
                      <a:cubicBezTo>
                        <a:pt x="12822" y="8331"/>
                        <a:pt x="12926" y="8008"/>
                        <a:pt x="12988" y="7745"/>
                      </a:cubicBezTo>
                      <a:cubicBezTo>
                        <a:pt x="13035" y="7553"/>
                        <a:pt x="12978" y="7356"/>
                        <a:pt x="12841" y="7217"/>
                      </a:cubicBezTo>
                      <a:cubicBezTo>
                        <a:pt x="12732" y="7110"/>
                        <a:pt x="12592" y="7053"/>
                        <a:pt x="12446" y="7053"/>
                      </a:cubicBezTo>
                      <a:cubicBezTo>
                        <a:pt x="12403" y="7053"/>
                        <a:pt x="12358" y="7058"/>
                        <a:pt x="12313" y="7069"/>
                      </a:cubicBezTo>
                      <a:cubicBezTo>
                        <a:pt x="12049" y="7133"/>
                        <a:pt x="11723" y="7238"/>
                        <a:pt x="11396" y="7403"/>
                      </a:cubicBezTo>
                      <a:cubicBezTo>
                        <a:pt x="11239" y="7327"/>
                        <a:pt x="11068" y="7260"/>
                        <a:pt x="10891" y="7200"/>
                      </a:cubicBezTo>
                      <a:cubicBezTo>
                        <a:pt x="10917" y="5670"/>
                        <a:pt x="11153" y="4366"/>
                        <a:pt x="11581" y="3420"/>
                      </a:cubicBezTo>
                      <a:cubicBezTo>
                        <a:pt x="11933" y="2640"/>
                        <a:pt x="12411" y="2124"/>
                        <a:pt x="12897" y="2003"/>
                      </a:cubicBezTo>
                      <a:cubicBezTo>
                        <a:pt x="13094" y="1954"/>
                        <a:pt x="13337" y="1923"/>
                        <a:pt x="13609" y="1923"/>
                      </a:cubicBezTo>
                      <a:cubicBezTo>
                        <a:pt x="13912" y="1923"/>
                        <a:pt x="14252" y="1961"/>
                        <a:pt x="14605" y="2053"/>
                      </a:cubicBezTo>
                      <a:cubicBezTo>
                        <a:pt x="14617" y="2057"/>
                        <a:pt x="14630" y="2061"/>
                        <a:pt x="14644" y="2062"/>
                      </a:cubicBezTo>
                      <a:cubicBezTo>
                        <a:pt x="14998" y="2159"/>
                        <a:pt x="15368" y="2311"/>
                        <a:pt x="15726" y="2534"/>
                      </a:cubicBezTo>
                      <a:cubicBezTo>
                        <a:pt x="15768" y="2562"/>
                        <a:pt x="15816" y="2574"/>
                        <a:pt x="15862" y="2574"/>
                      </a:cubicBezTo>
                      <a:cubicBezTo>
                        <a:pt x="15949" y="2574"/>
                        <a:pt x="16034" y="2531"/>
                        <a:pt x="16084" y="2450"/>
                      </a:cubicBezTo>
                      <a:cubicBezTo>
                        <a:pt x="16159" y="2329"/>
                        <a:pt x="16123" y="2167"/>
                        <a:pt x="16001" y="2092"/>
                      </a:cubicBezTo>
                      <a:cubicBezTo>
                        <a:pt x="15628" y="1861"/>
                        <a:pt x="15245" y="1696"/>
                        <a:pt x="14871" y="1587"/>
                      </a:cubicBezTo>
                      <a:cubicBezTo>
                        <a:pt x="14544" y="976"/>
                        <a:pt x="13895" y="469"/>
                        <a:pt x="13113" y="216"/>
                      </a:cubicBezTo>
                      <a:cubicBezTo>
                        <a:pt x="12727" y="91"/>
                        <a:pt x="12347" y="30"/>
                        <a:pt x="11989" y="30"/>
                      </a:cubicBezTo>
                      <a:cubicBezTo>
                        <a:pt x="11465" y="30"/>
                        <a:pt x="10989" y="161"/>
                        <a:pt x="10606" y="420"/>
                      </a:cubicBezTo>
                      <a:cubicBezTo>
                        <a:pt x="10589" y="433"/>
                        <a:pt x="10573" y="445"/>
                        <a:pt x="10556" y="457"/>
                      </a:cubicBezTo>
                      <a:cubicBezTo>
                        <a:pt x="10065" y="166"/>
                        <a:pt x="9527" y="0"/>
                        <a:pt x="9055" y="0"/>
                      </a:cubicBezTo>
                      <a:close/>
                      <a:moveTo>
                        <a:pt x="8600" y="11591"/>
                      </a:moveTo>
                      <a:cubicBezTo>
                        <a:pt x="8538" y="11591"/>
                        <a:pt x="8477" y="11613"/>
                        <a:pt x="8428" y="11656"/>
                      </a:cubicBezTo>
                      <a:cubicBezTo>
                        <a:pt x="8320" y="11751"/>
                        <a:pt x="8309" y="11915"/>
                        <a:pt x="8402" y="12024"/>
                      </a:cubicBezTo>
                      <a:cubicBezTo>
                        <a:pt x="8567" y="12211"/>
                        <a:pt x="8805" y="12322"/>
                        <a:pt x="9055" y="12322"/>
                      </a:cubicBezTo>
                      <a:cubicBezTo>
                        <a:pt x="9306" y="12322"/>
                        <a:pt x="9543" y="12211"/>
                        <a:pt x="9708" y="12024"/>
                      </a:cubicBezTo>
                      <a:cubicBezTo>
                        <a:pt x="9803" y="11915"/>
                        <a:pt x="9791" y="11751"/>
                        <a:pt x="9682" y="11656"/>
                      </a:cubicBezTo>
                      <a:cubicBezTo>
                        <a:pt x="9633" y="11613"/>
                        <a:pt x="9572" y="11591"/>
                        <a:pt x="9511" y="11591"/>
                      </a:cubicBezTo>
                      <a:cubicBezTo>
                        <a:pt x="9439" y="11591"/>
                        <a:pt x="9365" y="11622"/>
                        <a:pt x="9315" y="11681"/>
                      </a:cubicBezTo>
                      <a:cubicBezTo>
                        <a:pt x="9249" y="11755"/>
                        <a:pt x="9155" y="11800"/>
                        <a:pt x="9055" y="11800"/>
                      </a:cubicBezTo>
                      <a:cubicBezTo>
                        <a:pt x="8956" y="11800"/>
                        <a:pt x="8861" y="11755"/>
                        <a:pt x="8796" y="11681"/>
                      </a:cubicBezTo>
                      <a:cubicBezTo>
                        <a:pt x="8745" y="11622"/>
                        <a:pt x="8672" y="11591"/>
                        <a:pt x="8600" y="11591"/>
                      </a:cubicBezTo>
                      <a:close/>
                      <a:moveTo>
                        <a:pt x="10783" y="11292"/>
                      </a:moveTo>
                      <a:cubicBezTo>
                        <a:pt x="10640" y="11292"/>
                        <a:pt x="10524" y="11409"/>
                        <a:pt x="10524" y="11553"/>
                      </a:cubicBezTo>
                      <a:lnTo>
                        <a:pt x="10524" y="11840"/>
                      </a:lnTo>
                      <a:cubicBezTo>
                        <a:pt x="10524" y="11984"/>
                        <a:pt x="10640" y="12101"/>
                        <a:pt x="10783" y="12101"/>
                      </a:cubicBezTo>
                      <a:cubicBezTo>
                        <a:pt x="10928" y="12101"/>
                        <a:pt x="11044" y="11984"/>
                        <a:pt x="11044" y="11840"/>
                      </a:cubicBezTo>
                      <a:lnTo>
                        <a:pt x="11044" y="11553"/>
                      </a:lnTo>
                      <a:cubicBezTo>
                        <a:pt x="11044" y="11409"/>
                        <a:pt x="10928" y="11292"/>
                        <a:pt x="10783" y="11292"/>
                      </a:cubicBezTo>
                      <a:close/>
                      <a:moveTo>
                        <a:pt x="7325" y="11292"/>
                      </a:moveTo>
                      <a:cubicBezTo>
                        <a:pt x="7182" y="11292"/>
                        <a:pt x="7065" y="11409"/>
                        <a:pt x="7065" y="11553"/>
                      </a:cubicBezTo>
                      <a:lnTo>
                        <a:pt x="7065" y="11840"/>
                      </a:lnTo>
                      <a:cubicBezTo>
                        <a:pt x="7065" y="11984"/>
                        <a:pt x="7182" y="12101"/>
                        <a:pt x="7325" y="12101"/>
                      </a:cubicBezTo>
                      <a:cubicBezTo>
                        <a:pt x="7470" y="12101"/>
                        <a:pt x="7588" y="11984"/>
                        <a:pt x="7588" y="11840"/>
                      </a:cubicBezTo>
                      <a:lnTo>
                        <a:pt x="7588" y="11553"/>
                      </a:lnTo>
                      <a:cubicBezTo>
                        <a:pt x="7588" y="11409"/>
                        <a:pt x="7470" y="11292"/>
                        <a:pt x="7325" y="11292"/>
                      </a:cubicBezTo>
                      <a:close/>
                      <a:moveTo>
                        <a:pt x="12993" y="9057"/>
                      </a:moveTo>
                      <a:cubicBezTo>
                        <a:pt x="13499" y="9515"/>
                        <a:pt x="14036" y="10095"/>
                        <a:pt x="14399" y="10921"/>
                      </a:cubicBezTo>
                      <a:cubicBezTo>
                        <a:pt x="14494" y="11136"/>
                        <a:pt x="14394" y="11386"/>
                        <a:pt x="14180" y="11481"/>
                      </a:cubicBezTo>
                      <a:cubicBezTo>
                        <a:pt x="14137" y="11500"/>
                        <a:pt x="14091" y="11510"/>
                        <a:pt x="14044" y="11515"/>
                      </a:cubicBezTo>
                      <a:cubicBezTo>
                        <a:pt x="14032" y="11516"/>
                        <a:pt x="14021" y="11516"/>
                        <a:pt x="14009" y="11516"/>
                      </a:cubicBezTo>
                      <a:cubicBezTo>
                        <a:pt x="13843" y="11516"/>
                        <a:pt x="13689" y="11417"/>
                        <a:pt x="13621" y="11262"/>
                      </a:cubicBezTo>
                      <a:cubicBezTo>
                        <a:pt x="13417" y="10798"/>
                        <a:pt x="13126" y="10381"/>
                        <a:pt x="12709" y="9959"/>
                      </a:cubicBezTo>
                      <a:cubicBezTo>
                        <a:pt x="12774" y="9699"/>
                        <a:pt x="12798" y="9451"/>
                        <a:pt x="12778" y="9214"/>
                      </a:cubicBezTo>
                      <a:cubicBezTo>
                        <a:pt x="12846" y="9165"/>
                        <a:pt x="12917" y="9112"/>
                        <a:pt x="12993" y="9057"/>
                      </a:cubicBezTo>
                      <a:close/>
                      <a:moveTo>
                        <a:pt x="5117" y="9057"/>
                      </a:moveTo>
                      <a:cubicBezTo>
                        <a:pt x="5194" y="9112"/>
                        <a:pt x="5265" y="9165"/>
                        <a:pt x="5332" y="9214"/>
                      </a:cubicBezTo>
                      <a:cubicBezTo>
                        <a:pt x="5314" y="9451"/>
                        <a:pt x="5336" y="9699"/>
                        <a:pt x="5401" y="9959"/>
                      </a:cubicBezTo>
                      <a:cubicBezTo>
                        <a:pt x="4985" y="10381"/>
                        <a:pt x="4693" y="10798"/>
                        <a:pt x="4488" y="11262"/>
                      </a:cubicBezTo>
                      <a:cubicBezTo>
                        <a:pt x="4420" y="11417"/>
                        <a:pt x="4267" y="11516"/>
                        <a:pt x="4101" y="11516"/>
                      </a:cubicBezTo>
                      <a:cubicBezTo>
                        <a:pt x="4089" y="11516"/>
                        <a:pt x="4078" y="11516"/>
                        <a:pt x="4066" y="11515"/>
                      </a:cubicBezTo>
                      <a:cubicBezTo>
                        <a:pt x="4019" y="11510"/>
                        <a:pt x="3973" y="11500"/>
                        <a:pt x="3930" y="11481"/>
                      </a:cubicBezTo>
                      <a:cubicBezTo>
                        <a:pt x="3716" y="11386"/>
                        <a:pt x="3618" y="11136"/>
                        <a:pt x="3711" y="10921"/>
                      </a:cubicBezTo>
                      <a:cubicBezTo>
                        <a:pt x="4076" y="10095"/>
                        <a:pt x="4613" y="9515"/>
                        <a:pt x="5117" y="9057"/>
                      </a:cubicBezTo>
                      <a:close/>
                      <a:moveTo>
                        <a:pt x="12259" y="9270"/>
                      </a:moveTo>
                      <a:lnTo>
                        <a:pt x="12259" y="9270"/>
                      </a:lnTo>
                      <a:cubicBezTo>
                        <a:pt x="12276" y="9534"/>
                        <a:pt x="12226" y="9821"/>
                        <a:pt x="12108" y="10133"/>
                      </a:cubicBezTo>
                      <a:cubicBezTo>
                        <a:pt x="12003" y="9998"/>
                        <a:pt x="11881" y="9873"/>
                        <a:pt x="11744" y="9759"/>
                      </a:cubicBezTo>
                      <a:cubicBezTo>
                        <a:pt x="11857" y="9674"/>
                        <a:pt x="11967" y="9582"/>
                        <a:pt x="12072" y="9478"/>
                      </a:cubicBezTo>
                      <a:cubicBezTo>
                        <a:pt x="12137" y="9411"/>
                        <a:pt x="12202" y="9341"/>
                        <a:pt x="12259" y="9270"/>
                      </a:cubicBezTo>
                      <a:close/>
                      <a:moveTo>
                        <a:pt x="5851" y="9270"/>
                      </a:moveTo>
                      <a:lnTo>
                        <a:pt x="5851" y="9270"/>
                      </a:lnTo>
                      <a:cubicBezTo>
                        <a:pt x="5911" y="9341"/>
                        <a:pt x="5973" y="9411"/>
                        <a:pt x="6040" y="9478"/>
                      </a:cubicBezTo>
                      <a:cubicBezTo>
                        <a:pt x="6144" y="9582"/>
                        <a:pt x="6254" y="9674"/>
                        <a:pt x="6368" y="9759"/>
                      </a:cubicBezTo>
                      <a:cubicBezTo>
                        <a:pt x="6228" y="9873"/>
                        <a:pt x="6107" y="9998"/>
                        <a:pt x="6002" y="10133"/>
                      </a:cubicBezTo>
                      <a:cubicBezTo>
                        <a:pt x="5886" y="9821"/>
                        <a:pt x="5835" y="9534"/>
                        <a:pt x="5851" y="9270"/>
                      </a:cubicBezTo>
                      <a:close/>
                      <a:moveTo>
                        <a:pt x="12446" y="7574"/>
                      </a:moveTo>
                      <a:cubicBezTo>
                        <a:pt x="12452" y="7574"/>
                        <a:pt x="12464" y="7576"/>
                        <a:pt x="12472" y="7586"/>
                      </a:cubicBezTo>
                      <a:cubicBezTo>
                        <a:pt x="12487" y="7601"/>
                        <a:pt x="12483" y="7617"/>
                        <a:pt x="12482" y="7623"/>
                      </a:cubicBezTo>
                      <a:cubicBezTo>
                        <a:pt x="12419" y="7878"/>
                        <a:pt x="12316" y="8196"/>
                        <a:pt x="12145" y="8510"/>
                      </a:cubicBezTo>
                      <a:cubicBezTo>
                        <a:pt x="12139" y="8519"/>
                        <a:pt x="12134" y="8528"/>
                        <a:pt x="12129" y="8536"/>
                      </a:cubicBezTo>
                      <a:cubicBezTo>
                        <a:pt x="12017" y="8736"/>
                        <a:pt x="11877" y="8933"/>
                        <a:pt x="11703" y="9109"/>
                      </a:cubicBezTo>
                      <a:cubicBezTo>
                        <a:pt x="11536" y="9274"/>
                        <a:pt x="11350" y="9410"/>
                        <a:pt x="11162" y="9518"/>
                      </a:cubicBezTo>
                      <a:cubicBezTo>
                        <a:pt x="11153" y="9522"/>
                        <a:pt x="11145" y="9527"/>
                        <a:pt x="11139" y="9532"/>
                      </a:cubicBezTo>
                      <a:cubicBezTo>
                        <a:pt x="10814" y="9715"/>
                        <a:pt x="10481" y="9825"/>
                        <a:pt x="10216" y="9888"/>
                      </a:cubicBezTo>
                      <a:cubicBezTo>
                        <a:pt x="10215" y="9888"/>
                        <a:pt x="10211" y="9889"/>
                        <a:pt x="10207" y="9889"/>
                      </a:cubicBezTo>
                      <a:cubicBezTo>
                        <a:pt x="10200" y="9889"/>
                        <a:pt x="10189" y="9887"/>
                        <a:pt x="10179" y="9877"/>
                      </a:cubicBezTo>
                      <a:cubicBezTo>
                        <a:pt x="10164" y="9863"/>
                        <a:pt x="10167" y="9845"/>
                        <a:pt x="10170" y="9841"/>
                      </a:cubicBezTo>
                      <a:cubicBezTo>
                        <a:pt x="10201" y="9710"/>
                        <a:pt x="10244" y="9560"/>
                        <a:pt x="10302" y="9405"/>
                      </a:cubicBezTo>
                      <a:cubicBezTo>
                        <a:pt x="10304" y="9398"/>
                        <a:pt x="10308" y="9392"/>
                        <a:pt x="10310" y="9386"/>
                      </a:cubicBezTo>
                      <a:cubicBezTo>
                        <a:pt x="10439" y="9043"/>
                        <a:pt x="10639" y="8666"/>
                        <a:pt x="10949" y="8356"/>
                      </a:cubicBezTo>
                      <a:cubicBezTo>
                        <a:pt x="11125" y="8180"/>
                        <a:pt x="11320" y="8041"/>
                        <a:pt x="11518" y="7928"/>
                      </a:cubicBezTo>
                      <a:cubicBezTo>
                        <a:pt x="11524" y="7926"/>
                        <a:pt x="11528" y="7924"/>
                        <a:pt x="11534" y="7920"/>
                      </a:cubicBezTo>
                      <a:cubicBezTo>
                        <a:pt x="11851" y="7745"/>
                        <a:pt x="12175" y="7639"/>
                        <a:pt x="12434" y="7576"/>
                      </a:cubicBezTo>
                      <a:cubicBezTo>
                        <a:pt x="12436" y="7574"/>
                        <a:pt x="12441" y="7574"/>
                        <a:pt x="12446" y="7574"/>
                      </a:cubicBezTo>
                      <a:close/>
                      <a:moveTo>
                        <a:pt x="5666" y="7574"/>
                      </a:moveTo>
                      <a:cubicBezTo>
                        <a:pt x="5669" y="7574"/>
                        <a:pt x="5674" y="7574"/>
                        <a:pt x="5675" y="7576"/>
                      </a:cubicBezTo>
                      <a:cubicBezTo>
                        <a:pt x="5935" y="7639"/>
                        <a:pt x="6258" y="7745"/>
                        <a:pt x="6577" y="7920"/>
                      </a:cubicBezTo>
                      <a:cubicBezTo>
                        <a:pt x="6584" y="7925"/>
                        <a:pt x="6592" y="7928"/>
                        <a:pt x="6599" y="7932"/>
                      </a:cubicBezTo>
                      <a:cubicBezTo>
                        <a:pt x="6796" y="8043"/>
                        <a:pt x="6990" y="8182"/>
                        <a:pt x="7161" y="8356"/>
                      </a:cubicBezTo>
                      <a:cubicBezTo>
                        <a:pt x="7473" y="8666"/>
                        <a:pt x="7673" y="9043"/>
                        <a:pt x="7801" y="9387"/>
                      </a:cubicBezTo>
                      <a:cubicBezTo>
                        <a:pt x="7804" y="9394"/>
                        <a:pt x="7806" y="9398"/>
                        <a:pt x="7809" y="9405"/>
                      </a:cubicBezTo>
                      <a:cubicBezTo>
                        <a:pt x="7866" y="9560"/>
                        <a:pt x="7909" y="9710"/>
                        <a:pt x="7941" y="9841"/>
                      </a:cubicBezTo>
                      <a:cubicBezTo>
                        <a:pt x="7943" y="9845"/>
                        <a:pt x="7946" y="9863"/>
                        <a:pt x="7930" y="9877"/>
                      </a:cubicBezTo>
                      <a:cubicBezTo>
                        <a:pt x="7922" y="9887"/>
                        <a:pt x="7912" y="9889"/>
                        <a:pt x="7904" y="9889"/>
                      </a:cubicBezTo>
                      <a:cubicBezTo>
                        <a:pt x="7900" y="9889"/>
                        <a:pt x="7895" y="9888"/>
                        <a:pt x="7894" y="9888"/>
                      </a:cubicBezTo>
                      <a:cubicBezTo>
                        <a:pt x="7630" y="9825"/>
                        <a:pt x="7297" y="9715"/>
                        <a:pt x="6973" y="9532"/>
                      </a:cubicBezTo>
                      <a:cubicBezTo>
                        <a:pt x="6965" y="9527"/>
                        <a:pt x="6958" y="9522"/>
                        <a:pt x="6950" y="9518"/>
                      </a:cubicBezTo>
                      <a:cubicBezTo>
                        <a:pt x="6760" y="9410"/>
                        <a:pt x="6575" y="9274"/>
                        <a:pt x="6408" y="9109"/>
                      </a:cubicBezTo>
                      <a:cubicBezTo>
                        <a:pt x="6233" y="8933"/>
                        <a:pt x="6094" y="8736"/>
                        <a:pt x="5981" y="8536"/>
                      </a:cubicBezTo>
                      <a:cubicBezTo>
                        <a:pt x="5976" y="8528"/>
                        <a:pt x="5972" y="8519"/>
                        <a:pt x="5966" y="8510"/>
                      </a:cubicBezTo>
                      <a:cubicBezTo>
                        <a:pt x="5794" y="8196"/>
                        <a:pt x="5690" y="7878"/>
                        <a:pt x="5629" y="7623"/>
                      </a:cubicBezTo>
                      <a:cubicBezTo>
                        <a:pt x="5628" y="7617"/>
                        <a:pt x="5624" y="7601"/>
                        <a:pt x="5638" y="7586"/>
                      </a:cubicBezTo>
                      <a:cubicBezTo>
                        <a:pt x="5649" y="7576"/>
                        <a:pt x="5658" y="7574"/>
                        <a:pt x="5666" y="7574"/>
                      </a:cubicBezTo>
                      <a:close/>
                      <a:moveTo>
                        <a:pt x="9055" y="7439"/>
                      </a:moveTo>
                      <a:cubicBezTo>
                        <a:pt x="9704" y="7439"/>
                        <a:pt x="10336" y="7549"/>
                        <a:pt x="10858" y="7743"/>
                      </a:cubicBezTo>
                      <a:cubicBezTo>
                        <a:pt x="10763" y="7817"/>
                        <a:pt x="10670" y="7896"/>
                        <a:pt x="10581" y="7986"/>
                      </a:cubicBezTo>
                      <a:cubicBezTo>
                        <a:pt x="10267" y="8300"/>
                        <a:pt x="10049" y="8665"/>
                        <a:pt x="9899" y="9011"/>
                      </a:cubicBezTo>
                      <a:cubicBezTo>
                        <a:pt x="9628" y="8972"/>
                        <a:pt x="9347" y="8952"/>
                        <a:pt x="9055" y="8952"/>
                      </a:cubicBezTo>
                      <a:cubicBezTo>
                        <a:pt x="8764" y="8952"/>
                        <a:pt x="8483" y="8972"/>
                        <a:pt x="8213" y="9011"/>
                      </a:cubicBezTo>
                      <a:cubicBezTo>
                        <a:pt x="8061" y="8665"/>
                        <a:pt x="7844" y="8300"/>
                        <a:pt x="7530" y="7986"/>
                      </a:cubicBezTo>
                      <a:cubicBezTo>
                        <a:pt x="7440" y="7896"/>
                        <a:pt x="7348" y="7817"/>
                        <a:pt x="7251" y="7743"/>
                      </a:cubicBezTo>
                      <a:cubicBezTo>
                        <a:pt x="7774" y="7549"/>
                        <a:pt x="8407" y="7439"/>
                        <a:pt x="9055" y="7439"/>
                      </a:cubicBezTo>
                      <a:close/>
                      <a:moveTo>
                        <a:pt x="4505" y="1924"/>
                      </a:moveTo>
                      <a:cubicBezTo>
                        <a:pt x="4781" y="1924"/>
                        <a:pt x="5024" y="1955"/>
                        <a:pt x="5213" y="2003"/>
                      </a:cubicBezTo>
                      <a:cubicBezTo>
                        <a:pt x="5698" y="2124"/>
                        <a:pt x="6177" y="2640"/>
                        <a:pt x="6530" y="3420"/>
                      </a:cubicBezTo>
                      <a:cubicBezTo>
                        <a:pt x="6958" y="4366"/>
                        <a:pt x="7194" y="5670"/>
                        <a:pt x="7219" y="7200"/>
                      </a:cubicBezTo>
                      <a:cubicBezTo>
                        <a:pt x="7042" y="7260"/>
                        <a:pt x="6874" y="7327"/>
                        <a:pt x="6715" y="7403"/>
                      </a:cubicBezTo>
                      <a:cubicBezTo>
                        <a:pt x="6387" y="7238"/>
                        <a:pt x="6063" y="7133"/>
                        <a:pt x="5798" y="7069"/>
                      </a:cubicBezTo>
                      <a:cubicBezTo>
                        <a:pt x="5753" y="7058"/>
                        <a:pt x="5709" y="7053"/>
                        <a:pt x="5664" y="7053"/>
                      </a:cubicBezTo>
                      <a:cubicBezTo>
                        <a:pt x="5518" y="7053"/>
                        <a:pt x="5376" y="7110"/>
                        <a:pt x="5271" y="7217"/>
                      </a:cubicBezTo>
                      <a:cubicBezTo>
                        <a:pt x="5131" y="7356"/>
                        <a:pt x="5075" y="7553"/>
                        <a:pt x="5122" y="7745"/>
                      </a:cubicBezTo>
                      <a:cubicBezTo>
                        <a:pt x="5186" y="8008"/>
                        <a:pt x="5288" y="8331"/>
                        <a:pt x="5455" y="8657"/>
                      </a:cubicBezTo>
                      <a:cubicBezTo>
                        <a:pt x="4331" y="7831"/>
                        <a:pt x="2251" y="6303"/>
                        <a:pt x="1021" y="5401"/>
                      </a:cubicBezTo>
                      <a:cubicBezTo>
                        <a:pt x="689" y="5157"/>
                        <a:pt x="582" y="4716"/>
                        <a:pt x="767" y="4353"/>
                      </a:cubicBezTo>
                      <a:cubicBezTo>
                        <a:pt x="1298" y="3316"/>
                        <a:pt x="2094" y="2567"/>
                        <a:pt x="3073" y="2192"/>
                      </a:cubicBezTo>
                      <a:cubicBezTo>
                        <a:pt x="3584" y="1996"/>
                        <a:pt x="4084" y="1924"/>
                        <a:pt x="4505" y="1924"/>
                      </a:cubicBezTo>
                      <a:close/>
                      <a:moveTo>
                        <a:pt x="11989" y="551"/>
                      </a:moveTo>
                      <a:cubicBezTo>
                        <a:pt x="12292" y="551"/>
                        <a:pt x="12620" y="605"/>
                        <a:pt x="12954" y="711"/>
                      </a:cubicBezTo>
                      <a:cubicBezTo>
                        <a:pt x="13423" y="864"/>
                        <a:pt x="13831" y="1121"/>
                        <a:pt x="14123" y="1434"/>
                      </a:cubicBezTo>
                      <a:cubicBezTo>
                        <a:pt x="13941" y="1412"/>
                        <a:pt x="13768" y="1403"/>
                        <a:pt x="13601" y="1403"/>
                      </a:cubicBezTo>
                      <a:cubicBezTo>
                        <a:pt x="13285" y="1403"/>
                        <a:pt x="13001" y="1439"/>
                        <a:pt x="12769" y="1496"/>
                      </a:cubicBezTo>
                      <a:cubicBezTo>
                        <a:pt x="11705" y="1764"/>
                        <a:pt x="10459" y="3382"/>
                        <a:pt x="10373" y="7058"/>
                      </a:cubicBezTo>
                      <a:cubicBezTo>
                        <a:pt x="10320" y="7046"/>
                        <a:pt x="10267" y="7035"/>
                        <a:pt x="10213" y="7025"/>
                      </a:cubicBezTo>
                      <a:cubicBezTo>
                        <a:pt x="10089" y="5409"/>
                        <a:pt x="10040" y="4112"/>
                        <a:pt x="10148" y="2420"/>
                      </a:cubicBezTo>
                      <a:cubicBezTo>
                        <a:pt x="10195" y="1687"/>
                        <a:pt x="10448" y="1160"/>
                        <a:pt x="10901" y="853"/>
                      </a:cubicBezTo>
                      <a:cubicBezTo>
                        <a:pt x="11195" y="652"/>
                        <a:pt x="11571" y="551"/>
                        <a:pt x="11989" y="551"/>
                      </a:cubicBezTo>
                      <a:close/>
                      <a:moveTo>
                        <a:pt x="6121" y="551"/>
                      </a:moveTo>
                      <a:cubicBezTo>
                        <a:pt x="6539" y="551"/>
                        <a:pt x="6915" y="652"/>
                        <a:pt x="7209" y="853"/>
                      </a:cubicBezTo>
                      <a:cubicBezTo>
                        <a:pt x="7662" y="1160"/>
                        <a:pt x="7916" y="1687"/>
                        <a:pt x="7962" y="2420"/>
                      </a:cubicBezTo>
                      <a:cubicBezTo>
                        <a:pt x="8070" y="4112"/>
                        <a:pt x="8023" y="5409"/>
                        <a:pt x="7898" y="7025"/>
                      </a:cubicBezTo>
                      <a:cubicBezTo>
                        <a:pt x="7844" y="7035"/>
                        <a:pt x="7790" y="7046"/>
                        <a:pt x="7738" y="7058"/>
                      </a:cubicBezTo>
                      <a:cubicBezTo>
                        <a:pt x="7652" y="3382"/>
                        <a:pt x="6406" y="1764"/>
                        <a:pt x="5340" y="1496"/>
                      </a:cubicBezTo>
                      <a:cubicBezTo>
                        <a:pt x="5094" y="1435"/>
                        <a:pt x="4809" y="1400"/>
                        <a:pt x="4500" y="1400"/>
                      </a:cubicBezTo>
                      <a:cubicBezTo>
                        <a:pt x="4336" y="1400"/>
                        <a:pt x="4166" y="1410"/>
                        <a:pt x="3991" y="1431"/>
                      </a:cubicBezTo>
                      <a:cubicBezTo>
                        <a:pt x="4282" y="1118"/>
                        <a:pt x="4689" y="864"/>
                        <a:pt x="5157" y="711"/>
                      </a:cubicBezTo>
                      <a:cubicBezTo>
                        <a:pt x="5491" y="605"/>
                        <a:pt x="5818" y="551"/>
                        <a:pt x="6121" y="551"/>
                      </a:cubicBezTo>
                      <a:close/>
                      <a:moveTo>
                        <a:pt x="9055" y="522"/>
                      </a:moveTo>
                      <a:cubicBezTo>
                        <a:pt x="9397" y="522"/>
                        <a:pt x="9789" y="633"/>
                        <a:pt x="10163" y="834"/>
                      </a:cubicBezTo>
                      <a:cubicBezTo>
                        <a:pt x="9782" y="1316"/>
                        <a:pt x="9657" y="1917"/>
                        <a:pt x="9627" y="2387"/>
                      </a:cubicBezTo>
                      <a:cubicBezTo>
                        <a:pt x="9520" y="4068"/>
                        <a:pt x="9564" y="5363"/>
                        <a:pt x="9684" y="6949"/>
                      </a:cubicBezTo>
                      <a:cubicBezTo>
                        <a:pt x="9478" y="6930"/>
                        <a:pt x="9268" y="6919"/>
                        <a:pt x="9055" y="6919"/>
                      </a:cubicBezTo>
                      <a:cubicBezTo>
                        <a:pt x="8841" y="6919"/>
                        <a:pt x="8632" y="6930"/>
                        <a:pt x="8426" y="6949"/>
                      </a:cubicBezTo>
                      <a:cubicBezTo>
                        <a:pt x="8547" y="5363"/>
                        <a:pt x="8590" y="4068"/>
                        <a:pt x="8483" y="2387"/>
                      </a:cubicBezTo>
                      <a:cubicBezTo>
                        <a:pt x="8453" y="1917"/>
                        <a:pt x="8328" y="1316"/>
                        <a:pt x="7946" y="834"/>
                      </a:cubicBezTo>
                      <a:cubicBezTo>
                        <a:pt x="8321" y="633"/>
                        <a:pt x="8714" y="522"/>
                        <a:pt x="9055" y="52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</p:grpSp>
        </p:grpSp>
        <p:sp>
          <p:nvSpPr>
            <p:cNvPr id="548" name="Google Shape;548;p28"/>
            <p:cNvSpPr/>
            <p:nvPr/>
          </p:nvSpPr>
          <p:spPr>
            <a:xfrm>
              <a:off x="3499863" y="2815872"/>
              <a:ext cx="214800" cy="214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618" name="Google Shape;618;p28"/>
          <p:cNvGrpSpPr/>
          <p:nvPr/>
        </p:nvGrpSpPr>
        <p:grpSpPr>
          <a:xfrm>
            <a:off x="4704916" y="2111997"/>
            <a:ext cx="1686758" cy="1622549"/>
            <a:chOff x="4704916" y="2111997"/>
            <a:chExt cx="1686758" cy="1622549"/>
          </a:xfrm>
        </p:grpSpPr>
        <p:grpSp>
          <p:nvGrpSpPr>
            <p:cNvPr id="619" name="Google Shape;619;p28"/>
            <p:cNvGrpSpPr/>
            <p:nvPr/>
          </p:nvGrpSpPr>
          <p:grpSpPr>
            <a:xfrm rot="-900089" flipH="1">
              <a:off x="4850093" y="2270475"/>
              <a:ext cx="1396403" cy="1305594"/>
              <a:chOff x="308654" y="2338345"/>
              <a:chExt cx="1312458" cy="1227108"/>
            </a:xfrm>
          </p:grpSpPr>
          <p:sp>
            <p:nvSpPr>
              <p:cNvPr id="620" name="Google Shape;620;p28"/>
              <p:cNvSpPr/>
              <p:nvPr/>
            </p:nvSpPr>
            <p:spPr>
              <a:xfrm rot="-1799913">
                <a:off x="442859" y="2545165"/>
                <a:ext cx="1044845" cy="813585"/>
              </a:xfrm>
              <a:custGeom>
                <a:avLst/>
                <a:gdLst/>
                <a:ahLst/>
                <a:cxnLst/>
                <a:rect l="l" t="t" r="r" b="b"/>
                <a:pathLst>
                  <a:path w="17802" h="13861" extrusionOk="0">
                    <a:moveTo>
                      <a:pt x="1069" y="8487"/>
                    </a:moveTo>
                    <a:cubicBezTo>
                      <a:pt x="1641" y="9025"/>
                      <a:pt x="2419" y="9431"/>
                      <a:pt x="3270" y="9647"/>
                    </a:cubicBezTo>
                    <a:lnTo>
                      <a:pt x="2762" y="12035"/>
                    </a:lnTo>
                    <a:cubicBezTo>
                      <a:pt x="2720" y="12237"/>
                      <a:pt x="2756" y="12443"/>
                      <a:pt x="2867" y="12615"/>
                    </a:cubicBezTo>
                    <a:cubicBezTo>
                      <a:pt x="2980" y="12787"/>
                      <a:pt x="3152" y="12907"/>
                      <a:pt x="3356" y="12949"/>
                    </a:cubicBezTo>
                    <a:cubicBezTo>
                      <a:pt x="3410" y="12961"/>
                      <a:pt x="3461" y="12967"/>
                      <a:pt x="3517" y="12967"/>
                    </a:cubicBezTo>
                    <a:cubicBezTo>
                      <a:pt x="3876" y="12967"/>
                      <a:pt x="4195" y="12709"/>
                      <a:pt x="4272" y="12355"/>
                    </a:cubicBezTo>
                    <a:lnTo>
                      <a:pt x="4809" y="9820"/>
                    </a:lnTo>
                    <a:cubicBezTo>
                      <a:pt x="5319" y="9806"/>
                      <a:pt x="5806" y="9722"/>
                      <a:pt x="6267" y="9571"/>
                    </a:cubicBezTo>
                    <a:cubicBezTo>
                      <a:pt x="6447" y="9699"/>
                      <a:pt x="6645" y="9816"/>
                      <a:pt x="6852" y="9914"/>
                    </a:cubicBezTo>
                    <a:lnTo>
                      <a:pt x="6478" y="12997"/>
                    </a:lnTo>
                    <a:cubicBezTo>
                      <a:pt x="6424" y="13418"/>
                      <a:pt x="6726" y="13804"/>
                      <a:pt x="7148" y="13855"/>
                    </a:cubicBezTo>
                    <a:cubicBezTo>
                      <a:pt x="7180" y="13857"/>
                      <a:pt x="7214" y="13861"/>
                      <a:pt x="7243" y="13861"/>
                    </a:cubicBezTo>
                    <a:cubicBezTo>
                      <a:pt x="7633" y="13861"/>
                      <a:pt x="7962" y="13569"/>
                      <a:pt x="8008" y="13183"/>
                    </a:cubicBezTo>
                    <a:lnTo>
                      <a:pt x="8357" y="10311"/>
                    </a:lnTo>
                    <a:cubicBezTo>
                      <a:pt x="8495" y="10323"/>
                      <a:pt x="8634" y="10330"/>
                      <a:pt x="8774" y="10330"/>
                    </a:cubicBezTo>
                    <a:cubicBezTo>
                      <a:pt x="9546" y="10330"/>
                      <a:pt x="10274" y="10150"/>
                      <a:pt x="10885" y="9818"/>
                    </a:cubicBezTo>
                    <a:lnTo>
                      <a:pt x="11205" y="12433"/>
                    </a:lnTo>
                    <a:cubicBezTo>
                      <a:pt x="11251" y="12820"/>
                      <a:pt x="11578" y="13111"/>
                      <a:pt x="11969" y="13111"/>
                    </a:cubicBezTo>
                    <a:cubicBezTo>
                      <a:pt x="12000" y="13111"/>
                      <a:pt x="12030" y="13110"/>
                      <a:pt x="12061" y="13106"/>
                    </a:cubicBezTo>
                    <a:cubicBezTo>
                      <a:pt x="12379" y="13068"/>
                      <a:pt x="12644" y="12834"/>
                      <a:pt x="12719" y="12523"/>
                    </a:cubicBezTo>
                    <a:cubicBezTo>
                      <a:pt x="12753" y="12384"/>
                      <a:pt x="12668" y="12244"/>
                      <a:pt x="12526" y="12207"/>
                    </a:cubicBezTo>
                    <a:cubicBezTo>
                      <a:pt x="12507" y="12202"/>
                      <a:pt x="12486" y="12200"/>
                      <a:pt x="12467" y="12200"/>
                    </a:cubicBezTo>
                    <a:lnTo>
                      <a:pt x="12385" y="11526"/>
                    </a:lnTo>
                    <a:lnTo>
                      <a:pt x="12385" y="11526"/>
                    </a:lnTo>
                    <a:cubicBezTo>
                      <a:pt x="12526" y="11506"/>
                      <a:pt x="12630" y="11377"/>
                      <a:pt x="12610" y="11235"/>
                    </a:cubicBezTo>
                    <a:lnTo>
                      <a:pt x="12397" y="9459"/>
                    </a:lnTo>
                    <a:cubicBezTo>
                      <a:pt x="12770" y="9549"/>
                      <a:pt x="13168" y="9595"/>
                      <a:pt x="13586" y="9595"/>
                    </a:cubicBezTo>
                    <a:cubicBezTo>
                      <a:pt x="15989" y="9595"/>
                      <a:pt x="17801" y="8040"/>
                      <a:pt x="17801" y="5977"/>
                    </a:cubicBezTo>
                    <a:cubicBezTo>
                      <a:pt x="17801" y="4349"/>
                      <a:pt x="16686" y="2955"/>
                      <a:pt x="15116" y="2395"/>
                    </a:cubicBezTo>
                    <a:cubicBezTo>
                      <a:pt x="15213" y="1633"/>
                      <a:pt x="15546" y="855"/>
                      <a:pt x="15994" y="455"/>
                    </a:cubicBezTo>
                    <a:cubicBezTo>
                      <a:pt x="16100" y="359"/>
                      <a:pt x="16110" y="194"/>
                      <a:pt x="16014" y="88"/>
                    </a:cubicBezTo>
                    <a:cubicBezTo>
                      <a:pt x="15962" y="29"/>
                      <a:pt x="15891" y="0"/>
                      <a:pt x="15819" y="0"/>
                    </a:cubicBezTo>
                    <a:cubicBezTo>
                      <a:pt x="15758" y="0"/>
                      <a:pt x="15695" y="22"/>
                      <a:pt x="15644" y="66"/>
                    </a:cubicBezTo>
                    <a:cubicBezTo>
                      <a:pt x="15116" y="543"/>
                      <a:pt x="14733" y="1391"/>
                      <a:pt x="14609" y="2246"/>
                    </a:cubicBezTo>
                    <a:cubicBezTo>
                      <a:pt x="14279" y="2171"/>
                      <a:pt x="13938" y="2132"/>
                      <a:pt x="13586" y="2132"/>
                    </a:cubicBezTo>
                    <a:cubicBezTo>
                      <a:pt x="13202" y="2132"/>
                      <a:pt x="12833" y="2179"/>
                      <a:pt x="12478" y="2268"/>
                    </a:cubicBezTo>
                    <a:cubicBezTo>
                      <a:pt x="12621" y="1623"/>
                      <a:pt x="12917" y="1007"/>
                      <a:pt x="13299" y="667"/>
                    </a:cubicBezTo>
                    <a:cubicBezTo>
                      <a:pt x="13406" y="570"/>
                      <a:pt x="13415" y="405"/>
                      <a:pt x="13317" y="298"/>
                    </a:cubicBezTo>
                    <a:cubicBezTo>
                      <a:pt x="13265" y="240"/>
                      <a:pt x="13195" y="211"/>
                      <a:pt x="13124" y="211"/>
                    </a:cubicBezTo>
                    <a:cubicBezTo>
                      <a:pt x="13061" y="211"/>
                      <a:pt x="13000" y="232"/>
                      <a:pt x="12949" y="277"/>
                    </a:cubicBezTo>
                    <a:cubicBezTo>
                      <a:pt x="12421" y="751"/>
                      <a:pt x="12038" y="1595"/>
                      <a:pt x="11912" y="2448"/>
                    </a:cubicBezTo>
                    <a:cubicBezTo>
                      <a:pt x="11207" y="2727"/>
                      <a:pt x="10601" y="3177"/>
                      <a:pt x="10159" y="3741"/>
                    </a:cubicBezTo>
                    <a:cubicBezTo>
                      <a:pt x="9719" y="3586"/>
                      <a:pt x="9253" y="3508"/>
                      <a:pt x="8774" y="3508"/>
                    </a:cubicBezTo>
                    <a:cubicBezTo>
                      <a:pt x="8464" y="3508"/>
                      <a:pt x="8162" y="3541"/>
                      <a:pt x="7870" y="3604"/>
                    </a:cubicBezTo>
                    <a:cubicBezTo>
                      <a:pt x="7060" y="2758"/>
                      <a:pt x="5899" y="2276"/>
                      <a:pt x="4660" y="2276"/>
                    </a:cubicBezTo>
                    <a:cubicBezTo>
                      <a:pt x="3741" y="2276"/>
                      <a:pt x="2787" y="2546"/>
                      <a:pt x="1979" y="3038"/>
                    </a:cubicBezTo>
                    <a:cubicBezTo>
                      <a:pt x="1856" y="3113"/>
                      <a:pt x="1818" y="3273"/>
                      <a:pt x="1893" y="3396"/>
                    </a:cubicBezTo>
                    <a:cubicBezTo>
                      <a:pt x="1894" y="3398"/>
                      <a:pt x="1894" y="3401"/>
                      <a:pt x="1896" y="3402"/>
                    </a:cubicBezTo>
                    <a:cubicBezTo>
                      <a:pt x="1695" y="3541"/>
                      <a:pt x="1508" y="3693"/>
                      <a:pt x="1335" y="3857"/>
                    </a:cubicBezTo>
                    <a:cubicBezTo>
                      <a:pt x="1333" y="3856"/>
                      <a:pt x="1331" y="3853"/>
                      <a:pt x="1330" y="3851"/>
                    </a:cubicBezTo>
                    <a:cubicBezTo>
                      <a:pt x="1279" y="3806"/>
                      <a:pt x="1215" y="3783"/>
                      <a:pt x="1153" y="3783"/>
                    </a:cubicBezTo>
                    <a:cubicBezTo>
                      <a:pt x="1083" y="3783"/>
                      <a:pt x="1011" y="3811"/>
                      <a:pt x="962" y="3866"/>
                    </a:cubicBezTo>
                    <a:cubicBezTo>
                      <a:pt x="333" y="4549"/>
                      <a:pt x="0" y="5343"/>
                      <a:pt x="0" y="6162"/>
                    </a:cubicBezTo>
                    <a:cubicBezTo>
                      <a:pt x="0" y="7028"/>
                      <a:pt x="370" y="7831"/>
                      <a:pt x="1069" y="848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grpSp>
            <p:nvGrpSpPr>
              <p:cNvPr id="621" name="Google Shape;621;p28"/>
              <p:cNvGrpSpPr/>
              <p:nvPr/>
            </p:nvGrpSpPr>
            <p:grpSpPr>
              <a:xfrm rot="-1800036">
                <a:off x="442047" y="2545060"/>
                <a:ext cx="1044834" cy="813529"/>
                <a:chOff x="8132707" y="2494884"/>
                <a:chExt cx="516436" cy="402108"/>
              </a:xfrm>
            </p:grpSpPr>
            <p:sp>
              <p:nvSpPr>
                <p:cNvPr id="622" name="Google Shape;622;p28"/>
                <p:cNvSpPr/>
                <p:nvPr/>
              </p:nvSpPr>
              <p:spPr>
                <a:xfrm>
                  <a:off x="8400063" y="2705700"/>
                  <a:ext cx="95559" cy="161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5584" extrusionOk="0">
                      <a:moveTo>
                        <a:pt x="2198" y="1"/>
                      </a:moveTo>
                      <a:cubicBezTo>
                        <a:pt x="2159" y="1"/>
                        <a:pt x="2119" y="4"/>
                        <a:pt x="2081" y="13"/>
                      </a:cubicBezTo>
                      <a:lnTo>
                        <a:pt x="445" y="400"/>
                      </a:lnTo>
                      <a:cubicBezTo>
                        <a:pt x="171" y="465"/>
                        <a:pt x="1" y="740"/>
                        <a:pt x="66" y="1014"/>
                      </a:cubicBezTo>
                      <a:cubicBezTo>
                        <a:pt x="121" y="1250"/>
                        <a:pt x="332" y="1407"/>
                        <a:pt x="561" y="1407"/>
                      </a:cubicBezTo>
                      <a:cubicBezTo>
                        <a:pt x="601" y="1407"/>
                        <a:pt x="641" y="1404"/>
                        <a:pt x="681" y="1395"/>
                      </a:cubicBezTo>
                      <a:lnTo>
                        <a:pt x="1759" y="1138"/>
                      </a:lnTo>
                      <a:lnTo>
                        <a:pt x="2244" y="5134"/>
                      </a:lnTo>
                      <a:cubicBezTo>
                        <a:pt x="2278" y="5394"/>
                        <a:pt x="2500" y="5584"/>
                        <a:pt x="2753" y="5584"/>
                      </a:cubicBezTo>
                      <a:cubicBezTo>
                        <a:pt x="2773" y="5584"/>
                        <a:pt x="2793" y="5582"/>
                        <a:pt x="2814" y="5581"/>
                      </a:cubicBezTo>
                      <a:cubicBezTo>
                        <a:pt x="3094" y="5546"/>
                        <a:pt x="3293" y="5291"/>
                        <a:pt x="3261" y="5011"/>
                      </a:cubicBezTo>
                      <a:lnTo>
                        <a:pt x="2705" y="450"/>
                      </a:lnTo>
                      <a:cubicBezTo>
                        <a:pt x="2688" y="305"/>
                        <a:pt x="2609" y="175"/>
                        <a:pt x="2491" y="93"/>
                      </a:cubicBezTo>
                      <a:cubicBezTo>
                        <a:pt x="2405" y="33"/>
                        <a:pt x="2301" y="1"/>
                        <a:pt x="2198" y="1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23" name="Google Shape;623;p28"/>
                <p:cNvSpPr/>
                <p:nvPr/>
              </p:nvSpPr>
              <p:spPr>
                <a:xfrm>
                  <a:off x="8140250" y="2568454"/>
                  <a:ext cx="243858" cy="203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6" h="7026" extrusionOk="0">
                      <a:moveTo>
                        <a:pt x="4400" y="1"/>
                      </a:moveTo>
                      <a:cubicBezTo>
                        <a:pt x="2190" y="1"/>
                        <a:pt x="1" y="1624"/>
                        <a:pt x="1" y="3626"/>
                      </a:cubicBezTo>
                      <a:cubicBezTo>
                        <a:pt x="1" y="5630"/>
                        <a:pt x="2190" y="7026"/>
                        <a:pt x="4400" y="7026"/>
                      </a:cubicBezTo>
                      <a:cubicBezTo>
                        <a:pt x="6612" y="7026"/>
                        <a:pt x="8405" y="5630"/>
                        <a:pt x="8405" y="3626"/>
                      </a:cubicBezTo>
                      <a:cubicBezTo>
                        <a:pt x="8405" y="1623"/>
                        <a:pt x="6610" y="1"/>
                        <a:pt x="44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24" name="Google Shape;624;p28"/>
                <p:cNvSpPr/>
                <p:nvPr/>
              </p:nvSpPr>
              <p:spPr>
                <a:xfrm>
                  <a:off x="8140250" y="2574807"/>
                  <a:ext cx="130081" cy="197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4" h="6807" extrusionOk="0">
                      <a:moveTo>
                        <a:pt x="2975" y="1"/>
                      </a:moveTo>
                      <a:lnTo>
                        <a:pt x="2975" y="1"/>
                      </a:lnTo>
                      <a:cubicBezTo>
                        <a:pt x="1335" y="510"/>
                        <a:pt x="1" y="1843"/>
                        <a:pt x="1" y="3407"/>
                      </a:cubicBezTo>
                      <a:cubicBezTo>
                        <a:pt x="1" y="5411"/>
                        <a:pt x="2190" y="6807"/>
                        <a:pt x="4400" y="6807"/>
                      </a:cubicBezTo>
                      <a:lnTo>
                        <a:pt x="4484" y="6807"/>
                      </a:lnTo>
                      <a:cubicBezTo>
                        <a:pt x="950" y="4939"/>
                        <a:pt x="1479" y="1504"/>
                        <a:pt x="297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25" name="Google Shape;625;p28"/>
                <p:cNvSpPr/>
                <p:nvPr/>
              </p:nvSpPr>
              <p:spPr>
                <a:xfrm>
                  <a:off x="8283124" y="2604194"/>
                  <a:ext cx="208321" cy="182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1" h="6302" extrusionOk="0">
                      <a:moveTo>
                        <a:pt x="3589" y="0"/>
                      </a:moveTo>
                      <a:cubicBezTo>
                        <a:pt x="1607" y="0"/>
                        <a:pt x="0" y="1456"/>
                        <a:pt x="0" y="3254"/>
                      </a:cubicBezTo>
                      <a:cubicBezTo>
                        <a:pt x="0" y="5050"/>
                        <a:pt x="1607" y="6302"/>
                        <a:pt x="3589" y="6302"/>
                      </a:cubicBezTo>
                      <a:cubicBezTo>
                        <a:pt x="5572" y="6302"/>
                        <a:pt x="7180" y="5050"/>
                        <a:pt x="7180" y="3254"/>
                      </a:cubicBezTo>
                      <a:cubicBezTo>
                        <a:pt x="7180" y="1456"/>
                        <a:pt x="5572" y="0"/>
                        <a:pt x="35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26" name="Google Shape;626;p28"/>
                <p:cNvSpPr/>
                <p:nvPr/>
              </p:nvSpPr>
              <p:spPr>
                <a:xfrm>
                  <a:off x="8412015" y="2564276"/>
                  <a:ext cx="229527" cy="201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2" h="6943" extrusionOk="0">
                      <a:moveTo>
                        <a:pt x="3958" y="1"/>
                      </a:moveTo>
                      <a:cubicBezTo>
                        <a:pt x="1772" y="1"/>
                        <a:pt x="0" y="1605"/>
                        <a:pt x="0" y="3585"/>
                      </a:cubicBezTo>
                      <a:cubicBezTo>
                        <a:pt x="0" y="5564"/>
                        <a:pt x="1772" y="6942"/>
                        <a:pt x="3958" y="6942"/>
                      </a:cubicBezTo>
                      <a:cubicBezTo>
                        <a:pt x="6143" y="6942"/>
                        <a:pt x="7911" y="5564"/>
                        <a:pt x="7911" y="3585"/>
                      </a:cubicBezTo>
                      <a:cubicBezTo>
                        <a:pt x="7911" y="1605"/>
                        <a:pt x="6143" y="1"/>
                        <a:pt x="395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27" name="Google Shape;627;p28"/>
                <p:cNvSpPr/>
                <p:nvPr/>
              </p:nvSpPr>
              <p:spPr>
                <a:xfrm>
                  <a:off x="8412015" y="2573153"/>
                  <a:ext cx="185200" cy="192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6637" extrusionOk="0">
                      <a:moveTo>
                        <a:pt x="2358" y="1"/>
                      </a:moveTo>
                      <a:lnTo>
                        <a:pt x="2358" y="1"/>
                      </a:lnTo>
                      <a:cubicBezTo>
                        <a:pt x="971" y="557"/>
                        <a:pt x="0" y="1815"/>
                        <a:pt x="0" y="3279"/>
                      </a:cubicBezTo>
                      <a:cubicBezTo>
                        <a:pt x="0" y="5258"/>
                        <a:pt x="1772" y="6636"/>
                        <a:pt x="3958" y="6636"/>
                      </a:cubicBezTo>
                      <a:cubicBezTo>
                        <a:pt x="4872" y="6636"/>
                        <a:pt x="5714" y="6395"/>
                        <a:pt x="6384" y="5968"/>
                      </a:cubicBezTo>
                      <a:cubicBezTo>
                        <a:pt x="1103" y="5828"/>
                        <a:pt x="896" y="2055"/>
                        <a:pt x="235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28" name="Google Shape;628;p28"/>
                <p:cNvSpPr/>
                <p:nvPr/>
              </p:nvSpPr>
              <p:spPr>
                <a:xfrm>
                  <a:off x="8327045" y="2727457"/>
                  <a:ext cx="95617" cy="1619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6" h="5583" extrusionOk="0">
                      <a:moveTo>
                        <a:pt x="1098" y="0"/>
                      </a:moveTo>
                      <a:cubicBezTo>
                        <a:pt x="995" y="0"/>
                        <a:pt x="892" y="31"/>
                        <a:pt x="805" y="91"/>
                      </a:cubicBezTo>
                      <a:cubicBezTo>
                        <a:pt x="687" y="174"/>
                        <a:pt x="608" y="305"/>
                        <a:pt x="590" y="448"/>
                      </a:cubicBezTo>
                      <a:lnTo>
                        <a:pt x="35" y="5012"/>
                      </a:lnTo>
                      <a:cubicBezTo>
                        <a:pt x="1" y="5290"/>
                        <a:pt x="202" y="5545"/>
                        <a:pt x="481" y="5579"/>
                      </a:cubicBezTo>
                      <a:cubicBezTo>
                        <a:pt x="501" y="5582"/>
                        <a:pt x="524" y="5583"/>
                        <a:pt x="544" y="5583"/>
                      </a:cubicBezTo>
                      <a:cubicBezTo>
                        <a:pt x="797" y="5583"/>
                        <a:pt x="1018" y="5393"/>
                        <a:pt x="1050" y="5134"/>
                      </a:cubicBezTo>
                      <a:lnTo>
                        <a:pt x="1537" y="1138"/>
                      </a:lnTo>
                      <a:lnTo>
                        <a:pt x="2618" y="1393"/>
                      </a:lnTo>
                      <a:cubicBezTo>
                        <a:pt x="2656" y="1403"/>
                        <a:pt x="2694" y="1407"/>
                        <a:pt x="2734" y="1407"/>
                      </a:cubicBezTo>
                      <a:cubicBezTo>
                        <a:pt x="2964" y="1407"/>
                        <a:pt x="3176" y="1248"/>
                        <a:pt x="3230" y="1014"/>
                      </a:cubicBezTo>
                      <a:cubicBezTo>
                        <a:pt x="3296" y="739"/>
                        <a:pt x="3124" y="464"/>
                        <a:pt x="2851" y="398"/>
                      </a:cubicBezTo>
                      <a:lnTo>
                        <a:pt x="1216" y="13"/>
                      </a:lnTo>
                      <a:cubicBezTo>
                        <a:pt x="1177" y="3"/>
                        <a:pt x="1139" y="0"/>
                        <a:pt x="109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29" name="Google Shape;629;p28"/>
                <p:cNvSpPr/>
                <p:nvPr/>
              </p:nvSpPr>
              <p:spPr>
                <a:xfrm>
                  <a:off x="8218461" y="2701464"/>
                  <a:ext cx="112617" cy="162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" h="5585" extrusionOk="0">
                      <a:moveTo>
                        <a:pt x="1529" y="1"/>
                      </a:moveTo>
                      <a:cubicBezTo>
                        <a:pt x="1449" y="1"/>
                        <a:pt x="1367" y="20"/>
                        <a:pt x="1294" y="59"/>
                      </a:cubicBezTo>
                      <a:cubicBezTo>
                        <a:pt x="1158" y="131"/>
                        <a:pt x="1063" y="256"/>
                        <a:pt x="1032" y="404"/>
                      </a:cubicBezTo>
                      <a:lnTo>
                        <a:pt x="58" y="4968"/>
                      </a:lnTo>
                      <a:cubicBezTo>
                        <a:pt x="1" y="5242"/>
                        <a:pt x="178" y="5515"/>
                        <a:pt x="454" y="5573"/>
                      </a:cubicBezTo>
                      <a:cubicBezTo>
                        <a:pt x="489" y="5581"/>
                        <a:pt x="524" y="5585"/>
                        <a:pt x="561" y="5585"/>
                      </a:cubicBezTo>
                      <a:cubicBezTo>
                        <a:pt x="796" y="5585"/>
                        <a:pt x="1009" y="5420"/>
                        <a:pt x="1061" y="5180"/>
                      </a:cubicBezTo>
                      <a:lnTo>
                        <a:pt x="1902" y="1219"/>
                      </a:lnTo>
                      <a:lnTo>
                        <a:pt x="3104" y="1722"/>
                      </a:lnTo>
                      <a:cubicBezTo>
                        <a:pt x="3167" y="1749"/>
                        <a:pt x="3235" y="1761"/>
                        <a:pt x="3299" y="1761"/>
                      </a:cubicBezTo>
                      <a:cubicBezTo>
                        <a:pt x="3500" y="1761"/>
                        <a:pt x="3690" y="1643"/>
                        <a:pt x="3770" y="1448"/>
                      </a:cubicBezTo>
                      <a:cubicBezTo>
                        <a:pt x="3882" y="1187"/>
                        <a:pt x="3758" y="889"/>
                        <a:pt x="3497" y="779"/>
                      </a:cubicBezTo>
                      <a:lnTo>
                        <a:pt x="1727" y="41"/>
                      </a:lnTo>
                      <a:cubicBezTo>
                        <a:pt x="1664" y="15"/>
                        <a:pt x="1597" y="1"/>
                        <a:pt x="1529" y="1"/>
                      </a:cubicBezTo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30" name="Google Shape;630;p28"/>
                <p:cNvSpPr/>
                <p:nvPr/>
              </p:nvSpPr>
              <p:spPr>
                <a:xfrm>
                  <a:off x="8448133" y="2666043"/>
                  <a:ext cx="47721" cy="38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" h="1310" extrusionOk="0">
                      <a:moveTo>
                        <a:pt x="820" y="0"/>
                      </a:moveTo>
                      <a:cubicBezTo>
                        <a:pt x="370" y="0"/>
                        <a:pt x="1" y="294"/>
                        <a:pt x="1" y="654"/>
                      </a:cubicBezTo>
                      <a:cubicBezTo>
                        <a:pt x="1" y="1016"/>
                        <a:pt x="370" y="1309"/>
                        <a:pt x="820" y="1309"/>
                      </a:cubicBezTo>
                      <a:cubicBezTo>
                        <a:pt x="1274" y="1309"/>
                        <a:pt x="1644" y="1016"/>
                        <a:pt x="1644" y="654"/>
                      </a:cubicBezTo>
                      <a:cubicBezTo>
                        <a:pt x="1644" y="294"/>
                        <a:pt x="1274" y="0"/>
                        <a:pt x="82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31" name="Google Shape;631;p28"/>
                <p:cNvSpPr/>
                <p:nvPr/>
              </p:nvSpPr>
              <p:spPr>
                <a:xfrm>
                  <a:off x="8577198" y="2666043"/>
                  <a:ext cx="47663" cy="38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1310" extrusionOk="0">
                      <a:moveTo>
                        <a:pt x="822" y="0"/>
                      </a:moveTo>
                      <a:cubicBezTo>
                        <a:pt x="368" y="0"/>
                        <a:pt x="0" y="294"/>
                        <a:pt x="0" y="654"/>
                      </a:cubicBezTo>
                      <a:cubicBezTo>
                        <a:pt x="0" y="1016"/>
                        <a:pt x="368" y="1309"/>
                        <a:pt x="822" y="1309"/>
                      </a:cubicBezTo>
                      <a:cubicBezTo>
                        <a:pt x="1276" y="1309"/>
                        <a:pt x="1643" y="1016"/>
                        <a:pt x="1643" y="654"/>
                      </a:cubicBezTo>
                      <a:cubicBezTo>
                        <a:pt x="1643" y="294"/>
                        <a:pt x="1276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32" name="Google Shape;632;p28"/>
                <p:cNvSpPr/>
                <p:nvPr/>
              </p:nvSpPr>
              <p:spPr>
                <a:xfrm>
                  <a:off x="8132707" y="2494884"/>
                  <a:ext cx="516436" cy="402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2" h="13861" extrusionOk="0">
                      <a:moveTo>
                        <a:pt x="15819" y="0"/>
                      </a:moveTo>
                      <a:cubicBezTo>
                        <a:pt x="15758" y="0"/>
                        <a:pt x="15695" y="22"/>
                        <a:pt x="15644" y="66"/>
                      </a:cubicBezTo>
                      <a:cubicBezTo>
                        <a:pt x="15116" y="543"/>
                        <a:pt x="14733" y="1391"/>
                        <a:pt x="14609" y="2246"/>
                      </a:cubicBezTo>
                      <a:cubicBezTo>
                        <a:pt x="14279" y="2171"/>
                        <a:pt x="13938" y="2132"/>
                        <a:pt x="13586" y="2132"/>
                      </a:cubicBezTo>
                      <a:cubicBezTo>
                        <a:pt x="13202" y="2132"/>
                        <a:pt x="12833" y="2179"/>
                        <a:pt x="12478" y="2268"/>
                      </a:cubicBezTo>
                      <a:cubicBezTo>
                        <a:pt x="12621" y="1623"/>
                        <a:pt x="12917" y="1007"/>
                        <a:pt x="13299" y="667"/>
                      </a:cubicBezTo>
                      <a:cubicBezTo>
                        <a:pt x="13406" y="570"/>
                        <a:pt x="13415" y="405"/>
                        <a:pt x="13317" y="298"/>
                      </a:cubicBezTo>
                      <a:cubicBezTo>
                        <a:pt x="13265" y="240"/>
                        <a:pt x="13195" y="211"/>
                        <a:pt x="13124" y="211"/>
                      </a:cubicBezTo>
                      <a:cubicBezTo>
                        <a:pt x="13061" y="211"/>
                        <a:pt x="13000" y="232"/>
                        <a:pt x="12949" y="277"/>
                      </a:cubicBezTo>
                      <a:cubicBezTo>
                        <a:pt x="12421" y="751"/>
                        <a:pt x="12038" y="1595"/>
                        <a:pt x="11912" y="2448"/>
                      </a:cubicBezTo>
                      <a:cubicBezTo>
                        <a:pt x="11207" y="2727"/>
                        <a:pt x="10601" y="3177"/>
                        <a:pt x="10159" y="3741"/>
                      </a:cubicBezTo>
                      <a:cubicBezTo>
                        <a:pt x="9719" y="3586"/>
                        <a:pt x="9253" y="3508"/>
                        <a:pt x="8774" y="3508"/>
                      </a:cubicBezTo>
                      <a:cubicBezTo>
                        <a:pt x="8464" y="3508"/>
                        <a:pt x="8162" y="3541"/>
                        <a:pt x="7870" y="3604"/>
                      </a:cubicBezTo>
                      <a:cubicBezTo>
                        <a:pt x="7060" y="2758"/>
                        <a:pt x="5899" y="2276"/>
                        <a:pt x="4660" y="2276"/>
                      </a:cubicBezTo>
                      <a:cubicBezTo>
                        <a:pt x="3741" y="2276"/>
                        <a:pt x="2787" y="2546"/>
                        <a:pt x="1979" y="3038"/>
                      </a:cubicBezTo>
                      <a:cubicBezTo>
                        <a:pt x="1856" y="3113"/>
                        <a:pt x="1818" y="3273"/>
                        <a:pt x="1893" y="3396"/>
                      </a:cubicBezTo>
                      <a:cubicBezTo>
                        <a:pt x="1940" y="3478"/>
                        <a:pt x="2026" y="3521"/>
                        <a:pt x="2112" y="3521"/>
                      </a:cubicBezTo>
                      <a:cubicBezTo>
                        <a:pt x="2161" y="3521"/>
                        <a:pt x="2207" y="3509"/>
                        <a:pt x="2250" y="3483"/>
                      </a:cubicBezTo>
                      <a:cubicBezTo>
                        <a:pt x="2979" y="3041"/>
                        <a:pt x="3835" y="2797"/>
                        <a:pt x="4660" y="2797"/>
                      </a:cubicBezTo>
                      <a:cubicBezTo>
                        <a:pt x="5662" y="2797"/>
                        <a:pt x="6600" y="3149"/>
                        <a:pt x="7298" y="3776"/>
                      </a:cubicBezTo>
                      <a:cubicBezTo>
                        <a:pt x="5918" y="4299"/>
                        <a:pt x="4944" y="5537"/>
                        <a:pt x="4922" y="6979"/>
                      </a:cubicBezTo>
                      <a:lnTo>
                        <a:pt x="4783" y="6920"/>
                      </a:lnTo>
                      <a:cubicBezTo>
                        <a:pt x="4689" y="6880"/>
                        <a:pt x="4589" y="6861"/>
                        <a:pt x="4488" y="6861"/>
                      </a:cubicBezTo>
                      <a:cubicBezTo>
                        <a:pt x="4365" y="6861"/>
                        <a:pt x="4241" y="6891"/>
                        <a:pt x="4129" y="6949"/>
                      </a:cubicBezTo>
                      <a:cubicBezTo>
                        <a:pt x="3925" y="7056"/>
                        <a:pt x="3779" y="7247"/>
                        <a:pt x="3732" y="7472"/>
                      </a:cubicBezTo>
                      <a:lnTo>
                        <a:pt x="3379" y="9138"/>
                      </a:lnTo>
                      <a:cubicBezTo>
                        <a:pt x="2618" y="8941"/>
                        <a:pt x="1933" y="8581"/>
                        <a:pt x="1427" y="8108"/>
                      </a:cubicBezTo>
                      <a:cubicBezTo>
                        <a:pt x="833" y="7553"/>
                        <a:pt x="521" y="6880"/>
                        <a:pt x="521" y="6162"/>
                      </a:cubicBezTo>
                      <a:cubicBezTo>
                        <a:pt x="521" y="5475"/>
                        <a:pt x="807" y="4804"/>
                        <a:pt x="1345" y="4220"/>
                      </a:cubicBezTo>
                      <a:cubicBezTo>
                        <a:pt x="1440" y="4114"/>
                        <a:pt x="1434" y="3949"/>
                        <a:pt x="1330" y="3851"/>
                      </a:cubicBezTo>
                      <a:cubicBezTo>
                        <a:pt x="1279" y="3806"/>
                        <a:pt x="1215" y="3783"/>
                        <a:pt x="1153" y="3783"/>
                      </a:cubicBezTo>
                      <a:cubicBezTo>
                        <a:pt x="1083" y="3783"/>
                        <a:pt x="1011" y="3811"/>
                        <a:pt x="962" y="3866"/>
                      </a:cubicBezTo>
                      <a:cubicBezTo>
                        <a:pt x="333" y="4549"/>
                        <a:pt x="0" y="5343"/>
                        <a:pt x="0" y="6162"/>
                      </a:cubicBezTo>
                      <a:cubicBezTo>
                        <a:pt x="0" y="7028"/>
                        <a:pt x="370" y="7831"/>
                        <a:pt x="1069" y="8487"/>
                      </a:cubicBezTo>
                      <a:cubicBezTo>
                        <a:pt x="1641" y="9025"/>
                        <a:pt x="2419" y="9431"/>
                        <a:pt x="3270" y="9647"/>
                      </a:cubicBezTo>
                      <a:lnTo>
                        <a:pt x="2762" y="12035"/>
                      </a:lnTo>
                      <a:cubicBezTo>
                        <a:pt x="2720" y="12237"/>
                        <a:pt x="2756" y="12443"/>
                        <a:pt x="2867" y="12615"/>
                      </a:cubicBezTo>
                      <a:cubicBezTo>
                        <a:pt x="2980" y="12787"/>
                        <a:pt x="3152" y="12907"/>
                        <a:pt x="3356" y="12949"/>
                      </a:cubicBezTo>
                      <a:cubicBezTo>
                        <a:pt x="3410" y="12961"/>
                        <a:pt x="3461" y="12967"/>
                        <a:pt x="3517" y="12967"/>
                      </a:cubicBezTo>
                      <a:cubicBezTo>
                        <a:pt x="3876" y="12967"/>
                        <a:pt x="4195" y="12709"/>
                        <a:pt x="4272" y="12355"/>
                      </a:cubicBezTo>
                      <a:lnTo>
                        <a:pt x="4809" y="9820"/>
                      </a:lnTo>
                      <a:cubicBezTo>
                        <a:pt x="5319" y="9806"/>
                        <a:pt x="5806" y="9722"/>
                        <a:pt x="6267" y="9571"/>
                      </a:cubicBezTo>
                      <a:cubicBezTo>
                        <a:pt x="6447" y="9699"/>
                        <a:pt x="6645" y="9816"/>
                        <a:pt x="6852" y="9914"/>
                      </a:cubicBezTo>
                      <a:lnTo>
                        <a:pt x="6478" y="12997"/>
                      </a:lnTo>
                      <a:cubicBezTo>
                        <a:pt x="6424" y="13418"/>
                        <a:pt x="6726" y="13804"/>
                        <a:pt x="7148" y="13855"/>
                      </a:cubicBezTo>
                      <a:cubicBezTo>
                        <a:pt x="7180" y="13857"/>
                        <a:pt x="7214" y="13861"/>
                        <a:pt x="7243" y="13861"/>
                      </a:cubicBezTo>
                      <a:cubicBezTo>
                        <a:pt x="7633" y="13861"/>
                        <a:pt x="7962" y="13569"/>
                        <a:pt x="8008" y="13183"/>
                      </a:cubicBezTo>
                      <a:lnTo>
                        <a:pt x="8357" y="10311"/>
                      </a:lnTo>
                      <a:cubicBezTo>
                        <a:pt x="8495" y="10323"/>
                        <a:pt x="8634" y="10330"/>
                        <a:pt x="8774" y="10330"/>
                      </a:cubicBezTo>
                      <a:cubicBezTo>
                        <a:pt x="9546" y="10330"/>
                        <a:pt x="10274" y="10150"/>
                        <a:pt x="10885" y="9818"/>
                      </a:cubicBezTo>
                      <a:lnTo>
                        <a:pt x="11205" y="12433"/>
                      </a:lnTo>
                      <a:cubicBezTo>
                        <a:pt x="11251" y="12820"/>
                        <a:pt x="11578" y="13111"/>
                        <a:pt x="11969" y="13111"/>
                      </a:cubicBezTo>
                      <a:cubicBezTo>
                        <a:pt x="12000" y="13111"/>
                        <a:pt x="12030" y="13110"/>
                        <a:pt x="12061" y="13106"/>
                      </a:cubicBezTo>
                      <a:cubicBezTo>
                        <a:pt x="12379" y="13068"/>
                        <a:pt x="12644" y="12834"/>
                        <a:pt x="12719" y="12523"/>
                      </a:cubicBezTo>
                      <a:cubicBezTo>
                        <a:pt x="12753" y="12384"/>
                        <a:pt x="12668" y="12244"/>
                        <a:pt x="12526" y="12207"/>
                      </a:cubicBezTo>
                      <a:cubicBezTo>
                        <a:pt x="12506" y="12202"/>
                        <a:pt x="12486" y="12200"/>
                        <a:pt x="12465" y="12200"/>
                      </a:cubicBezTo>
                      <a:cubicBezTo>
                        <a:pt x="12348" y="12200"/>
                        <a:pt x="12241" y="12281"/>
                        <a:pt x="12210" y="12400"/>
                      </a:cubicBezTo>
                      <a:cubicBezTo>
                        <a:pt x="12185" y="12500"/>
                        <a:pt x="12101" y="12575"/>
                        <a:pt x="11998" y="12587"/>
                      </a:cubicBezTo>
                      <a:cubicBezTo>
                        <a:pt x="11989" y="12589"/>
                        <a:pt x="11977" y="12590"/>
                        <a:pt x="11967" y="12590"/>
                      </a:cubicBezTo>
                      <a:cubicBezTo>
                        <a:pt x="11843" y="12590"/>
                        <a:pt x="11736" y="12495"/>
                        <a:pt x="11720" y="12370"/>
                      </a:cubicBezTo>
                      <a:lnTo>
                        <a:pt x="11374" y="9505"/>
                      </a:lnTo>
                      <a:cubicBezTo>
                        <a:pt x="11483" y="9421"/>
                        <a:pt x="11587" y="9331"/>
                        <a:pt x="11685" y="9234"/>
                      </a:cubicBezTo>
                      <a:cubicBezTo>
                        <a:pt x="11741" y="9256"/>
                        <a:pt x="11794" y="9278"/>
                        <a:pt x="11851" y="9296"/>
                      </a:cubicBezTo>
                      <a:lnTo>
                        <a:pt x="12095" y="11297"/>
                      </a:lnTo>
                      <a:cubicBezTo>
                        <a:pt x="12109" y="11430"/>
                        <a:pt x="12224" y="11528"/>
                        <a:pt x="12352" y="11528"/>
                      </a:cubicBezTo>
                      <a:cubicBezTo>
                        <a:pt x="12363" y="11528"/>
                        <a:pt x="12374" y="11527"/>
                        <a:pt x="12385" y="11526"/>
                      </a:cubicBezTo>
                      <a:cubicBezTo>
                        <a:pt x="12526" y="11506"/>
                        <a:pt x="12630" y="11377"/>
                        <a:pt x="12610" y="11235"/>
                      </a:cubicBezTo>
                      <a:lnTo>
                        <a:pt x="12397" y="9459"/>
                      </a:lnTo>
                      <a:lnTo>
                        <a:pt x="12397" y="9459"/>
                      </a:lnTo>
                      <a:cubicBezTo>
                        <a:pt x="12770" y="9549"/>
                        <a:pt x="13168" y="9595"/>
                        <a:pt x="13586" y="9595"/>
                      </a:cubicBezTo>
                      <a:cubicBezTo>
                        <a:pt x="15989" y="9595"/>
                        <a:pt x="17801" y="8040"/>
                        <a:pt x="17801" y="5977"/>
                      </a:cubicBezTo>
                      <a:cubicBezTo>
                        <a:pt x="17801" y="4349"/>
                        <a:pt x="16686" y="2955"/>
                        <a:pt x="15116" y="2395"/>
                      </a:cubicBezTo>
                      <a:cubicBezTo>
                        <a:pt x="15213" y="1633"/>
                        <a:pt x="15546" y="855"/>
                        <a:pt x="15994" y="455"/>
                      </a:cubicBezTo>
                      <a:cubicBezTo>
                        <a:pt x="16100" y="359"/>
                        <a:pt x="16110" y="194"/>
                        <a:pt x="16014" y="88"/>
                      </a:cubicBezTo>
                      <a:cubicBezTo>
                        <a:pt x="15962" y="29"/>
                        <a:pt x="15891" y="0"/>
                        <a:pt x="15819" y="0"/>
                      </a:cubicBezTo>
                      <a:close/>
                      <a:moveTo>
                        <a:pt x="8774" y="4029"/>
                      </a:moveTo>
                      <a:cubicBezTo>
                        <a:pt x="9145" y="4029"/>
                        <a:pt x="9507" y="4082"/>
                        <a:pt x="9854" y="4188"/>
                      </a:cubicBezTo>
                      <a:cubicBezTo>
                        <a:pt x="9542" y="4723"/>
                        <a:pt x="9368" y="5333"/>
                        <a:pt x="9368" y="5977"/>
                      </a:cubicBezTo>
                      <a:cubicBezTo>
                        <a:pt x="9368" y="7262"/>
                        <a:pt x="10071" y="8349"/>
                        <a:pt x="11182" y="8988"/>
                      </a:cubicBezTo>
                      <a:cubicBezTo>
                        <a:pt x="11107" y="9051"/>
                        <a:pt x="11029" y="9113"/>
                        <a:pt x="10944" y="9171"/>
                      </a:cubicBezTo>
                      <a:lnTo>
                        <a:pt x="10944" y="9173"/>
                      </a:lnTo>
                      <a:cubicBezTo>
                        <a:pt x="10354" y="9581"/>
                        <a:pt x="9594" y="9809"/>
                        <a:pt x="8774" y="9809"/>
                      </a:cubicBezTo>
                      <a:cubicBezTo>
                        <a:pt x="8656" y="9809"/>
                        <a:pt x="8539" y="9803"/>
                        <a:pt x="8420" y="9794"/>
                      </a:cubicBezTo>
                      <a:lnTo>
                        <a:pt x="8460" y="9475"/>
                      </a:lnTo>
                      <a:lnTo>
                        <a:pt x="9255" y="9663"/>
                      </a:lnTo>
                      <a:cubicBezTo>
                        <a:pt x="9274" y="9668"/>
                        <a:pt x="9295" y="9670"/>
                        <a:pt x="9314" y="9670"/>
                      </a:cubicBezTo>
                      <a:cubicBezTo>
                        <a:pt x="9433" y="9670"/>
                        <a:pt x="9541" y="9590"/>
                        <a:pt x="9569" y="9470"/>
                      </a:cubicBezTo>
                      <a:cubicBezTo>
                        <a:pt x="9604" y="9331"/>
                        <a:pt x="9515" y="9189"/>
                        <a:pt x="9375" y="9156"/>
                      </a:cubicBezTo>
                      <a:lnTo>
                        <a:pt x="8294" y="8901"/>
                      </a:lnTo>
                      <a:cubicBezTo>
                        <a:pt x="8274" y="8896"/>
                        <a:pt x="8255" y="8894"/>
                        <a:pt x="8234" y="8894"/>
                      </a:cubicBezTo>
                      <a:cubicBezTo>
                        <a:pt x="8182" y="8894"/>
                        <a:pt x="8131" y="8910"/>
                        <a:pt x="8087" y="8941"/>
                      </a:cubicBezTo>
                      <a:cubicBezTo>
                        <a:pt x="8024" y="8984"/>
                        <a:pt x="7984" y="9049"/>
                        <a:pt x="7978" y="9123"/>
                      </a:cubicBezTo>
                      <a:lnTo>
                        <a:pt x="7491" y="13118"/>
                      </a:lnTo>
                      <a:cubicBezTo>
                        <a:pt x="7473" y="13245"/>
                        <a:pt x="7369" y="13338"/>
                        <a:pt x="7243" y="13338"/>
                      </a:cubicBezTo>
                      <a:cubicBezTo>
                        <a:pt x="7234" y="13338"/>
                        <a:pt x="7223" y="13338"/>
                        <a:pt x="7214" y="13337"/>
                      </a:cubicBezTo>
                      <a:cubicBezTo>
                        <a:pt x="7076" y="13321"/>
                        <a:pt x="6979" y="13195"/>
                        <a:pt x="6993" y="13059"/>
                      </a:cubicBezTo>
                      <a:lnTo>
                        <a:pt x="7548" y="8496"/>
                      </a:lnTo>
                      <a:cubicBezTo>
                        <a:pt x="7558" y="8427"/>
                        <a:pt x="7594" y="8362"/>
                        <a:pt x="7654" y="8323"/>
                      </a:cubicBezTo>
                      <a:cubicBezTo>
                        <a:pt x="7696" y="8293"/>
                        <a:pt x="7746" y="8278"/>
                        <a:pt x="7797" y="8278"/>
                      </a:cubicBezTo>
                      <a:cubicBezTo>
                        <a:pt x="7817" y="8278"/>
                        <a:pt x="7835" y="8279"/>
                        <a:pt x="7853" y="8284"/>
                      </a:cubicBezTo>
                      <a:lnTo>
                        <a:pt x="9489" y="8670"/>
                      </a:lnTo>
                      <a:cubicBezTo>
                        <a:pt x="9510" y="8674"/>
                        <a:pt x="9529" y="8677"/>
                        <a:pt x="9550" y="8677"/>
                      </a:cubicBezTo>
                      <a:cubicBezTo>
                        <a:pt x="9667" y="8677"/>
                        <a:pt x="9776" y="8596"/>
                        <a:pt x="9803" y="8476"/>
                      </a:cubicBezTo>
                      <a:cubicBezTo>
                        <a:pt x="9837" y="8337"/>
                        <a:pt x="9751" y="8195"/>
                        <a:pt x="9611" y="8162"/>
                      </a:cubicBezTo>
                      <a:lnTo>
                        <a:pt x="7973" y="7776"/>
                      </a:lnTo>
                      <a:cubicBezTo>
                        <a:pt x="7916" y="7762"/>
                        <a:pt x="7857" y="7756"/>
                        <a:pt x="7797" y="7756"/>
                      </a:cubicBezTo>
                      <a:cubicBezTo>
                        <a:pt x="7642" y="7756"/>
                        <a:pt x="7487" y="7802"/>
                        <a:pt x="7355" y="7894"/>
                      </a:cubicBezTo>
                      <a:cubicBezTo>
                        <a:pt x="7175" y="8019"/>
                        <a:pt x="7058" y="8216"/>
                        <a:pt x="7031" y="8434"/>
                      </a:cubicBezTo>
                      <a:lnTo>
                        <a:pt x="6918" y="9363"/>
                      </a:lnTo>
                      <a:cubicBezTo>
                        <a:pt x="6691" y="9242"/>
                        <a:pt x="6485" y="9096"/>
                        <a:pt x="6303" y="8933"/>
                      </a:cubicBezTo>
                      <a:cubicBezTo>
                        <a:pt x="6352" y="8802"/>
                        <a:pt x="6290" y="8656"/>
                        <a:pt x="6160" y="8602"/>
                      </a:cubicBezTo>
                      <a:lnTo>
                        <a:pt x="4961" y="8100"/>
                      </a:lnTo>
                      <a:cubicBezTo>
                        <a:pt x="4927" y="8087"/>
                        <a:pt x="4893" y="8080"/>
                        <a:pt x="4858" y="8080"/>
                      </a:cubicBezTo>
                      <a:cubicBezTo>
                        <a:pt x="4818" y="8080"/>
                        <a:pt x="4775" y="8091"/>
                        <a:pt x="4737" y="8110"/>
                      </a:cubicBezTo>
                      <a:cubicBezTo>
                        <a:pt x="4668" y="8147"/>
                        <a:pt x="4620" y="8211"/>
                        <a:pt x="4603" y="8287"/>
                      </a:cubicBezTo>
                      <a:lnTo>
                        <a:pt x="4342" y="9504"/>
                      </a:lnTo>
                      <a:lnTo>
                        <a:pt x="4342" y="9506"/>
                      </a:lnTo>
                      <a:lnTo>
                        <a:pt x="3760" y="12247"/>
                      </a:lnTo>
                      <a:cubicBezTo>
                        <a:pt x="3735" y="12362"/>
                        <a:pt x="3634" y="12445"/>
                        <a:pt x="3517" y="12445"/>
                      </a:cubicBezTo>
                      <a:cubicBezTo>
                        <a:pt x="3497" y="12445"/>
                        <a:pt x="3480" y="12443"/>
                        <a:pt x="3463" y="12439"/>
                      </a:cubicBezTo>
                      <a:cubicBezTo>
                        <a:pt x="3329" y="12410"/>
                        <a:pt x="3243" y="12278"/>
                        <a:pt x="3272" y="12143"/>
                      </a:cubicBezTo>
                      <a:lnTo>
                        <a:pt x="4243" y="7580"/>
                      </a:lnTo>
                      <a:cubicBezTo>
                        <a:pt x="4258" y="7508"/>
                        <a:pt x="4304" y="7446"/>
                        <a:pt x="4370" y="7411"/>
                      </a:cubicBezTo>
                      <a:cubicBezTo>
                        <a:pt x="4407" y="7392"/>
                        <a:pt x="4447" y="7383"/>
                        <a:pt x="4488" y="7383"/>
                      </a:cubicBezTo>
                      <a:cubicBezTo>
                        <a:pt x="4520" y="7383"/>
                        <a:pt x="4553" y="7390"/>
                        <a:pt x="4583" y="7402"/>
                      </a:cubicBezTo>
                      <a:lnTo>
                        <a:pt x="6352" y="8141"/>
                      </a:lnTo>
                      <a:cubicBezTo>
                        <a:pt x="6386" y="8155"/>
                        <a:pt x="6421" y="8161"/>
                        <a:pt x="6453" y="8161"/>
                      </a:cubicBezTo>
                      <a:cubicBezTo>
                        <a:pt x="6556" y="8161"/>
                        <a:pt x="6652" y="8101"/>
                        <a:pt x="6692" y="8001"/>
                      </a:cubicBezTo>
                      <a:cubicBezTo>
                        <a:pt x="6749" y="7868"/>
                        <a:pt x="6686" y="7715"/>
                        <a:pt x="6553" y="7660"/>
                      </a:cubicBezTo>
                      <a:lnTo>
                        <a:pt x="5451" y="7199"/>
                      </a:lnTo>
                      <a:cubicBezTo>
                        <a:pt x="5447" y="7139"/>
                        <a:pt x="5445" y="7080"/>
                        <a:pt x="5445" y="7022"/>
                      </a:cubicBezTo>
                      <a:cubicBezTo>
                        <a:pt x="5445" y="5370"/>
                        <a:pt x="6939" y="4029"/>
                        <a:pt x="8774" y="4029"/>
                      </a:cubicBezTo>
                      <a:close/>
                      <a:moveTo>
                        <a:pt x="5049" y="8703"/>
                      </a:moveTo>
                      <a:lnTo>
                        <a:pt x="5585" y="8927"/>
                      </a:lnTo>
                      <a:cubicBezTo>
                        <a:pt x="5651" y="9010"/>
                        <a:pt x="5721" y="9088"/>
                        <a:pt x="5794" y="9165"/>
                      </a:cubicBezTo>
                      <a:cubicBezTo>
                        <a:pt x="5514" y="9235"/>
                        <a:pt x="5221" y="9278"/>
                        <a:pt x="4921" y="9294"/>
                      </a:cubicBezTo>
                      <a:close/>
                      <a:moveTo>
                        <a:pt x="13586" y="2654"/>
                      </a:moveTo>
                      <a:cubicBezTo>
                        <a:pt x="13925" y="2654"/>
                        <a:pt x="14250" y="2696"/>
                        <a:pt x="14564" y="2772"/>
                      </a:cubicBezTo>
                      <a:cubicBezTo>
                        <a:pt x="14560" y="2992"/>
                        <a:pt x="14574" y="3208"/>
                        <a:pt x="14614" y="3411"/>
                      </a:cubicBezTo>
                      <a:cubicBezTo>
                        <a:pt x="14637" y="3537"/>
                        <a:pt x="14744" y="3627"/>
                        <a:pt x="14868" y="3627"/>
                      </a:cubicBezTo>
                      <a:cubicBezTo>
                        <a:pt x="14885" y="3627"/>
                        <a:pt x="14899" y="3625"/>
                        <a:pt x="14914" y="3621"/>
                      </a:cubicBezTo>
                      <a:cubicBezTo>
                        <a:pt x="15057" y="3597"/>
                        <a:pt x="15152" y="3460"/>
                        <a:pt x="15124" y="3319"/>
                      </a:cubicBezTo>
                      <a:cubicBezTo>
                        <a:pt x="15104" y="3198"/>
                        <a:pt x="15091" y="3072"/>
                        <a:pt x="15087" y="2941"/>
                      </a:cubicBezTo>
                      <a:lnTo>
                        <a:pt x="15087" y="2941"/>
                      </a:lnTo>
                      <a:cubicBezTo>
                        <a:pt x="16378" y="3459"/>
                        <a:pt x="17281" y="4626"/>
                        <a:pt x="17281" y="5977"/>
                      </a:cubicBezTo>
                      <a:cubicBezTo>
                        <a:pt x="17281" y="6840"/>
                        <a:pt x="16903" y="7630"/>
                        <a:pt x="16215" y="8197"/>
                      </a:cubicBezTo>
                      <a:cubicBezTo>
                        <a:pt x="15532" y="8763"/>
                        <a:pt x="14597" y="9073"/>
                        <a:pt x="13586" y="9073"/>
                      </a:cubicBezTo>
                      <a:cubicBezTo>
                        <a:pt x="13086" y="9073"/>
                        <a:pt x="12607" y="8997"/>
                        <a:pt x="12167" y="8854"/>
                      </a:cubicBezTo>
                      <a:cubicBezTo>
                        <a:pt x="12164" y="8853"/>
                        <a:pt x="12162" y="8853"/>
                        <a:pt x="12161" y="8851"/>
                      </a:cubicBezTo>
                      <a:cubicBezTo>
                        <a:pt x="11708" y="8703"/>
                        <a:pt x="11300" y="8482"/>
                        <a:pt x="10954" y="8197"/>
                      </a:cubicBezTo>
                      <a:cubicBezTo>
                        <a:pt x="10268" y="7630"/>
                        <a:pt x="9889" y="6840"/>
                        <a:pt x="9889" y="5977"/>
                      </a:cubicBezTo>
                      <a:cubicBezTo>
                        <a:pt x="9889" y="4702"/>
                        <a:pt x="10693" y="3593"/>
                        <a:pt x="11868" y="3036"/>
                      </a:cubicBezTo>
                      <a:cubicBezTo>
                        <a:pt x="11868" y="3238"/>
                        <a:pt x="11883" y="3434"/>
                        <a:pt x="11917" y="3621"/>
                      </a:cubicBezTo>
                      <a:cubicBezTo>
                        <a:pt x="11940" y="3747"/>
                        <a:pt x="12049" y="3836"/>
                        <a:pt x="12172" y="3836"/>
                      </a:cubicBezTo>
                      <a:cubicBezTo>
                        <a:pt x="12185" y="3836"/>
                        <a:pt x="12202" y="3835"/>
                        <a:pt x="12220" y="3833"/>
                      </a:cubicBezTo>
                      <a:cubicBezTo>
                        <a:pt x="12362" y="3806"/>
                        <a:pt x="12455" y="3671"/>
                        <a:pt x="12429" y="3529"/>
                      </a:cubicBezTo>
                      <a:cubicBezTo>
                        <a:pt x="12391" y="3312"/>
                        <a:pt x="12380" y="3074"/>
                        <a:pt x="12397" y="2830"/>
                      </a:cubicBezTo>
                      <a:cubicBezTo>
                        <a:pt x="12771" y="2716"/>
                        <a:pt x="13170" y="2654"/>
                        <a:pt x="13586" y="2654"/>
                      </a:cubicBezTo>
                      <a:close/>
                      <a:moveTo>
                        <a:pt x="13460" y="5655"/>
                      </a:moveTo>
                      <a:cubicBezTo>
                        <a:pt x="13397" y="5655"/>
                        <a:pt x="13337" y="5676"/>
                        <a:pt x="13287" y="5719"/>
                      </a:cubicBezTo>
                      <a:cubicBezTo>
                        <a:pt x="13179" y="5814"/>
                        <a:pt x="13168" y="5978"/>
                        <a:pt x="13264" y="6086"/>
                      </a:cubicBezTo>
                      <a:cubicBezTo>
                        <a:pt x="13428" y="6277"/>
                        <a:pt x="13668" y="6386"/>
                        <a:pt x="13919" y="6386"/>
                      </a:cubicBezTo>
                      <a:cubicBezTo>
                        <a:pt x="14172" y="6386"/>
                        <a:pt x="14411" y="6277"/>
                        <a:pt x="14575" y="6086"/>
                      </a:cubicBezTo>
                      <a:cubicBezTo>
                        <a:pt x="14672" y="5980"/>
                        <a:pt x="14660" y="5814"/>
                        <a:pt x="14551" y="5719"/>
                      </a:cubicBezTo>
                      <a:cubicBezTo>
                        <a:pt x="14501" y="5676"/>
                        <a:pt x="14440" y="5655"/>
                        <a:pt x="14379" y="5655"/>
                      </a:cubicBezTo>
                      <a:cubicBezTo>
                        <a:pt x="14308" y="5655"/>
                        <a:pt x="14235" y="5685"/>
                        <a:pt x="14184" y="5744"/>
                      </a:cubicBezTo>
                      <a:cubicBezTo>
                        <a:pt x="14116" y="5822"/>
                        <a:pt x="14020" y="5865"/>
                        <a:pt x="13919" y="5865"/>
                      </a:cubicBezTo>
                      <a:cubicBezTo>
                        <a:pt x="13819" y="5865"/>
                        <a:pt x="13724" y="5822"/>
                        <a:pt x="13655" y="5744"/>
                      </a:cubicBezTo>
                      <a:cubicBezTo>
                        <a:pt x="13604" y="5685"/>
                        <a:pt x="13532" y="5655"/>
                        <a:pt x="13460" y="5655"/>
                      </a:cubicBezTo>
                      <a:close/>
                      <a:moveTo>
                        <a:pt x="15666" y="5352"/>
                      </a:moveTo>
                      <a:cubicBezTo>
                        <a:pt x="15522" y="5352"/>
                        <a:pt x="15405" y="5468"/>
                        <a:pt x="15405" y="5613"/>
                      </a:cubicBezTo>
                      <a:lnTo>
                        <a:pt x="15405" y="5904"/>
                      </a:lnTo>
                      <a:cubicBezTo>
                        <a:pt x="15405" y="6046"/>
                        <a:pt x="15522" y="6165"/>
                        <a:pt x="15666" y="6165"/>
                      </a:cubicBezTo>
                      <a:cubicBezTo>
                        <a:pt x="15810" y="6165"/>
                        <a:pt x="15928" y="6046"/>
                        <a:pt x="15928" y="5904"/>
                      </a:cubicBezTo>
                      <a:lnTo>
                        <a:pt x="15928" y="5613"/>
                      </a:lnTo>
                      <a:cubicBezTo>
                        <a:pt x="15928" y="5468"/>
                        <a:pt x="15810" y="5352"/>
                        <a:pt x="15666" y="5352"/>
                      </a:cubicBezTo>
                      <a:close/>
                      <a:moveTo>
                        <a:pt x="12174" y="5352"/>
                      </a:moveTo>
                      <a:cubicBezTo>
                        <a:pt x="12029" y="5352"/>
                        <a:pt x="11914" y="5468"/>
                        <a:pt x="11914" y="5613"/>
                      </a:cubicBezTo>
                      <a:lnTo>
                        <a:pt x="11914" y="5904"/>
                      </a:lnTo>
                      <a:cubicBezTo>
                        <a:pt x="11914" y="6046"/>
                        <a:pt x="12029" y="6165"/>
                        <a:pt x="12174" y="6165"/>
                      </a:cubicBezTo>
                      <a:cubicBezTo>
                        <a:pt x="12317" y="6165"/>
                        <a:pt x="12432" y="6046"/>
                        <a:pt x="12432" y="5904"/>
                      </a:cubicBezTo>
                      <a:lnTo>
                        <a:pt x="12432" y="5613"/>
                      </a:lnTo>
                      <a:cubicBezTo>
                        <a:pt x="12432" y="5468"/>
                        <a:pt x="12317" y="5352"/>
                        <a:pt x="12174" y="535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</p:grpSp>
        </p:grpSp>
        <p:sp>
          <p:nvSpPr>
            <p:cNvPr id="549" name="Google Shape;549;p28"/>
            <p:cNvSpPr/>
            <p:nvPr/>
          </p:nvSpPr>
          <p:spPr>
            <a:xfrm>
              <a:off x="5440888" y="2815872"/>
              <a:ext cx="214800" cy="214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633" name="Google Shape;633;p28"/>
          <p:cNvGrpSpPr/>
          <p:nvPr/>
        </p:nvGrpSpPr>
        <p:grpSpPr>
          <a:xfrm>
            <a:off x="6960706" y="2529170"/>
            <a:ext cx="1019209" cy="788203"/>
            <a:chOff x="6960706" y="2529170"/>
            <a:chExt cx="1019209" cy="788203"/>
          </a:xfrm>
        </p:grpSpPr>
        <p:grpSp>
          <p:nvGrpSpPr>
            <p:cNvPr id="634" name="Google Shape;634;p28"/>
            <p:cNvGrpSpPr/>
            <p:nvPr/>
          </p:nvGrpSpPr>
          <p:grpSpPr>
            <a:xfrm>
              <a:off x="6960706" y="2529170"/>
              <a:ext cx="1019209" cy="788203"/>
              <a:chOff x="720008" y="3269506"/>
              <a:chExt cx="1680200" cy="1299379"/>
            </a:xfrm>
          </p:grpSpPr>
          <p:sp>
            <p:nvSpPr>
              <p:cNvPr id="635" name="Google Shape;635;p28"/>
              <p:cNvSpPr/>
              <p:nvPr/>
            </p:nvSpPr>
            <p:spPr>
              <a:xfrm>
                <a:off x="720008" y="3269624"/>
                <a:ext cx="1680158" cy="1299261"/>
              </a:xfrm>
              <a:custGeom>
                <a:avLst/>
                <a:gdLst/>
                <a:ahLst/>
                <a:cxnLst/>
                <a:rect l="l" t="t" r="r" b="b"/>
                <a:pathLst>
                  <a:path w="17803" h="13767" extrusionOk="0">
                    <a:moveTo>
                      <a:pt x="16434" y="1541"/>
                    </a:moveTo>
                    <a:cubicBezTo>
                      <a:pt x="16592" y="1233"/>
                      <a:pt x="16781" y="937"/>
                      <a:pt x="16978" y="724"/>
                    </a:cubicBezTo>
                    <a:cubicBezTo>
                      <a:pt x="17077" y="619"/>
                      <a:pt x="17070" y="452"/>
                      <a:pt x="16963" y="354"/>
                    </a:cubicBezTo>
                    <a:cubicBezTo>
                      <a:pt x="16913" y="309"/>
                      <a:pt x="16850" y="286"/>
                      <a:pt x="16787" y="286"/>
                    </a:cubicBezTo>
                    <a:cubicBezTo>
                      <a:pt x="16716" y="286"/>
                      <a:pt x="16646" y="315"/>
                      <a:pt x="16595" y="370"/>
                    </a:cubicBezTo>
                    <a:cubicBezTo>
                      <a:pt x="16366" y="619"/>
                      <a:pt x="16156" y="942"/>
                      <a:pt x="15981" y="1279"/>
                    </a:cubicBezTo>
                    <a:cubicBezTo>
                      <a:pt x="15457" y="1022"/>
                      <a:pt x="14852" y="876"/>
                      <a:pt x="14207" y="876"/>
                    </a:cubicBezTo>
                    <a:cubicBezTo>
                      <a:pt x="14004" y="876"/>
                      <a:pt x="13783" y="866"/>
                      <a:pt x="13549" y="847"/>
                    </a:cubicBezTo>
                    <a:cubicBezTo>
                      <a:pt x="13435" y="671"/>
                      <a:pt x="13312" y="509"/>
                      <a:pt x="13185" y="370"/>
                    </a:cubicBezTo>
                    <a:cubicBezTo>
                      <a:pt x="13134" y="315"/>
                      <a:pt x="13064" y="286"/>
                      <a:pt x="12992" y="286"/>
                    </a:cubicBezTo>
                    <a:cubicBezTo>
                      <a:pt x="12930" y="286"/>
                      <a:pt x="12867" y="309"/>
                      <a:pt x="12818" y="354"/>
                    </a:cubicBezTo>
                    <a:cubicBezTo>
                      <a:pt x="12712" y="452"/>
                      <a:pt x="12705" y="619"/>
                      <a:pt x="12803" y="724"/>
                    </a:cubicBezTo>
                    <a:cubicBezTo>
                      <a:pt x="12818" y="742"/>
                      <a:pt x="12833" y="758"/>
                      <a:pt x="12848" y="776"/>
                    </a:cubicBezTo>
                    <a:cubicBezTo>
                      <a:pt x="12303" y="709"/>
                      <a:pt x="11700" y="615"/>
                      <a:pt x="11050" y="517"/>
                    </a:cubicBezTo>
                    <a:cubicBezTo>
                      <a:pt x="9477" y="275"/>
                      <a:pt x="7696" y="0"/>
                      <a:pt x="5986" y="0"/>
                    </a:cubicBezTo>
                    <a:cubicBezTo>
                      <a:pt x="4296" y="0"/>
                      <a:pt x="2677" y="615"/>
                      <a:pt x="1544" y="1687"/>
                    </a:cubicBezTo>
                    <a:cubicBezTo>
                      <a:pt x="1439" y="1786"/>
                      <a:pt x="1436" y="1951"/>
                      <a:pt x="1535" y="2056"/>
                    </a:cubicBezTo>
                    <a:lnTo>
                      <a:pt x="1538" y="2060"/>
                    </a:lnTo>
                    <a:cubicBezTo>
                      <a:pt x="1362" y="2244"/>
                      <a:pt x="1202" y="2439"/>
                      <a:pt x="1059" y="2643"/>
                    </a:cubicBezTo>
                    <a:cubicBezTo>
                      <a:pt x="1057" y="2642"/>
                      <a:pt x="1054" y="2641"/>
                      <a:pt x="1052" y="2639"/>
                    </a:cubicBezTo>
                    <a:cubicBezTo>
                      <a:pt x="1010" y="2614"/>
                      <a:pt x="963" y="2602"/>
                      <a:pt x="915" y="2602"/>
                    </a:cubicBezTo>
                    <a:cubicBezTo>
                      <a:pt x="828" y="2602"/>
                      <a:pt x="743" y="2646"/>
                      <a:pt x="694" y="2725"/>
                    </a:cubicBezTo>
                    <a:cubicBezTo>
                      <a:pt x="240" y="3456"/>
                      <a:pt x="1" y="4283"/>
                      <a:pt x="1" y="5117"/>
                    </a:cubicBezTo>
                    <a:cubicBezTo>
                      <a:pt x="1" y="7938"/>
                      <a:pt x="2685" y="10233"/>
                      <a:pt x="5986" y="10233"/>
                    </a:cubicBezTo>
                    <a:cubicBezTo>
                      <a:pt x="6828" y="10233"/>
                      <a:pt x="7662" y="10079"/>
                      <a:pt x="8425" y="9789"/>
                    </a:cubicBezTo>
                    <a:lnTo>
                      <a:pt x="7554" y="11033"/>
                    </a:lnTo>
                    <a:cubicBezTo>
                      <a:pt x="7353" y="11319"/>
                      <a:pt x="7356" y="11703"/>
                      <a:pt x="7559" y="11986"/>
                    </a:cubicBezTo>
                    <a:lnTo>
                      <a:pt x="8585" y="13422"/>
                    </a:lnTo>
                    <a:cubicBezTo>
                      <a:pt x="8740" y="13638"/>
                      <a:pt x="8992" y="13767"/>
                      <a:pt x="9256" y="13767"/>
                    </a:cubicBezTo>
                    <a:cubicBezTo>
                      <a:pt x="9429" y="13767"/>
                      <a:pt x="9596" y="13714"/>
                      <a:pt x="9737" y="13613"/>
                    </a:cubicBezTo>
                    <a:cubicBezTo>
                      <a:pt x="10107" y="13347"/>
                      <a:pt x="10193" y="12831"/>
                      <a:pt x="9927" y="12461"/>
                    </a:cubicBezTo>
                    <a:lnTo>
                      <a:pt x="9241" y="11502"/>
                    </a:lnTo>
                    <a:lnTo>
                      <a:pt x="10009" y="10405"/>
                    </a:lnTo>
                    <a:cubicBezTo>
                      <a:pt x="10125" y="10241"/>
                      <a:pt x="10176" y="10040"/>
                      <a:pt x="10153" y="9840"/>
                    </a:cubicBezTo>
                    <a:lnTo>
                      <a:pt x="10045" y="8877"/>
                    </a:lnTo>
                    <a:cubicBezTo>
                      <a:pt x="10123" y="8816"/>
                      <a:pt x="10198" y="8755"/>
                      <a:pt x="10269" y="8692"/>
                    </a:cubicBezTo>
                    <a:cubicBezTo>
                      <a:pt x="10340" y="8627"/>
                      <a:pt x="10411" y="8565"/>
                      <a:pt x="10477" y="8501"/>
                    </a:cubicBezTo>
                    <a:cubicBezTo>
                      <a:pt x="10616" y="8378"/>
                      <a:pt x="10764" y="8261"/>
                      <a:pt x="10917" y="8150"/>
                    </a:cubicBezTo>
                    <a:lnTo>
                      <a:pt x="10979" y="8709"/>
                    </a:lnTo>
                    <a:lnTo>
                      <a:pt x="10481" y="9320"/>
                    </a:lnTo>
                    <a:cubicBezTo>
                      <a:pt x="10248" y="9607"/>
                      <a:pt x="10234" y="10019"/>
                      <a:pt x="10449" y="10321"/>
                    </a:cubicBezTo>
                    <a:lnTo>
                      <a:pt x="11548" y="11859"/>
                    </a:lnTo>
                    <a:cubicBezTo>
                      <a:pt x="11703" y="12076"/>
                      <a:pt x="11953" y="12205"/>
                      <a:pt x="12220" y="12205"/>
                    </a:cubicBezTo>
                    <a:cubicBezTo>
                      <a:pt x="12392" y="12205"/>
                      <a:pt x="12558" y="12152"/>
                      <a:pt x="12698" y="12051"/>
                    </a:cubicBezTo>
                    <a:cubicBezTo>
                      <a:pt x="12877" y="11923"/>
                      <a:pt x="12997" y="11734"/>
                      <a:pt x="13034" y="11515"/>
                    </a:cubicBezTo>
                    <a:cubicBezTo>
                      <a:pt x="13071" y="11299"/>
                      <a:pt x="13019" y="11080"/>
                      <a:pt x="12891" y="10901"/>
                    </a:cubicBezTo>
                    <a:lnTo>
                      <a:pt x="12159" y="9875"/>
                    </a:lnTo>
                    <a:lnTo>
                      <a:pt x="12478" y="9484"/>
                    </a:lnTo>
                    <a:cubicBezTo>
                      <a:pt x="12617" y="9312"/>
                      <a:pt x="12683" y="9089"/>
                      <a:pt x="12658" y="8870"/>
                    </a:cubicBezTo>
                    <a:lnTo>
                      <a:pt x="12488" y="7351"/>
                    </a:lnTo>
                    <a:cubicBezTo>
                      <a:pt x="12711" y="7275"/>
                      <a:pt x="12936" y="7214"/>
                      <a:pt x="13161" y="7167"/>
                    </a:cubicBezTo>
                    <a:lnTo>
                      <a:pt x="13022" y="8299"/>
                    </a:lnTo>
                    <a:cubicBezTo>
                      <a:pt x="12989" y="8583"/>
                      <a:pt x="13100" y="8860"/>
                      <a:pt x="13323" y="9040"/>
                    </a:cubicBezTo>
                    <a:lnTo>
                      <a:pt x="13966" y="9562"/>
                    </a:lnTo>
                    <a:cubicBezTo>
                      <a:pt x="14014" y="9598"/>
                      <a:pt x="14073" y="9619"/>
                      <a:pt x="14131" y="9619"/>
                    </a:cubicBezTo>
                    <a:cubicBezTo>
                      <a:pt x="14207" y="9619"/>
                      <a:pt x="14282" y="9586"/>
                      <a:pt x="14333" y="9523"/>
                    </a:cubicBezTo>
                    <a:cubicBezTo>
                      <a:pt x="14333" y="9521"/>
                      <a:pt x="14333" y="9521"/>
                      <a:pt x="14333" y="9521"/>
                    </a:cubicBezTo>
                    <a:lnTo>
                      <a:pt x="14440" y="9608"/>
                    </a:lnTo>
                    <a:cubicBezTo>
                      <a:pt x="14544" y="9693"/>
                      <a:pt x="14670" y="9733"/>
                      <a:pt x="14794" y="9733"/>
                    </a:cubicBezTo>
                    <a:cubicBezTo>
                      <a:pt x="14844" y="9733"/>
                      <a:pt x="14893" y="9727"/>
                      <a:pt x="14940" y="9715"/>
                    </a:cubicBezTo>
                    <a:cubicBezTo>
                      <a:pt x="14949" y="9732"/>
                      <a:pt x="14961" y="9749"/>
                      <a:pt x="14976" y="9765"/>
                    </a:cubicBezTo>
                    <a:cubicBezTo>
                      <a:pt x="15026" y="9823"/>
                      <a:pt x="15098" y="9852"/>
                      <a:pt x="15170" y="9852"/>
                    </a:cubicBezTo>
                    <a:cubicBezTo>
                      <a:pt x="15232" y="9852"/>
                      <a:pt x="15294" y="9831"/>
                      <a:pt x="15342" y="9786"/>
                    </a:cubicBezTo>
                    <a:cubicBezTo>
                      <a:pt x="15377" y="9756"/>
                      <a:pt x="15408" y="9723"/>
                      <a:pt x="15437" y="9688"/>
                    </a:cubicBezTo>
                    <a:cubicBezTo>
                      <a:pt x="15575" y="9517"/>
                      <a:pt x="15638" y="9301"/>
                      <a:pt x="15616" y="9082"/>
                    </a:cubicBezTo>
                    <a:cubicBezTo>
                      <a:pt x="15593" y="8863"/>
                      <a:pt x="15485" y="8665"/>
                      <a:pt x="15314" y="8527"/>
                    </a:cubicBezTo>
                    <a:lnTo>
                      <a:pt x="14716" y="8045"/>
                    </a:lnTo>
                    <a:lnTo>
                      <a:pt x="14844" y="7004"/>
                    </a:lnTo>
                    <a:cubicBezTo>
                      <a:pt x="16524" y="6746"/>
                      <a:pt x="17803" y="5481"/>
                      <a:pt x="17803" y="3964"/>
                    </a:cubicBezTo>
                    <a:cubicBezTo>
                      <a:pt x="17803" y="2983"/>
                      <a:pt x="17267" y="2108"/>
                      <a:pt x="16434" y="1541"/>
                    </a:cubicBezTo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grpSp>
            <p:nvGrpSpPr>
              <p:cNvPr id="636" name="Google Shape;636;p28"/>
              <p:cNvGrpSpPr/>
              <p:nvPr/>
            </p:nvGrpSpPr>
            <p:grpSpPr>
              <a:xfrm>
                <a:off x="720044" y="3269506"/>
                <a:ext cx="1680164" cy="1299225"/>
                <a:chOff x="1271030" y="2496248"/>
                <a:chExt cx="516465" cy="399381"/>
              </a:xfrm>
            </p:grpSpPr>
            <p:sp>
              <p:nvSpPr>
                <p:cNvPr id="637" name="Google Shape;637;p28"/>
                <p:cNvSpPr/>
                <p:nvPr/>
              </p:nvSpPr>
              <p:spPr>
                <a:xfrm>
                  <a:off x="1655644" y="2661169"/>
                  <a:ext cx="63010" cy="117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" h="4048" extrusionOk="0">
                      <a:moveTo>
                        <a:pt x="846" y="0"/>
                      </a:moveTo>
                      <a:cubicBezTo>
                        <a:pt x="565" y="0"/>
                        <a:pt x="322" y="210"/>
                        <a:pt x="287" y="495"/>
                      </a:cubicBezTo>
                      <a:lnTo>
                        <a:pt x="24" y="2645"/>
                      </a:lnTo>
                      <a:cubicBezTo>
                        <a:pt x="1" y="2838"/>
                        <a:pt x="77" y="3030"/>
                        <a:pt x="230" y="3152"/>
                      </a:cubicBezTo>
                      <a:lnTo>
                        <a:pt x="1182" y="3923"/>
                      </a:lnTo>
                      <a:cubicBezTo>
                        <a:pt x="1286" y="4008"/>
                        <a:pt x="1412" y="4048"/>
                        <a:pt x="1536" y="4048"/>
                      </a:cubicBezTo>
                      <a:cubicBezTo>
                        <a:pt x="1702" y="4048"/>
                        <a:pt x="1864" y="3977"/>
                        <a:pt x="1976" y="3839"/>
                      </a:cubicBezTo>
                      <a:cubicBezTo>
                        <a:pt x="2172" y="3596"/>
                        <a:pt x="2134" y="3241"/>
                        <a:pt x="1893" y="3046"/>
                      </a:cubicBezTo>
                      <a:lnTo>
                        <a:pt x="1182" y="2471"/>
                      </a:lnTo>
                      <a:lnTo>
                        <a:pt x="1408" y="632"/>
                      </a:lnTo>
                      <a:cubicBezTo>
                        <a:pt x="1446" y="322"/>
                        <a:pt x="1225" y="42"/>
                        <a:pt x="917" y="4"/>
                      </a:cubicBezTo>
                      <a:cubicBezTo>
                        <a:pt x="893" y="0"/>
                        <a:pt x="870" y="0"/>
                        <a:pt x="846" y="0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38" name="Google Shape;638;p28"/>
                <p:cNvSpPr/>
                <p:nvPr/>
              </p:nvSpPr>
              <p:spPr>
                <a:xfrm>
                  <a:off x="1659097" y="2661169"/>
                  <a:ext cx="38496" cy="54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1863" extrusionOk="0">
                      <a:moveTo>
                        <a:pt x="727" y="0"/>
                      </a:moveTo>
                      <a:cubicBezTo>
                        <a:pt x="446" y="0"/>
                        <a:pt x="203" y="210"/>
                        <a:pt x="168" y="495"/>
                      </a:cubicBezTo>
                      <a:lnTo>
                        <a:pt x="0" y="1862"/>
                      </a:lnTo>
                      <a:cubicBezTo>
                        <a:pt x="300" y="1807"/>
                        <a:pt x="583" y="1782"/>
                        <a:pt x="830" y="1782"/>
                      </a:cubicBezTo>
                      <a:cubicBezTo>
                        <a:pt x="937" y="1782"/>
                        <a:pt x="1044" y="1777"/>
                        <a:pt x="1150" y="1770"/>
                      </a:cubicBezTo>
                      <a:lnTo>
                        <a:pt x="1289" y="632"/>
                      </a:lnTo>
                      <a:cubicBezTo>
                        <a:pt x="1327" y="322"/>
                        <a:pt x="1106" y="42"/>
                        <a:pt x="798" y="4"/>
                      </a:cubicBezTo>
                      <a:cubicBezTo>
                        <a:pt x="774" y="0"/>
                        <a:pt x="751" y="0"/>
                        <a:pt x="727" y="0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39" name="Google Shape;639;p28"/>
                <p:cNvSpPr/>
                <p:nvPr/>
              </p:nvSpPr>
              <p:spPr>
                <a:xfrm>
                  <a:off x="1278601" y="2503819"/>
                  <a:ext cx="501351" cy="281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2" h="9711" extrusionOk="0">
                      <a:moveTo>
                        <a:pt x="5725" y="0"/>
                      </a:moveTo>
                      <a:cubicBezTo>
                        <a:pt x="2564" y="0"/>
                        <a:pt x="1" y="2173"/>
                        <a:pt x="1" y="4856"/>
                      </a:cubicBezTo>
                      <a:cubicBezTo>
                        <a:pt x="1" y="7538"/>
                        <a:pt x="2564" y="9711"/>
                        <a:pt x="5725" y="9711"/>
                      </a:cubicBezTo>
                      <a:cubicBezTo>
                        <a:pt x="7338" y="9711"/>
                        <a:pt x="8795" y="9144"/>
                        <a:pt x="9835" y="8234"/>
                      </a:cubicBezTo>
                      <a:cubicBezTo>
                        <a:pt x="9907" y="8173"/>
                        <a:pt x="9973" y="8112"/>
                        <a:pt x="10039" y="8047"/>
                      </a:cubicBezTo>
                      <a:cubicBezTo>
                        <a:pt x="11322" y="6915"/>
                        <a:pt x="12884" y="6530"/>
                        <a:pt x="13946" y="6530"/>
                      </a:cubicBezTo>
                      <a:cubicBezTo>
                        <a:pt x="15788" y="6530"/>
                        <a:pt x="17281" y="5265"/>
                        <a:pt x="17281" y="3703"/>
                      </a:cubicBezTo>
                      <a:cubicBezTo>
                        <a:pt x="17281" y="2141"/>
                        <a:pt x="15788" y="876"/>
                        <a:pt x="13946" y="876"/>
                      </a:cubicBezTo>
                      <a:cubicBezTo>
                        <a:pt x="12042" y="876"/>
                        <a:pt x="8754" y="0"/>
                        <a:pt x="5725" y="0"/>
                      </a:cubicBezTo>
                    </a:path>
                  </a:pathLst>
                </a:custGeom>
                <a:solidFill>
                  <a:srgbClr val="DAA9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40" name="Google Shape;640;p28"/>
                <p:cNvSpPr/>
                <p:nvPr/>
              </p:nvSpPr>
              <p:spPr>
                <a:xfrm>
                  <a:off x="1278601" y="2503819"/>
                  <a:ext cx="501351" cy="281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82" h="9711" extrusionOk="0">
                      <a:moveTo>
                        <a:pt x="5725" y="0"/>
                      </a:moveTo>
                      <a:cubicBezTo>
                        <a:pt x="2564" y="0"/>
                        <a:pt x="1" y="2173"/>
                        <a:pt x="1" y="4856"/>
                      </a:cubicBezTo>
                      <a:cubicBezTo>
                        <a:pt x="1" y="7538"/>
                        <a:pt x="2564" y="9711"/>
                        <a:pt x="5725" y="9711"/>
                      </a:cubicBezTo>
                      <a:cubicBezTo>
                        <a:pt x="7338" y="9711"/>
                        <a:pt x="8795" y="9144"/>
                        <a:pt x="9835" y="8234"/>
                      </a:cubicBezTo>
                      <a:cubicBezTo>
                        <a:pt x="9907" y="8173"/>
                        <a:pt x="9973" y="8112"/>
                        <a:pt x="10039" y="8047"/>
                      </a:cubicBezTo>
                      <a:cubicBezTo>
                        <a:pt x="11322" y="6915"/>
                        <a:pt x="12884" y="6530"/>
                        <a:pt x="13946" y="6530"/>
                      </a:cubicBezTo>
                      <a:cubicBezTo>
                        <a:pt x="15788" y="6530"/>
                        <a:pt x="17281" y="5265"/>
                        <a:pt x="17281" y="3703"/>
                      </a:cubicBezTo>
                      <a:cubicBezTo>
                        <a:pt x="17281" y="2141"/>
                        <a:pt x="15788" y="876"/>
                        <a:pt x="13946" y="876"/>
                      </a:cubicBezTo>
                      <a:cubicBezTo>
                        <a:pt x="12042" y="876"/>
                        <a:pt x="8754" y="0"/>
                        <a:pt x="5725" y="0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41" name="Google Shape;641;p28"/>
                <p:cNvSpPr/>
                <p:nvPr/>
              </p:nvSpPr>
              <p:spPr>
                <a:xfrm>
                  <a:off x="1278601" y="2528507"/>
                  <a:ext cx="166720" cy="257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7" h="8860" extrusionOk="0">
                      <a:moveTo>
                        <a:pt x="2485" y="1"/>
                      </a:moveTo>
                      <a:cubicBezTo>
                        <a:pt x="985" y="878"/>
                        <a:pt x="1" y="2343"/>
                        <a:pt x="1" y="4005"/>
                      </a:cubicBezTo>
                      <a:cubicBezTo>
                        <a:pt x="1" y="6687"/>
                        <a:pt x="2564" y="8860"/>
                        <a:pt x="5725" y="8860"/>
                      </a:cubicBezTo>
                      <a:lnTo>
                        <a:pt x="5747" y="8860"/>
                      </a:lnTo>
                      <a:cubicBezTo>
                        <a:pt x="1956" y="7206"/>
                        <a:pt x="1651" y="2697"/>
                        <a:pt x="2485" y="1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42" name="Google Shape;642;p28"/>
                <p:cNvSpPr/>
                <p:nvPr/>
              </p:nvSpPr>
              <p:spPr>
                <a:xfrm>
                  <a:off x="1548423" y="2515046"/>
                  <a:ext cx="65853" cy="202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0" h="6964" extrusionOk="0">
                      <a:moveTo>
                        <a:pt x="621" y="0"/>
                      </a:moveTo>
                      <a:cubicBezTo>
                        <a:pt x="208" y="688"/>
                        <a:pt x="0" y="1923"/>
                        <a:pt x="14" y="3016"/>
                      </a:cubicBezTo>
                      <a:cubicBezTo>
                        <a:pt x="24" y="3933"/>
                        <a:pt x="179" y="4777"/>
                        <a:pt x="462" y="5451"/>
                      </a:cubicBezTo>
                      <a:cubicBezTo>
                        <a:pt x="755" y="6156"/>
                        <a:pt x="1176" y="6662"/>
                        <a:pt x="1712" y="6963"/>
                      </a:cubicBezTo>
                      <a:cubicBezTo>
                        <a:pt x="1897" y="6857"/>
                        <a:pt x="2084" y="6762"/>
                        <a:pt x="2270" y="6678"/>
                      </a:cubicBezTo>
                      <a:cubicBezTo>
                        <a:pt x="2248" y="6659"/>
                        <a:pt x="2224" y="6645"/>
                        <a:pt x="2196" y="6635"/>
                      </a:cubicBezTo>
                      <a:cubicBezTo>
                        <a:pt x="1648" y="6419"/>
                        <a:pt x="1220" y="5956"/>
                        <a:pt x="930" y="5257"/>
                      </a:cubicBezTo>
                      <a:cubicBezTo>
                        <a:pt x="672" y="4641"/>
                        <a:pt x="531" y="3864"/>
                        <a:pt x="519" y="3009"/>
                      </a:cubicBezTo>
                      <a:cubicBezTo>
                        <a:pt x="502" y="1553"/>
                        <a:pt x="858" y="435"/>
                        <a:pt x="1178" y="86"/>
                      </a:cubicBezTo>
                      <a:cubicBezTo>
                        <a:pt x="993" y="57"/>
                        <a:pt x="808" y="28"/>
                        <a:pt x="621" y="0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43" name="Google Shape;643;p28"/>
                <p:cNvSpPr/>
                <p:nvPr/>
              </p:nvSpPr>
              <p:spPr>
                <a:xfrm>
                  <a:off x="1437054" y="2504312"/>
                  <a:ext cx="105770" cy="263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6" h="9074" extrusionOk="0">
                      <a:moveTo>
                        <a:pt x="999" y="0"/>
                      </a:moveTo>
                      <a:cubicBezTo>
                        <a:pt x="694" y="546"/>
                        <a:pt x="448" y="1217"/>
                        <a:pt x="287" y="1958"/>
                      </a:cubicBezTo>
                      <a:cubicBezTo>
                        <a:pt x="1" y="3276"/>
                        <a:pt x="24" y="4646"/>
                        <a:pt x="350" y="5813"/>
                      </a:cubicBezTo>
                      <a:cubicBezTo>
                        <a:pt x="602" y="6714"/>
                        <a:pt x="1023" y="7474"/>
                        <a:pt x="1603" y="8069"/>
                      </a:cubicBezTo>
                      <a:cubicBezTo>
                        <a:pt x="2016" y="8494"/>
                        <a:pt x="2505" y="8830"/>
                        <a:pt x="3064" y="9073"/>
                      </a:cubicBezTo>
                      <a:cubicBezTo>
                        <a:pt x="3266" y="8977"/>
                        <a:pt x="3460" y="8871"/>
                        <a:pt x="3646" y="8755"/>
                      </a:cubicBezTo>
                      <a:cubicBezTo>
                        <a:pt x="1885" y="8166"/>
                        <a:pt x="1146" y="6784"/>
                        <a:pt x="837" y="5677"/>
                      </a:cubicBezTo>
                      <a:cubicBezTo>
                        <a:pt x="534" y="4587"/>
                        <a:pt x="513" y="3304"/>
                        <a:pt x="782" y="2064"/>
                      </a:cubicBezTo>
                      <a:cubicBezTo>
                        <a:pt x="952" y="1278"/>
                        <a:pt x="1231" y="566"/>
                        <a:pt x="1569" y="31"/>
                      </a:cubicBezTo>
                      <a:cubicBezTo>
                        <a:pt x="1379" y="18"/>
                        <a:pt x="1188" y="8"/>
                        <a:pt x="999" y="0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44" name="Google Shape;644;p28"/>
                <p:cNvSpPr/>
                <p:nvPr/>
              </p:nvSpPr>
              <p:spPr>
                <a:xfrm>
                  <a:off x="1318229" y="2520007"/>
                  <a:ext cx="88481" cy="261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9025" extrusionOk="0">
                      <a:moveTo>
                        <a:pt x="1693" y="1"/>
                      </a:moveTo>
                      <a:lnTo>
                        <a:pt x="1693" y="1"/>
                      </a:lnTo>
                      <a:cubicBezTo>
                        <a:pt x="1401" y="131"/>
                        <a:pt x="1125" y="281"/>
                        <a:pt x="869" y="450"/>
                      </a:cubicBezTo>
                      <a:cubicBezTo>
                        <a:pt x="739" y="729"/>
                        <a:pt x="620" y="1032"/>
                        <a:pt x="519" y="1352"/>
                      </a:cubicBezTo>
                      <a:cubicBezTo>
                        <a:pt x="126" y="2584"/>
                        <a:pt x="1" y="3940"/>
                        <a:pt x="169" y="5171"/>
                      </a:cubicBezTo>
                      <a:cubicBezTo>
                        <a:pt x="319" y="6280"/>
                        <a:pt x="694" y="7250"/>
                        <a:pt x="1281" y="8055"/>
                      </a:cubicBezTo>
                      <a:cubicBezTo>
                        <a:pt x="1429" y="8257"/>
                        <a:pt x="1590" y="8446"/>
                        <a:pt x="1763" y="8624"/>
                      </a:cubicBezTo>
                      <a:cubicBezTo>
                        <a:pt x="2166" y="8800"/>
                        <a:pt x="2596" y="8935"/>
                        <a:pt x="3050" y="9024"/>
                      </a:cubicBezTo>
                      <a:cubicBezTo>
                        <a:pt x="1413" y="7993"/>
                        <a:pt x="844" y="6382"/>
                        <a:pt x="670" y="5103"/>
                      </a:cubicBezTo>
                      <a:cubicBezTo>
                        <a:pt x="512" y="3946"/>
                        <a:pt x="632" y="2668"/>
                        <a:pt x="1001" y="1506"/>
                      </a:cubicBezTo>
                      <a:cubicBezTo>
                        <a:pt x="1185" y="927"/>
                        <a:pt x="1425" y="409"/>
                        <a:pt x="1693" y="1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45" name="Google Shape;645;p28"/>
                <p:cNvSpPr/>
                <p:nvPr/>
              </p:nvSpPr>
              <p:spPr>
                <a:xfrm>
                  <a:off x="1642503" y="2616958"/>
                  <a:ext cx="32665" cy="25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896" extrusionOk="0">
                      <a:moveTo>
                        <a:pt x="563" y="1"/>
                      </a:moveTo>
                      <a:cubicBezTo>
                        <a:pt x="252" y="1"/>
                        <a:pt x="0" y="201"/>
                        <a:pt x="0" y="449"/>
                      </a:cubicBezTo>
                      <a:cubicBezTo>
                        <a:pt x="0" y="695"/>
                        <a:pt x="252" y="896"/>
                        <a:pt x="563" y="896"/>
                      </a:cubicBezTo>
                      <a:cubicBezTo>
                        <a:pt x="872" y="896"/>
                        <a:pt x="1125" y="695"/>
                        <a:pt x="1125" y="449"/>
                      </a:cubicBezTo>
                      <a:cubicBezTo>
                        <a:pt x="1125" y="201"/>
                        <a:pt x="872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46" name="Google Shape;646;p28"/>
                <p:cNvSpPr/>
                <p:nvPr/>
              </p:nvSpPr>
              <p:spPr>
                <a:xfrm>
                  <a:off x="1730838" y="2616958"/>
                  <a:ext cx="32636" cy="25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" h="896" extrusionOk="0">
                      <a:moveTo>
                        <a:pt x="562" y="1"/>
                      </a:moveTo>
                      <a:cubicBezTo>
                        <a:pt x="252" y="1"/>
                        <a:pt x="0" y="201"/>
                        <a:pt x="0" y="449"/>
                      </a:cubicBezTo>
                      <a:cubicBezTo>
                        <a:pt x="0" y="695"/>
                        <a:pt x="252" y="896"/>
                        <a:pt x="562" y="896"/>
                      </a:cubicBezTo>
                      <a:cubicBezTo>
                        <a:pt x="873" y="896"/>
                        <a:pt x="1124" y="695"/>
                        <a:pt x="1124" y="449"/>
                      </a:cubicBezTo>
                      <a:cubicBezTo>
                        <a:pt x="1124" y="201"/>
                        <a:pt x="87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47" name="Google Shape;647;p28"/>
                <p:cNvSpPr/>
                <p:nvPr/>
              </p:nvSpPr>
              <p:spPr>
                <a:xfrm>
                  <a:off x="1492376" y="2708630"/>
                  <a:ext cx="66143" cy="179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0" h="6184" extrusionOk="0">
                      <a:moveTo>
                        <a:pt x="1475" y="1"/>
                      </a:moveTo>
                      <a:cubicBezTo>
                        <a:pt x="1454" y="1"/>
                        <a:pt x="1432" y="2"/>
                        <a:pt x="1410" y="5"/>
                      </a:cubicBezTo>
                      <a:cubicBezTo>
                        <a:pt x="1101" y="40"/>
                        <a:pt x="877" y="319"/>
                        <a:pt x="913" y="628"/>
                      </a:cubicBezTo>
                      <a:lnTo>
                        <a:pt x="1118" y="2462"/>
                      </a:lnTo>
                      <a:lnTo>
                        <a:pt x="138" y="3861"/>
                      </a:lnTo>
                      <a:cubicBezTo>
                        <a:pt x="0" y="4058"/>
                        <a:pt x="1" y="4318"/>
                        <a:pt x="140" y="4514"/>
                      </a:cubicBezTo>
                      <a:lnTo>
                        <a:pt x="1168" y="5948"/>
                      </a:lnTo>
                      <a:cubicBezTo>
                        <a:pt x="1277" y="6102"/>
                        <a:pt x="1452" y="6184"/>
                        <a:pt x="1626" y="6184"/>
                      </a:cubicBezTo>
                      <a:cubicBezTo>
                        <a:pt x="1740" y="6184"/>
                        <a:pt x="1855" y="6150"/>
                        <a:pt x="1955" y="6079"/>
                      </a:cubicBezTo>
                      <a:cubicBezTo>
                        <a:pt x="2208" y="5899"/>
                        <a:pt x="2268" y="5546"/>
                        <a:pt x="2085" y="5292"/>
                      </a:cubicBezTo>
                      <a:lnTo>
                        <a:pt x="1291" y="4182"/>
                      </a:lnTo>
                      <a:lnTo>
                        <a:pt x="2164" y="2935"/>
                      </a:lnTo>
                      <a:cubicBezTo>
                        <a:pt x="2245" y="2822"/>
                        <a:pt x="2279" y="2684"/>
                        <a:pt x="2263" y="2546"/>
                      </a:cubicBezTo>
                      <a:lnTo>
                        <a:pt x="2034" y="503"/>
                      </a:lnTo>
                      <a:cubicBezTo>
                        <a:pt x="2001" y="215"/>
                        <a:pt x="1758" y="1"/>
                        <a:pt x="1475" y="1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48" name="Google Shape;648;p28"/>
                <p:cNvSpPr/>
                <p:nvPr/>
              </p:nvSpPr>
              <p:spPr>
                <a:xfrm>
                  <a:off x="1576012" y="2673296"/>
                  <a:ext cx="68115" cy="169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8" h="5841" extrusionOk="0">
                      <a:moveTo>
                        <a:pt x="1068" y="1"/>
                      </a:moveTo>
                      <a:cubicBezTo>
                        <a:pt x="1049" y="1"/>
                        <a:pt x="1028" y="2"/>
                        <a:pt x="1006" y="4"/>
                      </a:cubicBezTo>
                      <a:cubicBezTo>
                        <a:pt x="697" y="40"/>
                        <a:pt x="473" y="319"/>
                        <a:pt x="507" y="628"/>
                      </a:cubicBezTo>
                      <a:lnTo>
                        <a:pt x="738" y="2686"/>
                      </a:lnTo>
                      <a:lnTo>
                        <a:pt x="171" y="3382"/>
                      </a:lnTo>
                      <a:cubicBezTo>
                        <a:pt x="10" y="3578"/>
                        <a:pt x="1" y="3860"/>
                        <a:pt x="150" y="4065"/>
                      </a:cubicBezTo>
                      <a:lnTo>
                        <a:pt x="1246" y="5604"/>
                      </a:lnTo>
                      <a:cubicBezTo>
                        <a:pt x="1358" y="5759"/>
                        <a:pt x="1530" y="5841"/>
                        <a:pt x="1707" y="5841"/>
                      </a:cubicBezTo>
                      <a:cubicBezTo>
                        <a:pt x="1820" y="5841"/>
                        <a:pt x="1935" y="5807"/>
                        <a:pt x="2033" y="5736"/>
                      </a:cubicBezTo>
                      <a:cubicBezTo>
                        <a:pt x="2289" y="5556"/>
                        <a:pt x="2347" y="5202"/>
                        <a:pt x="2166" y="4948"/>
                      </a:cubicBezTo>
                      <a:lnTo>
                        <a:pt x="1319" y="3761"/>
                      </a:lnTo>
                      <a:lnTo>
                        <a:pt x="1762" y="3215"/>
                      </a:lnTo>
                      <a:cubicBezTo>
                        <a:pt x="1859" y="3098"/>
                        <a:pt x="1904" y="2947"/>
                        <a:pt x="1886" y="2797"/>
                      </a:cubicBezTo>
                      <a:lnTo>
                        <a:pt x="1630" y="502"/>
                      </a:lnTo>
                      <a:cubicBezTo>
                        <a:pt x="1597" y="214"/>
                        <a:pt x="1352" y="1"/>
                        <a:pt x="1068" y="1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649" name="Google Shape;649;p28"/>
                <p:cNvSpPr/>
                <p:nvPr/>
              </p:nvSpPr>
              <p:spPr>
                <a:xfrm>
                  <a:off x="1271030" y="2496248"/>
                  <a:ext cx="516465" cy="399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03" h="13767" extrusionOk="0">
                      <a:moveTo>
                        <a:pt x="5986" y="0"/>
                      </a:moveTo>
                      <a:cubicBezTo>
                        <a:pt x="4296" y="0"/>
                        <a:pt x="2677" y="615"/>
                        <a:pt x="1544" y="1687"/>
                      </a:cubicBezTo>
                      <a:cubicBezTo>
                        <a:pt x="1439" y="1786"/>
                        <a:pt x="1436" y="1951"/>
                        <a:pt x="1535" y="2056"/>
                      </a:cubicBezTo>
                      <a:cubicBezTo>
                        <a:pt x="1585" y="2109"/>
                        <a:pt x="1654" y="2137"/>
                        <a:pt x="1723" y="2137"/>
                      </a:cubicBezTo>
                      <a:cubicBezTo>
                        <a:pt x="1788" y="2137"/>
                        <a:pt x="1852" y="2114"/>
                        <a:pt x="1903" y="2065"/>
                      </a:cubicBezTo>
                      <a:cubicBezTo>
                        <a:pt x="2939" y="1085"/>
                        <a:pt x="4427" y="522"/>
                        <a:pt x="5986" y="522"/>
                      </a:cubicBezTo>
                      <a:cubicBezTo>
                        <a:pt x="7655" y="522"/>
                        <a:pt x="9417" y="793"/>
                        <a:pt x="10971" y="1032"/>
                      </a:cubicBezTo>
                      <a:cubicBezTo>
                        <a:pt x="11809" y="1160"/>
                        <a:pt x="12569" y="1277"/>
                        <a:pt x="13238" y="1344"/>
                      </a:cubicBezTo>
                      <a:cubicBezTo>
                        <a:pt x="13503" y="1805"/>
                        <a:pt x="13704" y="2336"/>
                        <a:pt x="13759" y="2686"/>
                      </a:cubicBezTo>
                      <a:cubicBezTo>
                        <a:pt x="13782" y="2815"/>
                        <a:pt x="13891" y="2906"/>
                        <a:pt x="14017" y="2906"/>
                      </a:cubicBezTo>
                      <a:cubicBezTo>
                        <a:pt x="14030" y="2906"/>
                        <a:pt x="14045" y="2904"/>
                        <a:pt x="14059" y="2902"/>
                      </a:cubicBezTo>
                      <a:cubicBezTo>
                        <a:pt x="14200" y="2879"/>
                        <a:pt x="14298" y="2745"/>
                        <a:pt x="14275" y="2603"/>
                      </a:cubicBezTo>
                      <a:cubicBezTo>
                        <a:pt x="14222" y="2275"/>
                        <a:pt x="14069" y="1825"/>
                        <a:pt x="13854" y="1389"/>
                      </a:cubicBezTo>
                      <a:lnTo>
                        <a:pt x="13854" y="1389"/>
                      </a:lnTo>
                      <a:cubicBezTo>
                        <a:pt x="13976" y="1394"/>
                        <a:pt x="14094" y="1398"/>
                        <a:pt x="14207" y="1398"/>
                      </a:cubicBezTo>
                      <a:cubicBezTo>
                        <a:pt x="14775" y="1398"/>
                        <a:pt x="15307" y="1526"/>
                        <a:pt x="15763" y="1752"/>
                      </a:cubicBezTo>
                      <a:cubicBezTo>
                        <a:pt x="15634" y="2064"/>
                        <a:pt x="15544" y="2365"/>
                        <a:pt x="15506" y="2603"/>
                      </a:cubicBezTo>
                      <a:cubicBezTo>
                        <a:pt x="15483" y="2745"/>
                        <a:pt x="15579" y="2879"/>
                        <a:pt x="15721" y="2902"/>
                      </a:cubicBezTo>
                      <a:cubicBezTo>
                        <a:pt x="15736" y="2904"/>
                        <a:pt x="15749" y="2906"/>
                        <a:pt x="15763" y="2906"/>
                      </a:cubicBezTo>
                      <a:cubicBezTo>
                        <a:pt x="15888" y="2906"/>
                        <a:pt x="16000" y="2815"/>
                        <a:pt x="16021" y="2686"/>
                      </a:cubicBezTo>
                      <a:cubicBezTo>
                        <a:pt x="16050" y="2503"/>
                        <a:pt x="16119" y="2270"/>
                        <a:pt x="16216" y="2023"/>
                      </a:cubicBezTo>
                      <a:cubicBezTo>
                        <a:pt x="16867" y="2495"/>
                        <a:pt x="17281" y="3191"/>
                        <a:pt x="17281" y="3964"/>
                      </a:cubicBezTo>
                      <a:cubicBezTo>
                        <a:pt x="17281" y="5380"/>
                        <a:pt x="15902" y="6530"/>
                        <a:pt x="14207" y="6530"/>
                      </a:cubicBezTo>
                      <a:cubicBezTo>
                        <a:pt x="13958" y="6530"/>
                        <a:pt x="13696" y="6552"/>
                        <a:pt x="13430" y="6589"/>
                      </a:cubicBezTo>
                      <a:cubicBezTo>
                        <a:pt x="13423" y="6591"/>
                        <a:pt x="13418" y="6591"/>
                        <a:pt x="13411" y="6592"/>
                      </a:cubicBezTo>
                      <a:cubicBezTo>
                        <a:pt x="13087" y="6642"/>
                        <a:pt x="12753" y="6717"/>
                        <a:pt x="12429" y="6821"/>
                      </a:cubicBezTo>
                      <a:lnTo>
                        <a:pt x="12402" y="6577"/>
                      </a:lnTo>
                      <a:cubicBezTo>
                        <a:pt x="12387" y="6444"/>
                        <a:pt x="12273" y="6345"/>
                        <a:pt x="12143" y="6345"/>
                      </a:cubicBezTo>
                      <a:cubicBezTo>
                        <a:pt x="12133" y="6345"/>
                        <a:pt x="12124" y="6346"/>
                        <a:pt x="12113" y="6347"/>
                      </a:cubicBezTo>
                      <a:cubicBezTo>
                        <a:pt x="11971" y="6363"/>
                        <a:pt x="11867" y="6492"/>
                        <a:pt x="11883" y="6635"/>
                      </a:cubicBezTo>
                      <a:lnTo>
                        <a:pt x="12140" y="8927"/>
                      </a:lnTo>
                      <a:cubicBezTo>
                        <a:pt x="12149" y="9009"/>
                        <a:pt x="12125" y="9091"/>
                        <a:pt x="12074" y="9154"/>
                      </a:cubicBezTo>
                      <a:lnTo>
                        <a:pt x="11629" y="9700"/>
                      </a:lnTo>
                      <a:cubicBezTo>
                        <a:pt x="11555" y="9790"/>
                        <a:pt x="11550" y="9919"/>
                        <a:pt x="11619" y="10016"/>
                      </a:cubicBezTo>
                      <a:lnTo>
                        <a:pt x="12467" y="11204"/>
                      </a:lnTo>
                      <a:cubicBezTo>
                        <a:pt x="12513" y="11269"/>
                        <a:pt x="12533" y="11350"/>
                        <a:pt x="12519" y="11429"/>
                      </a:cubicBezTo>
                      <a:cubicBezTo>
                        <a:pt x="12505" y="11510"/>
                        <a:pt x="12461" y="11580"/>
                        <a:pt x="12396" y="11627"/>
                      </a:cubicBezTo>
                      <a:cubicBezTo>
                        <a:pt x="12344" y="11664"/>
                        <a:pt x="12283" y="11683"/>
                        <a:pt x="12220" y="11683"/>
                      </a:cubicBezTo>
                      <a:cubicBezTo>
                        <a:pt x="12121" y="11683"/>
                        <a:pt x="12029" y="11636"/>
                        <a:pt x="11972" y="11556"/>
                      </a:cubicBezTo>
                      <a:lnTo>
                        <a:pt x="10876" y="10018"/>
                      </a:lnTo>
                      <a:cubicBezTo>
                        <a:pt x="10795" y="9906"/>
                        <a:pt x="10800" y="9755"/>
                        <a:pt x="10886" y="9649"/>
                      </a:cubicBezTo>
                      <a:lnTo>
                        <a:pt x="11452" y="8954"/>
                      </a:lnTo>
                      <a:cubicBezTo>
                        <a:pt x="11497" y="8900"/>
                        <a:pt x="11518" y="8830"/>
                        <a:pt x="11510" y="8760"/>
                      </a:cubicBezTo>
                      <a:lnTo>
                        <a:pt x="11280" y="6702"/>
                      </a:lnTo>
                      <a:cubicBezTo>
                        <a:pt x="11265" y="6569"/>
                        <a:pt x="11152" y="6470"/>
                        <a:pt x="11023" y="6470"/>
                      </a:cubicBezTo>
                      <a:cubicBezTo>
                        <a:pt x="11012" y="6470"/>
                        <a:pt x="11002" y="6471"/>
                        <a:pt x="10992" y="6473"/>
                      </a:cubicBezTo>
                      <a:cubicBezTo>
                        <a:pt x="10848" y="6489"/>
                        <a:pt x="10746" y="6619"/>
                        <a:pt x="10762" y="6761"/>
                      </a:cubicBezTo>
                      <a:lnTo>
                        <a:pt x="10853" y="7564"/>
                      </a:lnTo>
                      <a:cubicBezTo>
                        <a:pt x="10595" y="7731"/>
                        <a:pt x="10352" y="7915"/>
                        <a:pt x="10127" y="8113"/>
                      </a:cubicBezTo>
                      <a:cubicBezTo>
                        <a:pt x="10124" y="8115"/>
                        <a:pt x="10122" y="8119"/>
                        <a:pt x="10118" y="8121"/>
                      </a:cubicBezTo>
                      <a:cubicBezTo>
                        <a:pt x="10072" y="8165"/>
                        <a:pt x="10024" y="8210"/>
                        <a:pt x="9975" y="8254"/>
                      </a:cubicBezTo>
                      <a:lnTo>
                        <a:pt x="9923" y="7794"/>
                      </a:lnTo>
                      <a:cubicBezTo>
                        <a:pt x="9908" y="7661"/>
                        <a:pt x="9795" y="7562"/>
                        <a:pt x="9664" y="7562"/>
                      </a:cubicBezTo>
                      <a:cubicBezTo>
                        <a:pt x="9654" y="7562"/>
                        <a:pt x="9645" y="7563"/>
                        <a:pt x="9636" y="7564"/>
                      </a:cubicBezTo>
                      <a:cubicBezTo>
                        <a:pt x="9492" y="7582"/>
                        <a:pt x="9388" y="7709"/>
                        <a:pt x="9405" y="7853"/>
                      </a:cubicBezTo>
                      <a:lnTo>
                        <a:pt x="9636" y="9897"/>
                      </a:lnTo>
                      <a:cubicBezTo>
                        <a:pt x="9644" y="9972"/>
                        <a:pt x="9624" y="10045"/>
                        <a:pt x="9582" y="10106"/>
                      </a:cubicBezTo>
                      <a:lnTo>
                        <a:pt x="8708" y="11353"/>
                      </a:lnTo>
                      <a:cubicBezTo>
                        <a:pt x="8644" y="11443"/>
                        <a:pt x="8645" y="11565"/>
                        <a:pt x="8709" y="11654"/>
                      </a:cubicBezTo>
                      <a:lnTo>
                        <a:pt x="9502" y="12765"/>
                      </a:lnTo>
                      <a:cubicBezTo>
                        <a:pt x="9600" y="12900"/>
                        <a:pt x="9570" y="13091"/>
                        <a:pt x="9433" y="13189"/>
                      </a:cubicBezTo>
                      <a:cubicBezTo>
                        <a:pt x="9383" y="13225"/>
                        <a:pt x="9321" y="13245"/>
                        <a:pt x="9256" y="13245"/>
                      </a:cubicBezTo>
                      <a:cubicBezTo>
                        <a:pt x="9159" y="13245"/>
                        <a:pt x="9067" y="13198"/>
                        <a:pt x="9009" y="13118"/>
                      </a:cubicBezTo>
                      <a:lnTo>
                        <a:pt x="7983" y="11683"/>
                      </a:lnTo>
                      <a:cubicBezTo>
                        <a:pt x="7908" y="11579"/>
                        <a:pt x="7907" y="11437"/>
                        <a:pt x="7982" y="11333"/>
                      </a:cubicBezTo>
                      <a:lnTo>
                        <a:pt x="8962" y="9932"/>
                      </a:lnTo>
                      <a:cubicBezTo>
                        <a:pt x="8999" y="9881"/>
                        <a:pt x="9015" y="9817"/>
                        <a:pt x="9008" y="9754"/>
                      </a:cubicBezTo>
                      <a:lnTo>
                        <a:pt x="8963" y="9358"/>
                      </a:lnTo>
                      <a:lnTo>
                        <a:pt x="8963" y="9357"/>
                      </a:lnTo>
                      <a:lnTo>
                        <a:pt x="8800" y="7921"/>
                      </a:lnTo>
                      <a:cubicBezTo>
                        <a:pt x="8786" y="7787"/>
                        <a:pt x="8674" y="7690"/>
                        <a:pt x="8544" y="7690"/>
                      </a:cubicBezTo>
                      <a:cubicBezTo>
                        <a:pt x="8533" y="7690"/>
                        <a:pt x="8524" y="7690"/>
                        <a:pt x="8513" y="7691"/>
                      </a:cubicBezTo>
                      <a:cubicBezTo>
                        <a:pt x="8370" y="7707"/>
                        <a:pt x="8267" y="7837"/>
                        <a:pt x="8284" y="7979"/>
                      </a:cubicBezTo>
                      <a:lnTo>
                        <a:pt x="8423" y="9228"/>
                      </a:lnTo>
                      <a:cubicBezTo>
                        <a:pt x="7672" y="9543"/>
                        <a:pt x="6833" y="9711"/>
                        <a:pt x="5986" y="9711"/>
                      </a:cubicBezTo>
                      <a:cubicBezTo>
                        <a:pt x="2974" y="9711"/>
                        <a:pt x="522" y="7649"/>
                        <a:pt x="522" y="5117"/>
                      </a:cubicBezTo>
                      <a:cubicBezTo>
                        <a:pt x="522" y="4370"/>
                        <a:pt x="728" y="3657"/>
                        <a:pt x="1137" y="2999"/>
                      </a:cubicBezTo>
                      <a:cubicBezTo>
                        <a:pt x="1213" y="2877"/>
                        <a:pt x="1175" y="2716"/>
                        <a:pt x="1052" y="2639"/>
                      </a:cubicBezTo>
                      <a:cubicBezTo>
                        <a:pt x="1010" y="2614"/>
                        <a:pt x="963" y="2601"/>
                        <a:pt x="915" y="2601"/>
                      </a:cubicBezTo>
                      <a:cubicBezTo>
                        <a:pt x="828" y="2601"/>
                        <a:pt x="743" y="2646"/>
                        <a:pt x="694" y="2725"/>
                      </a:cubicBezTo>
                      <a:cubicBezTo>
                        <a:pt x="240" y="3456"/>
                        <a:pt x="1" y="4283"/>
                        <a:pt x="1" y="5117"/>
                      </a:cubicBezTo>
                      <a:cubicBezTo>
                        <a:pt x="1" y="7938"/>
                        <a:pt x="2685" y="10233"/>
                        <a:pt x="5986" y="10233"/>
                      </a:cubicBezTo>
                      <a:cubicBezTo>
                        <a:pt x="6828" y="10233"/>
                        <a:pt x="7662" y="10079"/>
                        <a:pt x="8425" y="9789"/>
                      </a:cubicBezTo>
                      <a:lnTo>
                        <a:pt x="8425" y="9789"/>
                      </a:lnTo>
                      <a:lnTo>
                        <a:pt x="7554" y="11033"/>
                      </a:lnTo>
                      <a:cubicBezTo>
                        <a:pt x="7353" y="11319"/>
                        <a:pt x="7356" y="11703"/>
                        <a:pt x="7559" y="11986"/>
                      </a:cubicBezTo>
                      <a:lnTo>
                        <a:pt x="8585" y="13422"/>
                      </a:lnTo>
                      <a:cubicBezTo>
                        <a:pt x="8740" y="13638"/>
                        <a:pt x="8992" y="13767"/>
                        <a:pt x="9256" y="13767"/>
                      </a:cubicBezTo>
                      <a:cubicBezTo>
                        <a:pt x="9429" y="13767"/>
                        <a:pt x="9596" y="13714"/>
                        <a:pt x="9737" y="13613"/>
                      </a:cubicBezTo>
                      <a:cubicBezTo>
                        <a:pt x="10107" y="13347"/>
                        <a:pt x="10193" y="12831"/>
                        <a:pt x="9927" y="12461"/>
                      </a:cubicBezTo>
                      <a:lnTo>
                        <a:pt x="9241" y="11502"/>
                      </a:lnTo>
                      <a:lnTo>
                        <a:pt x="10009" y="10405"/>
                      </a:lnTo>
                      <a:cubicBezTo>
                        <a:pt x="10125" y="10241"/>
                        <a:pt x="10176" y="10040"/>
                        <a:pt x="10153" y="9840"/>
                      </a:cubicBezTo>
                      <a:lnTo>
                        <a:pt x="10045" y="8877"/>
                      </a:lnTo>
                      <a:cubicBezTo>
                        <a:pt x="10123" y="8816"/>
                        <a:pt x="10198" y="8755"/>
                        <a:pt x="10269" y="8692"/>
                      </a:cubicBezTo>
                      <a:cubicBezTo>
                        <a:pt x="10340" y="8627"/>
                        <a:pt x="10411" y="8565"/>
                        <a:pt x="10477" y="8501"/>
                      </a:cubicBezTo>
                      <a:cubicBezTo>
                        <a:pt x="10616" y="8378"/>
                        <a:pt x="10764" y="8261"/>
                        <a:pt x="10917" y="8150"/>
                      </a:cubicBezTo>
                      <a:lnTo>
                        <a:pt x="10979" y="8709"/>
                      </a:lnTo>
                      <a:lnTo>
                        <a:pt x="10481" y="9320"/>
                      </a:lnTo>
                      <a:cubicBezTo>
                        <a:pt x="10248" y="9607"/>
                        <a:pt x="10234" y="10019"/>
                        <a:pt x="10449" y="10321"/>
                      </a:cubicBezTo>
                      <a:lnTo>
                        <a:pt x="11548" y="11859"/>
                      </a:lnTo>
                      <a:cubicBezTo>
                        <a:pt x="11703" y="12076"/>
                        <a:pt x="11953" y="12205"/>
                        <a:pt x="12220" y="12205"/>
                      </a:cubicBezTo>
                      <a:cubicBezTo>
                        <a:pt x="12392" y="12205"/>
                        <a:pt x="12558" y="12152"/>
                        <a:pt x="12698" y="12051"/>
                      </a:cubicBezTo>
                      <a:cubicBezTo>
                        <a:pt x="12877" y="11923"/>
                        <a:pt x="12997" y="11734"/>
                        <a:pt x="13034" y="11515"/>
                      </a:cubicBezTo>
                      <a:cubicBezTo>
                        <a:pt x="13071" y="11299"/>
                        <a:pt x="13019" y="11080"/>
                        <a:pt x="12891" y="10901"/>
                      </a:cubicBezTo>
                      <a:lnTo>
                        <a:pt x="12159" y="9875"/>
                      </a:lnTo>
                      <a:lnTo>
                        <a:pt x="12478" y="9484"/>
                      </a:lnTo>
                      <a:cubicBezTo>
                        <a:pt x="12617" y="9312"/>
                        <a:pt x="12683" y="9089"/>
                        <a:pt x="12658" y="8870"/>
                      </a:cubicBezTo>
                      <a:lnTo>
                        <a:pt x="12488" y="7351"/>
                      </a:lnTo>
                      <a:cubicBezTo>
                        <a:pt x="12711" y="7275"/>
                        <a:pt x="12936" y="7214"/>
                        <a:pt x="13161" y="7167"/>
                      </a:cubicBezTo>
                      <a:lnTo>
                        <a:pt x="13161" y="7167"/>
                      </a:lnTo>
                      <a:lnTo>
                        <a:pt x="13022" y="8299"/>
                      </a:lnTo>
                      <a:cubicBezTo>
                        <a:pt x="12989" y="8583"/>
                        <a:pt x="13100" y="8860"/>
                        <a:pt x="13323" y="9040"/>
                      </a:cubicBezTo>
                      <a:lnTo>
                        <a:pt x="13966" y="9562"/>
                      </a:lnTo>
                      <a:cubicBezTo>
                        <a:pt x="14014" y="9598"/>
                        <a:pt x="14073" y="9619"/>
                        <a:pt x="14131" y="9619"/>
                      </a:cubicBezTo>
                      <a:cubicBezTo>
                        <a:pt x="14207" y="9619"/>
                        <a:pt x="14282" y="9586"/>
                        <a:pt x="14333" y="9523"/>
                      </a:cubicBezTo>
                      <a:cubicBezTo>
                        <a:pt x="14423" y="9410"/>
                        <a:pt x="14406" y="9246"/>
                        <a:pt x="14296" y="9155"/>
                      </a:cubicBezTo>
                      <a:lnTo>
                        <a:pt x="13651" y="8635"/>
                      </a:lnTo>
                      <a:cubicBezTo>
                        <a:pt x="13569" y="8568"/>
                        <a:pt x="13528" y="8465"/>
                        <a:pt x="13541" y="8362"/>
                      </a:cubicBezTo>
                      <a:lnTo>
                        <a:pt x="13697" y="7082"/>
                      </a:lnTo>
                      <a:cubicBezTo>
                        <a:pt x="13872" y="7061"/>
                        <a:pt x="14043" y="7052"/>
                        <a:pt x="14207" y="7052"/>
                      </a:cubicBezTo>
                      <a:cubicBezTo>
                        <a:pt x="14243" y="7052"/>
                        <a:pt x="14278" y="7052"/>
                        <a:pt x="14313" y="7051"/>
                      </a:cubicBezTo>
                      <a:lnTo>
                        <a:pt x="14313" y="7051"/>
                      </a:lnTo>
                      <a:lnTo>
                        <a:pt x="14182" y="8125"/>
                      </a:lnTo>
                      <a:cubicBezTo>
                        <a:pt x="14170" y="8215"/>
                        <a:pt x="14207" y="8302"/>
                        <a:pt x="14275" y="8358"/>
                      </a:cubicBezTo>
                      <a:lnTo>
                        <a:pt x="14985" y="8934"/>
                      </a:lnTo>
                      <a:cubicBezTo>
                        <a:pt x="15049" y="8985"/>
                        <a:pt x="15089" y="9057"/>
                        <a:pt x="15097" y="9138"/>
                      </a:cubicBezTo>
                      <a:cubicBezTo>
                        <a:pt x="15105" y="9218"/>
                        <a:pt x="15082" y="9296"/>
                        <a:pt x="15031" y="9359"/>
                      </a:cubicBezTo>
                      <a:cubicBezTo>
                        <a:pt x="15021" y="9374"/>
                        <a:pt x="15008" y="9385"/>
                        <a:pt x="14997" y="9396"/>
                      </a:cubicBezTo>
                      <a:cubicBezTo>
                        <a:pt x="14890" y="9493"/>
                        <a:pt x="14879" y="9657"/>
                        <a:pt x="14976" y="9765"/>
                      </a:cubicBezTo>
                      <a:cubicBezTo>
                        <a:pt x="15026" y="9823"/>
                        <a:pt x="15098" y="9852"/>
                        <a:pt x="15170" y="9852"/>
                      </a:cubicBezTo>
                      <a:cubicBezTo>
                        <a:pt x="15232" y="9852"/>
                        <a:pt x="15294" y="9831"/>
                        <a:pt x="15342" y="9786"/>
                      </a:cubicBezTo>
                      <a:cubicBezTo>
                        <a:pt x="15377" y="9756"/>
                        <a:pt x="15408" y="9723"/>
                        <a:pt x="15437" y="9688"/>
                      </a:cubicBezTo>
                      <a:cubicBezTo>
                        <a:pt x="15575" y="9517"/>
                        <a:pt x="15638" y="9301"/>
                        <a:pt x="15616" y="9082"/>
                      </a:cubicBezTo>
                      <a:cubicBezTo>
                        <a:pt x="15593" y="8863"/>
                        <a:pt x="15485" y="8665"/>
                        <a:pt x="15314" y="8527"/>
                      </a:cubicBezTo>
                      <a:lnTo>
                        <a:pt x="14716" y="8045"/>
                      </a:lnTo>
                      <a:lnTo>
                        <a:pt x="14844" y="7004"/>
                      </a:lnTo>
                      <a:cubicBezTo>
                        <a:pt x="16524" y="6746"/>
                        <a:pt x="17803" y="5481"/>
                        <a:pt x="17803" y="3964"/>
                      </a:cubicBezTo>
                      <a:cubicBezTo>
                        <a:pt x="17803" y="2983"/>
                        <a:pt x="17267" y="2108"/>
                        <a:pt x="16434" y="1541"/>
                      </a:cubicBezTo>
                      <a:cubicBezTo>
                        <a:pt x="16592" y="1233"/>
                        <a:pt x="16781" y="937"/>
                        <a:pt x="16978" y="724"/>
                      </a:cubicBezTo>
                      <a:cubicBezTo>
                        <a:pt x="17077" y="619"/>
                        <a:pt x="17070" y="452"/>
                        <a:pt x="16963" y="354"/>
                      </a:cubicBezTo>
                      <a:cubicBezTo>
                        <a:pt x="16913" y="309"/>
                        <a:pt x="16850" y="286"/>
                        <a:pt x="16787" y="286"/>
                      </a:cubicBezTo>
                      <a:cubicBezTo>
                        <a:pt x="16716" y="286"/>
                        <a:pt x="16646" y="315"/>
                        <a:pt x="16595" y="370"/>
                      </a:cubicBezTo>
                      <a:cubicBezTo>
                        <a:pt x="16366" y="619"/>
                        <a:pt x="16156" y="942"/>
                        <a:pt x="15981" y="1279"/>
                      </a:cubicBezTo>
                      <a:cubicBezTo>
                        <a:pt x="15457" y="1022"/>
                        <a:pt x="14852" y="876"/>
                        <a:pt x="14207" y="876"/>
                      </a:cubicBezTo>
                      <a:cubicBezTo>
                        <a:pt x="14004" y="876"/>
                        <a:pt x="13783" y="866"/>
                        <a:pt x="13549" y="847"/>
                      </a:cubicBezTo>
                      <a:cubicBezTo>
                        <a:pt x="13435" y="671"/>
                        <a:pt x="13312" y="509"/>
                        <a:pt x="13185" y="370"/>
                      </a:cubicBezTo>
                      <a:cubicBezTo>
                        <a:pt x="13134" y="315"/>
                        <a:pt x="13064" y="286"/>
                        <a:pt x="12992" y="286"/>
                      </a:cubicBezTo>
                      <a:cubicBezTo>
                        <a:pt x="12930" y="286"/>
                        <a:pt x="12867" y="309"/>
                        <a:pt x="12818" y="354"/>
                      </a:cubicBezTo>
                      <a:cubicBezTo>
                        <a:pt x="12712" y="452"/>
                        <a:pt x="12705" y="619"/>
                        <a:pt x="12803" y="724"/>
                      </a:cubicBezTo>
                      <a:cubicBezTo>
                        <a:pt x="12818" y="742"/>
                        <a:pt x="12833" y="758"/>
                        <a:pt x="12848" y="776"/>
                      </a:cubicBezTo>
                      <a:cubicBezTo>
                        <a:pt x="12303" y="709"/>
                        <a:pt x="11700" y="615"/>
                        <a:pt x="11050" y="517"/>
                      </a:cubicBezTo>
                      <a:cubicBezTo>
                        <a:pt x="9477" y="275"/>
                        <a:pt x="7696" y="0"/>
                        <a:pt x="5986" y="0"/>
                      </a:cubicBezTo>
                      <a:close/>
                      <a:moveTo>
                        <a:pt x="14575" y="3910"/>
                      </a:moveTo>
                      <a:cubicBezTo>
                        <a:pt x="14514" y="3910"/>
                        <a:pt x="14453" y="3931"/>
                        <a:pt x="14404" y="3975"/>
                      </a:cubicBezTo>
                      <a:cubicBezTo>
                        <a:pt x="14296" y="4070"/>
                        <a:pt x="14283" y="4234"/>
                        <a:pt x="14378" y="4342"/>
                      </a:cubicBezTo>
                      <a:cubicBezTo>
                        <a:pt x="14507" y="4490"/>
                        <a:pt x="14694" y="4575"/>
                        <a:pt x="14891" y="4575"/>
                      </a:cubicBezTo>
                      <a:cubicBezTo>
                        <a:pt x="15086" y="4575"/>
                        <a:pt x="15274" y="4490"/>
                        <a:pt x="15402" y="4342"/>
                      </a:cubicBezTo>
                      <a:cubicBezTo>
                        <a:pt x="15496" y="4234"/>
                        <a:pt x="15485" y="4070"/>
                        <a:pt x="15376" y="3975"/>
                      </a:cubicBezTo>
                      <a:cubicBezTo>
                        <a:pt x="15328" y="3931"/>
                        <a:pt x="15267" y="3910"/>
                        <a:pt x="15205" y="3910"/>
                      </a:cubicBezTo>
                      <a:cubicBezTo>
                        <a:pt x="15132" y="3910"/>
                        <a:pt x="15060" y="3941"/>
                        <a:pt x="15008" y="4000"/>
                      </a:cubicBezTo>
                      <a:cubicBezTo>
                        <a:pt x="14991" y="4020"/>
                        <a:pt x="14952" y="4055"/>
                        <a:pt x="14891" y="4055"/>
                      </a:cubicBezTo>
                      <a:cubicBezTo>
                        <a:pt x="14828" y="4055"/>
                        <a:pt x="14790" y="4020"/>
                        <a:pt x="14771" y="4000"/>
                      </a:cubicBezTo>
                      <a:cubicBezTo>
                        <a:pt x="14721" y="3941"/>
                        <a:pt x="14647" y="3910"/>
                        <a:pt x="14575" y="3910"/>
                      </a:cubicBezTo>
                      <a:close/>
                      <a:moveTo>
                        <a:pt x="16085" y="3704"/>
                      </a:moveTo>
                      <a:cubicBezTo>
                        <a:pt x="15940" y="3704"/>
                        <a:pt x="15824" y="3819"/>
                        <a:pt x="15824" y="3964"/>
                      </a:cubicBezTo>
                      <a:lnTo>
                        <a:pt x="15824" y="4163"/>
                      </a:lnTo>
                      <a:cubicBezTo>
                        <a:pt x="15824" y="4306"/>
                        <a:pt x="15940" y="4424"/>
                        <a:pt x="16085" y="4424"/>
                      </a:cubicBezTo>
                      <a:cubicBezTo>
                        <a:pt x="16230" y="4424"/>
                        <a:pt x="16346" y="4306"/>
                        <a:pt x="16346" y="4163"/>
                      </a:cubicBezTo>
                      <a:lnTo>
                        <a:pt x="16346" y="3964"/>
                      </a:lnTo>
                      <a:cubicBezTo>
                        <a:pt x="16346" y="3819"/>
                        <a:pt x="16230" y="3704"/>
                        <a:pt x="16085" y="3704"/>
                      </a:cubicBezTo>
                      <a:close/>
                      <a:moveTo>
                        <a:pt x="13695" y="3704"/>
                      </a:moveTo>
                      <a:cubicBezTo>
                        <a:pt x="13551" y="3704"/>
                        <a:pt x="13434" y="3819"/>
                        <a:pt x="13434" y="3964"/>
                      </a:cubicBezTo>
                      <a:lnTo>
                        <a:pt x="13434" y="4163"/>
                      </a:lnTo>
                      <a:cubicBezTo>
                        <a:pt x="13434" y="4306"/>
                        <a:pt x="13551" y="4424"/>
                        <a:pt x="13695" y="4424"/>
                      </a:cubicBezTo>
                      <a:cubicBezTo>
                        <a:pt x="13839" y="4424"/>
                        <a:pt x="13955" y="4306"/>
                        <a:pt x="13955" y="4163"/>
                      </a:cubicBezTo>
                      <a:lnTo>
                        <a:pt x="13955" y="3964"/>
                      </a:lnTo>
                      <a:cubicBezTo>
                        <a:pt x="13955" y="3819"/>
                        <a:pt x="13839" y="3704"/>
                        <a:pt x="13695" y="370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cs typeface="B Nazanin" panose="00000400000000000000" pitchFamily="2" charset="-78"/>
                  </a:endParaRPr>
                </a:p>
              </p:txBody>
            </p:sp>
          </p:grpSp>
        </p:grpSp>
        <p:sp>
          <p:nvSpPr>
            <p:cNvPr id="551" name="Google Shape;551;p28"/>
            <p:cNvSpPr/>
            <p:nvPr/>
          </p:nvSpPr>
          <p:spPr>
            <a:xfrm>
              <a:off x="7362888" y="2815872"/>
              <a:ext cx="214800" cy="2148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همه چیز درباره اینفوگرافیک حشرات</a:t>
            </a:r>
            <a:endParaRPr dirty="0">
              <a:cs typeface="B Nazanin" panose="00000400000000000000" pitchFamily="2" charset="-78"/>
            </a:endParaRPr>
          </a:p>
        </p:txBody>
      </p:sp>
      <p:pic>
        <p:nvPicPr>
          <p:cNvPr id="655" name="Google Shape;655;p2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0312" y="1304850"/>
            <a:ext cx="3283376" cy="3174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6" name="Google Shape;656;p29"/>
          <p:cNvGrpSpPr/>
          <p:nvPr/>
        </p:nvGrpSpPr>
        <p:grpSpPr>
          <a:xfrm>
            <a:off x="720000" y="1474325"/>
            <a:ext cx="1985654" cy="1399675"/>
            <a:chOff x="720000" y="1474325"/>
            <a:chExt cx="1985654" cy="1399675"/>
          </a:xfrm>
        </p:grpSpPr>
        <p:sp>
          <p:nvSpPr>
            <p:cNvPr id="657" name="Google Shape;657;p29"/>
            <p:cNvSpPr txBox="1"/>
            <p:nvPr/>
          </p:nvSpPr>
          <p:spPr>
            <a:xfrm>
              <a:off x="720000" y="1920350"/>
              <a:ext cx="19851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کولئوپترا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658" name="Google Shape;658;p29"/>
            <p:cNvSpPr txBox="1"/>
            <p:nvPr/>
          </p:nvSpPr>
          <p:spPr>
            <a:xfrm>
              <a:off x="720554" y="2203500"/>
              <a:ext cx="1985100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</a:t>
              </a:r>
            </a:p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 قابل ویرایش می باشد</a:t>
              </a:r>
              <a:endParaRPr lang="fa-IR" sz="1500" dirty="0">
                <a:solidFill>
                  <a:srgbClr val="000000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  <p:sp>
          <p:nvSpPr>
            <p:cNvPr id="659" name="Google Shape;659;p29"/>
            <p:cNvSpPr txBox="1"/>
            <p:nvPr/>
          </p:nvSpPr>
          <p:spPr>
            <a:xfrm>
              <a:off x="720600" y="1474325"/>
              <a:ext cx="819300" cy="466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>
                  <a:solidFill>
                    <a:schemeClr val="lt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10%</a:t>
              </a:r>
              <a:endParaRPr sz="2300" b="1">
                <a:solidFill>
                  <a:schemeClr val="lt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</p:grpSp>
      <p:grpSp>
        <p:nvGrpSpPr>
          <p:cNvPr id="660" name="Google Shape;660;p29"/>
          <p:cNvGrpSpPr/>
          <p:nvPr/>
        </p:nvGrpSpPr>
        <p:grpSpPr>
          <a:xfrm>
            <a:off x="720000" y="2920646"/>
            <a:ext cx="1985654" cy="1399677"/>
            <a:chOff x="720000" y="3198748"/>
            <a:chExt cx="1985654" cy="1399677"/>
          </a:xfrm>
        </p:grpSpPr>
        <p:sp>
          <p:nvSpPr>
            <p:cNvPr id="661" name="Google Shape;661;p29"/>
            <p:cNvSpPr txBox="1"/>
            <p:nvPr/>
          </p:nvSpPr>
          <p:spPr>
            <a:xfrm>
              <a:off x="720000" y="3644775"/>
              <a:ext cx="19851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Lepidoptera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662" name="Google Shape;662;p29"/>
            <p:cNvSpPr txBox="1"/>
            <p:nvPr/>
          </p:nvSpPr>
          <p:spPr>
            <a:xfrm>
              <a:off x="720554" y="3927925"/>
              <a:ext cx="1985100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</a:t>
              </a:r>
            </a:p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 قابل ویرایش می باشد</a:t>
              </a:r>
              <a:endParaRPr lang="fa-IR" sz="1500" dirty="0">
                <a:solidFill>
                  <a:srgbClr val="000000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  <p:sp>
          <p:nvSpPr>
            <p:cNvPr id="663" name="Google Shape;663;p29"/>
            <p:cNvSpPr txBox="1"/>
            <p:nvPr/>
          </p:nvSpPr>
          <p:spPr>
            <a:xfrm>
              <a:off x="720600" y="3198748"/>
              <a:ext cx="819300" cy="466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>
                  <a:solidFill>
                    <a:schemeClr val="lt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40%</a:t>
              </a:r>
              <a:endParaRPr sz="2300" b="1">
                <a:solidFill>
                  <a:schemeClr val="lt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</p:grpSp>
      <p:grpSp>
        <p:nvGrpSpPr>
          <p:cNvPr id="664" name="Google Shape;664;p29"/>
          <p:cNvGrpSpPr/>
          <p:nvPr/>
        </p:nvGrpSpPr>
        <p:grpSpPr>
          <a:xfrm>
            <a:off x="6438350" y="1474325"/>
            <a:ext cx="1985054" cy="1399675"/>
            <a:chOff x="6438350" y="1474325"/>
            <a:chExt cx="1985054" cy="1399675"/>
          </a:xfrm>
        </p:grpSpPr>
        <p:sp>
          <p:nvSpPr>
            <p:cNvPr id="665" name="Google Shape;665;p29"/>
            <p:cNvSpPr txBox="1"/>
            <p:nvPr/>
          </p:nvSpPr>
          <p:spPr>
            <a:xfrm>
              <a:off x="6438350" y="1920350"/>
              <a:ext cx="19845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دوپترا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666" name="Google Shape;666;p29"/>
            <p:cNvSpPr txBox="1"/>
            <p:nvPr/>
          </p:nvSpPr>
          <p:spPr>
            <a:xfrm>
              <a:off x="6438904" y="2203500"/>
              <a:ext cx="1984500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</a:t>
              </a:r>
            </a:p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 قابل ویرایش می باشد</a:t>
              </a:r>
              <a:endParaRPr lang="fa-IR" sz="1500" dirty="0">
                <a:solidFill>
                  <a:srgbClr val="000000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  <p:sp>
          <p:nvSpPr>
            <p:cNvPr id="667" name="Google Shape;667;p29"/>
            <p:cNvSpPr txBox="1"/>
            <p:nvPr/>
          </p:nvSpPr>
          <p:spPr>
            <a:xfrm>
              <a:off x="6438950" y="1474325"/>
              <a:ext cx="819300" cy="466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>
                  <a:solidFill>
                    <a:schemeClr val="lt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20%</a:t>
              </a:r>
              <a:endParaRPr sz="2300" b="1">
                <a:solidFill>
                  <a:schemeClr val="lt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</p:grpSp>
      <p:grpSp>
        <p:nvGrpSpPr>
          <p:cNvPr id="668" name="Google Shape;668;p29"/>
          <p:cNvGrpSpPr/>
          <p:nvPr/>
        </p:nvGrpSpPr>
        <p:grpSpPr>
          <a:xfrm>
            <a:off x="6438350" y="2920646"/>
            <a:ext cx="1985054" cy="1399677"/>
            <a:chOff x="6438350" y="3198748"/>
            <a:chExt cx="1985054" cy="1399677"/>
          </a:xfrm>
        </p:grpSpPr>
        <p:sp>
          <p:nvSpPr>
            <p:cNvPr id="669" name="Google Shape;669;p29"/>
            <p:cNvSpPr txBox="1"/>
            <p:nvPr/>
          </p:nvSpPr>
          <p:spPr>
            <a:xfrm>
              <a:off x="6438350" y="3644775"/>
              <a:ext cx="1984500" cy="4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اودوناتا</a:t>
              </a:r>
              <a:endParaRPr lang="en-US"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  <p:sp>
          <p:nvSpPr>
            <p:cNvPr id="670" name="Google Shape;670;p29"/>
            <p:cNvSpPr txBox="1"/>
            <p:nvPr/>
          </p:nvSpPr>
          <p:spPr>
            <a:xfrm>
              <a:off x="6438904" y="3927925"/>
              <a:ext cx="1984500" cy="6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</a:t>
              </a:r>
            </a:p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1500" dirty="0"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 قابل ویرایش می باشد</a:t>
              </a:r>
              <a:endParaRPr lang="fa-IR" sz="1500" dirty="0">
                <a:solidFill>
                  <a:srgbClr val="000000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endParaRPr>
            </a:p>
          </p:txBody>
        </p:sp>
        <p:sp>
          <p:nvSpPr>
            <p:cNvPr id="671" name="Google Shape;671;p29"/>
            <p:cNvSpPr txBox="1"/>
            <p:nvPr/>
          </p:nvSpPr>
          <p:spPr>
            <a:xfrm>
              <a:off x="6438950" y="3198748"/>
              <a:ext cx="819300" cy="466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>
                  <a:solidFill>
                    <a:schemeClr val="lt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30%</a:t>
              </a:r>
              <a:endParaRPr sz="2300" b="1">
                <a:solidFill>
                  <a:schemeClr val="lt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</p:grpSp>
      <p:sp>
        <p:nvSpPr>
          <p:cNvPr id="672" name="Google Shape;672;p29"/>
          <p:cNvSpPr txBox="1"/>
          <p:nvPr/>
        </p:nvSpPr>
        <p:spPr>
          <a:xfrm>
            <a:off x="715200" y="4374025"/>
            <a:ext cx="7704000" cy="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rgbClr val="272727"/>
                </a:solidFill>
                <a:latin typeface="Actor"/>
                <a:ea typeface="Actor"/>
                <a:cs typeface="B Nazanin" panose="00000400000000000000" pitchFamily="2" charset="-78"/>
                <a:sym typeface="Actor"/>
              </a:rPr>
              <a:t>این قالب پاورپوینت شامل 32 اسلاید ابتدایی حرفه ای و متحرک است که به صورت رایگان در اختیار شما قرار می گیرد. همچنین، 7 اسلاید دیگر که به عنوان اسلایدهای کمکی مانند اشکال و جداول بوده، کاملا قابل ویرایش هستند. </a:t>
            </a:r>
            <a:endParaRPr u="sng" dirty="0">
              <a:solidFill>
                <a:srgbClr val="272727"/>
              </a:solidFill>
              <a:latin typeface="Actor"/>
              <a:ea typeface="Actor"/>
              <a:cs typeface="B Nazanin" panose="00000400000000000000" pitchFamily="2" charset="-78"/>
              <a:sym typeface="Actor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همه چیز درباره اینفوگرافیک حشرات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678" name="Google Shape;678;p30"/>
          <p:cNvSpPr/>
          <p:nvPr/>
        </p:nvSpPr>
        <p:spPr>
          <a:xfrm>
            <a:off x="2002050" y="1380225"/>
            <a:ext cx="5139900" cy="5727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rPr>
              <a:t>اهمیت اکولوژیکی حشرات</a:t>
            </a:r>
            <a:endParaRPr sz="2300" b="1" dirty="0">
              <a:solidFill>
                <a:schemeClr val="dk1"/>
              </a:solidFill>
              <a:latin typeface="Barlow"/>
              <a:ea typeface="Barlow"/>
              <a:cs typeface="B Nazanin" panose="00000400000000000000" pitchFamily="2" charset="-78"/>
              <a:sym typeface="Barlow"/>
            </a:endParaRPr>
          </a:p>
        </p:txBody>
      </p:sp>
      <p:grpSp>
        <p:nvGrpSpPr>
          <p:cNvPr id="679" name="Google Shape;679;p30"/>
          <p:cNvGrpSpPr/>
          <p:nvPr/>
        </p:nvGrpSpPr>
        <p:grpSpPr>
          <a:xfrm>
            <a:off x="719376" y="2444022"/>
            <a:ext cx="3969582" cy="2532015"/>
            <a:chOff x="716626" y="2444122"/>
            <a:chExt cx="3969582" cy="2532015"/>
          </a:xfrm>
        </p:grpSpPr>
        <p:sp>
          <p:nvSpPr>
            <p:cNvPr id="680" name="Google Shape;680;p30"/>
            <p:cNvSpPr txBox="1"/>
            <p:nvPr/>
          </p:nvSpPr>
          <p:spPr>
            <a:xfrm>
              <a:off x="716650" y="3088225"/>
              <a:ext cx="3969558" cy="1887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marR="0" lvl="0" indent="-32385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ctor"/>
                <a:buChar char="●"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</a:p>
            <a:p>
              <a:pPr marL="457200" marR="0" lvl="0" indent="-32385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ctor"/>
                <a:buChar char="●"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</a:p>
            <a:p>
              <a:pPr marL="457200" marR="0" lvl="0" indent="-32385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ctor"/>
                <a:buChar char="●"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</a:p>
            <a:p>
              <a:pPr marL="457200" marR="0" lvl="0" indent="-32385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ctor"/>
                <a:buChar char="●"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</a:p>
            <a:p>
              <a:pPr marL="457200" marR="0" lvl="0" indent="-32385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ctor"/>
                <a:buChar char="●"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</a:p>
          </p:txBody>
        </p:sp>
        <p:sp>
          <p:nvSpPr>
            <p:cNvPr id="681" name="Google Shape;681;p30"/>
            <p:cNvSpPr/>
            <p:nvPr/>
          </p:nvSpPr>
          <p:spPr>
            <a:xfrm>
              <a:off x="716626" y="2444122"/>
              <a:ext cx="3507300" cy="5727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چرخه مواد مغذی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</p:grpSp>
      <p:grpSp>
        <p:nvGrpSpPr>
          <p:cNvPr id="682" name="Google Shape;682;p30"/>
          <p:cNvGrpSpPr/>
          <p:nvPr/>
        </p:nvGrpSpPr>
        <p:grpSpPr>
          <a:xfrm>
            <a:off x="4838547" y="2571750"/>
            <a:ext cx="3969558" cy="2932402"/>
            <a:chOff x="4842095" y="2644046"/>
            <a:chExt cx="3652259" cy="4589902"/>
          </a:xfrm>
        </p:grpSpPr>
        <p:sp>
          <p:nvSpPr>
            <p:cNvPr id="683" name="Google Shape;683;p30"/>
            <p:cNvSpPr txBox="1"/>
            <p:nvPr/>
          </p:nvSpPr>
          <p:spPr>
            <a:xfrm>
              <a:off x="4842095" y="3398932"/>
              <a:ext cx="3652259" cy="38350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marR="0" lvl="0" indent="-32385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ctor"/>
                <a:buChar char="●"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</a:p>
            <a:p>
              <a:pPr marL="457200" marR="0" lvl="0" indent="-32385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ctor"/>
                <a:buChar char="●"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</a:p>
            <a:p>
              <a:pPr marL="457200" marR="0" lvl="0" indent="-32385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ctor"/>
                <a:buChar char="●"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</a:p>
            <a:p>
              <a:pPr marL="457200" marR="0" lvl="0" indent="-32385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ctor"/>
                <a:buChar char="●"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</a:p>
            <a:p>
              <a:pPr marL="457200" marR="0" lvl="0" indent="-323850" algn="r" rtl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ctor"/>
                <a:buChar char="●"/>
              </a:pPr>
              <a:r>
                <a:rPr lang="fa-IR" sz="1500" dirty="0">
                  <a:solidFill>
                    <a:schemeClr val="dk1"/>
                  </a:solidFill>
                  <a:latin typeface="Actor"/>
                  <a:ea typeface="Actor"/>
                  <a:cs typeface="B Nazanin" panose="00000400000000000000" pitchFamily="2" charset="-78"/>
                  <a:sym typeface="Actor"/>
                </a:rPr>
                <a:t>قالب پاورپوینت حیوانات قابل ویرایش می باشد</a:t>
              </a:r>
            </a:p>
          </p:txBody>
        </p:sp>
        <p:sp>
          <p:nvSpPr>
            <p:cNvPr id="684" name="Google Shape;684;p30"/>
            <p:cNvSpPr/>
            <p:nvPr/>
          </p:nvSpPr>
          <p:spPr>
            <a:xfrm>
              <a:off x="4914574" y="2644046"/>
              <a:ext cx="3507300" cy="572700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a-IR" sz="2300" b="1" dirty="0">
                  <a:solidFill>
                    <a:schemeClr val="dk1"/>
                  </a:solidFill>
                  <a:latin typeface="Barlow"/>
                  <a:ea typeface="Barlow"/>
                  <a:cs typeface="B Nazanin" panose="00000400000000000000" pitchFamily="2" charset="-78"/>
                  <a:sym typeface="Barlow"/>
                </a:rPr>
                <a:t>شاخص های زیست محیطی</a:t>
              </a:r>
              <a:endParaRPr sz="2300" b="1" dirty="0">
                <a:solidFill>
                  <a:schemeClr val="dk1"/>
                </a:solidFill>
                <a:latin typeface="Barlow"/>
                <a:ea typeface="Barlow"/>
                <a:cs typeface="B Nazanin" panose="00000400000000000000" pitchFamily="2" charset="-78"/>
                <a:sym typeface="Barlow"/>
              </a:endParaRPr>
            </a:p>
          </p:txBody>
        </p:sp>
      </p:grpSp>
      <p:cxnSp>
        <p:nvCxnSpPr>
          <p:cNvPr id="685" name="Google Shape;685;p30"/>
          <p:cNvCxnSpPr>
            <a:stCxn id="678" idx="2"/>
            <a:endCxn id="681" idx="0"/>
          </p:cNvCxnSpPr>
          <p:nvPr/>
        </p:nvCxnSpPr>
        <p:spPr>
          <a:xfrm rot="5400000">
            <a:off x="3276900" y="1148925"/>
            <a:ext cx="491100" cy="20991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686" name="Google Shape;686;p30"/>
          <p:cNvCxnSpPr>
            <a:stCxn id="678" idx="2"/>
            <a:endCxn id="684" idx="0"/>
          </p:cNvCxnSpPr>
          <p:nvPr/>
        </p:nvCxnSpPr>
        <p:spPr>
          <a:xfrm rot="16200000" flipH="1">
            <a:off x="5388251" y="1136674"/>
            <a:ext cx="618825" cy="2251326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cience Subject for Elementary: All about Insects Infographics by Slidesgo">
  <a:themeElements>
    <a:clrScheme name="Simple Light">
      <a:dk1>
        <a:srgbClr val="000000"/>
      </a:dk1>
      <a:lt1>
        <a:srgbClr val="F7EDE1"/>
      </a:lt1>
      <a:dk2>
        <a:srgbClr val="E96C3D"/>
      </a:dk2>
      <a:lt2>
        <a:srgbClr val="EB9F91"/>
      </a:lt2>
      <a:accent1>
        <a:srgbClr val="EDAA80"/>
      </a:accent1>
      <a:accent2>
        <a:srgbClr val="736049"/>
      </a:accent2>
      <a:accent3>
        <a:srgbClr val="CE9E46"/>
      </a:accent3>
      <a:accent4>
        <a:srgbClr val="C2B600"/>
      </a:accent4>
      <a:accent5>
        <a:srgbClr val="9CB090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1662</Words>
  <Application>Microsoft Office PowerPoint</Application>
  <PresentationFormat>On-screen Show (16:9)</PresentationFormat>
  <Paragraphs>415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Calibri</vt:lpstr>
      <vt:lpstr>Tajawal Medium</vt:lpstr>
      <vt:lpstr>Actor</vt:lpstr>
      <vt:lpstr>Lato</vt:lpstr>
      <vt:lpstr>Open Sans Light</vt:lpstr>
      <vt:lpstr>B Nazanin</vt:lpstr>
      <vt:lpstr>Lato Black</vt:lpstr>
      <vt:lpstr>Barlow</vt:lpstr>
      <vt:lpstr>Chivo</vt:lpstr>
      <vt:lpstr>Science Subject for Elementary: All about Insects Infographics by Slidesgo</vt:lpstr>
      <vt:lpstr>تم : حشرات</vt:lpstr>
      <vt:lpstr>محتویات این قالب</vt:lpstr>
      <vt:lpstr>همه چیز درباره اینفوگرافیک حشرات</vt:lpstr>
      <vt:lpstr>همه چیز درباره اینفوگرافیک حشرات</vt:lpstr>
      <vt:lpstr>همه چیز درباره اینفوگرافیک حشرات</vt:lpstr>
      <vt:lpstr>همه چیز درباره اینفوگرافیک حشرات</vt:lpstr>
      <vt:lpstr>همه چیز درباره اینفوگرافیک حشرات</vt:lpstr>
      <vt:lpstr>همه چیز درباره اینفوگرافیک حشرات</vt:lpstr>
      <vt:lpstr>همه چیز درباره اینفوگرافیک حشرات</vt:lpstr>
      <vt:lpstr>همه چیز درباره اینفوگرافیک حشرات</vt:lpstr>
      <vt:lpstr>همه چیز درباره اینفوگرافیک حشرات</vt:lpstr>
      <vt:lpstr>همه چیز درباره اینفوگرافیک حشرات</vt:lpstr>
      <vt:lpstr>همه چیز درباره اینفوگرافیک حشرات</vt:lpstr>
      <vt:lpstr>همه چیز درباره اینفوگرافیک حشرات</vt:lpstr>
      <vt:lpstr>همه چیز درباره اینفوگرافیک حشرات</vt:lpstr>
      <vt:lpstr>همه چیز درباره اینفوگرافیک حشرات</vt:lpstr>
      <vt:lpstr>همه چیز درباره اینفوگرافیک حشرات</vt:lpstr>
      <vt:lpstr>همه چیز درباره اینفوگرافیک حشرات</vt:lpstr>
      <vt:lpstr>همه چیز درباره اینفوگرافیک حشرات</vt:lpstr>
      <vt:lpstr>همه چیز درباره اینفوگرافیک حشرات</vt:lpstr>
      <vt:lpstr>همه چیز درباره اینفوگرافیک حشرات</vt:lpstr>
      <vt:lpstr>همه چیز درباره اینفوگرافیک حشرات</vt:lpstr>
      <vt:lpstr>همه چیز درباره اینفوگرافیک حشرات</vt:lpstr>
      <vt:lpstr>همه چیز درباره اینفوگرافیک حشرات</vt:lpstr>
      <vt:lpstr>همه چیز درباره اینفوگرافیک حشرات</vt:lpstr>
      <vt:lpstr>همه چیز درباره اینفوگرافیک حشرات</vt:lpstr>
      <vt:lpstr>همه چیز درباره اینفوگرافیک حشرات</vt:lpstr>
      <vt:lpstr>همه چیز درباره اینفوگرافیک حشرات</vt:lpstr>
      <vt:lpstr>همه چیز درباره اینفوگرافیک حشرات</vt:lpstr>
      <vt:lpstr>همه چیز درباره اینفوگرافیک حشرات</vt:lpstr>
      <vt:lpstr>همه چیز درباره اینفوگرافیک حشرات</vt:lpstr>
      <vt:lpstr>همه چیز درباره اینفوگرافیک حشرات</vt:lpstr>
      <vt:lpstr>PowerPoint Presentation</vt:lpstr>
      <vt:lpstr>PowerPoint Presentation</vt:lpstr>
      <vt:lpstr>PowerPoint Presentation</vt:lpstr>
      <vt:lpstr>از منابع گرافیکی قابل ویرایش ما استفاده کنید...</vt:lpstr>
      <vt:lpstr>اینفوگرافیک ممتاز</vt:lpstr>
      <vt:lpstr>اینفوگرافیک ممتاز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2024-01-15T08:04:43Z</dcterms:modified>
</cp:coreProperties>
</file>