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0" r:id="rId1"/>
    <p:sldMasterId id="2147483671" r:id="rId2"/>
  </p:sldMasterIdLst>
  <p:notesMasterIdLst>
    <p:notesMasterId r:id="rId41"/>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92" r:id="rId28"/>
    <p:sldId id="293" r:id="rId29"/>
    <p:sldId id="294" r:id="rId30"/>
    <p:sldId id="295" r:id="rId31"/>
    <p:sldId id="296" r:id="rId32"/>
    <p:sldId id="297" r:id="rId33"/>
    <p:sldId id="298" r:id="rId34"/>
    <p:sldId id="299" r:id="rId35"/>
    <p:sldId id="300" r:id="rId36"/>
    <p:sldId id="301" r:id="rId37"/>
    <p:sldId id="302" r:id="rId38"/>
    <p:sldId id="303" r:id="rId39"/>
    <p:sldId id="304" r:id="rId40"/>
  </p:sldIdLst>
  <p:sldSz cx="9144000" cy="5143500" type="screen16x9"/>
  <p:notesSz cx="6858000" cy="9144000"/>
  <p:embeddedFontLst>
    <p:embeddedFont>
      <p:font typeface="Amatic SC" panose="00000500000000000000" pitchFamily="2" charset="-79"/>
      <p:regular r:id="rId42"/>
      <p:bold r:id="rId43"/>
    </p:embeddedFont>
    <p:embeddedFont>
      <p:font typeface="Calibri" panose="020F0502020204030204" pitchFamily="34" charset="0"/>
      <p:regular r:id="rId44"/>
      <p:bold r:id="rId45"/>
      <p:italic r:id="rId46"/>
      <p:boldItalic r:id="rId47"/>
    </p:embeddedFont>
    <p:embeddedFont>
      <p:font typeface="Open Sans" panose="020B0606030504020204" pitchFamily="34" charset="0"/>
      <p:regular r:id="rId48"/>
      <p:bold r:id="rId49"/>
      <p:italic r:id="rId50"/>
      <p:boldItalic r:id="rId51"/>
    </p:embeddedFont>
    <p:embeddedFont>
      <p:font typeface="Roboto Medium" panose="02000000000000000000" pitchFamily="2" charset="0"/>
      <p:regular r:id="rId52"/>
      <p:italic r:id="rId5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0" d="100"/>
          <a:sy n="90" d="100"/>
        </p:scale>
        <p:origin x="816" y="7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font" Target="fonts/font9.fntdata"/><Relationship Id="rId55"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4.fntdata"/><Relationship Id="rId53" Type="http://schemas.openxmlformats.org/officeDocument/2006/relationships/font" Target="fonts/font12.fntdata"/><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font" Target="fonts/font1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5.fntdata"/><Relationship Id="rId20" Type="http://schemas.openxmlformats.org/officeDocument/2006/relationships/slide" Target="slides/slide18.xml"/><Relationship Id="rId41" Type="http://schemas.openxmlformats.org/officeDocument/2006/relationships/notesMaster" Target="notesMasters/notesMaster1.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8.fntdata"/><Relationship Id="rId57"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3.fntdata"/><Relationship Id="rId52" Type="http://schemas.openxmlformats.org/officeDocument/2006/relationships/font" Target="fonts/font1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17b70f739eb_2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7" name="Google Shape;127;g17b70f739eb_2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
        <p:cNvGrpSpPr/>
        <p:nvPr/>
      </p:nvGrpSpPr>
      <p:grpSpPr>
        <a:xfrm>
          <a:off x="0" y="0"/>
          <a:ext cx="0" cy="0"/>
          <a:chOff x="0" y="0"/>
          <a:chExt cx="0" cy="0"/>
        </a:xfrm>
      </p:grpSpPr>
      <p:sp>
        <p:nvSpPr>
          <p:cNvPr id="291" name="Google Shape;291;g17b70f739eb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92" name="Google Shape;292;g17b70f739eb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17b70f739eb_2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07" name="Google Shape;307;g17b70f739eb_2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g17b70f739eb_2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20" name="Google Shape;320;g17b70f739eb_2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
        <p:cNvGrpSpPr/>
        <p:nvPr/>
      </p:nvGrpSpPr>
      <p:grpSpPr>
        <a:xfrm>
          <a:off x="0" y="0"/>
          <a:ext cx="0" cy="0"/>
          <a:chOff x="0" y="0"/>
          <a:chExt cx="0" cy="0"/>
        </a:xfrm>
      </p:grpSpPr>
      <p:sp>
        <p:nvSpPr>
          <p:cNvPr id="367" name="Google Shape;367;g17b70f739eb_2_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8" name="Google Shape;368;g17b70f739eb_2_3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17b70f739eb_2_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82" name="Google Shape;382;g17b70f739eb_2_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17b70f739eb_2_3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06" name="Google Shape;406;g17b70f739eb_2_3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17b70f739eb_2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22" name="Google Shape;422;g17b70f739eb_2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17b70f739eb_2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48" name="Google Shape;448;g17b70f739eb_2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
        <p:cNvGrpSpPr/>
        <p:nvPr/>
      </p:nvGrpSpPr>
      <p:grpSpPr>
        <a:xfrm>
          <a:off x="0" y="0"/>
          <a:ext cx="0" cy="0"/>
          <a:chOff x="0" y="0"/>
          <a:chExt cx="0" cy="0"/>
        </a:xfrm>
      </p:grpSpPr>
      <p:sp>
        <p:nvSpPr>
          <p:cNvPr id="470" name="Google Shape;470;g17b70f739eb_2_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71" name="Google Shape;471;g17b70f739eb_2_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17b70f739eb_2_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86" name="Google Shape;486;g17b70f739eb_2_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
        <p:cNvGrpSpPr/>
        <p:nvPr/>
      </p:nvGrpSpPr>
      <p:grpSpPr>
        <a:xfrm>
          <a:off x="0" y="0"/>
          <a:ext cx="0" cy="0"/>
          <a:chOff x="0" y="0"/>
          <a:chExt cx="0" cy="0"/>
        </a:xfrm>
      </p:grpSpPr>
      <p:sp>
        <p:nvSpPr>
          <p:cNvPr id="143" name="Google Shape;143;g17b70f739eb_2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4" name="Google Shape;144;g17b70f739eb_2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17b70f739eb_2_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06" name="Google Shape;506;g17b70f739eb_2_4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17b70f739eb_2_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29" name="Google Shape;529;g17b70f739eb_2_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g17b70f739eb_2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80" name="Google Shape;580;g17b70f739eb_2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17b70f739eb_2_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96" name="Google Shape;596;g17b70f739eb_2_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
        <p:cNvGrpSpPr/>
        <p:nvPr/>
      </p:nvGrpSpPr>
      <p:grpSpPr>
        <a:xfrm>
          <a:off x="0" y="0"/>
          <a:ext cx="0" cy="0"/>
          <a:chOff x="0" y="0"/>
          <a:chExt cx="0" cy="0"/>
        </a:xfrm>
      </p:grpSpPr>
      <p:sp>
        <p:nvSpPr>
          <p:cNvPr id="611" name="Google Shape;611;g17b70f739eb_2_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12" name="Google Shape;612;g17b70f739eb_2_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g17b70f739eb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62" name="Google Shape;662;g17b70f739eb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g17b70f739eb_2_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63" name="Google Shape;163;g17b70f739eb_2_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
        <p:cNvGrpSpPr/>
        <p:nvPr/>
      </p:nvGrpSpPr>
      <p:grpSpPr>
        <a:xfrm>
          <a:off x="0" y="0"/>
          <a:ext cx="0" cy="0"/>
          <a:chOff x="0" y="0"/>
          <a:chExt cx="0" cy="0"/>
        </a:xfrm>
      </p:grpSpPr>
      <p:sp>
        <p:nvSpPr>
          <p:cNvPr id="181" name="Google Shape;181;g17b70f739eb_2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82" name="Google Shape;182;g17b70f739eb_2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
        <p:cNvGrpSpPr/>
        <p:nvPr/>
      </p:nvGrpSpPr>
      <p:grpSpPr>
        <a:xfrm>
          <a:off x="0" y="0"/>
          <a:ext cx="0" cy="0"/>
          <a:chOff x="0" y="0"/>
          <a:chExt cx="0" cy="0"/>
        </a:xfrm>
      </p:grpSpPr>
      <p:sp>
        <p:nvSpPr>
          <p:cNvPr id="200" name="Google Shape;200;g17b70f739eb_2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01" name="Google Shape;201;g17b70f739eb_2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g17b70f739eb_2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21" name="Google Shape;221;g17b70f739eb_2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17b70f739eb_2_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39" name="Google Shape;239;g17b70f739eb_2_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
        <p:cNvGrpSpPr/>
        <p:nvPr/>
      </p:nvGrpSpPr>
      <p:grpSpPr>
        <a:xfrm>
          <a:off x="0" y="0"/>
          <a:ext cx="0" cy="0"/>
          <a:chOff x="0" y="0"/>
          <a:chExt cx="0" cy="0"/>
        </a:xfrm>
      </p:grpSpPr>
      <p:sp>
        <p:nvSpPr>
          <p:cNvPr id="251" name="Google Shape;251;g17b70f739eb_2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52" name="Google Shape;252;g17b70f739eb_2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
        <p:cNvGrpSpPr/>
        <p:nvPr/>
      </p:nvGrpSpPr>
      <p:grpSpPr>
        <a:xfrm>
          <a:off x="0" y="0"/>
          <a:ext cx="0" cy="0"/>
          <a:chOff x="0" y="0"/>
          <a:chExt cx="0" cy="0"/>
        </a:xfrm>
      </p:grpSpPr>
      <p:sp>
        <p:nvSpPr>
          <p:cNvPr id="274" name="Google Shape;274;g17b70f739eb_2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5" name="Google Shape;275;g17b70f739eb_2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6"/>
        <p:cNvGrpSpPr/>
        <p:nvPr/>
      </p:nvGrpSpPr>
      <p:grpSpPr>
        <a:xfrm>
          <a:off x="0" y="0"/>
          <a:ext cx="0" cy="0"/>
          <a:chOff x="0" y="0"/>
          <a:chExt cx="0" cy="0"/>
        </a:xfrm>
      </p:grpSpPr>
      <p:sp>
        <p:nvSpPr>
          <p:cNvPr id="57" name="Google Shape;57;p14"/>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58" name="Google Shape;58;p14"/>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59" name="Google Shape;59;p14"/>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60"/>
        <p:cNvGrpSpPr/>
        <p:nvPr/>
      </p:nvGrpSpPr>
      <p:grpSpPr>
        <a:xfrm>
          <a:off x="0" y="0"/>
          <a:ext cx="0" cy="0"/>
          <a:chOff x="0" y="0"/>
          <a:chExt cx="0" cy="0"/>
        </a:xfrm>
      </p:grpSpPr>
      <p:sp>
        <p:nvSpPr>
          <p:cNvPr id="61" name="Google Shape;61;p15"/>
          <p:cNvSpPr txBox="1">
            <a:spLocks noGrp="1"/>
          </p:cNvSpPr>
          <p:nvPr>
            <p:ph type="ctrTitle"/>
          </p:nvPr>
        </p:nvSpPr>
        <p:spPr>
          <a:xfrm>
            <a:off x="342900" y="1065213"/>
            <a:ext cx="3886200" cy="735013"/>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62" name="Google Shape;62;p15"/>
          <p:cNvSpPr txBox="1">
            <a:spLocks noGrp="1"/>
          </p:cNvSpPr>
          <p:nvPr>
            <p:ph type="subTitle" idx="1"/>
          </p:nvPr>
        </p:nvSpPr>
        <p:spPr>
          <a:xfrm>
            <a:off x="685800" y="1943100"/>
            <a:ext cx="3200400" cy="876300"/>
          </a:xfrm>
          <a:prstGeom prst="rect">
            <a:avLst/>
          </a:prstGeom>
          <a:noFill/>
          <a:ln>
            <a:noFill/>
          </a:ln>
        </p:spPr>
        <p:txBody>
          <a:bodyPr spcFirstLastPara="1" wrap="square" lIns="45725" tIns="22850" rIns="45725" bIns="22850" anchor="t" anchorCtr="0">
            <a:normAutofit/>
          </a:bodyPr>
          <a:lstStyle>
            <a:lvl1pPr lvl="0" algn="ctr">
              <a:spcBef>
                <a:spcPts val="300"/>
              </a:spcBef>
              <a:spcAft>
                <a:spcPts val="0"/>
              </a:spcAft>
              <a:buClr>
                <a:srgbClr val="888888"/>
              </a:buClr>
              <a:buSzPts val="1600"/>
              <a:buNone/>
              <a:defRPr>
                <a:solidFill>
                  <a:srgbClr val="888888"/>
                </a:solidFill>
              </a:defRPr>
            </a:lvl1pPr>
            <a:lvl2pPr lvl="1" algn="ctr">
              <a:spcBef>
                <a:spcPts val="300"/>
              </a:spcBef>
              <a:spcAft>
                <a:spcPts val="0"/>
              </a:spcAft>
              <a:buClr>
                <a:srgbClr val="888888"/>
              </a:buClr>
              <a:buSzPts val="1400"/>
              <a:buNone/>
              <a:defRPr>
                <a:solidFill>
                  <a:srgbClr val="888888"/>
                </a:solidFill>
              </a:defRPr>
            </a:lvl2pPr>
            <a:lvl3pPr lvl="2" algn="ctr">
              <a:spcBef>
                <a:spcPts val="200"/>
              </a:spcBef>
              <a:spcAft>
                <a:spcPts val="0"/>
              </a:spcAft>
              <a:buClr>
                <a:srgbClr val="888888"/>
              </a:buClr>
              <a:buSzPts val="1200"/>
              <a:buNone/>
              <a:defRPr>
                <a:solidFill>
                  <a:srgbClr val="888888"/>
                </a:solidFill>
              </a:defRPr>
            </a:lvl3pPr>
            <a:lvl4pPr lvl="3" algn="ctr">
              <a:spcBef>
                <a:spcPts val="200"/>
              </a:spcBef>
              <a:spcAft>
                <a:spcPts val="0"/>
              </a:spcAft>
              <a:buClr>
                <a:srgbClr val="888888"/>
              </a:buClr>
              <a:buSzPts val="1000"/>
              <a:buNone/>
              <a:defRPr>
                <a:solidFill>
                  <a:srgbClr val="888888"/>
                </a:solidFill>
              </a:defRPr>
            </a:lvl4pPr>
            <a:lvl5pPr lvl="4" algn="ctr">
              <a:spcBef>
                <a:spcPts val="200"/>
              </a:spcBef>
              <a:spcAft>
                <a:spcPts val="0"/>
              </a:spcAft>
              <a:buClr>
                <a:srgbClr val="888888"/>
              </a:buClr>
              <a:buSzPts val="1000"/>
              <a:buNone/>
              <a:defRPr>
                <a:solidFill>
                  <a:srgbClr val="888888"/>
                </a:solidFill>
              </a:defRPr>
            </a:lvl5pPr>
            <a:lvl6pPr lvl="5" algn="ctr">
              <a:spcBef>
                <a:spcPts val="200"/>
              </a:spcBef>
              <a:spcAft>
                <a:spcPts val="0"/>
              </a:spcAft>
              <a:buClr>
                <a:srgbClr val="888888"/>
              </a:buClr>
              <a:buSzPts val="1000"/>
              <a:buNone/>
              <a:defRPr>
                <a:solidFill>
                  <a:srgbClr val="888888"/>
                </a:solidFill>
              </a:defRPr>
            </a:lvl6pPr>
            <a:lvl7pPr lvl="6" algn="ctr">
              <a:spcBef>
                <a:spcPts val="200"/>
              </a:spcBef>
              <a:spcAft>
                <a:spcPts val="0"/>
              </a:spcAft>
              <a:buClr>
                <a:srgbClr val="888888"/>
              </a:buClr>
              <a:buSzPts val="1000"/>
              <a:buNone/>
              <a:defRPr>
                <a:solidFill>
                  <a:srgbClr val="888888"/>
                </a:solidFill>
              </a:defRPr>
            </a:lvl7pPr>
            <a:lvl8pPr lvl="7" algn="ctr">
              <a:spcBef>
                <a:spcPts val="200"/>
              </a:spcBef>
              <a:spcAft>
                <a:spcPts val="0"/>
              </a:spcAft>
              <a:buClr>
                <a:srgbClr val="888888"/>
              </a:buClr>
              <a:buSzPts val="1000"/>
              <a:buNone/>
              <a:defRPr>
                <a:solidFill>
                  <a:srgbClr val="888888"/>
                </a:solidFill>
              </a:defRPr>
            </a:lvl8pPr>
            <a:lvl9pPr lvl="8" algn="ctr">
              <a:spcBef>
                <a:spcPts val="200"/>
              </a:spcBef>
              <a:spcAft>
                <a:spcPts val="0"/>
              </a:spcAft>
              <a:buClr>
                <a:srgbClr val="888888"/>
              </a:buClr>
              <a:buSzPts val="1000"/>
              <a:buNone/>
              <a:defRPr>
                <a:solidFill>
                  <a:srgbClr val="888888"/>
                </a:solidFill>
              </a:defRPr>
            </a:lvl9pPr>
          </a:lstStyle>
          <a:p>
            <a:endParaRPr/>
          </a:p>
        </p:txBody>
      </p:sp>
      <p:sp>
        <p:nvSpPr>
          <p:cNvPr id="63" name="Google Shape;63;p15"/>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64" name="Google Shape;64;p15"/>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65" name="Google Shape;65;p15"/>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66"/>
        <p:cNvGrpSpPr/>
        <p:nvPr/>
      </p:nvGrpSpPr>
      <p:grpSpPr>
        <a:xfrm>
          <a:off x="0" y="0"/>
          <a:ext cx="0" cy="0"/>
          <a:chOff x="0" y="0"/>
          <a:chExt cx="0" cy="0"/>
        </a:xfrm>
      </p:grpSpPr>
      <p:sp>
        <p:nvSpPr>
          <p:cNvPr id="67" name="Google Shape;67;p16"/>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68" name="Google Shape;68;p16"/>
          <p:cNvSpPr txBox="1">
            <a:spLocks noGrp="1"/>
          </p:cNvSpPr>
          <p:nvPr>
            <p:ph type="body" idx="1"/>
          </p:nvPr>
        </p:nvSpPr>
        <p:spPr>
          <a:xfrm>
            <a:off x="228600" y="800100"/>
            <a:ext cx="4114800" cy="2262982"/>
          </a:xfrm>
          <a:prstGeom prst="rect">
            <a:avLst/>
          </a:prstGeom>
          <a:noFill/>
          <a:ln>
            <a:noFill/>
          </a:ln>
        </p:spPr>
        <p:txBody>
          <a:bodyPr spcFirstLastPara="1" wrap="square" lIns="45725" tIns="22850" rIns="45725" bIns="22850" anchor="t" anchorCtr="0">
            <a:normAutofit/>
          </a:bodyPr>
          <a:lstStyle>
            <a:lvl1pPr marL="457200" lvl="0" indent="-285750" algn="l">
              <a:spcBef>
                <a:spcPts val="200"/>
              </a:spcBef>
              <a:spcAft>
                <a:spcPts val="0"/>
              </a:spcAft>
              <a:buClr>
                <a:schemeClr val="dk1"/>
              </a:buClr>
              <a:buSzPts val="900"/>
              <a:buChar char="•"/>
              <a:defRPr/>
            </a:lvl1pPr>
            <a:lvl2pPr marL="914400" lvl="1" indent="-285750" algn="l">
              <a:spcBef>
                <a:spcPts val="200"/>
              </a:spcBef>
              <a:spcAft>
                <a:spcPts val="0"/>
              </a:spcAft>
              <a:buClr>
                <a:schemeClr val="dk1"/>
              </a:buClr>
              <a:buSzPts val="900"/>
              <a:buChar char="–"/>
              <a:defRPr/>
            </a:lvl2pPr>
            <a:lvl3pPr marL="1371600" lvl="2" indent="-285750" algn="l">
              <a:spcBef>
                <a:spcPts val="200"/>
              </a:spcBef>
              <a:spcAft>
                <a:spcPts val="0"/>
              </a:spcAft>
              <a:buClr>
                <a:schemeClr val="dk1"/>
              </a:buClr>
              <a:buSzPts val="900"/>
              <a:buChar char="•"/>
              <a:defRPr/>
            </a:lvl3pPr>
            <a:lvl4pPr marL="1828800" lvl="3" indent="-285750" algn="l">
              <a:spcBef>
                <a:spcPts val="200"/>
              </a:spcBef>
              <a:spcAft>
                <a:spcPts val="0"/>
              </a:spcAft>
              <a:buClr>
                <a:schemeClr val="dk1"/>
              </a:buClr>
              <a:buSzPts val="900"/>
              <a:buChar char="–"/>
              <a:defRPr/>
            </a:lvl4pPr>
            <a:lvl5pPr marL="2286000" lvl="4" indent="-285750" algn="l">
              <a:spcBef>
                <a:spcPts val="200"/>
              </a:spcBef>
              <a:spcAft>
                <a:spcPts val="0"/>
              </a:spcAft>
              <a:buClr>
                <a:schemeClr val="dk1"/>
              </a:buClr>
              <a:buSzPts val="900"/>
              <a:buChar char="»"/>
              <a:defRPr/>
            </a:lvl5pPr>
            <a:lvl6pPr marL="2743200" lvl="5" indent="-285750" algn="l">
              <a:spcBef>
                <a:spcPts val="200"/>
              </a:spcBef>
              <a:spcAft>
                <a:spcPts val="0"/>
              </a:spcAft>
              <a:buClr>
                <a:schemeClr val="dk1"/>
              </a:buClr>
              <a:buSzPts val="900"/>
              <a:buChar char="•"/>
              <a:defRPr/>
            </a:lvl6pPr>
            <a:lvl7pPr marL="3200400" lvl="6" indent="-285750" algn="l">
              <a:spcBef>
                <a:spcPts val="200"/>
              </a:spcBef>
              <a:spcAft>
                <a:spcPts val="0"/>
              </a:spcAft>
              <a:buClr>
                <a:schemeClr val="dk1"/>
              </a:buClr>
              <a:buSzPts val="900"/>
              <a:buChar char="•"/>
              <a:defRPr/>
            </a:lvl7pPr>
            <a:lvl8pPr marL="3657600" lvl="7" indent="-285750" algn="l">
              <a:spcBef>
                <a:spcPts val="200"/>
              </a:spcBef>
              <a:spcAft>
                <a:spcPts val="0"/>
              </a:spcAft>
              <a:buClr>
                <a:schemeClr val="dk1"/>
              </a:buClr>
              <a:buSzPts val="900"/>
              <a:buChar char="•"/>
              <a:defRPr/>
            </a:lvl8pPr>
            <a:lvl9pPr marL="4114800" lvl="8" indent="-285750" algn="l">
              <a:spcBef>
                <a:spcPts val="200"/>
              </a:spcBef>
              <a:spcAft>
                <a:spcPts val="0"/>
              </a:spcAft>
              <a:buClr>
                <a:schemeClr val="dk1"/>
              </a:buClr>
              <a:buSzPts val="900"/>
              <a:buChar char="•"/>
              <a:defRPr/>
            </a:lvl9pPr>
          </a:lstStyle>
          <a:p>
            <a:endParaRPr/>
          </a:p>
        </p:txBody>
      </p:sp>
      <p:sp>
        <p:nvSpPr>
          <p:cNvPr id="69" name="Google Shape;69;p16"/>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0" name="Google Shape;70;p16"/>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1" name="Google Shape;71;p16"/>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2"/>
        <p:cNvGrpSpPr/>
        <p:nvPr/>
      </p:nvGrpSpPr>
      <p:grpSpPr>
        <a:xfrm>
          <a:off x="0" y="0"/>
          <a:ext cx="0" cy="0"/>
          <a:chOff x="0" y="0"/>
          <a:chExt cx="0" cy="0"/>
        </a:xfrm>
      </p:grpSpPr>
      <p:sp>
        <p:nvSpPr>
          <p:cNvPr id="73" name="Google Shape;73;p17"/>
          <p:cNvSpPr txBox="1">
            <a:spLocks noGrp="1"/>
          </p:cNvSpPr>
          <p:nvPr>
            <p:ph type="title"/>
          </p:nvPr>
        </p:nvSpPr>
        <p:spPr>
          <a:xfrm>
            <a:off x="361156" y="2203450"/>
            <a:ext cx="3886200" cy="681038"/>
          </a:xfrm>
          <a:prstGeom prst="rect">
            <a:avLst/>
          </a:prstGeom>
          <a:noFill/>
          <a:ln>
            <a:noFill/>
          </a:ln>
        </p:spPr>
        <p:txBody>
          <a:bodyPr spcFirstLastPara="1" wrap="square" lIns="45725" tIns="22850" rIns="45725" bIns="22850" anchor="t" anchorCtr="0">
            <a:normAutofit/>
          </a:bodyPr>
          <a:lstStyle>
            <a:lvl1pPr lvl="0" algn="l">
              <a:spcBef>
                <a:spcPts val="0"/>
              </a:spcBef>
              <a:spcAft>
                <a:spcPts val="0"/>
              </a:spcAft>
              <a:buClr>
                <a:schemeClr val="dk1"/>
              </a:buClr>
              <a:buSzPts val="2000"/>
              <a:buFont typeface="Calibri"/>
              <a:buNone/>
              <a:defRPr sz="2000" b="1" cap="none"/>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74" name="Google Shape;74;p17"/>
          <p:cNvSpPr txBox="1">
            <a:spLocks noGrp="1"/>
          </p:cNvSpPr>
          <p:nvPr>
            <p:ph type="body" idx="1"/>
          </p:nvPr>
        </p:nvSpPr>
        <p:spPr>
          <a:xfrm>
            <a:off x="361156" y="1453357"/>
            <a:ext cx="3886200" cy="750094"/>
          </a:xfrm>
          <a:prstGeom prst="rect">
            <a:avLst/>
          </a:prstGeom>
          <a:noFill/>
          <a:ln>
            <a:noFill/>
          </a:ln>
        </p:spPr>
        <p:txBody>
          <a:bodyPr spcFirstLastPara="1" wrap="square" lIns="45725" tIns="22850" rIns="45725" bIns="22850" anchor="b" anchorCtr="0">
            <a:normAutofit/>
          </a:bodyPr>
          <a:lstStyle>
            <a:lvl1pPr marL="457200" lvl="0" indent="-228600" algn="l">
              <a:spcBef>
                <a:spcPts val="200"/>
              </a:spcBef>
              <a:spcAft>
                <a:spcPts val="0"/>
              </a:spcAft>
              <a:buClr>
                <a:srgbClr val="888888"/>
              </a:buClr>
              <a:buSzPts val="1000"/>
              <a:buNone/>
              <a:defRPr sz="1000">
                <a:solidFill>
                  <a:srgbClr val="888888"/>
                </a:solidFill>
              </a:defRPr>
            </a:lvl1pPr>
            <a:lvl2pPr marL="914400" lvl="1" indent="-228600" algn="l">
              <a:spcBef>
                <a:spcPts val="200"/>
              </a:spcBef>
              <a:spcAft>
                <a:spcPts val="0"/>
              </a:spcAft>
              <a:buClr>
                <a:srgbClr val="888888"/>
              </a:buClr>
              <a:buSzPts val="900"/>
              <a:buNone/>
              <a:defRPr sz="900">
                <a:solidFill>
                  <a:srgbClr val="888888"/>
                </a:solidFill>
              </a:defRPr>
            </a:lvl2pPr>
            <a:lvl3pPr marL="1371600" lvl="2" indent="-228600" algn="l">
              <a:spcBef>
                <a:spcPts val="200"/>
              </a:spcBef>
              <a:spcAft>
                <a:spcPts val="0"/>
              </a:spcAft>
              <a:buClr>
                <a:srgbClr val="888888"/>
              </a:buClr>
              <a:buSzPts val="800"/>
              <a:buNone/>
              <a:defRPr sz="800">
                <a:solidFill>
                  <a:srgbClr val="888888"/>
                </a:solidFill>
              </a:defRPr>
            </a:lvl3pPr>
            <a:lvl4pPr marL="1828800" lvl="3" indent="-228600" algn="l">
              <a:spcBef>
                <a:spcPts val="100"/>
              </a:spcBef>
              <a:spcAft>
                <a:spcPts val="0"/>
              </a:spcAft>
              <a:buClr>
                <a:srgbClr val="888888"/>
              </a:buClr>
              <a:buSzPts val="700"/>
              <a:buNone/>
              <a:defRPr sz="700">
                <a:solidFill>
                  <a:srgbClr val="888888"/>
                </a:solidFill>
              </a:defRPr>
            </a:lvl4pPr>
            <a:lvl5pPr marL="2286000" lvl="4" indent="-228600" algn="l">
              <a:spcBef>
                <a:spcPts val="100"/>
              </a:spcBef>
              <a:spcAft>
                <a:spcPts val="0"/>
              </a:spcAft>
              <a:buClr>
                <a:srgbClr val="888888"/>
              </a:buClr>
              <a:buSzPts val="700"/>
              <a:buNone/>
              <a:defRPr sz="700">
                <a:solidFill>
                  <a:srgbClr val="888888"/>
                </a:solidFill>
              </a:defRPr>
            </a:lvl5pPr>
            <a:lvl6pPr marL="2743200" lvl="5" indent="-228600" algn="l">
              <a:spcBef>
                <a:spcPts val="100"/>
              </a:spcBef>
              <a:spcAft>
                <a:spcPts val="0"/>
              </a:spcAft>
              <a:buClr>
                <a:srgbClr val="888888"/>
              </a:buClr>
              <a:buSzPts val="700"/>
              <a:buNone/>
              <a:defRPr sz="700">
                <a:solidFill>
                  <a:srgbClr val="888888"/>
                </a:solidFill>
              </a:defRPr>
            </a:lvl6pPr>
            <a:lvl7pPr marL="3200400" lvl="6" indent="-228600" algn="l">
              <a:spcBef>
                <a:spcPts val="100"/>
              </a:spcBef>
              <a:spcAft>
                <a:spcPts val="0"/>
              </a:spcAft>
              <a:buClr>
                <a:srgbClr val="888888"/>
              </a:buClr>
              <a:buSzPts val="700"/>
              <a:buNone/>
              <a:defRPr sz="700">
                <a:solidFill>
                  <a:srgbClr val="888888"/>
                </a:solidFill>
              </a:defRPr>
            </a:lvl7pPr>
            <a:lvl8pPr marL="3657600" lvl="7" indent="-228600" algn="l">
              <a:spcBef>
                <a:spcPts val="100"/>
              </a:spcBef>
              <a:spcAft>
                <a:spcPts val="0"/>
              </a:spcAft>
              <a:buClr>
                <a:srgbClr val="888888"/>
              </a:buClr>
              <a:buSzPts val="700"/>
              <a:buNone/>
              <a:defRPr sz="700">
                <a:solidFill>
                  <a:srgbClr val="888888"/>
                </a:solidFill>
              </a:defRPr>
            </a:lvl8pPr>
            <a:lvl9pPr marL="4114800" lvl="8" indent="-228600" algn="l">
              <a:spcBef>
                <a:spcPts val="100"/>
              </a:spcBef>
              <a:spcAft>
                <a:spcPts val="0"/>
              </a:spcAft>
              <a:buClr>
                <a:srgbClr val="888888"/>
              </a:buClr>
              <a:buSzPts val="700"/>
              <a:buNone/>
              <a:defRPr sz="700">
                <a:solidFill>
                  <a:srgbClr val="888888"/>
                </a:solidFill>
              </a:defRPr>
            </a:lvl9pPr>
          </a:lstStyle>
          <a:p>
            <a:endParaRPr/>
          </a:p>
        </p:txBody>
      </p:sp>
      <p:sp>
        <p:nvSpPr>
          <p:cNvPr id="75" name="Google Shape;75;p17"/>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6" name="Google Shape;76;p17"/>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7" name="Google Shape;77;p17"/>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78"/>
        <p:cNvGrpSpPr/>
        <p:nvPr/>
      </p:nvGrpSpPr>
      <p:grpSpPr>
        <a:xfrm>
          <a:off x="0" y="0"/>
          <a:ext cx="0" cy="0"/>
          <a:chOff x="0" y="0"/>
          <a:chExt cx="0" cy="0"/>
        </a:xfrm>
      </p:grpSpPr>
      <p:sp>
        <p:nvSpPr>
          <p:cNvPr id="79" name="Google Shape;79;p18"/>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80" name="Google Shape;80;p18"/>
          <p:cNvSpPr txBox="1">
            <a:spLocks noGrp="1"/>
          </p:cNvSpPr>
          <p:nvPr>
            <p:ph type="body" idx="1"/>
          </p:nvPr>
        </p:nvSpPr>
        <p:spPr>
          <a:xfrm>
            <a:off x="228600" y="800100"/>
            <a:ext cx="2019300" cy="2262982"/>
          </a:xfrm>
          <a:prstGeom prst="rect">
            <a:avLst/>
          </a:prstGeom>
          <a:noFill/>
          <a:ln>
            <a:noFill/>
          </a:ln>
        </p:spPr>
        <p:txBody>
          <a:bodyPr spcFirstLastPara="1" wrap="square" lIns="45725" tIns="22850" rIns="45725" bIns="22850" anchor="t" anchorCtr="0">
            <a:normAutofit/>
          </a:bodyPr>
          <a:lstStyle>
            <a:lvl1pPr marL="457200" lvl="0" indent="-317500" algn="l">
              <a:spcBef>
                <a:spcPts val="300"/>
              </a:spcBef>
              <a:spcAft>
                <a:spcPts val="0"/>
              </a:spcAft>
              <a:buClr>
                <a:schemeClr val="dk1"/>
              </a:buClr>
              <a:buSzPts val="1400"/>
              <a:buChar char="•"/>
              <a:defRPr sz="1400"/>
            </a:lvl1pPr>
            <a:lvl2pPr marL="914400" lvl="1" indent="-304800" algn="l">
              <a:spcBef>
                <a:spcPts val="200"/>
              </a:spcBef>
              <a:spcAft>
                <a:spcPts val="0"/>
              </a:spcAft>
              <a:buClr>
                <a:schemeClr val="dk1"/>
              </a:buClr>
              <a:buSzPts val="1200"/>
              <a:buChar char="–"/>
              <a:defRPr sz="1200"/>
            </a:lvl2pPr>
            <a:lvl3pPr marL="1371600" lvl="2" indent="-292100" algn="l">
              <a:spcBef>
                <a:spcPts val="200"/>
              </a:spcBef>
              <a:spcAft>
                <a:spcPts val="0"/>
              </a:spcAft>
              <a:buClr>
                <a:schemeClr val="dk1"/>
              </a:buClr>
              <a:buSzPts val="1000"/>
              <a:buChar char="•"/>
              <a:defRPr sz="1000"/>
            </a:lvl3pPr>
            <a:lvl4pPr marL="1828800" lvl="3" indent="-285750" algn="l">
              <a:spcBef>
                <a:spcPts val="200"/>
              </a:spcBef>
              <a:spcAft>
                <a:spcPts val="0"/>
              </a:spcAft>
              <a:buClr>
                <a:schemeClr val="dk1"/>
              </a:buClr>
              <a:buSzPts val="900"/>
              <a:buChar char="–"/>
              <a:defRPr sz="900"/>
            </a:lvl4pPr>
            <a:lvl5pPr marL="2286000" lvl="4" indent="-285750" algn="l">
              <a:spcBef>
                <a:spcPts val="200"/>
              </a:spcBef>
              <a:spcAft>
                <a:spcPts val="0"/>
              </a:spcAft>
              <a:buClr>
                <a:schemeClr val="dk1"/>
              </a:buClr>
              <a:buSzPts val="900"/>
              <a:buChar char="»"/>
              <a:defRPr sz="900"/>
            </a:lvl5pPr>
            <a:lvl6pPr marL="2743200" lvl="5" indent="-285750" algn="l">
              <a:spcBef>
                <a:spcPts val="200"/>
              </a:spcBef>
              <a:spcAft>
                <a:spcPts val="0"/>
              </a:spcAft>
              <a:buClr>
                <a:schemeClr val="dk1"/>
              </a:buClr>
              <a:buSzPts val="900"/>
              <a:buChar char="•"/>
              <a:defRPr sz="900"/>
            </a:lvl6pPr>
            <a:lvl7pPr marL="3200400" lvl="6" indent="-285750" algn="l">
              <a:spcBef>
                <a:spcPts val="200"/>
              </a:spcBef>
              <a:spcAft>
                <a:spcPts val="0"/>
              </a:spcAft>
              <a:buClr>
                <a:schemeClr val="dk1"/>
              </a:buClr>
              <a:buSzPts val="900"/>
              <a:buChar char="•"/>
              <a:defRPr sz="900"/>
            </a:lvl7pPr>
            <a:lvl8pPr marL="3657600" lvl="7" indent="-285750" algn="l">
              <a:spcBef>
                <a:spcPts val="200"/>
              </a:spcBef>
              <a:spcAft>
                <a:spcPts val="0"/>
              </a:spcAft>
              <a:buClr>
                <a:schemeClr val="dk1"/>
              </a:buClr>
              <a:buSzPts val="900"/>
              <a:buChar char="•"/>
              <a:defRPr sz="900"/>
            </a:lvl8pPr>
            <a:lvl9pPr marL="4114800" lvl="8" indent="-285750" algn="l">
              <a:spcBef>
                <a:spcPts val="200"/>
              </a:spcBef>
              <a:spcAft>
                <a:spcPts val="0"/>
              </a:spcAft>
              <a:buClr>
                <a:schemeClr val="dk1"/>
              </a:buClr>
              <a:buSzPts val="900"/>
              <a:buChar char="•"/>
              <a:defRPr sz="900"/>
            </a:lvl9pPr>
          </a:lstStyle>
          <a:p>
            <a:endParaRPr/>
          </a:p>
        </p:txBody>
      </p:sp>
      <p:sp>
        <p:nvSpPr>
          <p:cNvPr id="81" name="Google Shape;81;p18"/>
          <p:cNvSpPr txBox="1">
            <a:spLocks noGrp="1"/>
          </p:cNvSpPr>
          <p:nvPr>
            <p:ph type="body" idx="2"/>
          </p:nvPr>
        </p:nvSpPr>
        <p:spPr>
          <a:xfrm>
            <a:off x="2324100" y="800100"/>
            <a:ext cx="2019300" cy="2262982"/>
          </a:xfrm>
          <a:prstGeom prst="rect">
            <a:avLst/>
          </a:prstGeom>
          <a:noFill/>
          <a:ln>
            <a:noFill/>
          </a:ln>
        </p:spPr>
        <p:txBody>
          <a:bodyPr spcFirstLastPara="1" wrap="square" lIns="45725" tIns="22850" rIns="45725" bIns="22850" anchor="t" anchorCtr="0">
            <a:normAutofit/>
          </a:bodyPr>
          <a:lstStyle>
            <a:lvl1pPr marL="457200" lvl="0" indent="-317500" algn="l">
              <a:spcBef>
                <a:spcPts val="300"/>
              </a:spcBef>
              <a:spcAft>
                <a:spcPts val="0"/>
              </a:spcAft>
              <a:buClr>
                <a:schemeClr val="dk1"/>
              </a:buClr>
              <a:buSzPts val="1400"/>
              <a:buChar char="•"/>
              <a:defRPr sz="1400"/>
            </a:lvl1pPr>
            <a:lvl2pPr marL="914400" lvl="1" indent="-304800" algn="l">
              <a:spcBef>
                <a:spcPts val="200"/>
              </a:spcBef>
              <a:spcAft>
                <a:spcPts val="0"/>
              </a:spcAft>
              <a:buClr>
                <a:schemeClr val="dk1"/>
              </a:buClr>
              <a:buSzPts val="1200"/>
              <a:buChar char="–"/>
              <a:defRPr sz="1200"/>
            </a:lvl2pPr>
            <a:lvl3pPr marL="1371600" lvl="2" indent="-292100" algn="l">
              <a:spcBef>
                <a:spcPts val="200"/>
              </a:spcBef>
              <a:spcAft>
                <a:spcPts val="0"/>
              </a:spcAft>
              <a:buClr>
                <a:schemeClr val="dk1"/>
              </a:buClr>
              <a:buSzPts val="1000"/>
              <a:buChar char="•"/>
              <a:defRPr sz="1000"/>
            </a:lvl3pPr>
            <a:lvl4pPr marL="1828800" lvl="3" indent="-285750" algn="l">
              <a:spcBef>
                <a:spcPts val="200"/>
              </a:spcBef>
              <a:spcAft>
                <a:spcPts val="0"/>
              </a:spcAft>
              <a:buClr>
                <a:schemeClr val="dk1"/>
              </a:buClr>
              <a:buSzPts val="900"/>
              <a:buChar char="–"/>
              <a:defRPr sz="900"/>
            </a:lvl4pPr>
            <a:lvl5pPr marL="2286000" lvl="4" indent="-285750" algn="l">
              <a:spcBef>
                <a:spcPts val="200"/>
              </a:spcBef>
              <a:spcAft>
                <a:spcPts val="0"/>
              </a:spcAft>
              <a:buClr>
                <a:schemeClr val="dk1"/>
              </a:buClr>
              <a:buSzPts val="900"/>
              <a:buChar char="»"/>
              <a:defRPr sz="900"/>
            </a:lvl5pPr>
            <a:lvl6pPr marL="2743200" lvl="5" indent="-285750" algn="l">
              <a:spcBef>
                <a:spcPts val="200"/>
              </a:spcBef>
              <a:spcAft>
                <a:spcPts val="0"/>
              </a:spcAft>
              <a:buClr>
                <a:schemeClr val="dk1"/>
              </a:buClr>
              <a:buSzPts val="900"/>
              <a:buChar char="•"/>
              <a:defRPr sz="900"/>
            </a:lvl6pPr>
            <a:lvl7pPr marL="3200400" lvl="6" indent="-285750" algn="l">
              <a:spcBef>
                <a:spcPts val="200"/>
              </a:spcBef>
              <a:spcAft>
                <a:spcPts val="0"/>
              </a:spcAft>
              <a:buClr>
                <a:schemeClr val="dk1"/>
              </a:buClr>
              <a:buSzPts val="900"/>
              <a:buChar char="•"/>
              <a:defRPr sz="900"/>
            </a:lvl7pPr>
            <a:lvl8pPr marL="3657600" lvl="7" indent="-285750" algn="l">
              <a:spcBef>
                <a:spcPts val="200"/>
              </a:spcBef>
              <a:spcAft>
                <a:spcPts val="0"/>
              </a:spcAft>
              <a:buClr>
                <a:schemeClr val="dk1"/>
              </a:buClr>
              <a:buSzPts val="900"/>
              <a:buChar char="•"/>
              <a:defRPr sz="900"/>
            </a:lvl8pPr>
            <a:lvl9pPr marL="4114800" lvl="8" indent="-285750" algn="l">
              <a:spcBef>
                <a:spcPts val="200"/>
              </a:spcBef>
              <a:spcAft>
                <a:spcPts val="0"/>
              </a:spcAft>
              <a:buClr>
                <a:schemeClr val="dk1"/>
              </a:buClr>
              <a:buSzPts val="900"/>
              <a:buChar char="•"/>
              <a:defRPr sz="900"/>
            </a:lvl9pPr>
          </a:lstStyle>
          <a:p>
            <a:endParaRPr/>
          </a:p>
        </p:txBody>
      </p:sp>
      <p:sp>
        <p:nvSpPr>
          <p:cNvPr id="82" name="Google Shape;82;p18"/>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83" name="Google Shape;83;p18"/>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84" name="Google Shape;84;p18"/>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85"/>
        <p:cNvGrpSpPr/>
        <p:nvPr/>
      </p:nvGrpSpPr>
      <p:grpSpPr>
        <a:xfrm>
          <a:off x="0" y="0"/>
          <a:ext cx="0" cy="0"/>
          <a:chOff x="0" y="0"/>
          <a:chExt cx="0" cy="0"/>
        </a:xfrm>
      </p:grpSpPr>
      <p:sp>
        <p:nvSpPr>
          <p:cNvPr id="86" name="Google Shape;86;p19"/>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2200"/>
              <a:buFont typeface="Calibri"/>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87" name="Google Shape;87;p19"/>
          <p:cNvSpPr txBox="1">
            <a:spLocks noGrp="1"/>
          </p:cNvSpPr>
          <p:nvPr>
            <p:ph type="body" idx="1"/>
          </p:nvPr>
        </p:nvSpPr>
        <p:spPr>
          <a:xfrm>
            <a:off x="228600" y="767556"/>
            <a:ext cx="2020094" cy="319881"/>
          </a:xfrm>
          <a:prstGeom prst="rect">
            <a:avLst/>
          </a:prstGeom>
          <a:noFill/>
          <a:ln>
            <a:noFill/>
          </a:ln>
        </p:spPr>
        <p:txBody>
          <a:bodyPr spcFirstLastPara="1" wrap="square" lIns="45725" tIns="22850" rIns="45725" bIns="22850" anchor="b" anchorCtr="0">
            <a:normAutofit/>
          </a:bodyPr>
          <a:lstStyle>
            <a:lvl1pPr marL="457200" lvl="0" indent="-228600" algn="l">
              <a:spcBef>
                <a:spcPts val="200"/>
              </a:spcBef>
              <a:spcAft>
                <a:spcPts val="0"/>
              </a:spcAft>
              <a:buClr>
                <a:schemeClr val="dk1"/>
              </a:buClr>
              <a:buSzPts val="1200"/>
              <a:buNone/>
              <a:defRPr sz="1200" b="1"/>
            </a:lvl1pPr>
            <a:lvl2pPr marL="914400" lvl="1" indent="-228600" algn="l">
              <a:spcBef>
                <a:spcPts val="200"/>
              </a:spcBef>
              <a:spcAft>
                <a:spcPts val="0"/>
              </a:spcAft>
              <a:buClr>
                <a:schemeClr val="dk1"/>
              </a:buClr>
              <a:buSzPts val="1000"/>
              <a:buNone/>
              <a:defRPr sz="1000" b="1"/>
            </a:lvl2pPr>
            <a:lvl3pPr marL="1371600" lvl="2" indent="-228600" algn="l">
              <a:spcBef>
                <a:spcPts val="200"/>
              </a:spcBef>
              <a:spcAft>
                <a:spcPts val="0"/>
              </a:spcAft>
              <a:buClr>
                <a:schemeClr val="dk1"/>
              </a:buClr>
              <a:buSzPts val="900"/>
              <a:buNone/>
              <a:defRPr sz="900" b="1"/>
            </a:lvl3pPr>
            <a:lvl4pPr marL="1828800" lvl="3" indent="-228600" algn="l">
              <a:spcBef>
                <a:spcPts val="200"/>
              </a:spcBef>
              <a:spcAft>
                <a:spcPts val="0"/>
              </a:spcAft>
              <a:buClr>
                <a:schemeClr val="dk1"/>
              </a:buClr>
              <a:buSzPts val="800"/>
              <a:buNone/>
              <a:defRPr sz="800" b="1"/>
            </a:lvl4pPr>
            <a:lvl5pPr marL="2286000" lvl="4" indent="-228600" algn="l">
              <a:spcBef>
                <a:spcPts val="200"/>
              </a:spcBef>
              <a:spcAft>
                <a:spcPts val="0"/>
              </a:spcAft>
              <a:buClr>
                <a:schemeClr val="dk1"/>
              </a:buClr>
              <a:buSzPts val="800"/>
              <a:buNone/>
              <a:defRPr sz="800" b="1"/>
            </a:lvl5pPr>
            <a:lvl6pPr marL="2743200" lvl="5" indent="-228600" algn="l">
              <a:spcBef>
                <a:spcPts val="200"/>
              </a:spcBef>
              <a:spcAft>
                <a:spcPts val="0"/>
              </a:spcAft>
              <a:buClr>
                <a:schemeClr val="dk1"/>
              </a:buClr>
              <a:buSzPts val="800"/>
              <a:buNone/>
              <a:defRPr sz="800" b="1"/>
            </a:lvl6pPr>
            <a:lvl7pPr marL="3200400" lvl="6" indent="-228600" algn="l">
              <a:spcBef>
                <a:spcPts val="200"/>
              </a:spcBef>
              <a:spcAft>
                <a:spcPts val="0"/>
              </a:spcAft>
              <a:buClr>
                <a:schemeClr val="dk1"/>
              </a:buClr>
              <a:buSzPts val="800"/>
              <a:buNone/>
              <a:defRPr sz="800" b="1"/>
            </a:lvl7pPr>
            <a:lvl8pPr marL="3657600" lvl="7" indent="-228600" algn="l">
              <a:spcBef>
                <a:spcPts val="200"/>
              </a:spcBef>
              <a:spcAft>
                <a:spcPts val="0"/>
              </a:spcAft>
              <a:buClr>
                <a:schemeClr val="dk1"/>
              </a:buClr>
              <a:buSzPts val="800"/>
              <a:buNone/>
              <a:defRPr sz="800" b="1"/>
            </a:lvl8pPr>
            <a:lvl9pPr marL="4114800" lvl="8" indent="-228600" algn="l">
              <a:spcBef>
                <a:spcPts val="200"/>
              </a:spcBef>
              <a:spcAft>
                <a:spcPts val="0"/>
              </a:spcAft>
              <a:buClr>
                <a:schemeClr val="dk1"/>
              </a:buClr>
              <a:buSzPts val="800"/>
              <a:buNone/>
              <a:defRPr sz="800" b="1"/>
            </a:lvl9pPr>
          </a:lstStyle>
          <a:p>
            <a:endParaRPr/>
          </a:p>
        </p:txBody>
      </p:sp>
      <p:sp>
        <p:nvSpPr>
          <p:cNvPr id="88" name="Google Shape;88;p19"/>
          <p:cNvSpPr txBox="1">
            <a:spLocks noGrp="1"/>
          </p:cNvSpPr>
          <p:nvPr>
            <p:ph type="body" idx="2"/>
          </p:nvPr>
        </p:nvSpPr>
        <p:spPr>
          <a:xfrm>
            <a:off x="228600" y="1087438"/>
            <a:ext cx="2020094" cy="1975644"/>
          </a:xfrm>
          <a:prstGeom prst="rect">
            <a:avLst/>
          </a:prstGeom>
          <a:noFill/>
          <a:ln>
            <a:noFill/>
          </a:ln>
        </p:spPr>
        <p:txBody>
          <a:bodyPr spcFirstLastPara="1" wrap="square" lIns="45725" tIns="22850" rIns="45725" bIns="22850" anchor="t" anchorCtr="0">
            <a:normAutofit/>
          </a:bodyPr>
          <a:lstStyle>
            <a:lvl1pPr marL="457200" lvl="0" indent="-304800" algn="l">
              <a:spcBef>
                <a:spcPts val="200"/>
              </a:spcBef>
              <a:spcAft>
                <a:spcPts val="0"/>
              </a:spcAft>
              <a:buClr>
                <a:schemeClr val="dk1"/>
              </a:buClr>
              <a:buSzPts val="1200"/>
              <a:buChar char="•"/>
              <a:defRPr sz="1200"/>
            </a:lvl1pPr>
            <a:lvl2pPr marL="914400" lvl="1" indent="-292100" algn="l">
              <a:spcBef>
                <a:spcPts val="200"/>
              </a:spcBef>
              <a:spcAft>
                <a:spcPts val="0"/>
              </a:spcAft>
              <a:buClr>
                <a:schemeClr val="dk1"/>
              </a:buClr>
              <a:buSzPts val="1000"/>
              <a:buChar char="–"/>
              <a:defRPr sz="1000"/>
            </a:lvl2pPr>
            <a:lvl3pPr marL="1371600" lvl="2" indent="-285750" algn="l">
              <a:spcBef>
                <a:spcPts val="200"/>
              </a:spcBef>
              <a:spcAft>
                <a:spcPts val="0"/>
              </a:spcAft>
              <a:buClr>
                <a:schemeClr val="dk1"/>
              </a:buClr>
              <a:buSzPts val="900"/>
              <a:buChar char="•"/>
              <a:defRPr sz="900"/>
            </a:lvl3pPr>
            <a:lvl4pPr marL="1828800" lvl="3" indent="-279400" algn="l">
              <a:spcBef>
                <a:spcPts val="200"/>
              </a:spcBef>
              <a:spcAft>
                <a:spcPts val="0"/>
              </a:spcAft>
              <a:buClr>
                <a:schemeClr val="dk1"/>
              </a:buClr>
              <a:buSzPts val="800"/>
              <a:buChar char="–"/>
              <a:defRPr sz="800"/>
            </a:lvl4pPr>
            <a:lvl5pPr marL="2286000" lvl="4" indent="-279400" algn="l">
              <a:spcBef>
                <a:spcPts val="200"/>
              </a:spcBef>
              <a:spcAft>
                <a:spcPts val="0"/>
              </a:spcAft>
              <a:buClr>
                <a:schemeClr val="dk1"/>
              </a:buClr>
              <a:buSzPts val="800"/>
              <a:buChar char="»"/>
              <a:defRPr sz="800"/>
            </a:lvl5pPr>
            <a:lvl6pPr marL="2743200" lvl="5" indent="-279400" algn="l">
              <a:spcBef>
                <a:spcPts val="200"/>
              </a:spcBef>
              <a:spcAft>
                <a:spcPts val="0"/>
              </a:spcAft>
              <a:buClr>
                <a:schemeClr val="dk1"/>
              </a:buClr>
              <a:buSzPts val="800"/>
              <a:buChar char="•"/>
              <a:defRPr sz="800"/>
            </a:lvl6pPr>
            <a:lvl7pPr marL="3200400" lvl="6" indent="-279400" algn="l">
              <a:spcBef>
                <a:spcPts val="200"/>
              </a:spcBef>
              <a:spcAft>
                <a:spcPts val="0"/>
              </a:spcAft>
              <a:buClr>
                <a:schemeClr val="dk1"/>
              </a:buClr>
              <a:buSzPts val="800"/>
              <a:buChar char="•"/>
              <a:defRPr sz="800"/>
            </a:lvl7pPr>
            <a:lvl8pPr marL="3657600" lvl="7" indent="-279400" algn="l">
              <a:spcBef>
                <a:spcPts val="200"/>
              </a:spcBef>
              <a:spcAft>
                <a:spcPts val="0"/>
              </a:spcAft>
              <a:buClr>
                <a:schemeClr val="dk1"/>
              </a:buClr>
              <a:buSzPts val="800"/>
              <a:buChar char="•"/>
              <a:defRPr sz="800"/>
            </a:lvl8pPr>
            <a:lvl9pPr marL="4114800" lvl="8" indent="-279400" algn="l">
              <a:spcBef>
                <a:spcPts val="200"/>
              </a:spcBef>
              <a:spcAft>
                <a:spcPts val="0"/>
              </a:spcAft>
              <a:buClr>
                <a:schemeClr val="dk1"/>
              </a:buClr>
              <a:buSzPts val="800"/>
              <a:buChar char="•"/>
              <a:defRPr sz="800"/>
            </a:lvl9pPr>
          </a:lstStyle>
          <a:p>
            <a:endParaRPr/>
          </a:p>
        </p:txBody>
      </p:sp>
      <p:sp>
        <p:nvSpPr>
          <p:cNvPr id="89" name="Google Shape;89;p19"/>
          <p:cNvSpPr txBox="1">
            <a:spLocks noGrp="1"/>
          </p:cNvSpPr>
          <p:nvPr>
            <p:ph type="body" idx="3"/>
          </p:nvPr>
        </p:nvSpPr>
        <p:spPr>
          <a:xfrm>
            <a:off x="2322513" y="767556"/>
            <a:ext cx="2020888" cy="319881"/>
          </a:xfrm>
          <a:prstGeom prst="rect">
            <a:avLst/>
          </a:prstGeom>
          <a:noFill/>
          <a:ln>
            <a:noFill/>
          </a:ln>
        </p:spPr>
        <p:txBody>
          <a:bodyPr spcFirstLastPara="1" wrap="square" lIns="45725" tIns="22850" rIns="45725" bIns="22850" anchor="b" anchorCtr="0">
            <a:normAutofit/>
          </a:bodyPr>
          <a:lstStyle>
            <a:lvl1pPr marL="457200" lvl="0" indent="-228600" algn="l">
              <a:spcBef>
                <a:spcPts val="200"/>
              </a:spcBef>
              <a:spcAft>
                <a:spcPts val="0"/>
              </a:spcAft>
              <a:buClr>
                <a:schemeClr val="dk1"/>
              </a:buClr>
              <a:buSzPts val="1200"/>
              <a:buNone/>
              <a:defRPr sz="1200" b="1"/>
            </a:lvl1pPr>
            <a:lvl2pPr marL="914400" lvl="1" indent="-228600" algn="l">
              <a:spcBef>
                <a:spcPts val="200"/>
              </a:spcBef>
              <a:spcAft>
                <a:spcPts val="0"/>
              </a:spcAft>
              <a:buClr>
                <a:schemeClr val="dk1"/>
              </a:buClr>
              <a:buSzPts val="1000"/>
              <a:buNone/>
              <a:defRPr sz="1000" b="1"/>
            </a:lvl2pPr>
            <a:lvl3pPr marL="1371600" lvl="2" indent="-228600" algn="l">
              <a:spcBef>
                <a:spcPts val="200"/>
              </a:spcBef>
              <a:spcAft>
                <a:spcPts val="0"/>
              </a:spcAft>
              <a:buClr>
                <a:schemeClr val="dk1"/>
              </a:buClr>
              <a:buSzPts val="900"/>
              <a:buNone/>
              <a:defRPr sz="900" b="1"/>
            </a:lvl3pPr>
            <a:lvl4pPr marL="1828800" lvl="3" indent="-228600" algn="l">
              <a:spcBef>
                <a:spcPts val="200"/>
              </a:spcBef>
              <a:spcAft>
                <a:spcPts val="0"/>
              </a:spcAft>
              <a:buClr>
                <a:schemeClr val="dk1"/>
              </a:buClr>
              <a:buSzPts val="800"/>
              <a:buNone/>
              <a:defRPr sz="800" b="1"/>
            </a:lvl4pPr>
            <a:lvl5pPr marL="2286000" lvl="4" indent="-228600" algn="l">
              <a:spcBef>
                <a:spcPts val="200"/>
              </a:spcBef>
              <a:spcAft>
                <a:spcPts val="0"/>
              </a:spcAft>
              <a:buClr>
                <a:schemeClr val="dk1"/>
              </a:buClr>
              <a:buSzPts val="800"/>
              <a:buNone/>
              <a:defRPr sz="800" b="1"/>
            </a:lvl5pPr>
            <a:lvl6pPr marL="2743200" lvl="5" indent="-228600" algn="l">
              <a:spcBef>
                <a:spcPts val="200"/>
              </a:spcBef>
              <a:spcAft>
                <a:spcPts val="0"/>
              </a:spcAft>
              <a:buClr>
                <a:schemeClr val="dk1"/>
              </a:buClr>
              <a:buSzPts val="800"/>
              <a:buNone/>
              <a:defRPr sz="800" b="1"/>
            </a:lvl6pPr>
            <a:lvl7pPr marL="3200400" lvl="6" indent="-228600" algn="l">
              <a:spcBef>
                <a:spcPts val="200"/>
              </a:spcBef>
              <a:spcAft>
                <a:spcPts val="0"/>
              </a:spcAft>
              <a:buClr>
                <a:schemeClr val="dk1"/>
              </a:buClr>
              <a:buSzPts val="800"/>
              <a:buNone/>
              <a:defRPr sz="800" b="1"/>
            </a:lvl7pPr>
            <a:lvl8pPr marL="3657600" lvl="7" indent="-228600" algn="l">
              <a:spcBef>
                <a:spcPts val="200"/>
              </a:spcBef>
              <a:spcAft>
                <a:spcPts val="0"/>
              </a:spcAft>
              <a:buClr>
                <a:schemeClr val="dk1"/>
              </a:buClr>
              <a:buSzPts val="800"/>
              <a:buNone/>
              <a:defRPr sz="800" b="1"/>
            </a:lvl8pPr>
            <a:lvl9pPr marL="4114800" lvl="8" indent="-228600" algn="l">
              <a:spcBef>
                <a:spcPts val="200"/>
              </a:spcBef>
              <a:spcAft>
                <a:spcPts val="0"/>
              </a:spcAft>
              <a:buClr>
                <a:schemeClr val="dk1"/>
              </a:buClr>
              <a:buSzPts val="800"/>
              <a:buNone/>
              <a:defRPr sz="800" b="1"/>
            </a:lvl9pPr>
          </a:lstStyle>
          <a:p>
            <a:endParaRPr/>
          </a:p>
        </p:txBody>
      </p:sp>
      <p:sp>
        <p:nvSpPr>
          <p:cNvPr id="90" name="Google Shape;90;p19"/>
          <p:cNvSpPr txBox="1">
            <a:spLocks noGrp="1"/>
          </p:cNvSpPr>
          <p:nvPr>
            <p:ph type="body" idx="4"/>
          </p:nvPr>
        </p:nvSpPr>
        <p:spPr>
          <a:xfrm>
            <a:off x="2322513" y="1087438"/>
            <a:ext cx="2020888" cy="1975644"/>
          </a:xfrm>
          <a:prstGeom prst="rect">
            <a:avLst/>
          </a:prstGeom>
          <a:noFill/>
          <a:ln>
            <a:noFill/>
          </a:ln>
        </p:spPr>
        <p:txBody>
          <a:bodyPr spcFirstLastPara="1" wrap="square" lIns="45725" tIns="22850" rIns="45725" bIns="22850" anchor="t" anchorCtr="0">
            <a:normAutofit/>
          </a:bodyPr>
          <a:lstStyle>
            <a:lvl1pPr marL="457200" lvl="0" indent="-304800" algn="l">
              <a:spcBef>
                <a:spcPts val="200"/>
              </a:spcBef>
              <a:spcAft>
                <a:spcPts val="0"/>
              </a:spcAft>
              <a:buClr>
                <a:schemeClr val="dk1"/>
              </a:buClr>
              <a:buSzPts val="1200"/>
              <a:buChar char="•"/>
              <a:defRPr sz="1200"/>
            </a:lvl1pPr>
            <a:lvl2pPr marL="914400" lvl="1" indent="-292100" algn="l">
              <a:spcBef>
                <a:spcPts val="200"/>
              </a:spcBef>
              <a:spcAft>
                <a:spcPts val="0"/>
              </a:spcAft>
              <a:buClr>
                <a:schemeClr val="dk1"/>
              </a:buClr>
              <a:buSzPts val="1000"/>
              <a:buChar char="–"/>
              <a:defRPr sz="1000"/>
            </a:lvl2pPr>
            <a:lvl3pPr marL="1371600" lvl="2" indent="-285750" algn="l">
              <a:spcBef>
                <a:spcPts val="200"/>
              </a:spcBef>
              <a:spcAft>
                <a:spcPts val="0"/>
              </a:spcAft>
              <a:buClr>
                <a:schemeClr val="dk1"/>
              </a:buClr>
              <a:buSzPts val="900"/>
              <a:buChar char="•"/>
              <a:defRPr sz="900"/>
            </a:lvl3pPr>
            <a:lvl4pPr marL="1828800" lvl="3" indent="-279400" algn="l">
              <a:spcBef>
                <a:spcPts val="200"/>
              </a:spcBef>
              <a:spcAft>
                <a:spcPts val="0"/>
              </a:spcAft>
              <a:buClr>
                <a:schemeClr val="dk1"/>
              </a:buClr>
              <a:buSzPts val="800"/>
              <a:buChar char="–"/>
              <a:defRPr sz="800"/>
            </a:lvl4pPr>
            <a:lvl5pPr marL="2286000" lvl="4" indent="-279400" algn="l">
              <a:spcBef>
                <a:spcPts val="200"/>
              </a:spcBef>
              <a:spcAft>
                <a:spcPts val="0"/>
              </a:spcAft>
              <a:buClr>
                <a:schemeClr val="dk1"/>
              </a:buClr>
              <a:buSzPts val="800"/>
              <a:buChar char="»"/>
              <a:defRPr sz="800"/>
            </a:lvl5pPr>
            <a:lvl6pPr marL="2743200" lvl="5" indent="-279400" algn="l">
              <a:spcBef>
                <a:spcPts val="200"/>
              </a:spcBef>
              <a:spcAft>
                <a:spcPts val="0"/>
              </a:spcAft>
              <a:buClr>
                <a:schemeClr val="dk1"/>
              </a:buClr>
              <a:buSzPts val="800"/>
              <a:buChar char="•"/>
              <a:defRPr sz="800"/>
            </a:lvl6pPr>
            <a:lvl7pPr marL="3200400" lvl="6" indent="-279400" algn="l">
              <a:spcBef>
                <a:spcPts val="200"/>
              </a:spcBef>
              <a:spcAft>
                <a:spcPts val="0"/>
              </a:spcAft>
              <a:buClr>
                <a:schemeClr val="dk1"/>
              </a:buClr>
              <a:buSzPts val="800"/>
              <a:buChar char="•"/>
              <a:defRPr sz="800"/>
            </a:lvl7pPr>
            <a:lvl8pPr marL="3657600" lvl="7" indent="-279400" algn="l">
              <a:spcBef>
                <a:spcPts val="200"/>
              </a:spcBef>
              <a:spcAft>
                <a:spcPts val="0"/>
              </a:spcAft>
              <a:buClr>
                <a:schemeClr val="dk1"/>
              </a:buClr>
              <a:buSzPts val="800"/>
              <a:buChar char="•"/>
              <a:defRPr sz="800"/>
            </a:lvl8pPr>
            <a:lvl9pPr marL="4114800" lvl="8" indent="-279400" algn="l">
              <a:spcBef>
                <a:spcPts val="200"/>
              </a:spcBef>
              <a:spcAft>
                <a:spcPts val="0"/>
              </a:spcAft>
              <a:buClr>
                <a:schemeClr val="dk1"/>
              </a:buClr>
              <a:buSzPts val="800"/>
              <a:buChar char="•"/>
              <a:defRPr sz="800"/>
            </a:lvl9pPr>
          </a:lstStyle>
          <a:p>
            <a:endParaRPr/>
          </a:p>
        </p:txBody>
      </p:sp>
      <p:sp>
        <p:nvSpPr>
          <p:cNvPr id="91" name="Google Shape;91;p19"/>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2" name="Google Shape;92;p19"/>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3" name="Google Shape;93;p19"/>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4"/>
        <p:cNvGrpSpPr/>
        <p:nvPr/>
      </p:nvGrpSpPr>
      <p:grpSpPr>
        <a:xfrm>
          <a:off x="0" y="0"/>
          <a:ext cx="0" cy="0"/>
          <a:chOff x="0" y="0"/>
          <a:chExt cx="0" cy="0"/>
        </a:xfrm>
      </p:grpSpPr>
      <p:sp>
        <p:nvSpPr>
          <p:cNvPr id="95" name="Google Shape;95;p20"/>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96" name="Google Shape;96;p20"/>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7" name="Google Shape;97;p20"/>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8" name="Google Shape;98;p20"/>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99"/>
        <p:cNvGrpSpPr/>
        <p:nvPr/>
      </p:nvGrpSpPr>
      <p:grpSpPr>
        <a:xfrm>
          <a:off x="0" y="0"/>
          <a:ext cx="0" cy="0"/>
          <a:chOff x="0" y="0"/>
          <a:chExt cx="0" cy="0"/>
        </a:xfrm>
      </p:grpSpPr>
      <p:sp>
        <p:nvSpPr>
          <p:cNvPr id="100" name="Google Shape;100;p21"/>
          <p:cNvSpPr txBox="1">
            <a:spLocks noGrp="1"/>
          </p:cNvSpPr>
          <p:nvPr>
            <p:ph type="title"/>
          </p:nvPr>
        </p:nvSpPr>
        <p:spPr>
          <a:xfrm>
            <a:off x="228600" y="136525"/>
            <a:ext cx="1504157" cy="581025"/>
          </a:xfrm>
          <a:prstGeom prst="rect">
            <a:avLst/>
          </a:prstGeom>
          <a:noFill/>
          <a:ln>
            <a:noFill/>
          </a:ln>
        </p:spPr>
        <p:txBody>
          <a:bodyPr spcFirstLastPara="1" wrap="square" lIns="45725" tIns="22850" rIns="45725" bIns="22850" anchor="b" anchorCtr="0">
            <a:normAutofit/>
          </a:bodyPr>
          <a:lstStyle>
            <a:lvl1pPr lvl="0" algn="l">
              <a:spcBef>
                <a:spcPts val="0"/>
              </a:spcBef>
              <a:spcAft>
                <a:spcPts val="0"/>
              </a:spcAft>
              <a:buClr>
                <a:schemeClr val="dk1"/>
              </a:buClr>
              <a:buSzPts val="1000"/>
              <a:buFont typeface="Calibri"/>
              <a:buNone/>
              <a:defRPr sz="1000" b="1"/>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01" name="Google Shape;101;p21"/>
          <p:cNvSpPr txBox="1">
            <a:spLocks noGrp="1"/>
          </p:cNvSpPr>
          <p:nvPr>
            <p:ph type="body" idx="1"/>
          </p:nvPr>
        </p:nvSpPr>
        <p:spPr>
          <a:xfrm>
            <a:off x="1787525" y="136525"/>
            <a:ext cx="2555875" cy="2926557"/>
          </a:xfrm>
          <a:prstGeom prst="rect">
            <a:avLst/>
          </a:prstGeom>
          <a:noFill/>
          <a:ln>
            <a:noFill/>
          </a:ln>
        </p:spPr>
        <p:txBody>
          <a:bodyPr spcFirstLastPara="1" wrap="square" lIns="45725" tIns="22850" rIns="45725" bIns="22850" anchor="t" anchorCtr="0">
            <a:normAutofit/>
          </a:bodyPr>
          <a:lstStyle>
            <a:lvl1pPr marL="457200" lvl="0" indent="-330200" algn="l">
              <a:spcBef>
                <a:spcPts val="300"/>
              </a:spcBef>
              <a:spcAft>
                <a:spcPts val="0"/>
              </a:spcAft>
              <a:buClr>
                <a:schemeClr val="dk1"/>
              </a:buClr>
              <a:buSzPts val="1600"/>
              <a:buChar char="•"/>
              <a:defRPr sz="1600"/>
            </a:lvl1pPr>
            <a:lvl2pPr marL="914400" lvl="1" indent="-317500" algn="l">
              <a:spcBef>
                <a:spcPts val="300"/>
              </a:spcBef>
              <a:spcAft>
                <a:spcPts val="0"/>
              </a:spcAft>
              <a:buClr>
                <a:schemeClr val="dk1"/>
              </a:buClr>
              <a:buSzPts val="1400"/>
              <a:buChar char="–"/>
              <a:defRPr sz="1400"/>
            </a:lvl2pPr>
            <a:lvl3pPr marL="1371600" lvl="2" indent="-304800" algn="l">
              <a:spcBef>
                <a:spcPts val="200"/>
              </a:spcBef>
              <a:spcAft>
                <a:spcPts val="0"/>
              </a:spcAft>
              <a:buClr>
                <a:schemeClr val="dk1"/>
              </a:buClr>
              <a:buSzPts val="1200"/>
              <a:buChar char="•"/>
              <a:defRPr sz="1200"/>
            </a:lvl3pPr>
            <a:lvl4pPr marL="1828800" lvl="3" indent="-292100" algn="l">
              <a:spcBef>
                <a:spcPts val="200"/>
              </a:spcBef>
              <a:spcAft>
                <a:spcPts val="0"/>
              </a:spcAft>
              <a:buClr>
                <a:schemeClr val="dk1"/>
              </a:buClr>
              <a:buSzPts val="1000"/>
              <a:buChar char="–"/>
              <a:defRPr sz="1000"/>
            </a:lvl4pPr>
            <a:lvl5pPr marL="2286000" lvl="4" indent="-292100" algn="l">
              <a:spcBef>
                <a:spcPts val="200"/>
              </a:spcBef>
              <a:spcAft>
                <a:spcPts val="0"/>
              </a:spcAft>
              <a:buClr>
                <a:schemeClr val="dk1"/>
              </a:buClr>
              <a:buSzPts val="1000"/>
              <a:buChar char="»"/>
              <a:defRPr sz="1000"/>
            </a:lvl5pPr>
            <a:lvl6pPr marL="2743200" lvl="5" indent="-292100" algn="l">
              <a:spcBef>
                <a:spcPts val="200"/>
              </a:spcBef>
              <a:spcAft>
                <a:spcPts val="0"/>
              </a:spcAft>
              <a:buClr>
                <a:schemeClr val="dk1"/>
              </a:buClr>
              <a:buSzPts val="1000"/>
              <a:buChar char="•"/>
              <a:defRPr sz="1000"/>
            </a:lvl6pPr>
            <a:lvl7pPr marL="3200400" lvl="6" indent="-292100" algn="l">
              <a:spcBef>
                <a:spcPts val="200"/>
              </a:spcBef>
              <a:spcAft>
                <a:spcPts val="0"/>
              </a:spcAft>
              <a:buClr>
                <a:schemeClr val="dk1"/>
              </a:buClr>
              <a:buSzPts val="1000"/>
              <a:buChar char="•"/>
              <a:defRPr sz="1000"/>
            </a:lvl7pPr>
            <a:lvl8pPr marL="3657600" lvl="7" indent="-292100" algn="l">
              <a:spcBef>
                <a:spcPts val="200"/>
              </a:spcBef>
              <a:spcAft>
                <a:spcPts val="0"/>
              </a:spcAft>
              <a:buClr>
                <a:schemeClr val="dk1"/>
              </a:buClr>
              <a:buSzPts val="1000"/>
              <a:buChar char="•"/>
              <a:defRPr sz="1000"/>
            </a:lvl8pPr>
            <a:lvl9pPr marL="4114800" lvl="8" indent="-292100" algn="l">
              <a:spcBef>
                <a:spcPts val="200"/>
              </a:spcBef>
              <a:spcAft>
                <a:spcPts val="0"/>
              </a:spcAft>
              <a:buClr>
                <a:schemeClr val="dk1"/>
              </a:buClr>
              <a:buSzPts val="1000"/>
              <a:buChar char="•"/>
              <a:defRPr sz="1000"/>
            </a:lvl9pPr>
          </a:lstStyle>
          <a:p>
            <a:endParaRPr/>
          </a:p>
        </p:txBody>
      </p:sp>
      <p:sp>
        <p:nvSpPr>
          <p:cNvPr id="102" name="Google Shape;102;p21"/>
          <p:cNvSpPr txBox="1">
            <a:spLocks noGrp="1"/>
          </p:cNvSpPr>
          <p:nvPr>
            <p:ph type="body" idx="2"/>
          </p:nvPr>
        </p:nvSpPr>
        <p:spPr>
          <a:xfrm>
            <a:off x="228600" y="717550"/>
            <a:ext cx="1504157" cy="2345532"/>
          </a:xfrm>
          <a:prstGeom prst="rect">
            <a:avLst/>
          </a:prstGeom>
          <a:noFill/>
          <a:ln>
            <a:noFill/>
          </a:ln>
        </p:spPr>
        <p:txBody>
          <a:bodyPr spcFirstLastPara="1" wrap="square" lIns="45725" tIns="22850" rIns="45725" bIns="22850" anchor="t" anchorCtr="0">
            <a:normAutofit/>
          </a:bodyPr>
          <a:lstStyle>
            <a:lvl1pPr marL="457200" lvl="0" indent="-228600" algn="l">
              <a:spcBef>
                <a:spcPts val="100"/>
              </a:spcBef>
              <a:spcAft>
                <a:spcPts val="0"/>
              </a:spcAft>
              <a:buClr>
                <a:schemeClr val="dk1"/>
              </a:buClr>
              <a:buSzPts val="700"/>
              <a:buNone/>
              <a:defRPr sz="700"/>
            </a:lvl1pPr>
            <a:lvl2pPr marL="914400" lvl="1" indent="-228600" algn="l">
              <a:spcBef>
                <a:spcPts val="100"/>
              </a:spcBef>
              <a:spcAft>
                <a:spcPts val="0"/>
              </a:spcAft>
              <a:buClr>
                <a:schemeClr val="dk1"/>
              </a:buClr>
              <a:buSzPts val="600"/>
              <a:buNone/>
              <a:defRPr sz="600"/>
            </a:lvl2pPr>
            <a:lvl3pPr marL="1371600" lvl="2" indent="-228600" algn="l">
              <a:spcBef>
                <a:spcPts val="100"/>
              </a:spcBef>
              <a:spcAft>
                <a:spcPts val="0"/>
              </a:spcAft>
              <a:buClr>
                <a:schemeClr val="dk1"/>
              </a:buClr>
              <a:buSzPts val="500"/>
              <a:buNone/>
              <a:defRPr sz="500"/>
            </a:lvl3pPr>
            <a:lvl4pPr marL="1828800" lvl="3" indent="-228600" algn="l">
              <a:spcBef>
                <a:spcPts val="100"/>
              </a:spcBef>
              <a:spcAft>
                <a:spcPts val="0"/>
              </a:spcAft>
              <a:buClr>
                <a:schemeClr val="dk1"/>
              </a:buClr>
              <a:buSzPts val="500"/>
              <a:buNone/>
              <a:defRPr sz="500"/>
            </a:lvl4pPr>
            <a:lvl5pPr marL="2286000" lvl="4" indent="-228600" algn="l">
              <a:spcBef>
                <a:spcPts val="100"/>
              </a:spcBef>
              <a:spcAft>
                <a:spcPts val="0"/>
              </a:spcAft>
              <a:buClr>
                <a:schemeClr val="dk1"/>
              </a:buClr>
              <a:buSzPts val="500"/>
              <a:buNone/>
              <a:defRPr sz="500"/>
            </a:lvl5pPr>
            <a:lvl6pPr marL="2743200" lvl="5" indent="-228600" algn="l">
              <a:spcBef>
                <a:spcPts val="100"/>
              </a:spcBef>
              <a:spcAft>
                <a:spcPts val="0"/>
              </a:spcAft>
              <a:buClr>
                <a:schemeClr val="dk1"/>
              </a:buClr>
              <a:buSzPts val="500"/>
              <a:buNone/>
              <a:defRPr sz="500"/>
            </a:lvl6pPr>
            <a:lvl7pPr marL="3200400" lvl="6" indent="-228600" algn="l">
              <a:spcBef>
                <a:spcPts val="100"/>
              </a:spcBef>
              <a:spcAft>
                <a:spcPts val="0"/>
              </a:spcAft>
              <a:buClr>
                <a:schemeClr val="dk1"/>
              </a:buClr>
              <a:buSzPts val="500"/>
              <a:buNone/>
              <a:defRPr sz="500"/>
            </a:lvl7pPr>
            <a:lvl8pPr marL="3657600" lvl="7" indent="-228600" algn="l">
              <a:spcBef>
                <a:spcPts val="100"/>
              </a:spcBef>
              <a:spcAft>
                <a:spcPts val="0"/>
              </a:spcAft>
              <a:buClr>
                <a:schemeClr val="dk1"/>
              </a:buClr>
              <a:buSzPts val="500"/>
              <a:buNone/>
              <a:defRPr sz="500"/>
            </a:lvl8pPr>
            <a:lvl9pPr marL="4114800" lvl="8" indent="-228600" algn="l">
              <a:spcBef>
                <a:spcPts val="100"/>
              </a:spcBef>
              <a:spcAft>
                <a:spcPts val="0"/>
              </a:spcAft>
              <a:buClr>
                <a:schemeClr val="dk1"/>
              </a:buClr>
              <a:buSzPts val="500"/>
              <a:buNone/>
              <a:defRPr sz="500"/>
            </a:lvl9pPr>
          </a:lstStyle>
          <a:p>
            <a:endParaRPr/>
          </a:p>
        </p:txBody>
      </p:sp>
      <p:sp>
        <p:nvSpPr>
          <p:cNvPr id="103" name="Google Shape;103;p21"/>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04" name="Google Shape;104;p21"/>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05" name="Google Shape;105;p21"/>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6"/>
        <p:cNvGrpSpPr/>
        <p:nvPr/>
      </p:nvGrpSpPr>
      <p:grpSpPr>
        <a:xfrm>
          <a:off x="0" y="0"/>
          <a:ext cx="0" cy="0"/>
          <a:chOff x="0" y="0"/>
          <a:chExt cx="0" cy="0"/>
        </a:xfrm>
      </p:grpSpPr>
      <p:sp>
        <p:nvSpPr>
          <p:cNvPr id="107" name="Google Shape;107;p22"/>
          <p:cNvSpPr txBox="1">
            <a:spLocks noGrp="1"/>
          </p:cNvSpPr>
          <p:nvPr>
            <p:ph type="title"/>
          </p:nvPr>
        </p:nvSpPr>
        <p:spPr>
          <a:xfrm>
            <a:off x="896144" y="2400300"/>
            <a:ext cx="2743200" cy="283369"/>
          </a:xfrm>
          <a:prstGeom prst="rect">
            <a:avLst/>
          </a:prstGeom>
          <a:noFill/>
          <a:ln>
            <a:noFill/>
          </a:ln>
        </p:spPr>
        <p:txBody>
          <a:bodyPr spcFirstLastPara="1" wrap="square" lIns="45725" tIns="22850" rIns="45725" bIns="22850" anchor="b" anchorCtr="0">
            <a:normAutofit/>
          </a:bodyPr>
          <a:lstStyle>
            <a:lvl1pPr lvl="0" algn="l">
              <a:spcBef>
                <a:spcPts val="0"/>
              </a:spcBef>
              <a:spcAft>
                <a:spcPts val="0"/>
              </a:spcAft>
              <a:buClr>
                <a:schemeClr val="dk1"/>
              </a:buClr>
              <a:buSzPts val="1000"/>
              <a:buFont typeface="Calibri"/>
              <a:buNone/>
              <a:defRPr sz="1000" b="1"/>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08" name="Google Shape;108;p22"/>
          <p:cNvSpPr>
            <a:spLocks noGrp="1"/>
          </p:cNvSpPr>
          <p:nvPr>
            <p:ph type="pic" idx="2"/>
          </p:nvPr>
        </p:nvSpPr>
        <p:spPr>
          <a:xfrm>
            <a:off x="896144" y="306388"/>
            <a:ext cx="2743200" cy="2057400"/>
          </a:xfrm>
          <a:prstGeom prst="rect">
            <a:avLst/>
          </a:prstGeom>
          <a:noFill/>
          <a:ln>
            <a:noFill/>
          </a:ln>
        </p:spPr>
      </p:sp>
      <p:sp>
        <p:nvSpPr>
          <p:cNvPr id="109" name="Google Shape;109;p22"/>
          <p:cNvSpPr txBox="1">
            <a:spLocks noGrp="1"/>
          </p:cNvSpPr>
          <p:nvPr>
            <p:ph type="body" idx="1"/>
          </p:nvPr>
        </p:nvSpPr>
        <p:spPr>
          <a:xfrm>
            <a:off x="896144" y="2683669"/>
            <a:ext cx="2743200" cy="402431"/>
          </a:xfrm>
          <a:prstGeom prst="rect">
            <a:avLst/>
          </a:prstGeom>
          <a:noFill/>
          <a:ln>
            <a:noFill/>
          </a:ln>
        </p:spPr>
        <p:txBody>
          <a:bodyPr spcFirstLastPara="1" wrap="square" lIns="45725" tIns="22850" rIns="45725" bIns="22850" anchor="t" anchorCtr="0">
            <a:normAutofit/>
          </a:bodyPr>
          <a:lstStyle>
            <a:lvl1pPr marL="457200" lvl="0" indent="-228600" algn="l">
              <a:spcBef>
                <a:spcPts val="100"/>
              </a:spcBef>
              <a:spcAft>
                <a:spcPts val="0"/>
              </a:spcAft>
              <a:buClr>
                <a:schemeClr val="dk1"/>
              </a:buClr>
              <a:buSzPts val="700"/>
              <a:buNone/>
              <a:defRPr sz="700"/>
            </a:lvl1pPr>
            <a:lvl2pPr marL="914400" lvl="1" indent="-228600" algn="l">
              <a:spcBef>
                <a:spcPts val="100"/>
              </a:spcBef>
              <a:spcAft>
                <a:spcPts val="0"/>
              </a:spcAft>
              <a:buClr>
                <a:schemeClr val="dk1"/>
              </a:buClr>
              <a:buSzPts val="600"/>
              <a:buNone/>
              <a:defRPr sz="600"/>
            </a:lvl2pPr>
            <a:lvl3pPr marL="1371600" lvl="2" indent="-228600" algn="l">
              <a:spcBef>
                <a:spcPts val="100"/>
              </a:spcBef>
              <a:spcAft>
                <a:spcPts val="0"/>
              </a:spcAft>
              <a:buClr>
                <a:schemeClr val="dk1"/>
              </a:buClr>
              <a:buSzPts val="500"/>
              <a:buNone/>
              <a:defRPr sz="500"/>
            </a:lvl3pPr>
            <a:lvl4pPr marL="1828800" lvl="3" indent="-228600" algn="l">
              <a:spcBef>
                <a:spcPts val="100"/>
              </a:spcBef>
              <a:spcAft>
                <a:spcPts val="0"/>
              </a:spcAft>
              <a:buClr>
                <a:schemeClr val="dk1"/>
              </a:buClr>
              <a:buSzPts val="500"/>
              <a:buNone/>
              <a:defRPr sz="500"/>
            </a:lvl4pPr>
            <a:lvl5pPr marL="2286000" lvl="4" indent="-228600" algn="l">
              <a:spcBef>
                <a:spcPts val="100"/>
              </a:spcBef>
              <a:spcAft>
                <a:spcPts val="0"/>
              </a:spcAft>
              <a:buClr>
                <a:schemeClr val="dk1"/>
              </a:buClr>
              <a:buSzPts val="500"/>
              <a:buNone/>
              <a:defRPr sz="500"/>
            </a:lvl5pPr>
            <a:lvl6pPr marL="2743200" lvl="5" indent="-228600" algn="l">
              <a:spcBef>
                <a:spcPts val="100"/>
              </a:spcBef>
              <a:spcAft>
                <a:spcPts val="0"/>
              </a:spcAft>
              <a:buClr>
                <a:schemeClr val="dk1"/>
              </a:buClr>
              <a:buSzPts val="500"/>
              <a:buNone/>
              <a:defRPr sz="500"/>
            </a:lvl6pPr>
            <a:lvl7pPr marL="3200400" lvl="6" indent="-228600" algn="l">
              <a:spcBef>
                <a:spcPts val="100"/>
              </a:spcBef>
              <a:spcAft>
                <a:spcPts val="0"/>
              </a:spcAft>
              <a:buClr>
                <a:schemeClr val="dk1"/>
              </a:buClr>
              <a:buSzPts val="500"/>
              <a:buNone/>
              <a:defRPr sz="500"/>
            </a:lvl7pPr>
            <a:lvl8pPr marL="3657600" lvl="7" indent="-228600" algn="l">
              <a:spcBef>
                <a:spcPts val="100"/>
              </a:spcBef>
              <a:spcAft>
                <a:spcPts val="0"/>
              </a:spcAft>
              <a:buClr>
                <a:schemeClr val="dk1"/>
              </a:buClr>
              <a:buSzPts val="500"/>
              <a:buNone/>
              <a:defRPr sz="500"/>
            </a:lvl8pPr>
            <a:lvl9pPr marL="4114800" lvl="8" indent="-228600" algn="l">
              <a:spcBef>
                <a:spcPts val="100"/>
              </a:spcBef>
              <a:spcAft>
                <a:spcPts val="0"/>
              </a:spcAft>
              <a:buClr>
                <a:schemeClr val="dk1"/>
              </a:buClr>
              <a:buSzPts val="500"/>
              <a:buNone/>
              <a:defRPr sz="500"/>
            </a:lvl9pPr>
          </a:lstStyle>
          <a:p>
            <a:endParaRPr/>
          </a:p>
        </p:txBody>
      </p:sp>
      <p:sp>
        <p:nvSpPr>
          <p:cNvPr id="110" name="Google Shape;110;p22"/>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1" name="Google Shape;111;p22"/>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2" name="Google Shape;112;p22"/>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15" name="Google Shape;115;p23"/>
          <p:cNvSpPr txBox="1">
            <a:spLocks noGrp="1"/>
          </p:cNvSpPr>
          <p:nvPr>
            <p:ph type="body" idx="1"/>
          </p:nvPr>
        </p:nvSpPr>
        <p:spPr>
          <a:xfrm rot="5400000">
            <a:off x="1154509" y="-125809"/>
            <a:ext cx="2262982" cy="4114800"/>
          </a:xfrm>
          <a:prstGeom prst="rect">
            <a:avLst/>
          </a:prstGeom>
          <a:noFill/>
          <a:ln>
            <a:noFill/>
          </a:ln>
        </p:spPr>
        <p:txBody>
          <a:bodyPr spcFirstLastPara="1" wrap="square" lIns="45725" tIns="22850" rIns="45725" bIns="22850" anchor="t" anchorCtr="0">
            <a:normAutofit/>
          </a:bodyPr>
          <a:lstStyle>
            <a:lvl1pPr marL="457200" lvl="0" indent="-285750" algn="l">
              <a:spcBef>
                <a:spcPts val="200"/>
              </a:spcBef>
              <a:spcAft>
                <a:spcPts val="0"/>
              </a:spcAft>
              <a:buClr>
                <a:schemeClr val="dk1"/>
              </a:buClr>
              <a:buSzPts val="900"/>
              <a:buChar char="•"/>
              <a:defRPr/>
            </a:lvl1pPr>
            <a:lvl2pPr marL="914400" lvl="1" indent="-285750" algn="l">
              <a:spcBef>
                <a:spcPts val="200"/>
              </a:spcBef>
              <a:spcAft>
                <a:spcPts val="0"/>
              </a:spcAft>
              <a:buClr>
                <a:schemeClr val="dk1"/>
              </a:buClr>
              <a:buSzPts val="900"/>
              <a:buChar char="–"/>
              <a:defRPr/>
            </a:lvl2pPr>
            <a:lvl3pPr marL="1371600" lvl="2" indent="-285750" algn="l">
              <a:spcBef>
                <a:spcPts val="200"/>
              </a:spcBef>
              <a:spcAft>
                <a:spcPts val="0"/>
              </a:spcAft>
              <a:buClr>
                <a:schemeClr val="dk1"/>
              </a:buClr>
              <a:buSzPts val="900"/>
              <a:buChar char="•"/>
              <a:defRPr/>
            </a:lvl3pPr>
            <a:lvl4pPr marL="1828800" lvl="3" indent="-285750" algn="l">
              <a:spcBef>
                <a:spcPts val="200"/>
              </a:spcBef>
              <a:spcAft>
                <a:spcPts val="0"/>
              </a:spcAft>
              <a:buClr>
                <a:schemeClr val="dk1"/>
              </a:buClr>
              <a:buSzPts val="900"/>
              <a:buChar char="–"/>
              <a:defRPr/>
            </a:lvl4pPr>
            <a:lvl5pPr marL="2286000" lvl="4" indent="-285750" algn="l">
              <a:spcBef>
                <a:spcPts val="200"/>
              </a:spcBef>
              <a:spcAft>
                <a:spcPts val="0"/>
              </a:spcAft>
              <a:buClr>
                <a:schemeClr val="dk1"/>
              </a:buClr>
              <a:buSzPts val="900"/>
              <a:buChar char="»"/>
              <a:defRPr/>
            </a:lvl5pPr>
            <a:lvl6pPr marL="2743200" lvl="5" indent="-285750" algn="l">
              <a:spcBef>
                <a:spcPts val="200"/>
              </a:spcBef>
              <a:spcAft>
                <a:spcPts val="0"/>
              </a:spcAft>
              <a:buClr>
                <a:schemeClr val="dk1"/>
              </a:buClr>
              <a:buSzPts val="900"/>
              <a:buChar char="•"/>
              <a:defRPr/>
            </a:lvl6pPr>
            <a:lvl7pPr marL="3200400" lvl="6" indent="-285750" algn="l">
              <a:spcBef>
                <a:spcPts val="200"/>
              </a:spcBef>
              <a:spcAft>
                <a:spcPts val="0"/>
              </a:spcAft>
              <a:buClr>
                <a:schemeClr val="dk1"/>
              </a:buClr>
              <a:buSzPts val="900"/>
              <a:buChar char="•"/>
              <a:defRPr/>
            </a:lvl7pPr>
            <a:lvl8pPr marL="3657600" lvl="7" indent="-285750" algn="l">
              <a:spcBef>
                <a:spcPts val="200"/>
              </a:spcBef>
              <a:spcAft>
                <a:spcPts val="0"/>
              </a:spcAft>
              <a:buClr>
                <a:schemeClr val="dk1"/>
              </a:buClr>
              <a:buSzPts val="900"/>
              <a:buChar char="•"/>
              <a:defRPr/>
            </a:lvl8pPr>
            <a:lvl9pPr marL="4114800" lvl="8" indent="-285750" algn="l">
              <a:spcBef>
                <a:spcPts val="200"/>
              </a:spcBef>
              <a:spcAft>
                <a:spcPts val="0"/>
              </a:spcAft>
              <a:buClr>
                <a:schemeClr val="dk1"/>
              </a:buClr>
              <a:buSzPts val="900"/>
              <a:buChar char="•"/>
              <a:defRPr/>
            </a:lvl9pPr>
          </a:lstStyle>
          <a:p>
            <a:endParaRPr/>
          </a:p>
        </p:txBody>
      </p:sp>
      <p:sp>
        <p:nvSpPr>
          <p:cNvPr id="116" name="Google Shape;116;p23"/>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7" name="Google Shape;117;p23"/>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8" name="Google Shape;118;p23"/>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19"/>
        <p:cNvGrpSpPr/>
        <p:nvPr/>
      </p:nvGrpSpPr>
      <p:grpSpPr>
        <a:xfrm>
          <a:off x="0" y="0"/>
          <a:ext cx="0" cy="0"/>
          <a:chOff x="0" y="0"/>
          <a:chExt cx="0" cy="0"/>
        </a:xfrm>
      </p:grpSpPr>
      <p:sp>
        <p:nvSpPr>
          <p:cNvPr id="120" name="Google Shape;120;p24"/>
          <p:cNvSpPr txBox="1">
            <a:spLocks noGrp="1"/>
          </p:cNvSpPr>
          <p:nvPr>
            <p:ph type="title"/>
          </p:nvPr>
        </p:nvSpPr>
        <p:spPr>
          <a:xfrm rot="5400000">
            <a:off x="2366169" y="1085850"/>
            <a:ext cx="2925763" cy="10287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21" name="Google Shape;121;p24"/>
          <p:cNvSpPr txBox="1">
            <a:spLocks noGrp="1"/>
          </p:cNvSpPr>
          <p:nvPr>
            <p:ph type="body" idx="1"/>
          </p:nvPr>
        </p:nvSpPr>
        <p:spPr>
          <a:xfrm rot="5400000">
            <a:off x="270669" y="95250"/>
            <a:ext cx="2925763" cy="3009900"/>
          </a:xfrm>
          <a:prstGeom prst="rect">
            <a:avLst/>
          </a:prstGeom>
          <a:noFill/>
          <a:ln>
            <a:noFill/>
          </a:ln>
        </p:spPr>
        <p:txBody>
          <a:bodyPr spcFirstLastPara="1" wrap="square" lIns="45725" tIns="22850" rIns="45725" bIns="22850" anchor="t" anchorCtr="0">
            <a:normAutofit/>
          </a:bodyPr>
          <a:lstStyle>
            <a:lvl1pPr marL="457200" lvl="0" indent="-285750" algn="l">
              <a:spcBef>
                <a:spcPts val="200"/>
              </a:spcBef>
              <a:spcAft>
                <a:spcPts val="0"/>
              </a:spcAft>
              <a:buClr>
                <a:schemeClr val="dk1"/>
              </a:buClr>
              <a:buSzPts val="900"/>
              <a:buChar char="•"/>
              <a:defRPr/>
            </a:lvl1pPr>
            <a:lvl2pPr marL="914400" lvl="1" indent="-285750" algn="l">
              <a:spcBef>
                <a:spcPts val="200"/>
              </a:spcBef>
              <a:spcAft>
                <a:spcPts val="0"/>
              </a:spcAft>
              <a:buClr>
                <a:schemeClr val="dk1"/>
              </a:buClr>
              <a:buSzPts val="900"/>
              <a:buChar char="–"/>
              <a:defRPr/>
            </a:lvl2pPr>
            <a:lvl3pPr marL="1371600" lvl="2" indent="-285750" algn="l">
              <a:spcBef>
                <a:spcPts val="200"/>
              </a:spcBef>
              <a:spcAft>
                <a:spcPts val="0"/>
              </a:spcAft>
              <a:buClr>
                <a:schemeClr val="dk1"/>
              </a:buClr>
              <a:buSzPts val="900"/>
              <a:buChar char="•"/>
              <a:defRPr/>
            </a:lvl3pPr>
            <a:lvl4pPr marL="1828800" lvl="3" indent="-285750" algn="l">
              <a:spcBef>
                <a:spcPts val="200"/>
              </a:spcBef>
              <a:spcAft>
                <a:spcPts val="0"/>
              </a:spcAft>
              <a:buClr>
                <a:schemeClr val="dk1"/>
              </a:buClr>
              <a:buSzPts val="900"/>
              <a:buChar char="–"/>
              <a:defRPr/>
            </a:lvl4pPr>
            <a:lvl5pPr marL="2286000" lvl="4" indent="-285750" algn="l">
              <a:spcBef>
                <a:spcPts val="200"/>
              </a:spcBef>
              <a:spcAft>
                <a:spcPts val="0"/>
              </a:spcAft>
              <a:buClr>
                <a:schemeClr val="dk1"/>
              </a:buClr>
              <a:buSzPts val="900"/>
              <a:buChar char="»"/>
              <a:defRPr/>
            </a:lvl5pPr>
            <a:lvl6pPr marL="2743200" lvl="5" indent="-285750" algn="l">
              <a:spcBef>
                <a:spcPts val="200"/>
              </a:spcBef>
              <a:spcAft>
                <a:spcPts val="0"/>
              </a:spcAft>
              <a:buClr>
                <a:schemeClr val="dk1"/>
              </a:buClr>
              <a:buSzPts val="900"/>
              <a:buChar char="•"/>
              <a:defRPr/>
            </a:lvl6pPr>
            <a:lvl7pPr marL="3200400" lvl="6" indent="-285750" algn="l">
              <a:spcBef>
                <a:spcPts val="200"/>
              </a:spcBef>
              <a:spcAft>
                <a:spcPts val="0"/>
              </a:spcAft>
              <a:buClr>
                <a:schemeClr val="dk1"/>
              </a:buClr>
              <a:buSzPts val="900"/>
              <a:buChar char="•"/>
              <a:defRPr/>
            </a:lvl7pPr>
            <a:lvl8pPr marL="3657600" lvl="7" indent="-285750" algn="l">
              <a:spcBef>
                <a:spcPts val="200"/>
              </a:spcBef>
              <a:spcAft>
                <a:spcPts val="0"/>
              </a:spcAft>
              <a:buClr>
                <a:schemeClr val="dk1"/>
              </a:buClr>
              <a:buSzPts val="900"/>
              <a:buChar char="•"/>
              <a:defRPr/>
            </a:lvl8pPr>
            <a:lvl9pPr marL="4114800" lvl="8" indent="-285750" algn="l">
              <a:spcBef>
                <a:spcPts val="200"/>
              </a:spcBef>
              <a:spcAft>
                <a:spcPts val="0"/>
              </a:spcAft>
              <a:buClr>
                <a:schemeClr val="dk1"/>
              </a:buClr>
              <a:buSzPts val="900"/>
              <a:buChar char="•"/>
              <a:defRPr/>
            </a:lvl9pPr>
          </a:lstStyle>
          <a:p>
            <a:endParaRPr/>
          </a:p>
        </p:txBody>
      </p:sp>
      <p:sp>
        <p:nvSpPr>
          <p:cNvPr id="122" name="Google Shape;122;p24"/>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23" name="Google Shape;123;p24"/>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24" name="Google Shape;124;p24"/>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marR="0" lvl="0" algn="ctr" rtl="0">
              <a:spcBef>
                <a:spcPts val="0"/>
              </a:spcBef>
              <a:spcAft>
                <a:spcPts val="0"/>
              </a:spcAft>
              <a:buClr>
                <a:schemeClr val="dk1"/>
              </a:buClr>
              <a:buSzPts val="2200"/>
              <a:buFont typeface="Calibri"/>
              <a:buNone/>
              <a:defRPr sz="2200" b="0" i="0" u="none" strike="noStrike" cap="none">
                <a:solidFill>
                  <a:schemeClr val="dk1"/>
                </a:solidFill>
                <a:latin typeface="Calibri"/>
                <a:ea typeface="Calibri"/>
                <a:cs typeface="Calibri"/>
                <a:sym typeface="Calibri"/>
              </a:defRPr>
            </a:lvl1pPr>
            <a:lvl2pPr lvl="1">
              <a:spcBef>
                <a:spcPts val="0"/>
              </a:spcBef>
              <a:spcAft>
                <a:spcPts val="0"/>
              </a:spcAft>
              <a:buSzPts val="700"/>
              <a:buNone/>
              <a:defRPr sz="900"/>
            </a:lvl2pPr>
            <a:lvl3pPr lvl="2">
              <a:spcBef>
                <a:spcPts val="0"/>
              </a:spcBef>
              <a:spcAft>
                <a:spcPts val="0"/>
              </a:spcAft>
              <a:buSzPts val="700"/>
              <a:buNone/>
              <a:defRPr sz="900"/>
            </a:lvl3pPr>
            <a:lvl4pPr lvl="3">
              <a:spcBef>
                <a:spcPts val="0"/>
              </a:spcBef>
              <a:spcAft>
                <a:spcPts val="0"/>
              </a:spcAft>
              <a:buSzPts val="700"/>
              <a:buNone/>
              <a:defRPr sz="900"/>
            </a:lvl4pPr>
            <a:lvl5pPr lvl="4">
              <a:spcBef>
                <a:spcPts val="0"/>
              </a:spcBef>
              <a:spcAft>
                <a:spcPts val="0"/>
              </a:spcAft>
              <a:buSzPts val="700"/>
              <a:buNone/>
              <a:defRPr sz="900"/>
            </a:lvl5pPr>
            <a:lvl6pPr lvl="5">
              <a:spcBef>
                <a:spcPts val="0"/>
              </a:spcBef>
              <a:spcAft>
                <a:spcPts val="0"/>
              </a:spcAft>
              <a:buSzPts val="700"/>
              <a:buNone/>
              <a:defRPr sz="900"/>
            </a:lvl6pPr>
            <a:lvl7pPr lvl="6">
              <a:spcBef>
                <a:spcPts val="0"/>
              </a:spcBef>
              <a:spcAft>
                <a:spcPts val="0"/>
              </a:spcAft>
              <a:buSzPts val="700"/>
              <a:buNone/>
              <a:defRPr sz="900"/>
            </a:lvl7pPr>
            <a:lvl8pPr lvl="7">
              <a:spcBef>
                <a:spcPts val="0"/>
              </a:spcBef>
              <a:spcAft>
                <a:spcPts val="0"/>
              </a:spcAft>
              <a:buSzPts val="700"/>
              <a:buNone/>
              <a:defRPr sz="900"/>
            </a:lvl8pPr>
            <a:lvl9pPr lvl="8">
              <a:spcBef>
                <a:spcPts val="0"/>
              </a:spcBef>
              <a:spcAft>
                <a:spcPts val="0"/>
              </a:spcAft>
              <a:buSzPts val="700"/>
              <a:buNone/>
              <a:defRPr sz="900"/>
            </a:lvl9pPr>
          </a:lstStyle>
          <a:p>
            <a:endParaRPr/>
          </a:p>
        </p:txBody>
      </p:sp>
      <p:sp>
        <p:nvSpPr>
          <p:cNvPr id="52" name="Google Shape;52;p13"/>
          <p:cNvSpPr txBox="1">
            <a:spLocks noGrp="1"/>
          </p:cNvSpPr>
          <p:nvPr>
            <p:ph type="body" idx="1"/>
          </p:nvPr>
        </p:nvSpPr>
        <p:spPr>
          <a:xfrm>
            <a:off x="228600" y="800100"/>
            <a:ext cx="4114800" cy="2262982"/>
          </a:xfrm>
          <a:prstGeom prst="rect">
            <a:avLst/>
          </a:prstGeom>
          <a:noFill/>
          <a:ln>
            <a:noFill/>
          </a:ln>
        </p:spPr>
        <p:txBody>
          <a:bodyPr spcFirstLastPara="1" wrap="square" lIns="45725" tIns="22850" rIns="45725" bIns="22850" anchor="t" anchorCtr="0">
            <a:normAutofit/>
          </a:bodyPr>
          <a:lstStyle>
            <a:lvl1pPr marL="457200" marR="0" lvl="0" indent="-330200" algn="l" rtl="0">
              <a:spcBef>
                <a:spcPts val="30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1pPr>
            <a:lvl2pPr marL="914400" marR="0" lvl="1" indent="-317500" algn="l" rtl="0">
              <a:spcBef>
                <a:spcPts val="3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2pPr>
            <a:lvl3pPr marL="1371600" marR="0" lvl="2" indent="-304800" algn="l" rtl="0">
              <a:spcBef>
                <a:spcPts val="200"/>
              </a:spcBef>
              <a:spcAft>
                <a:spcPts val="0"/>
              </a:spcAft>
              <a:buClr>
                <a:schemeClr val="dk1"/>
              </a:buClr>
              <a:buSzPts val="1200"/>
              <a:buFont typeface="Arial"/>
              <a:buChar char="•"/>
              <a:defRPr sz="1200" b="0" i="0" u="none" strike="noStrike" cap="none">
                <a:solidFill>
                  <a:schemeClr val="dk1"/>
                </a:solidFill>
                <a:latin typeface="Calibri"/>
                <a:ea typeface="Calibri"/>
                <a:cs typeface="Calibri"/>
                <a:sym typeface="Calibri"/>
              </a:defRPr>
            </a:lvl3pPr>
            <a:lvl4pPr marL="1828800" marR="0" lvl="3"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4pPr>
            <a:lvl5pPr marL="2286000" marR="0" lvl="4"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5pPr>
            <a:lvl6pPr marL="2743200" marR="0" lvl="5"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6pPr>
            <a:lvl7pPr marL="3200400" marR="0" lvl="6"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7pPr>
            <a:lvl8pPr marL="3657600" marR="0" lvl="7"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8pPr>
            <a:lvl9pPr marL="4114800" marR="0" lvl="8"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9pPr>
          </a:lstStyle>
          <a:p>
            <a:endParaRPr/>
          </a:p>
        </p:txBody>
      </p:sp>
      <p:sp>
        <p:nvSpPr>
          <p:cNvPr id="53" name="Google Shape;53;p13"/>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marR="0" lvl="0" algn="l" rtl="0">
              <a:spcBef>
                <a:spcPts val="0"/>
              </a:spcBef>
              <a:spcAft>
                <a:spcPts val="0"/>
              </a:spcAft>
              <a:buSzPts val="7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7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7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7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7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7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7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7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700"/>
              <a:buNone/>
              <a:defRPr sz="900" b="0" i="0" u="none" strike="noStrike" cap="none">
                <a:solidFill>
                  <a:schemeClr val="dk1"/>
                </a:solidFill>
                <a:latin typeface="Calibri"/>
                <a:ea typeface="Calibri"/>
                <a:cs typeface="Calibri"/>
                <a:sym typeface="Calibri"/>
              </a:defRPr>
            </a:lvl9pPr>
          </a:lstStyle>
          <a:p>
            <a:endParaRPr/>
          </a:p>
        </p:txBody>
      </p:sp>
      <p:sp>
        <p:nvSpPr>
          <p:cNvPr id="54" name="Google Shape;54;p13"/>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marR="0" lvl="0" algn="ctr" rtl="0">
              <a:spcBef>
                <a:spcPts val="0"/>
              </a:spcBef>
              <a:spcAft>
                <a:spcPts val="0"/>
              </a:spcAft>
              <a:buSzPts val="7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7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7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7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7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7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7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7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700"/>
              <a:buNone/>
              <a:defRPr sz="900" b="0" i="0" u="none" strike="noStrike" cap="none">
                <a:solidFill>
                  <a:schemeClr val="dk1"/>
                </a:solidFill>
                <a:latin typeface="Calibri"/>
                <a:ea typeface="Calibri"/>
                <a:cs typeface="Calibri"/>
                <a:sym typeface="Calibri"/>
              </a:defRPr>
            </a:lvl9pPr>
          </a:lstStyle>
          <a:p>
            <a:endParaRPr/>
          </a:p>
        </p:txBody>
      </p:sp>
      <p:sp>
        <p:nvSpPr>
          <p:cNvPr id="55" name="Google Shape;55;p13"/>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marR="0" lvl="0" indent="0" algn="r" rtl="0">
              <a:spcBef>
                <a:spcPts val="0"/>
              </a:spcBef>
              <a:buNone/>
              <a:defRPr sz="600" b="0" i="0" u="none" strike="noStrike" cap="none">
                <a:solidFill>
                  <a:srgbClr val="888888"/>
                </a:solidFill>
                <a:latin typeface="Calibri"/>
                <a:ea typeface="Calibri"/>
                <a:cs typeface="Calibri"/>
                <a:sym typeface="Calibri"/>
              </a:defRPr>
            </a:lvl1pPr>
            <a:lvl2pPr marL="0" marR="0" lvl="1" indent="0" algn="r" rtl="0">
              <a:spcBef>
                <a:spcPts val="0"/>
              </a:spcBef>
              <a:buNone/>
              <a:defRPr sz="600" b="0" i="0" u="none" strike="noStrike" cap="none">
                <a:solidFill>
                  <a:srgbClr val="888888"/>
                </a:solidFill>
                <a:latin typeface="Calibri"/>
                <a:ea typeface="Calibri"/>
                <a:cs typeface="Calibri"/>
                <a:sym typeface="Calibri"/>
              </a:defRPr>
            </a:lvl2pPr>
            <a:lvl3pPr marL="0" marR="0" lvl="2" indent="0" algn="r" rtl="0">
              <a:spcBef>
                <a:spcPts val="0"/>
              </a:spcBef>
              <a:buNone/>
              <a:defRPr sz="600" b="0" i="0" u="none" strike="noStrike" cap="none">
                <a:solidFill>
                  <a:srgbClr val="888888"/>
                </a:solidFill>
                <a:latin typeface="Calibri"/>
                <a:ea typeface="Calibri"/>
                <a:cs typeface="Calibri"/>
                <a:sym typeface="Calibri"/>
              </a:defRPr>
            </a:lvl3pPr>
            <a:lvl4pPr marL="0" marR="0" lvl="3" indent="0" algn="r" rtl="0">
              <a:spcBef>
                <a:spcPts val="0"/>
              </a:spcBef>
              <a:buNone/>
              <a:defRPr sz="600" b="0" i="0" u="none" strike="noStrike" cap="none">
                <a:solidFill>
                  <a:srgbClr val="888888"/>
                </a:solidFill>
                <a:latin typeface="Calibri"/>
                <a:ea typeface="Calibri"/>
                <a:cs typeface="Calibri"/>
                <a:sym typeface="Calibri"/>
              </a:defRPr>
            </a:lvl4pPr>
            <a:lvl5pPr marL="0" marR="0" lvl="4" indent="0" algn="r" rtl="0">
              <a:spcBef>
                <a:spcPts val="0"/>
              </a:spcBef>
              <a:buNone/>
              <a:defRPr sz="600" b="0" i="0" u="none" strike="noStrike" cap="none">
                <a:solidFill>
                  <a:srgbClr val="888888"/>
                </a:solidFill>
                <a:latin typeface="Calibri"/>
                <a:ea typeface="Calibri"/>
                <a:cs typeface="Calibri"/>
                <a:sym typeface="Calibri"/>
              </a:defRPr>
            </a:lvl5pPr>
            <a:lvl6pPr marL="0" marR="0" lvl="5" indent="0" algn="r" rtl="0">
              <a:spcBef>
                <a:spcPts val="0"/>
              </a:spcBef>
              <a:buNone/>
              <a:defRPr sz="600" b="0" i="0" u="none" strike="noStrike" cap="none">
                <a:solidFill>
                  <a:srgbClr val="888888"/>
                </a:solidFill>
                <a:latin typeface="Calibri"/>
                <a:ea typeface="Calibri"/>
                <a:cs typeface="Calibri"/>
                <a:sym typeface="Calibri"/>
              </a:defRPr>
            </a:lvl6pPr>
            <a:lvl7pPr marL="0" marR="0" lvl="6" indent="0" algn="r" rtl="0">
              <a:spcBef>
                <a:spcPts val="0"/>
              </a:spcBef>
              <a:buNone/>
              <a:defRPr sz="600" b="0" i="0" u="none" strike="noStrike" cap="none">
                <a:solidFill>
                  <a:srgbClr val="888888"/>
                </a:solidFill>
                <a:latin typeface="Calibri"/>
                <a:ea typeface="Calibri"/>
                <a:cs typeface="Calibri"/>
                <a:sym typeface="Calibri"/>
              </a:defRPr>
            </a:lvl7pPr>
            <a:lvl8pPr marL="0" marR="0" lvl="7" indent="0" algn="r" rtl="0">
              <a:spcBef>
                <a:spcPts val="0"/>
              </a:spcBef>
              <a:buNone/>
              <a:defRPr sz="600" b="0" i="0" u="none" strike="noStrike" cap="none">
                <a:solidFill>
                  <a:srgbClr val="888888"/>
                </a:solidFill>
                <a:latin typeface="Calibri"/>
                <a:ea typeface="Calibri"/>
                <a:cs typeface="Calibri"/>
                <a:sym typeface="Calibri"/>
              </a:defRPr>
            </a:lvl8pPr>
            <a:lvl9pPr marL="0" marR="0" lvl="8" indent="0" algn="r" rtl="0">
              <a:spcBef>
                <a:spcPts val="0"/>
              </a:spcBef>
              <a:buNone/>
              <a:defRPr sz="6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17.jpg"/></Relationships>
</file>

<file path=ppt/slides/_rels/slide1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19.xml"/><Relationship Id="rId1" Type="http://schemas.openxmlformats.org/officeDocument/2006/relationships/slideLayout" Target="../slideLayouts/slideLayout12.xml"/><Relationship Id="rId5" Type="http://schemas.openxmlformats.org/officeDocument/2006/relationships/image" Target="../media/image27.jpg"/><Relationship Id="rId4" Type="http://schemas.openxmlformats.org/officeDocument/2006/relationships/image" Target="../media/image26.jp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3.jpg"/></Relationships>
</file>

<file path=ppt/slides/_rels/slide20.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8" Type="http://schemas.openxmlformats.org/officeDocument/2006/relationships/image" Target="../media/image34.jpg"/><Relationship Id="rId3" Type="http://schemas.openxmlformats.org/officeDocument/2006/relationships/image" Target="../media/image29.jpg"/><Relationship Id="rId7" Type="http://schemas.openxmlformats.org/officeDocument/2006/relationships/image" Target="../media/image33.png"/><Relationship Id="rId2" Type="http://schemas.openxmlformats.org/officeDocument/2006/relationships/notesSlide" Target="../notesSlides/notesSlide21.xml"/><Relationship Id="rId1" Type="http://schemas.openxmlformats.org/officeDocument/2006/relationships/slideLayout" Target="../slideLayouts/slideLayout12.xml"/><Relationship Id="rId6" Type="http://schemas.openxmlformats.org/officeDocument/2006/relationships/image" Target="../media/image32.jpg"/><Relationship Id="rId5" Type="http://schemas.openxmlformats.org/officeDocument/2006/relationships/image" Target="../media/image31.jpg"/><Relationship Id="rId4" Type="http://schemas.openxmlformats.org/officeDocument/2006/relationships/image" Target="../media/image30.jpg"/><Relationship Id="rId9" Type="http://schemas.openxmlformats.org/officeDocument/2006/relationships/image" Target="../media/image35.jpg"/></Relationships>
</file>

<file path=ppt/slides/_rels/slide22.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23.xml"/><Relationship Id="rId1" Type="http://schemas.openxmlformats.org/officeDocument/2006/relationships/slideLayout" Target="../slideLayouts/slideLayout12.xml"/><Relationship Id="rId4" Type="http://schemas.openxmlformats.org/officeDocument/2006/relationships/image" Target="../media/image37.jpg"/></Relationships>
</file>

<file path=ppt/slides/_rels/slide24.xml.rels><?xml version="1.0" encoding="UTF-8" standalone="yes"?>
<Relationships xmlns="http://schemas.openxmlformats.org/package/2006/relationships"><Relationship Id="rId13" Type="http://schemas.openxmlformats.org/officeDocument/2006/relationships/image" Target="../media/image48.png"/><Relationship Id="rId18" Type="http://schemas.openxmlformats.org/officeDocument/2006/relationships/image" Target="../media/image53.png"/><Relationship Id="rId26" Type="http://schemas.openxmlformats.org/officeDocument/2006/relationships/image" Target="../media/image61.png"/><Relationship Id="rId39" Type="http://schemas.openxmlformats.org/officeDocument/2006/relationships/image" Target="../media/image74.png"/><Relationship Id="rId21" Type="http://schemas.openxmlformats.org/officeDocument/2006/relationships/image" Target="../media/image56.png"/><Relationship Id="rId34" Type="http://schemas.openxmlformats.org/officeDocument/2006/relationships/image" Target="../media/image69.png"/><Relationship Id="rId7" Type="http://schemas.openxmlformats.org/officeDocument/2006/relationships/image" Target="../media/image42.png"/><Relationship Id="rId2" Type="http://schemas.openxmlformats.org/officeDocument/2006/relationships/notesSlide" Target="../notesSlides/notesSlide24.xml"/><Relationship Id="rId16" Type="http://schemas.openxmlformats.org/officeDocument/2006/relationships/image" Target="../media/image51.png"/><Relationship Id="rId20" Type="http://schemas.openxmlformats.org/officeDocument/2006/relationships/image" Target="../media/image55.png"/><Relationship Id="rId29" Type="http://schemas.openxmlformats.org/officeDocument/2006/relationships/image" Target="../media/image64.png"/><Relationship Id="rId41" Type="http://schemas.openxmlformats.org/officeDocument/2006/relationships/image" Target="../media/image76.png"/><Relationship Id="rId1" Type="http://schemas.openxmlformats.org/officeDocument/2006/relationships/slideLayout" Target="../slideLayouts/slideLayout12.xml"/><Relationship Id="rId6" Type="http://schemas.openxmlformats.org/officeDocument/2006/relationships/image" Target="../media/image41.png"/><Relationship Id="rId11" Type="http://schemas.openxmlformats.org/officeDocument/2006/relationships/image" Target="../media/image46.png"/><Relationship Id="rId24" Type="http://schemas.openxmlformats.org/officeDocument/2006/relationships/image" Target="../media/image59.png"/><Relationship Id="rId32" Type="http://schemas.openxmlformats.org/officeDocument/2006/relationships/image" Target="../media/image67.png"/><Relationship Id="rId37" Type="http://schemas.openxmlformats.org/officeDocument/2006/relationships/image" Target="../media/image72.png"/><Relationship Id="rId40" Type="http://schemas.openxmlformats.org/officeDocument/2006/relationships/image" Target="../media/image75.png"/><Relationship Id="rId5" Type="http://schemas.openxmlformats.org/officeDocument/2006/relationships/image" Target="../media/image40.png"/><Relationship Id="rId15" Type="http://schemas.openxmlformats.org/officeDocument/2006/relationships/image" Target="../media/image50.png"/><Relationship Id="rId23" Type="http://schemas.openxmlformats.org/officeDocument/2006/relationships/image" Target="../media/image58.png"/><Relationship Id="rId28" Type="http://schemas.openxmlformats.org/officeDocument/2006/relationships/image" Target="../media/image63.png"/><Relationship Id="rId36" Type="http://schemas.openxmlformats.org/officeDocument/2006/relationships/image" Target="../media/image71.png"/><Relationship Id="rId10" Type="http://schemas.openxmlformats.org/officeDocument/2006/relationships/image" Target="../media/image45.png"/><Relationship Id="rId19" Type="http://schemas.openxmlformats.org/officeDocument/2006/relationships/image" Target="../media/image54.png"/><Relationship Id="rId31" Type="http://schemas.openxmlformats.org/officeDocument/2006/relationships/image" Target="../media/image66.png"/><Relationship Id="rId4" Type="http://schemas.openxmlformats.org/officeDocument/2006/relationships/image" Target="../media/image39.png"/><Relationship Id="rId9" Type="http://schemas.openxmlformats.org/officeDocument/2006/relationships/image" Target="../media/image44.png"/><Relationship Id="rId14" Type="http://schemas.openxmlformats.org/officeDocument/2006/relationships/image" Target="../media/image49.png"/><Relationship Id="rId22" Type="http://schemas.openxmlformats.org/officeDocument/2006/relationships/image" Target="../media/image57.png"/><Relationship Id="rId27" Type="http://schemas.openxmlformats.org/officeDocument/2006/relationships/image" Target="../media/image62.png"/><Relationship Id="rId30" Type="http://schemas.openxmlformats.org/officeDocument/2006/relationships/image" Target="../media/image65.png"/><Relationship Id="rId35" Type="http://schemas.openxmlformats.org/officeDocument/2006/relationships/image" Target="../media/image70.png"/><Relationship Id="rId8" Type="http://schemas.openxmlformats.org/officeDocument/2006/relationships/image" Target="../media/image43.png"/><Relationship Id="rId3" Type="http://schemas.openxmlformats.org/officeDocument/2006/relationships/image" Target="../media/image38.png"/><Relationship Id="rId12" Type="http://schemas.openxmlformats.org/officeDocument/2006/relationships/image" Target="../media/image47.png"/><Relationship Id="rId17" Type="http://schemas.openxmlformats.org/officeDocument/2006/relationships/image" Target="../media/image52.png"/><Relationship Id="rId25" Type="http://schemas.openxmlformats.org/officeDocument/2006/relationships/image" Target="../media/image60.png"/><Relationship Id="rId33" Type="http://schemas.openxmlformats.org/officeDocument/2006/relationships/image" Target="../media/image68.png"/><Relationship Id="rId38" Type="http://schemas.openxmlformats.org/officeDocument/2006/relationships/image" Target="../media/image73.png"/></Relationships>
</file>

<file path=ppt/slides/_rels/slide25.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8.xml"/><Relationship Id="rId1" Type="http://schemas.openxmlformats.org/officeDocument/2006/relationships/slideLayout" Target="../slideLayouts/slideLayout12.xml"/><Relationship Id="rId5" Type="http://schemas.openxmlformats.org/officeDocument/2006/relationships/image" Target="../media/image11.jpg"/><Relationship Id="rId4" Type="http://schemas.openxmlformats.org/officeDocument/2006/relationships/image" Target="../media/image10.jpg"/></Relationships>
</file>

<file path=ppt/slides/_rels/slide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9.xml"/><Relationship Id="rId1" Type="http://schemas.openxmlformats.org/officeDocument/2006/relationships/slideLayout" Target="../slideLayouts/slideLayout12.xml"/><Relationship Id="rId4" Type="http://schemas.openxmlformats.org/officeDocument/2006/relationships/image" Target="../media/image13.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8"/>
        <p:cNvGrpSpPr/>
        <p:nvPr/>
      </p:nvGrpSpPr>
      <p:grpSpPr>
        <a:xfrm>
          <a:off x="0" y="0"/>
          <a:ext cx="0" cy="0"/>
          <a:chOff x="0" y="0"/>
          <a:chExt cx="0" cy="0"/>
        </a:xfrm>
      </p:grpSpPr>
      <p:pic>
        <p:nvPicPr>
          <p:cNvPr id="129" name="Google Shape;129;p25"/>
          <p:cNvPicPr preferRelativeResize="0"/>
          <p:nvPr/>
        </p:nvPicPr>
        <p:blipFill rotWithShape="1">
          <a:blip r:embed="rId3">
            <a:alphaModFix/>
          </a:blip>
          <a:srcRect t="28906" b="28906"/>
          <a:stretch/>
        </p:blipFill>
        <p:spPr>
          <a:xfrm>
            <a:off x="0" y="0"/>
            <a:ext cx="9144000" cy="5143500"/>
          </a:xfrm>
          <a:prstGeom prst="rect">
            <a:avLst/>
          </a:prstGeom>
          <a:noFill/>
          <a:ln>
            <a:noFill/>
          </a:ln>
        </p:spPr>
      </p:pic>
      <p:cxnSp>
        <p:nvCxnSpPr>
          <p:cNvPr id="130" name="Google Shape;130;p25"/>
          <p:cNvCxnSpPr/>
          <p:nvPr/>
        </p:nvCxnSpPr>
        <p:spPr>
          <a:xfrm rot="5400000">
            <a:off x="4654933" y="2656618"/>
            <a:ext cx="5564694" cy="0"/>
          </a:xfrm>
          <a:prstGeom prst="straightConnector1">
            <a:avLst/>
          </a:prstGeom>
          <a:noFill/>
          <a:ln w="9525" cap="flat" cmpd="sng">
            <a:solidFill>
              <a:srgbClr val="FFFFFF"/>
            </a:solidFill>
            <a:prstDash val="solid"/>
            <a:round/>
            <a:headEnd type="none" w="sm" len="sm"/>
            <a:tailEnd type="none" w="sm" len="sm"/>
          </a:ln>
        </p:spPr>
      </p:cxnSp>
      <p:cxnSp>
        <p:nvCxnSpPr>
          <p:cNvPr id="131" name="Google Shape;131;p25"/>
          <p:cNvCxnSpPr/>
          <p:nvPr/>
        </p:nvCxnSpPr>
        <p:spPr>
          <a:xfrm rot="5400000">
            <a:off x="-1075627" y="2656618"/>
            <a:ext cx="5564694" cy="0"/>
          </a:xfrm>
          <a:prstGeom prst="straightConnector1">
            <a:avLst/>
          </a:prstGeom>
          <a:noFill/>
          <a:ln w="9525" cap="flat" cmpd="sng">
            <a:solidFill>
              <a:srgbClr val="FFFFFF"/>
            </a:solidFill>
            <a:prstDash val="solid"/>
            <a:round/>
            <a:headEnd type="none" w="sm" len="sm"/>
            <a:tailEnd type="none" w="sm" len="sm"/>
          </a:ln>
        </p:spPr>
      </p:cxnSp>
      <p:grpSp>
        <p:nvGrpSpPr>
          <p:cNvPr id="132" name="Google Shape;132;p25"/>
          <p:cNvGrpSpPr/>
          <p:nvPr/>
        </p:nvGrpSpPr>
        <p:grpSpPr>
          <a:xfrm>
            <a:off x="0" y="-72324"/>
            <a:ext cx="1704306" cy="5215712"/>
            <a:chOff x="0" y="-38100"/>
            <a:chExt cx="897759" cy="3059607"/>
          </a:xfrm>
        </p:grpSpPr>
        <p:sp>
          <p:nvSpPr>
            <p:cNvPr id="133" name="Google Shape;133;p25"/>
            <p:cNvSpPr/>
            <p:nvPr/>
          </p:nvSpPr>
          <p:spPr>
            <a:xfrm>
              <a:off x="0" y="0"/>
              <a:ext cx="897759" cy="3021507"/>
            </a:xfrm>
            <a:custGeom>
              <a:avLst/>
              <a:gdLst/>
              <a:ahLst/>
              <a:cxnLst/>
              <a:rect l="l" t="t" r="r" b="b"/>
              <a:pathLst>
                <a:path w="897759" h="3021507" extrusionOk="0">
                  <a:moveTo>
                    <a:pt x="0" y="0"/>
                  </a:moveTo>
                  <a:lnTo>
                    <a:pt x="897759" y="0"/>
                  </a:lnTo>
                  <a:lnTo>
                    <a:pt x="897759" y="3021507"/>
                  </a:lnTo>
                  <a:lnTo>
                    <a:pt x="0" y="3021507"/>
                  </a:lnTo>
                  <a:close/>
                </a:path>
              </a:pathLst>
            </a:custGeom>
            <a:solidFill>
              <a:srgbClr val="000000">
                <a:alpha val="30588"/>
              </a:srgbClr>
            </a:solidFill>
            <a:ln>
              <a:noFill/>
            </a:ln>
          </p:spPr>
        </p:sp>
        <p:sp>
          <p:nvSpPr>
            <p:cNvPr id="134" name="Google Shape;134;p2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grpSp>
        <p:nvGrpSpPr>
          <p:cNvPr id="135" name="Google Shape;135;p25"/>
          <p:cNvGrpSpPr/>
          <p:nvPr/>
        </p:nvGrpSpPr>
        <p:grpSpPr>
          <a:xfrm>
            <a:off x="7439650" y="-72325"/>
            <a:ext cx="1704306" cy="5215712"/>
            <a:chOff x="0" y="-38100"/>
            <a:chExt cx="897759" cy="3059607"/>
          </a:xfrm>
        </p:grpSpPr>
        <p:sp>
          <p:nvSpPr>
            <p:cNvPr id="136" name="Google Shape;136;p25"/>
            <p:cNvSpPr/>
            <p:nvPr/>
          </p:nvSpPr>
          <p:spPr>
            <a:xfrm>
              <a:off x="0" y="0"/>
              <a:ext cx="897759" cy="3021507"/>
            </a:xfrm>
            <a:custGeom>
              <a:avLst/>
              <a:gdLst/>
              <a:ahLst/>
              <a:cxnLst/>
              <a:rect l="l" t="t" r="r" b="b"/>
              <a:pathLst>
                <a:path w="897759" h="3021507" extrusionOk="0">
                  <a:moveTo>
                    <a:pt x="0" y="0"/>
                  </a:moveTo>
                  <a:lnTo>
                    <a:pt x="897759" y="0"/>
                  </a:lnTo>
                  <a:lnTo>
                    <a:pt x="897759" y="3021507"/>
                  </a:lnTo>
                  <a:lnTo>
                    <a:pt x="0" y="3021507"/>
                  </a:lnTo>
                  <a:close/>
                </a:path>
              </a:pathLst>
            </a:custGeom>
            <a:solidFill>
              <a:srgbClr val="000000">
                <a:alpha val="30588"/>
              </a:srgbClr>
            </a:solidFill>
            <a:ln>
              <a:noFill/>
            </a:ln>
          </p:spPr>
        </p:sp>
        <p:sp>
          <p:nvSpPr>
            <p:cNvPr id="137" name="Google Shape;137;p2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38" name="Google Shape;138;p25"/>
          <p:cNvSpPr txBox="1"/>
          <p:nvPr/>
        </p:nvSpPr>
        <p:spPr>
          <a:xfrm>
            <a:off x="1663121" y="543193"/>
            <a:ext cx="5610458" cy="2169825"/>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None/>
            </a:pPr>
            <a:r>
              <a:rPr lang="fa-IR" sz="4700" b="1" i="0" u="none" strike="noStrike" cap="none" dirty="0">
                <a:solidFill>
                  <a:srgbClr val="FFFFFF"/>
                </a:solidFill>
                <a:latin typeface="Open Sans"/>
                <a:ea typeface="Open Sans"/>
                <a:cs typeface="B Nazanin" panose="00000700000000000000" pitchFamily="2" charset="-78"/>
                <a:sym typeface="Open Sans"/>
              </a:rPr>
              <a:t>قالب پاورپوینت معماری</a:t>
            </a:r>
          </a:p>
          <a:p>
            <a:pPr marL="0" marR="0" lvl="0" indent="0" algn="ctr" rtl="0">
              <a:lnSpc>
                <a:spcPct val="100000"/>
              </a:lnSpc>
              <a:spcBef>
                <a:spcPts val="0"/>
              </a:spcBef>
              <a:spcAft>
                <a:spcPts val="0"/>
              </a:spcAft>
              <a:buNone/>
            </a:pPr>
            <a:r>
              <a:rPr lang="fa-IR" sz="4700" b="1" i="0" u="none" strike="noStrike" cap="none" dirty="0">
                <a:solidFill>
                  <a:srgbClr val="FFFFFF"/>
                </a:solidFill>
                <a:latin typeface="Open Sans"/>
                <a:ea typeface="Open Sans"/>
                <a:cs typeface="B Nazanin" panose="00000700000000000000" pitchFamily="2" charset="-78"/>
                <a:sym typeface="Open Sans"/>
              </a:rPr>
              <a:t> </a:t>
            </a:r>
            <a:r>
              <a:rPr lang="fa-IR" sz="4700" b="1" i="0" u="none" strike="noStrike" cap="none" dirty="0">
                <a:solidFill>
                  <a:srgbClr val="FFFF00"/>
                </a:solidFill>
                <a:latin typeface="Open Sans"/>
                <a:ea typeface="Open Sans"/>
                <a:cs typeface="B Nazanin" panose="00000700000000000000" pitchFamily="2" charset="-78"/>
                <a:sym typeface="Open Sans"/>
              </a:rPr>
              <a:t>تم</a:t>
            </a:r>
          </a:p>
          <a:p>
            <a:pPr marL="0" marR="0" lvl="0" indent="0" algn="ctr" rtl="0">
              <a:lnSpc>
                <a:spcPct val="100000"/>
              </a:lnSpc>
              <a:spcBef>
                <a:spcPts val="0"/>
              </a:spcBef>
              <a:spcAft>
                <a:spcPts val="0"/>
              </a:spcAft>
              <a:buNone/>
            </a:pPr>
            <a:r>
              <a:rPr lang="fa-IR" sz="4700" b="1" i="0" u="none" strike="noStrike" cap="none" dirty="0">
                <a:solidFill>
                  <a:srgbClr val="FFFF00"/>
                </a:solidFill>
                <a:latin typeface="Open Sans"/>
                <a:ea typeface="Open Sans"/>
                <a:cs typeface="B Nazanin" panose="00000700000000000000" pitchFamily="2" charset="-78"/>
                <a:sym typeface="Open Sans"/>
              </a:rPr>
              <a:t> (مینیمال سیاه و سفید)</a:t>
            </a:r>
            <a:endParaRPr lang="en-US" sz="700" b="1" dirty="0">
              <a:solidFill>
                <a:srgbClr val="FFFF00"/>
              </a:solidFill>
              <a:latin typeface="Open Sans"/>
              <a:ea typeface="Open Sans"/>
              <a:cs typeface="B Nazanin" panose="00000700000000000000" pitchFamily="2" charset="-78"/>
              <a:sym typeface="Open Sans"/>
            </a:endParaRPr>
          </a:p>
        </p:txBody>
      </p:sp>
      <p:sp>
        <p:nvSpPr>
          <p:cNvPr id="139" name="Google Shape;139;p25"/>
          <p:cNvSpPr txBox="1"/>
          <p:nvPr/>
        </p:nvSpPr>
        <p:spPr>
          <a:xfrm>
            <a:off x="4127739" y="3344011"/>
            <a:ext cx="2845226" cy="947952"/>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100" b="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 جزئیات شخصی را که می خواهید به اشتراک بگذارید توضیح دهید. جزئیات شخصی را که می خواهید به اشتراک بگذارید توضیح دهید.</a:t>
            </a:r>
            <a:endParaRPr sz="700" dirty="0">
              <a:cs typeface="B Nazanin" panose="00000700000000000000" pitchFamily="2" charset="-78"/>
            </a:endParaRPr>
          </a:p>
        </p:txBody>
      </p:sp>
      <p:sp>
        <p:nvSpPr>
          <p:cNvPr id="140" name="Google Shape;140;p25"/>
          <p:cNvSpPr txBox="1"/>
          <p:nvPr/>
        </p:nvSpPr>
        <p:spPr>
          <a:xfrm>
            <a:off x="7559749" y="2398078"/>
            <a:ext cx="1069901" cy="301621"/>
          </a:xfrm>
          <a:prstGeom prst="rect">
            <a:avLst/>
          </a:prstGeom>
          <a:noFill/>
          <a:ln>
            <a:noFill/>
          </a:ln>
        </p:spPr>
        <p:txBody>
          <a:bodyPr spcFirstLastPara="1" wrap="square" lIns="0" tIns="0" rIns="0" bIns="0" anchor="t" anchorCtr="0">
            <a:spAutoFit/>
          </a:bodyPr>
          <a:lstStyle/>
          <a:p>
            <a:pPr marL="0" marR="0" lvl="0" indent="0" algn="r" rtl="0">
              <a:lnSpc>
                <a:spcPct val="140000"/>
              </a:lnSpc>
              <a:spcBef>
                <a:spcPts val="0"/>
              </a:spcBef>
              <a:spcAft>
                <a:spcPts val="0"/>
              </a:spcAft>
              <a:buNone/>
            </a:pPr>
            <a:r>
              <a:rPr lang="fa-IR" b="0" i="0" u="none" strike="noStrike" cap="none" dirty="0">
                <a:solidFill>
                  <a:srgbClr val="FFFFFF"/>
                </a:solidFill>
                <a:latin typeface="Open Sans"/>
                <a:ea typeface="Open Sans"/>
                <a:cs typeface="B Nazanin" panose="00000700000000000000" pitchFamily="2" charset="-78"/>
                <a:sym typeface="Open Sans"/>
              </a:rPr>
              <a:t>نمونه کارها سال</a:t>
            </a:r>
            <a:endParaRPr sz="1050" dirty="0">
              <a:cs typeface="B Nazanin" panose="00000700000000000000" pitchFamily="2" charset="-78"/>
            </a:endParaRPr>
          </a:p>
        </p:txBody>
      </p:sp>
      <p:sp>
        <p:nvSpPr>
          <p:cNvPr id="141" name="Google Shape;141;p25"/>
          <p:cNvSpPr txBox="1"/>
          <p:nvPr/>
        </p:nvSpPr>
        <p:spPr>
          <a:xfrm>
            <a:off x="514350" y="2398078"/>
            <a:ext cx="1028670" cy="301621"/>
          </a:xfrm>
          <a:prstGeom prst="rect">
            <a:avLst/>
          </a:prstGeom>
          <a:noFill/>
          <a:ln>
            <a:noFill/>
          </a:ln>
        </p:spPr>
        <p:txBody>
          <a:bodyPr spcFirstLastPara="1" wrap="square" lIns="0" tIns="0" rIns="0" bIns="0" anchor="t" anchorCtr="0">
            <a:spAutoFit/>
          </a:bodyPr>
          <a:lstStyle/>
          <a:p>
            <a:pPr marL="0" marR="0" lvl="0" indent="0" algn="just" rtl="0">
              <a:lnSpc>
                <a:spcPct val="140000"/>
              </a:lnSpc>
              <a:spcBef>
                <a:spcPts val="0"/>
              </a:spcBef>
              <a:spcAft>
                <a:spcPts val="0"/>
              </a:spcAft>
              <a:buNone/>
            </a:pPr>
            <a:r>
              <a:rPr lang="fa-IR" b="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105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93"/>
        <p:cNvGrpSpPr/>
        <p:nvPr/>
      </p:nvGrpSpPr>
      <p:grpSpPr>
        <a:xfrm>
          <a:off x="0" y="0"/>
          <a:ext cx="0" cy="0"/>
          <a:chOff x="0" y="0"/>
          <a:chExt cx="0" cy="0"/>
        </a:xfrm>
      </p:grpSpPr>
      <p:pic>
        <p:nvPicPr>
          <p:cNvPr id="294" name="Google Shape;294;p34"/>
          <p:cNvPicPr preferRelativeResize="0"/>
          <p:nvPr/>
        </p:nvPicPr>
        <p:blipFill rotWithShape="1">
          <a:blip r:embed="rId3">
            <a:alphaModFix/>
          </a:blip>
          <a:srcRect l="16121" r="16120"/>
          <a:stretch/>
        </p:blipFill>
        <p:spPr>
          <a:xfrm>
            <a:off x="2167483" y="-155822"/>
            <a:ext cx="5384367" cy="5299322"/>
          </a:xfrm>
          <a:prstGeom prst="rect">
            <a:avLst/>
          </a:prstGeom>
          <a:noFill/>
          <a:ln>
            <a:noFill/>
          </a:ln>
        </p:spPr>
      </p:pic>
      <p:pic>
        <p:nvPicPr>
          <p:cNvPr id="295" name="Google Shape;295;p34"/>
          <p:cNvPicPr preferRelativeResize="0"/>
          <p:nvPr/>
        </p:nvPicPr>
        <p:blipFill rotWithShape="1">
          <a:blip r:embed="rId4">
            <a:alphaModFix/>
          </a:blip>
          <a:srcRect l="31057" r="28068"/>
          <a:stretch/>
        </p:blipFill>
        <p:spPr>
          <a:xfrm>
            <a:off x="7670654" y="-77910"/>
            <a:ext cx="1624560" cy="5299322"/>
          </a:xfrm>
          <a:prstGeom prst="rect">
            <a:avLst/>
          </a:prstGeom>
          <a:noFill/>
          <a:ln>
            <a:noFill/>
          </a:ln>
        </p:spPr>
      </p:pic>
      <p:grpSp>
        <p:nvGrpSpPr>
          <p:cNvPr id="296" name="Google Shape;296;p34"/>
          <p:cNvGrpSpPr/>
          <p:nvPr/>
        </p:nvGrpSpPr>
        <p:grpSpPr>
          <a:xfrm>
            <a:off x="-4762" y="1950601"/>
            <a:ext cx="3847492" cy="1276742"/>
            <a:chOff x="0" y="0"/>
            <a:chExt cx="10259979" cy="3404643"/>
          </a:xfrm>
        </p:grpSpPr>
        <p:sp>
          <p:nvSpPr>
            <p:cNvPr id="297" name="Google Shape;297;p34"/>
            <p:cNvSpPr/>
            <p:nvPr/>
          </p:nvSpPr>
          <p:spPr>
            <a:xfrm>
              <a:off x="0" y="0"/>
              <a:ext cx="10259979" cy="3312798"/>
            </a:xfrm>
            <a:prstGeom prst="rect">
              <a:avLst/>
            </a:prstGeom>
            <a:solidFill>
              <a:srgbClr val="000000"/>
            </a:solidFill>
            <a:ln>
              <a:noFill/>
            </a:ln>
          </p:spPr>
          <p:txBody>
            <a:bodyPr spcFirstLastPara="1" wrap="square" lIns="45725" tIns="45725" rIns="45725" bIns="457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34"/>
            <p:cNvSpPr txBox="1"/>
            <p:nvPr/>
          </p:nvSpPr>
          <p:spPr>
            <a:xfrm>
              <a:off x="1571072" y="449989"/>
              <a:ext cx="7015611" cy="2954654"/>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یک سرصفحه بخش اضافه کنید</a:t>
              </a:r>
              <a:endParaRPr sz="700" dirty="0">
                <a:cs typeface="B Nazanin" panose="00000700000000000000" pitchFamily="2" charset="-78"/>
              </a:endParaRPr>
            </a:p>
          </p:txBody>
        </p:sp>
      </p:grpSp>
      <p:cxnSp>
        <p:nvCxnSpPr>
          <p:cNvPr id="299" name="Google Shape;299;p34"/>
          <p:cNvCxnSpPr/>
          <p:nvPr/>
        </p:nvCxnSpPr>
        <p:spPr>
          <a:xfrm rot="5399999">
            <a:off x="-951262" y="189098"/>
            <a:ext cx="3084866" cy="0"/>
          </a:xfrm>
          <a:prstGeom prst="straightConnector1">
            <a:avLst/>
          </a:prstGeom>
          <a:noFill/>
          <a:ln w="9525" cap="flat" cmpd="sng">
            <a:solidFill>
              <a:srgbClr val="000000"/>
            </a:solidFill>
            <a:prstDash val="solid"/>
            <a:round/>
            <a:headEnd type="none" w="sm" len="sm"/>
            <a:tailEnd type="none" w="sm" len="sm"/>
          </a:ln>
        </p:spPr>
      </p:cxnSp>
      <p:cxnSp>
        <p:nvCxnSpPr>
          <p:cNvPr id="300" name="Google Shape;300;p34"/>
          <p:cNvCxnSpPr/>
          <p:nvPr/>
        </p:nvCxnSpPr>
        <p:spPr>
          <a:xfrm rot="5399999">
            <a:off x="-857978" y="4949640"/>
            <a:ext cx="3084866" cy="0"/>
          </a:xfrm>
          <a:prstGeom prst="straightConnector1">
            <a:avLst/>
          </a:prstGeom>
          <a:noFill/>
          <a:ln w="9525" cap="flat" cmpd="sng">
            <a:solidFill>
              <a:srgbClr val="000000"/>
            </a:solidFill>
            <a:prstDash val="solid"/>
            <a:round/>
            <a:headEnd type="none" w="sm" len="sm"/>
            <a:tailEnd type="none" w="sm" len="sm"/>
          </a:ln>
        </p:spPr>
      </p:cxnSp>
      <p:grpSp>
        <p:nvGrpSpPr>
          <p:cNvPr id="301" name="Google Shape;301;p34"/>
          <p:cNvGrpSpPr/>
          <p:nvPr/>
        </p:nvGrpSpPr>
        <p:grpSpPr>
          <a:xfrm>
            <a:off x="8837359" y="-72330"/>
            <a:ext cx="1543051" cy="5808473"/>
            <a:chOff x="0" y="-38100"/>
            <a:chExt cx="812800" cy="3059607"/>
          </a:xfrm>
        </p:grpSpPr>
        <p:sp>
          <p:nvSpPr>
            <p:cNvPr id="302" name="Google Shape;302;p34"/>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303" name="Google Shape;303;p34"/>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304" name="Google Shape;304;p34"/>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308"/>
        <p:cNvGrpSpPr/>
        <p:nvPr/>
      </p:nvGrpSpPr>
      <p:grpSpPr>
        <a:xfrm>
          <a:off x="0" y="0"/>
          <a:ext cx="0" cy="0"/>
          <a:chOff x="0" y="0"/>
          <a:chExt cx="0" cy="0"/>
        </a:xfrm>
      </p:grpSpPr>
      <p:pic>
        <p:nvPicPr>
          <p:cNvPr id="309" name="Google Shape;309;p35"/>
          <p:cNvPicPr preferRelativeResize="0"/>
          <p:nvPr/>
        </p:nvPicPr>
        <p:blipFill rotWithShape="1">
          <a:blip r:embed="rId3">
            <a:alphaModFix/>
          </a:blip>
          <a:srcRect t="10110" b="10109"/>
          <a:stretch/>
        </p:blipFill>
        <p:spPr>
          <a:xfrm>
            <a:off x="5311030" y="3068205"/>
            <a:ext cx="3904407" cy="2075295"/>
          </a:xfrm>
          <a:prstGeom prst="rect">
            <a:avLst/>
          </a:prstGeom>
          <a:noFill/>
          <a:ln>
            <a:noFill/>
          </a:ln>
        </p:spPr>
      </p:pic>
      <p:pic>
        <p:nvPicPr>
          <p:cNvPr id="310" name="Google Shape;310;p35"/>
          <p:cNvPicPr preferRelativeResize="0"/>
          <p:nvPr/>
        </p:nvPicPr>
        <p:blipFill rotWithShape="1">
          <a:blip r:embed="rId4">
            <a:alphaModFix/>
          </a:blip>
          <a:srcRect l="15976" r="15975"/>
          <a:stretch/>
        </p:blipFill>
        <p:spPr>
          <a:xfrm>
            <a:off x="-97960" y="-77910"/>
            <a:ext cx="5408990" cy="5299322"/>
          </a:xfrm>
          <a:prstGeom prst="rect">
            <a:avLst/>
          </a:prstGeom>
          <a:noFill/>
          <a:ln>
            <a:noFill/>
          </a:ln>
        </p:spPr>
      </p:pic>
      <p:sp>
        <p:nvSpPr>
          <p:cNvPr id="311" name="Google Shape;311;p35"/>
          <p:cNvSpPr txBox="1"/>
          <p:nvPr/>
        </p:nvSpPr>
        <p:spPr>
          <a:xfrm>
            <a:off x="5858327" y="590550"/>
            <a:ext cx="2481600" cy="615553"/>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پروژه های من</a:t>
            </a:r>
            <a:endParaRPr sz="700" b="1" dirty="0">
              <a:latin typeface="Open Sans"/>
              <a:ea typeface="Open Sans"/>
              <a:cs typeface="B Nazanin" panose="00000700000000000000" pitchFamily="2" charset="-78"/>
              <a:sym typeface="Open Sans"/>
            </a:endParaRPr>
          </a:p>
        </p:txBody>
      </p:sp>
      <p:sp>
        <p:nvSpPr>
          <p:cNvPr id="312" name="Google Shape;312;p35"/>
          <p:cNvSpPr txBox="1"/>
          <p:nvPr/>
        </p:nvSpPr>
        <p:spPr>
          <a:xfrm>
            <a:off x="5858327" y="1983773"/>
            <a:ext cx="24816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در مورد پروژه های خود چه می توانید بگویید؟ آن را در اینجا به اشتراک بگذارید!</a:t>
            </a:r>
            <a:endParaRPr sz="700" dirty="0">
              <a:latin typeface="Open Sans"/>
              <a:ea typeface="Open Sans"/>
              <a:cs typeface="B Nazanin" panose="00000700000000000000" pitchFamily="2" charset="-78"/>
              <a:sym typeface="Open Sans"/>
            </a:endParaRPr>
          </a:p>
        </p:txBody>
      </p:sp>
      <p:grpSp>
        <p:nvGrpSpPr>
          <p:cNvPr id="313" name="Google Shape;313;p35"/>
          <p:cNvGrpSpPr/>
          <p:nvPr/>
        </p:nvGrpSpPr>
        <p:grpSpPr>
          <a:xfrm>
            <a:off x="8837359" y="-72330"/>
            <a:ext cx="1543051" cy="5808473"/>
            <a:chOff x="0" y="-38100"/>
            <a:chExt cx="812800" cy="3059607"/>
          </a:xfrm>
        </p:grpSpPr>
        <p:sp>
          <p:nvSpPr>
            <p:cNvPr id="314" name="Google Shape;314;p35"/>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315" name="Google Shape;315;p3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316" name="Google Shape;316;p35"/>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317" name="Google Shape;317;p35"/>
          <p:cNvCxnSpPr/>
          <p:nvPr/>
        </p:nvCxnSpPr>
        <p:spPr>
          <a:xfrm rot="5400000">
            <a:off x="4204750" y="903533"/>
            <a:ext cx="2812307"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grpSp>
        <p:nvGrpSpPr>
          <p:cNvPr id="322" name="Google Shape;322;p36"/>
          <p:cNvGrpSpPr/>
          <p:nvPr/>
        </p:nvGrpSpPr>
        <p:grpSpPr>
          <a:xfrm>
            <a:off x="1173895" y="2343425"/>
            <a:ext cx="2872548" cy="2325380"/>
            <a:chOff x="0" y="-38128"/>
            <a:chExt cx="7660130" cy="6201012"/>
          </a:xfrm>
        </p:grpSpPr>
        <p:sp>
          <p:nvSpPr>
            <p:cNvPr id="323" name="Google Shape;323;p36"/>
            <p:cNvSpPr txBox="1"/>
            <p:nvPr/>
          </p:nvSpPr>
          <p:spPr>
            <a:xfrm>
              <a:off x="2587958" y="-38128"/>
              <a:ext cx="1299899" cy="459613"/>
            </a:xfrm>
            <a:prstGeom prst="rect">
              <a:avLst/>
            </a:prstGeom>
            <a:noFill/>
            <a:ln>
              <a:noFill/>
            </a:ln>
          </p:spPr>
          <p:txBody>
            <a:bodyPr spcFirstLastPara="1" wrap="square" lIns="0" tIns="0" rIns="0" bIns="0" anchor="t" anchorCtr="0">
              <a:spAutoFit/>
            </a:bodyPr>
            <a:lstStyle/>
            <a:p>
              <a:pPr marL="0" marR="0" lvl="0" indent="0" algn="l">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Series 3</a:t>
              </a:r>
              <a:endParaRPr sz="700">
                <a:latin typeface="Open Sans"/>
                <a:ea typeface="Open Sans"/>
                <a:cs typeface="B Nazanin" panose="00000700000000000000" pitchFamily="2" charset="-78"/>
                <a:sym typeface="Open Sans"/>
              </a:endParaRPr>
            </a:p>
          </p:txBody>
        </p:sp>
        <p:sp>
          <p:nvSpPr>
            <p:cNvPr id="324" name="Google Shape;324;p36"/>
            <p:cNvSpPr txBox="1"/>
            <p:nvPr/>
          </p:nvSpPr>
          <p:spPr>
            <a:xfrm>
              <a:off x="4242838" y="-38128"/>
              <a:ext cx="1712099" cy="459613"/>
            </a:xfrm>
            <a:prstGeom prst="rect">
              <a:avLst/>
            </a:prstGeom>
            <a:noFill/>
            <a:ln>
              <a:noFill/>
            </a:ln>
          </p:spPr>
          <p:txBody>
            <a:bodyPr spcFirstLastPara="1" wrap="square" lIns="0" tIns="0" rIns="0" bIns="0" anchor="t" anchorCtr="0">
              <a:spAutoFit/>
            </a:bodyPr>
            <a:lstStyle/>
            <a:p>
              <a:pPr marL="0" marR="0" lvl="0" indent="0" algn="l">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Series 4</a:t>
              </a:r>
              <a:endParaRPr sz="700">
                <a:latin typeface="Open Sans"/>
                <a:ea typeface="Open Sans"/>
                <a:cs typeface="B Nazanin" panose="00000700000000000000" pitchFamily="2" charset="-78"/>
                <a:sym typeface="Open Sans"/>
              </a:endParaRPr>
            </a:p>
          </p:txBody>
        </p:sp>
        <p:grpSp>
          <p:nvGrpSpPr>
            <p:cNvPr id="325" name="Google Shape;325;p36"/>
            <p:cNvGrpSpPr/>
            <p:nvPr/>
          </p:nvGrpSpPr>
          <p:grpSpPr>
            <a:xfrm>
              <a:off x="2319156" y="90677"/>
              <a:ext cx="1789245" cy="134380"/>
              <a:chOff x="1875710" y="-560037"/>
              <a:chExt cx="2029177" cy="152400"/>
            </a:xfrm>
          </p:grpSpPr>
          <p:sp>
            <p:nvSpPr>
              <p:cNvPr id="326" name="Google Shape;326;p36"/>
              <p:cNvSpPr/>
              <p:nvPr/>
            </p:nvSpPr>
            <p:spPr>
              <a:xfrm>
                <a:off x="1875710" y="-560037"/>
                <a:ext cx="152400" cy="152400"/>
              </a:xfrm>
              <a:custGeom>
                <a:avLst/>
                <a:gdLst/>
                <a:ahLst/>
                <a:cxnLst/>
                <a:rect l="l" t="t" r="r" b="b"/>
                <a:pathLst>
                  <a:path w="152400" h="152400" extrusionOk="0">
                    <a:moveTo>
                      <a:pt x="152400" y="139700"/>
                    </a:moveTo>
                    <a:lnTo>
                      <a:pt x="152400" y="12700"/>
                    </a:lnTo>
                    <a:cubicBezTo>
                      <a:pt x="152400" y="5686"/>
                      <a:pt x="146714" y="0"/>
                      <a:pt x="139700" y="0"/>
                    </a:cubicBezTo>
                    <a:lnTo>
                      <a:pt x="12700" y="0"/>
                    </a:lnTo>
                    <a:cubicBezTo>
                      <a:pt x="5685" y="0"/>
                      <a:pt x="0" y="5686"/>
                      <a:pt x="0" y="12700"/>
                    </a:cubicBezTo>
                    <a:lnTo>
                      <a:pt x="0" y="139700"/>
                    </a:lnTo>
                    <a:cubicBezTo>
                      <a:pt x="0" y="146714"/>
                      <a:pt x="5685" y="152400"/>
                      <a:pt x="12700" y="152400"/>
                    </a:cubicBezTo>
                    <a:lnTo>
                      <a:pt x="139700" y="152400"/>
                    </a:lnTo>
                    <a:cubicBezTo>
                      <a:pt x="146714" y="152400"/>
                      <a:pt x="152400" y="146714"/>
                      <a:pt x="152400" y="13970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27" name="Google Shape;327;p36"/>
              <p:cNvSpPr/>
              <p:nvPr/>
            </p:nvSpPr>
            <p:spPr>
              <a:xfrm>
                <a:off x="3752487" y="-560037"/>
                <a:ext cx="152400" cy="152400"/>
              </a:xfrm>
              <a:custGeom>
                <a:avLst/>
                <a:gdLst/>
                <a:ahLst/>
                <a:cxnLst/>
                <a:rect l="l" t="t" r="r" b="b"/>
                <a:pathLst>
                  <a:path w="152400" h="152400" extrusionOk="0">
                    <a:moveTo>
                      <a:pt x="152400" y="139700"/>
                    </a:moveTo>
                    <a:lnTo>
                      <a:pt x="152400" y="12700"/>
                    </a:lnTo>
                    <a:cubicBezTo>
                      <a:pt x="152400" y="5686"/>
                      <a:pt x="146714" y="0"/>
                      <a:pt x="139700" y="0"/>
                    </a:cubicBezTo>
                    <a:lnTo>
                      <a:pt x="12700" y="0"/>
                    </a:lnTo>
                    <a:cubicBezTo>
                      <a:pt x="5686" y="0"/>
                      <a:pt x="0" y="5686"/>
                      <a:pt x="0" y="12700"/>
                    </a:cubicBezTo>
                    <a:lnTo>
                      <a:pt x="0" y="139700"/>
                    </a:lnTo>
                    <a:cubicBezTo>
                      <a:pt x="0" y="146714"/>
                      <a:pt x="5686" y="152400"/>
                      <a:pt x="12700" y="152400"/>
                    </a:cubicBezTo>
                    <a:lnTo>
                      <a:pt x="139700" y="152400"/>
                    </a:lnTo>
                    <a:cubicBezTo>
                      <a:pt x="146714" y="152400"/>
                      <a:pt x="152400" y="146714"/>
                      <a:pt x="152400" y="13970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grpSp>
        <p:sp>
          <p:nvSpPr>
            <p:cNvPr id="328" name="Google Shape;328;p36"/>
            <p:cNvSpPr/>
            <p:nvPr/>
          </p:nvSpPr>
          <p:spPr>
            <a:xfrm>
              <a:off x="659633" y="584495"/>
              <a:ext cx="6628778" cy="5022471"/>
            </a:xfrm>
            <a:custGeom>
              <a:avLst/>
              <a:gdLst/>
              <a:ahLst/>
              <a:cxnLst/>
              <a:rect l="l" t="t" r="r" b="b"/>
              <a:pathLst>
                <a:path w="7517674" h="5695966" extrusionOk="0">
                  <a:moveTo>
                    <a:pt x="0" y="0"/>
                  </a:moveTo>
                  <a:lnTo>
                    <a:pt x="12700" y="0"/>
                  </a:lnTo>
                  <a:lnTo>
                    <a:pt x="12700" y="5695966"/>
                  </a:lnTo>
                  <a:lnTo>
                    <a:pt x="0" y="5695966"/>
                  </a:lnTo>
                  <a:close/>
                  <a:moveTo>
                    <a:pt x="2501658" y="0"/>
                  </a:moveTo>
                  <a:lnTo>
                    <a:pt x="2514358" y="0"/>
                  </a:lnTo>
                  <a:lnTo>
                    <a:pt x="2514358" y="5695966"/>
                  </a:lnTo>
                  <a:lnTo>
                    <a:pt x="2501658" y="5695966"/>
                  </a:lnTo>
                  <a:close/>
                  <a:moveTo>
                    <a:pt x="5003316" y="0"/>
                  </a:moveTo>
                  <a:lnTo>
                    <a:pt x="5016016" y="0"/>
                  </a:lnTo>
                  <a:lnTo>
                    <a:pt x="5016016" y="5695966"/>
                  </a:lnTo>
                  <a:lnTo>
                    <a:pt x="5003316" y="5695966"/>
                  </a:lnTo>
                  <a:close/>
                  <a:moveTo>
                    <a:pt x="7504974" y="0"/>
                  </a:moveTo>
                  <a:lnTo>
                    <a:pt x="7517674" y="0"/>
                  </a:lnTo>
                  <a:lnTo>
                    <a:pt x="7517674" y="5695966"/>
                  </a:lnTo>
                  <a:lnTo>
                    <a:pt x="7504974" y="5695966"/>
                  </a:lnTo>
                  <a:close/>
                </a:path>
              </a:pathLst>
            </a:custGeom>
            <a:solidFill>
              <a:srgbClr val="000000">
                <a:alpha val="24705"/>
              </a:srgbClr>
            </a:solidFill>
            <a:ln>
              <a:noFill/>
            </a:ln>
          </p:spPr>
        </p:sp>
        <p:sp>
          <p:nvSpPr>
            <p:cNvPr id="329" name="Google Shape;329;p36"/>
            <p:cNvSpPr txBox="1"/>
            <p:nvPr/>
          </p:nvSpPr>
          <p:spPr>
            <a:xfrm>
              <a:off x="588389" y="5703247"/>
              <a:ext cx="1536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0</a:t>
              </a:r>
              <a:endParaRPr sz="700">
                <a:latin typeface="Open Sans"/>
                <a:ea typeface="Open Sans"/>
                <a:cs typeface="B Nazanin" panose="00000700000000000000" pitchFamily="2" charset="-78"/>
                <a:sym typeface="Open Sans"/>
              </a:endParaRPr>
            </a:p>
          </p:txBody>
        </p:sp>
        <p:sp>
          <p:nvSpPr>
            <p:cNvPr id="330" name="Google Shape;330;p36"/>
            <p:cNvSpPr txBox="1"/>
            <p:nvPr/>
          </p:nvSpPr>
          <p:spPr>
            <a:xfrm>
              <a:off x="2717513" y="5703271"/>
              <a:ext cx="6876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10</a:t>
              </a:r>
              <a:endParaRPr sz="700">
                <a:latin typeface="Open Sans"/>
                <a:ea typeface="Open Sans"/>
                <a:cs typeface="B Nazanin" panose="00000700000000000000" pitchFamily="2" charset="-78"/>
                <a:sym typeface="Open Sans"/>
              </a:endParaRPr>
            </a:p>
          </p:txBody>
        </p:sp>
        <p:sp>
          <p:nvSpPr>
            <p:cNvPr id="331" name="Google Shape;331;p36"/>
            <p:cNvSpPr txBox="1"/>
            <p:nvPr/>
          </p:nvSpPr>
          <p:spPr>
            <a:xfrm>
              <a:off x="4923380" y="5703271"/>
              <a:ext cx="6876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20</a:t>
              </a:r>
              <a:endParaRPr sz="700">
                <a:latin typeface="Open Sans"/>
                <a:ea typeface="Open Sans"/>
                <a:cs typeface="B Nazanin" panose="00000700000000000000" pitchFamily="2" charset="-78"/>
                <a:sym typeface="Open Sans"/>
              </a:endParaRPr>
            </a:p>
          </p:txBody>
        </p:sp>
        <p:sp>
          <p:nvSpPr>
            <p:cNvPr id="332" name="Google Shape;332;p36"/>
            <p:cNvSpPr txBox="1"/>
            <p:nvPr/>
          </p:nvSpPr>
          <p:spPr>
            <a:xfrm>
              <a:off x="7129130" y="5703271"/>
              <a:ext cx="5310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30</a:t>
              </a:r>
              <a:endParaRPr sz="700">
                <a:latin typeface="Open Sans"/>
                <a:ea typeface="Open Sans"/>
                <a:cs typeface="B Nazanin" panose="00000700000000000000" pitchFamily="2" charset="-78"/>
                <a:sym typeface="Open Sans"/>
              </a:endParaRPr>
            </a:p>
          </p:txBody>
        </p:sp>
        <p:grpSp>
          <p:nvGrpSpPr>
            <p:cNvPr id="333" name="Google Shape;333;p36"/>
            <p:cNvGrpSpPr/>
            <p:nvPr/>
          </p:nvGrpSpPr>
          <p:grpSpPr>
            <a:xfrm>
              <a:off x="665232" y="578896"/>
              <a:ext cx="6617580" cy="5033669"/>
              <a:chOff x="0" y="-6350"/>
              <a:chExt cx="7504974" cy="5708666"/>
            </a:xfrm>
          </p:grpSpPr>
          <p:sp>
            <p:nvSpPr>
              <p:cNvPr id="334" name="Google Shape;334;p36"/>
              <p:cNvSpPr/>
              <p:nvPr/>
            </p:nvSpPr>
            <p:spPr>
              <a:xfrm>
                <a:off x="0" y="-6350"/>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5" name="Google Shape;335;p36"/>
              <p:cNvSpPr/>
              <p:nvPr/>
            </p:nvSpPr>
            <p:spPr>
              <a:xfrm>
                <a:off x="0" y="1417642"/>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6" name="Google Shape;336;p36"/>
              <p:cNvSpPr/>
              <p:nvPr/>
            </p:nvSpPr>
            <p:spPr>
              <a:xfrm>
                <a:off x="0" y="2841633"/>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7" name="Google Shape;337;p36"/>
              <p:cNvSpPr/>
              <p:nvPr/>
            </p:nvSpPr>
            <p:spPr>
              <a:xfrm>
                <a:off x="0" y="4265625"/>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8" name="Google Shape;338;p36"/>
              <p:cNvSpPr/>
              <p:nvPr/>
            </p:nvSpPr>
            <p:spPr>
              <a:xfrm>
                <a:off x="0" y="5689616"/>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grpSp>
        <p:sp>
          <p:nvSpPr>
            <p:cNvPr id="339" name="Google Shape;339;p36"/>
            <p:cNvSpPr txBox="1"/>
            <p:nvPr/>
          </p:nvSpPr>
          <p:spPr>
            <a:xfrm>
              <a:off x="0" y="388528"/>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400 </a:t>
              </a:r>
              <a:endParaRPr sz="700">
                <a:latin typeface="Open Sans"/>
                <a:ea typeface="Open Sans"/>
                <a:cs typeface="B Nazanin" panose="00000700000000000000" pitchFamily="2" charset="-78"/>
                <a:sym typeface="Open Sans"/>
              </a:endParaRPr>
            </a:p>
          </p:txBody>
        </p:sp>
        <p:sp>
          <p:nvSpPr>
            <p:cNvPr id="340" name="Google Shape;340;p36"/>
            <p:cNvSpPr txBox="1"/>
            <p:nvPr/>
          </p:nvSpPr>
          <p:spPr>
            <a:xfrm>
              <a:off x="0" y="1644146"/>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300 </a:t>
              </a:r>
              <a:endParaRPr sz="700">
                <a:latin typeface="Open Sans"/>
                <a:ea typeface="Open Sans"/>
                <a:cs typeface="B Nazanin" panose="00000700000000000000" pitchFamily="2" charset="-78"/>
                <a:sym typeface="Open Sans"/>
              </a:endParaRPr>
            </a:p>
          </p:txBody>
        </p:sp>
        <p:sp>
          <p:nvSpPr>
            <p:cNvPr id="341" name="Google Shape;341;p36"/>
            <p:cNvSpPr txBox="1"/>
            <p:nvPr/>
          </p:nvSpPr>
          <p:spPr>
            <a:xfrm>
              <a:off x="0" y="2899762"/>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200 </a:t>
              </a:r>
              <a:endParaRPr sz="700">
                <a:latin typeface="Open Sans"/>
                <a:ea typeface="Open Sans"/>
                <a:cs typeface="B Nazanin" panose="00000700000000000000" pitchFamily="2" charset="-78"/>
                <a:sym typeface="Open Sans"/>
              </a:endParaRPr>
            </a:p>
          </p:txBody>
        </p:sp>
        <p:sp>
          <p:nvSpPr>
            <p:cNvPr id="342" name="Google Shape;342;p36"/>
            <p:cNvSpPr txBox="1"/>
            <p:nvPr/>
          </p:nvSpPr>
          <p:spPr>
            <a:xfrm>
              <a:off x="0" y="4155380"/>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100 </a:t>
              </a:r>
              <a:endParaRPr sz="700">
                <a:latin typeface="Open Sans"/>
                <a:ea typeface="Open Sans"/>
                <a:cs typeface="B Nazanin" panose="00000700000000000000" pitchFamily="2" charset="-78"/>
                <a:sym typeface="Open Sans"/>
              </a:endParaRPr>
            </a:p>
          </p:txBody>
        </p:sp>
        <p:sp>
          <p:nvSpPr>
            <p:cNvPr id="343" name="Google Shape;343;p36"/>
            <p:cNvSpPr txBox="1"/>
            <p:nvPr/>
          </p:nvSpPr>
          <p:spPr>
            <a:xfrm>
              <a:off x="307275" y="5410999"/>
              <a:ext cx="223499"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0 </a:t>
              </a:r>
              <a:endParaRPr sz="700">
                <a:latin typeface="Open Sans"/>
                <a:ea typeface="Open Sans"/>
                <a:cs typeface="B Nazanin" panose="00000700000000000000" pitchFamily="2" charset="-78"/>
                <a:sym typeface="Open Sans"/>
              </a:endParaRPr>
            </a:p>
          </p:txBody>
        </p:sp>
        <p:grpSp>
          <p:nvGrpSpPr>
            <p:cNvPr id="344" name="Google Shape;344;p36"/>
            <p:cNvGrpSpPr/>
            <p:nvPr/>
          </p:nvGrpSpPr>
          <p:grpSpPr>
            <a:xfrm>
              <a:off x="1192611" y="1455209"/>
              <a:ext cx="5342239" cy="4235314"/>
              <a:chOff x="598098" y="987473"/>
              <a:chExt cx="6058614" cy="4803254"/>
            </a:xfrm>
          </p:grpSpPr>
          <p:sp>
            <p:nvSpPr>
              <p:cNvPr id="345" name="Google Shape;345;p36"/>
              <p:cNvSpPr/>
              <p:nvPr/>
            </p:nvSpPr>
            <p:spPr>
              <a:xfrm>
                <a:off x="598098" y="5373367"/>
                <a:ext cx="304800" cy="303440"/>
              </a:xfrm>
              <a:custGeom>
                <a:avLst/>
                <a:gdLst/>
                <a:ahLst/>
                <a:cxnLst/>
                <a:rect l="l" t="t" r="r" b="b"/>
                <a:pathLst>
                  <a:path w="304800" h="303440" extrusionOk="0">
                    <a:moveTo>
                      <a:pt x="304800" y="151720"/>
                    </a:moveTo>
                    <a:cubicBezTo>
                      <a:pt x="304424" y="67818"/>
                      <a:pt x="236303" y="0"/>
                      <a:pt x="152400" y="0"/>
                    </a:cubicBezTo>
                    <a:cubicBezTo>
                      <a:pt x="68496" y="0"/>
                      <a:pt x="375" y="67818"/>
                      <a:pt x="0" y="151720"/>
                    </a:cubicBezTo>
                    <a:cubicBezTo>
                      <a:pt x="375" y="235622"/>
                      <a:pt x="68496" y="303440"/>
                      <a:pt x="152400" y="303440"/>
                    </a:cubicBezTo>
                    <a:cubicBezTo>
                      <a:pt x="236303" y="303440"/>
                      <a:pt x="304424"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6" name="Google Shape;346;p36"/>
              <p:cNvSpPr/>
              <p:nvPr/>
            </p:nvSpPr>
            <p:spPr>
              <a:xfrm>
                <a:off x="2349258" y="5330648"/>
                <a:ext cx="304800" cy="303440"/>
              </a:xfrm>
              <a:custGeom>
                <a:avLst/>
                <a:gdLst/>
                <a:ahLst/>
                <a:cxnLst/>
                <a:rect l="l" t="t" r="r" b="b"/>
                <a:pathLst>
                  <a:path w="304800" h="303440" extrusionOk="0">
                    <a:moveTo>
                      <a:pt x="304800" y="151720"/>
                    </a:moveTo>
                    <a:cubicBezTo>
                      <a:pt x="304425" y="67817"/>
                      <a:pt x="236303" y="0"/>
                      <a:pt x="152400" y="0"/>
                    </a:cubicBezTo>
                    <a:cubicBezTo>
                      <a:pt x="68497" y="0"/>
                      <a:pt x="375" y="67817"/>
                      <a:pt x="0" y="151720"/>
                    </a:cubicBezTo>
                    <a:cubicBezTo>
                      <a:pt x="375" y="235622"/>
                      <a:pt x="68497" y="303439"/>
                      <a:pt x="152400" y="303439"/>
                    </a:cubicBezTo>
                    <a:cubicBezTo>
                      <a:pt x="236303" y="303439"/>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7" name="Google Shape;347;p36"/>
              <p:cNvSpPr/>
              <p:nvPr/>
            </p:nvSpPr>
            <p:spPr>
              <a:xfrm>
                <a:off x="2599424" y="5287928"/>
                <a:ext cx="304800" cy="303440"/>
              </a:xfrm>
              <a:custGeom>
                <a:avLst/>
                <a:gdLst/>
                <a:ahLst/>
                <a:cxnLst/>
                <a:rect l="l" t="t" r="r" b="b"/>
                <a:pathLst>
                  <a:path w="304800" h="303440" extrusionOk="0">
                    <a:moveTo>
                      <a:pt x="304800" y="151720"/>
                    </a:moveTo>
                    <a:cubicBezTo>
                      <a:pt x="304425" y="67818"/>
                      <a:pt x="236303" y="0"/>
                      <a:pt x="152400" y="0"/>
                    </a:cubicBezTo>
                    <a:cubicBezTo>
                      <a:pt x="68497" y="0"/>
                      <a:pt x="375" y="67818"/>
                      <a:pt x="0" y="151720"/>
                    </a:cubicBezTo>
                    <a:cubicBezTo>
                      <a:pt x="375" y="235622"/>
                      <a:pt x="68497" y="303440"/>
                      <a:pt x="152400" y="303440"/>
                    </a:cubicBezTo>
                    <a:cubicBezTo>
                      <a:pt x="236303" y="303440"/>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8" name="Google Shape;348;p36"/>
              <p:cNvSpPr/>
              <p:nvPr/>
            </p:nvSpPr>
            <p:spPr>
              <a:xfrm>
                <a:off x="3349921" y="4974650"/>
                <a:ext cx="304800" cy="303440"/>
              </a:xfrm>
              <a:custGeom>
                <a:avLst/>
                <a:gdLst/>
                <a:ahLst/>
                <a:cxnLst/>
                <a:rect l="l" t="t" r="r" b="b"/>
                <a:pathLst>
                  <a:path w="304800" h="303440" extrusionOk="0">
                    <a:moveTo>
                      <a:pt x="304800" y="151720"/>
                    </a:moveTo>
                    <a:cubicBezTo>
                      <a:pt x="304425" y="67817"/>
                      <a:pt x="236304" y="0"/>
                      <a:pt x="152400" y="0"/>
                    </a:cubicBezTo>
                    <a:cubicBezTo>
                      <a:pt x="68497" y="0"/>
                      <a:pt x="376" y="67817"/>
                      <a:pt x="0" y="151720"/>
                    </a:cubicBezTo>
                    <a:cubicBezTo>
                      <a:pt x="376" y="235622"/>
                      <a:pt x="68497" y="303439"/>
                      <a:pt x="152400" y="303439"/>
                    </a:cubicBezTo>
                    <a:cubicBezTo>
                      <a:pt x="236304" y="303439"/>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9" name="Google Shape;349;p36"/>
              <p:cNvSpPr/>
              <p:nvPr/>
            </p:nvSpPr>
            <p:spPr>
              <a:xfrm>
                <a:off x="5101082" y="3365539"/>
                <a:ext cx="304800" cy="303440"/>
              </a:xfrm>
              <a:custGeom>
                <a:avLst/>
                <a:gdLst/>
                <a:ahLst/>
                <a:cxnLst/>
                <a:rect l="l" t="t" r="r" b="b"/>
                <a:pathLst>
                  <a:path w="304800" h="303440" extrusionOk="0">
                    <a:moveTo>
                      <a:pt x="304800" y="151720"/>
                    </a:moveTo>
                    <a:cubicBezTo>
                      <a:pt x="304425" y="67818"/>
                      <a:pt x="236303" y="0"/>
                      <a:pt x="152400" y="0"/>
                    </a:cubicBezTo>
                    <a:cubicBezTo>
                      <a:pt x="68497" y="0"/>
                      <a:pt x="376" y="67818"/>
                      <a:pt x="0" y="151720"/>
                    </a:cubicBezTo>
                    <a:cubicBezTo>
                      <a:pt x="376" y="235622"/>
                      <a:pt x="68497" y="303440"/>
                      <a:pt x="152400" y="303440"/>
                    </a:cubicBezTo>
                    <a:cubicBezTo>
                      <a:pt x="236303" y="303440"/>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0" name="Google Shape;350;p36"/>
              <p:cNvSpPr/>
              <p:nvPr/>
            </p:nvSpPr>
            <p:spPr>
              <a:xfrm>
                <a:off x="6351912" y="2126667"/>
                <a:ext cx="304800" cy="303440"/>
              </a:xfrm>
              <a:custGeom>
                <a:avLst/>
                <a:gdLst/>
                <a:ahLst/>
                <a:cxnLst/>
                <a:rect l="l" t="t" r="r" b="b"/>
                <a:pathLst>
                  <a:path w="304800" h="303440" extrusionOk="0">
                    <a:moveTo>
                      <a:pt x="304800" y="151720"/>
                    </a:moveTo>
                    <a:cubicBezTo>
                      <a:pt x="304424" y="67817"/>
                      <a:pt x="236302" y="0"/>
                      <a:pt x="152400" y="0"/>
                    </a:cubicBezTo>
                    <a:cubicBezTo>
                      <a:pt x="68496" y="0"/>
                      <a:pt x="375" y="67817"/>
                      <a:pt x="0" y="151720"/>
                    </a:cubicBezTo>
                    <a:cubicBezTo>
                      <a:pt x="375" y="235622"/>
                      <a:pt x="68496" y="303440"/>
                      <a:pt x="152400" y="303440"/>
                    </a:cubicBezTo>
                    <a:cubicBezTo>
                      <a:pt x="236302" y="303440"/>
                      <a:pt x="304424"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1" name="Google Shape;351;p36"/>
              <p:cNvSpPr/>
              <p:nvPr/>
            </p:nvSpPr>
            <p:spPr>
              <a:xfrm>
                <a:off x="598098" y="5487287"/>
                <a:ext cx="304800" cy="303440"/>
              </a:xfrm>
              <a:custGeom>
                <a:avLst/>
                <a:gdLst/>
                <a:ahLst/>
                <a:cxnLst/>
                <a:rect l="l" t="t" r="r" b="b"/>
                <a:pathLst>
                  <a:path w="304800" h="303440" extrusionOk="0">
                    <a:moveTo>
                      <a:pt x="304800" y="151720"/>
                    </a:moveTo>
                    <a:cubicBezTo>
                      <a:pt x="304424" y="67817"/>
                      <a:pt x="236303" y="0"/>
                      <a:pt x="152400" y="0"/>
                    </a:cubicBezTo>
                    <a:cubicBezTo>
                      <a:pt x="68496" y="0"/>
                      <a:pt x="375" y="67817"/>
                      <a:pt x="0" y="151720"/>
                    </a:cubicBezTo>
                    <a:cubicBezTo>
                      <a:pt x="375" y="235622"/>
                      <a:pt x="68496" y="303439"/>
                      <a:pt x="152400" y="303439"/>
                    </a:cubicBezTo>
                    <a:cubicBezTo>
                      <a:pt x="236303" y="303439"/>
                      <a:pt x="304424"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2" name="Google Shape;352;p36"/>
              <p:cNvSpPr/>
              <p:nvPr/>
            </p:nvSpPr>
            <p:spPr>
              <a:xfrm>
                <a:off x="2349258" y="4860730"/>
                <a:ext cx="304800" cy="303440"/>
              </a:xfrm>
              <a:custGeom>
                <a:avLst/>
                <a:gdLst/>
                <a:ahLst/>
                <a:cxnLst/>
                <a:rect l="l" t="t" r="r" b="b"/>
                <a:pathLst>
                  <a:path w="304800" h="303440" extrusionOk="0">
                    <a:moveTo>
                      <a:pt x="304800" y="151720"/>
                    </a:moveTo>
                    <a:cubicBezTo>
                      <a:pt x="304425" y="67818"/>
                      <a:pt x="236303" y="0"/>
                      <a:pt x="152400" y="0"/>
                    </a:cubicBezTo>
                    <a:cubicBezTo>
                      <a:pt x="68497" y="0"/>
                      <a:pt x="375" y="67818"/>
                      <a:pt x="0" y="151720"/>
                    </a:cubicBezTo>
                    <a:cubicBezTo>
                      <a:pt x="375" y="235622"/>
                      <a:pt x="68497" y="303440"/>
                      <a:pt x="152400" y="303440"/>
                    </a:cubicBezTo>
                    <a:cubicBezTo>
                      <a:pt x="236303"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3" name="Google Shape;353;p36"/>
              <p:cNvSpPr/>
              <p:nvPr/>
            </p:nvSpPr>
            <p:spPr>
              <a:xfrm>
                <a:off x="2599424" y="4462013"/>
                <a:ext cx="304800" cy="303440"/>
              </a:xfrm>
              <a:custGeom>
                <a:avLst/>
                <a:gdLst/>
                <a:ahLst/>
                <a:cxnLst/>
                <a:rect l="l" t="t" r="r" b="b"/>
                <a:pathLst>
                  <a:path w="304800" h="303440" extrusionOk="0">
                    <a:moveTo>
                      <a:pt x="304800" y="151720"/>
                    </a:moveTo>
                    <a:cubicBezTo>
                      <a:pt x="304425" y="67817"/>
                      <a:pt x="236303" y="0"/>
                      <a:pt x="152400" y="0"/>
                    </a:cubicBezTo>
                    <a:cubicBezTo>
                      <a:pt x="68497" y="0"/>
                      <a:pt x="375" y="67817"/>
                      <a:pt x="0" y="151720"/>
                    </a:cubicBezTo>
                    <a:cubicBezTo>
                      <a:pt x="375" y="235622"/>
                      <a:pt x="68497" y="303440"/>
                      <a:pt x="152400" y="303440"/>
                    </a:cubicBezTo>
                    <a:cubicBezTo>
                      <a:pt x="236303"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4" name="Google Shape;354;p36"/>
              <p:cNvSpPr/>
              <p:nvPr/>
            </p:nvSpPr>
            <p:spPr>
              <a:xfrm>
                <a:off x="3349921" y="5088569"/>
                <a:ext cx="304800" cy="303440"/>
              </a:xfrm>
              <a:custGeom>
                <a:avLst/>
                <a:gdLst/>
                <a:ahLst/>
                <a:cxnLst/>
                <a:rect l="l" t="t" r="r" b="b"/>
                <a:pathLst>
                  <a:path w="304800" h="303440" extrusionOk="0">
                    <a:moveTo>
                      <a:pt x="304800" y="151720"/>
                    </a:moveTo>
                    <a:cubicBezTo>
                      <a:pt x="304425" y="67818"/>
                      <a:pt x="236304" y="0"/>
                      <a:pt x="152400" y="0"/>
                    </a:cubicBezTo>
                    <a:cubicBezTo>
                      <a:pt x="68497" y="0"/>
                      <a:pt x="376" y="67818"/>
                      <a:pt x="0" y="151720"/>
                    </a:cubicBezTo>
                    <a:cubicBezTo>
                      <a:pt x="376" y="235622"/>
                      <a:pt x="68497" y="303440"/>
                      <a:pt x="152400" y="303440"/>
                    </a:cubicBezTo>
                    <a:cubicBezTo>
                      <a:pt x="236304"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5" name="Google Shape;355;p36"/>
              <p:cNvSpPr/>
              <p:nvPr/>
            </p:nvSpPr>
            <p:spPr>
              <a:xfrm>
                <a:off x="5101082" y="987473"/>
                <a:ext cx="304800" cy="303440"/>
              </a:xfrm>
              <a:custGeom>
                <a:avLst/>
                <a:gdLst/>
                <a:ahLst/>
                <a:cxnLst/>
                <a:rect l="l" t="t" r="r" b="b"/>
                <a:pathLst>
                  <a:path w="304800" h="303440" extrusionOk="0">
                    <a:moveTo>
                      <a:pt x="304800" y="151720"/>
                    </a:moveTo>
                    <a:cubicBezTo>
                      <a:pt x="304425" y="67818"/>
                      <a:pt x="236303" y="0"/>
                      <a:pt x="152400" y="0"/>
                    </a:cubicBezTo>
                    <a:cubicBezTo>
                      <a:pt x="68497" y="0"/>
                      <a:pt x="376" y="67818"/>
                      <a:pt x="0" y="151720"/>
                    </a:cubicBezTo>
                    <a:cubicBezTo>
                      <a:pt x="376" y="235622"/>
                      <a:pt x="68497" y="303440"/>
                      <a:pt x="152400" y="303440"/>
                    </a:cubicBezTo>
                    <a:cubicBezTo>
                      <a:pt x="236303"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6" name="Google Shape;356;p36"/>
              <p:cNvSpPr/>
              <p:nvPr/>
            </p:nvSpPr>
            <p:spPr>
              <a:xfrm>
                <a:off x="6351912" y="1770669"/>
                <a:ext cx="304800" cy="303440"/>
              </a:xfrm>
              <a:custGeom>
                <a:avLst/>
                <a:gdLst/>
                <a:ahLst/>
                <a:cxnLst/>
                <a:rect l="l" t="t" r="r" b="b"/>
                <a:pathLst>
                  <a:path w="304800" h="303440" extrusionOk="0">
                    <a:moveTo>
                      <a:pt x="304800" y="151720"/>
                    </a:moveTo>
                    <a:cubicBezTo>
                      <a:pt x="304424" y="67817"/>
                      <a:pt x="236302" y="0"/>
                      <a:pt x="152400" y="0"/>
                    </a:cubicBezTo>
                    <a:cubicBezTo>
                      <a:pt x="68496" y="0"/>
                      <a:pt x="375" y="67817"/>
                      <a:pt x="0" y="151720"/>
                    </a:cubicBezTo>
                    <a:cubicBezTo>
                      <a:pt x="375" y="235622"/>
                      <a:pt x="68496" y="303440"/>
                      <a:pt x="152400" y="303440"/>
                    </a:cubicBezTo>
                    <a:cubicBezTo>
                      <a:pt x="236302" y="303440"/>
                      <a:pt x="304424"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pic>
        <p:nvPicPr>
          <p:cNvPr id="357" name="Google Shape;357;p36"/>
          <p:cNvPicPr preferRelativeResize="0"/>
          <p:nvPr/>
        </p:nvPicPr>
        <p:blipFill rotWithShape="1">
          <a:blip r:embed="rId3">
            <a:alphaModFix/>
          </a:blip>
          <a:srcRect l="19909" r="89"/>
          <a:stretch/>
        </p:blipFill>
        <p:spPr>
          <a:xfrm>
            <a:off x="5213384" y="0"/>
            <a:ext cx="6176060" cy="5143500"/>
          </a:xfrm>
          <a:prstGeom prst="rect">
            <a:avLst/>
          </a:prstGeom>
          <a:noFill/>
          <a:ln>
            <a:noFill/>
          </a:ln>
        </p:spPr>
      </p:pic>
      <p:sp>
        <p:nvSpPr>
          <p:cNvPr id="358" name="Google Shape;358;p36"/>
          <p:cNvSpPr txBox="1"/>
          <p:nvPr/>
        </p:nvSpPr>
        <p:spPr>
          <a:xfrm>
            <a:off x="807536" y="590550"/>
            <a:ext cx="3521400" cy="1231500"/>
          </a:xfrm>
          <a:prstGeom prst="rect">
            <a:avLst/>
          </a:prstGeom>
          <a:noFill/>
          <a:ln>
            <a:noFill/>
          </a:ln>
        </p:spPr>
        <p:txBody>
          <a:bodyPr spcFirstLastPara="1" wrap="square" lIns="0" tIns="0" rIns="0" bIns="0" anchor="t" anchorCtr="0">
            <a:spAutoFit/>
          </a:bodyPr>
          <a:lstStyle/>
          <a:p>
            <a:pPr marL="0" marR="0" lvl="0" indent="0" algn="ctr">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موضوع یا ایده خود را بنویسید</a:t>
            </a:r>
            <a:endParaRPr sz="700" b="1" dirty="0">
              <a:latin typeface="Open Sans"/>
              <a:ea typeface="Open Sans"/>
              <a:cs typeface="B Nazanin" panose="00000700000000000000" pitchFamily="2" charset="-78"/>
              <a:sym typeface="Open Sans"/>
            </a:endParaRPr>
          </a:p>
        </p:txBody>
      </p:sp>
      <p:sp>
        <p:nvSpPr>
          <p:cNvPr id="359" name="Google Shape;359;p36"/>
          <p:cNvSpPr txBox="1"/>
          <p:nvPr/>
        </p:nvSpPr>
        <p:spPr>
          <a:xfrm>
            <a:off x="1133269" y="1897206"/>
            <a:ext cx="2869800" cy="215444"/>
          </a:xfrm>
          <a:prstGeom prst="rect">
            <a:avLst/>
          </a:prstGeom>
          <a:noFill/>
          <a:ln>
            <a:noFill/>
          </a:ln>
        </p:spPr>
        <p:txBody>
          <a:bodyPr spcFirstLastPara="1" wrap="square" lIns="0" tIns="0" rIns="0" bIns="0" anchor="t" anchorCtr="0">
            <a:spAutoFit/>
          </a:bodyPr>
          <a:lstStyle/>
          <a:p>
            <a:pPr marL="0" marR="0" lvl="0" indent="0" algn="ctr">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مورد آنچه می خواهید بحث کنید توضیح دهید.</a:t>
            </a:r>
            <a:endParaRPr sz="700" dirty="0">
              <a:latin typeface="Open Sans"/>
              <a:ea typeface="Open Sans"/>
              <a:cs typeface="B Nazanin" panose="00000700000000000000" pitchFamily="2" charset="-78"/>
              <a:sym typeface="Open Sans"/>
            </a:endParaRPr>
          </a:p>
        </p:txBody>
      </p:sp>
      <p:grpSp>
        <p:nvGrpSpPr>
          <p:cNvPr id="360" name="Google Shape;360;p36"/>
          <p:cNvGrpSpPr/>
          <p:nvPr/>
        </p:nvGrpSpPr>
        <p:grpSpPr>
          <a:xfrm>
            <a:off x="8837359" y="-72330"/>
            <a:ext cx="1543051" cy="5808473"/>
            <a:chOff x="0" y="-38100"/>
            <a:chExt cx="812800" cy="3059607"/>
          </a:xfrm>
        </p:grpSpPr>
        <p:sp>
          <p:nvSpPr>
            <p:cNvPr id="361" name="Google Shape;361;p36"/>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362" name="Google Shape;362;p3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363" name="Google Shape;363;p36"/>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364" name="Google Shape;364;p36"/>
          <p:cNvCxnSpPr/>
          <p:nvPr/>
        </p:nvCxnSpPr>
        <p:spPr>
          <a:xfrm rot="5399999">
            <a:off x="-1082540" y="80769"/>
            <a:ext cx="3084866" cy="0"/>
          </a:xfrm>
          <a:prstGeom prst="straightConnector1">
            <a:avLst/>
          </a:prstGeom>
          <a:noFill/>
          <a:ln w="9525" cap="flat" cmpd="sng">
            <a:solidFill>
              <a:srgbClr val="000000"/>
            </a:solidFill>
            <a:prstDash val="solid"/>
            <a:round/>
            <a:headEnd type="none" w="sm" len="sm"/>
            <a:tailEnd type="none" w="sm" len="sm"/>
          </a:ln>
        </p:spPr>
      </p:cxnSp>
      <p:cxnSp>
        <p:nvCxnSpPr>
          <p:cNvPr id="365" name="Google Shape;365;p36"/>
          <p:cNvCxnSpPr/>
          <p:nvPr/>
        </p:nvCxnSpPr>
        <p:spPr>
          <a:xfrm rot="5400000">
            <a:off x="3375196" y="3870737"/>
            <a:ext cx="2602737" cy="0"/>
          </a:xfrm>
          <a:prstGeom prst="straightConnector1">
            <a:avLst/>
          </a:prstGeom>
          <a:noFill/>
          <a:ln w="9525" cap="flat" cmpd="sng">
            <a:solidFill>
              <a:srgbClr val="000000"/>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369"/>
        <p:cNvGrpSpPr/>
        <p:nvPr/>
      </p:nvGrpSpPr>
      <p:grpSpPr>
        <a:xfrm>
          <a:off x="0" y="0"/>
          <a:ext cx="0" cy="0"/>
          <a:chOff x="0" y="0"/>
          <a:chExt cx="0" cy="0"/>
        </a:xfrm>
      </p:grpSpPr>
      <p:pic>
        <p:nvPicPr>
          <p:cNvPr id="370" name="Google Shape;370;p37"/>
          <p:cNvPicPr preferRelativeResize="0"/>
          <p:nvPr/>
        </p:nvPicPr>
        <p:blipFill rotWithShape="1">
          <a:blip r:embed="rId3">
            <a:alphaModFix/>
          </a:blip>
          <a:srcRect/>
          <a:stretch/>
        </p:blipFill>
        <p:spPr>
          <a:xfrm>
            <a:off x="514350" y="514350"/>
            <a:ext cx="3086100" cy="4114800"/>
          </a:xfrm>
          <a:prstGeom prst="rect">
            <a:avLst/>
          </a:prstGeom>
          <a:noFill/>
          <a:ln>
            <a:noFill/>
          </a:ln>
        </p:spPr>
      </p:pic>
      <p:grpSp>
        <p:nvGrpSpPr>
          <p:cNvPr id="371" name="Google Shape;371;p37"/>
          <p:cNvGrpSpPr/>
          <p:nvPr/>
        </p:nvGrpSpPr>
        <p:grpSpPr>
          <a:xfrm>
            <a:off x="4752281" y="598621"/>
            <a:ext cx="3048187" cy="3569983"/>
            <a:chOff x="0" y="-1159667"/>
            <a:chExt cx="8128500" cy="9519954"/>
          </a:xfrm>
        </p:grpSpPr>
        <p:sp>
          <p:nvSpPr>
            <p:cNvPr id="372" name="Google Shape;372;p37"/>
            <p:cNvSpPr txBox="1"/>
            <p:nvPr/>
          </p:nvSpPr>
          <p:spPr>
            <a:xfrm>
              <a:off x="0" y="-1159667"/>
              <a:ext cx="8128500" cy="4924424"/>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یک بیانیه اصلی یا نقل قول الهام بخش بنویسید</a:t>
              </a:r>
              <a:endParaRPr sz="700" b="1" dirty="0">
                <a:latin typeface="Open Sans"/>
                <a:ea typeface="Open Sans"/>
                <a:cs typeface="B Nazanin" panose="00000700000000000000" pitchFamily="2" charset="-78"/>
                <a:sym typeface="Open Sans"/>
              </a:endParaRPr>
            </a:p>
          </p:txBody>
        </p:sp>
        <p:sp>
          <p:nvSpPr>
            <p:cNvPr id="373" name="Google Shape;373;p37"/>
            <p:cNvSpPr txBox="1"/>
            <p:nvPr/>
          </p:nvSpPr>
          <p:spPr>
            <a:xfrm>
              <a:off x="0" y="7785770"/>
              <a:ext cx="8128500"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 یک اعتبار، نقل قول یا پیام پشتیبانی را درج کنید</a:t>
              </a:r>
              <a:endParaRPr sz="700" dirty="0">
                <a:latin typeface="Open Sans"/>
                <a:ea typeface="Open Sans"/>
                <a:cs typeface="B Nazanin" panose="00000700000000000000" pitchFamily="2" charset="-78"/>
                <a:sym typeface="Open Sans"/>
              </a:endParaRPr>
            </a:p>
          </p:txBody>
        </p:sp>
      </p:grpSp>
      <p:grpSp>
        <p:nvGrpSpPr>
          <p:cNvPr id="374" name="Google Shape;374;p37"/>
          <p:cNvGrpSpPr/>
          <p:nvPr/>
        </p:nvGrpSpPr>
        <p:grpSpPr>
          <a:xfrm>
            <a:off x="8837359" y="-72330"/>
            <a:ext cx="1543051" cy="5808473"/>
            <a:chOff x="0" y="-38100"/>
            <a:chExt cx="812800" cy="3059607"/>
          </a:xfrm>
        </p:grpSpPr>
        <p:sp>
          <p:nvSpPr>
            <p:cNvPr id="375" name="Google Shape;375;p37"/>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376" name="Google Shape;376;p37"/>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377" name="Google Shape;377;p37"/>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378" name="Google Shape;378;p37"/>
          <p:cNvCxnSpPr/>
          <p:nvPr/>
        </p:nvCxnSpPr>
        <p:spPr>
          <a:xfrm rot="5400000">
            <a:off x="3255942" y="1031115"/>
            <a:ext cx="2057400" cy="0"/>
          </a:xfrm>
          <a:prstGeom prst="straightConnector1">
            <a:avLst/>
          </a:prstGeom>
          <a:noFill/>
          <a:ln w="9525" cap="flat" cmpd="sng">
            <a:solidFill>
              <a:srgbClr val="FFFFFF"/>
            </a:solidFill>
            <a:prstDash val="solid"/>
            <a:round/>
            <a:headEnd type="none" w="sm" len="sm"/>
            <a:tailEnd type="none" w="sm" len="sm"/>
          </a:ln>
        </p:spPr>
      </p:cxnSp>
      <p:cxnSp>
        <p:nvCxnSpPr>
          <p:cNvPr id="379" name="Google Shape;379;p37"/>
          <p:cNvCxnSpPr/>
          <p:nvPr/>
        </p:nvCxnSpPr>
        <p:spPr>
          <a:xfrm rot="5400000">
            <a:off x="7239380" y="4112419"/>
            <a:ext cx="2057400"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pic>
        <p:nvPicPr>
          <p:cNvPr id="384" name="Google Shape;384;p38"/>
          <p:cNvPicPr preferRelativeResize="0"/>
          <p:nvPr/>
        </p:nvPicPr>
        <p:blipFill rotWithShape="1">
          <a:blip r:embed="rId3">
            <a:alphaModFix/>
          </a:blip>
          <a:srcRect l="10000" r="10000"/>
          <a:stretch/>
        </p:blipFill>
        <p:spPr>
          <a:xfrm>
            <a:off x="0" y="0"/>
            <a:ext cx="3291840" cy="5143500"/>
          </a:xfrm>
          <a:prstGeom prst="rect">
            <a:avLst/>
          </a:prstGeom>
          <a:noFill/>
          <a:ln>
            <a:noFill/>
          </a:ln>
        </p:spPr>
      </p:pic>
      <p:sp>
        <p:nvSpPr>
          <p:cNvPr id="385" name="Google Shape;385;p38"/>
          <p:cNvSpPr txBox="1"/>
          <p:nvPr/>
        </p:nvSpPr>
        <p:spPr>
          <a:xfrm>
            <a:off x="144772" y="516974"/>
            <a:ext cx="2354700" cy="553998"/>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مهارت های من</a:t>
            </a:r>
            <a:endParaRPr sz="700" b="1" dirty="0">
              <a:latin typeface="Open Sans"/>
              <a:ea typeface="Open Sans"/>
              <a:cs typeface="B Nazanin" panose="00000700000000000000" pitchFamily="2" charset="-78"/>
              <a:sym typeface="Open Sans"/>
            </a:endParaRPr>
          </a:p>
        </p:txBody>
      </p:sp>
      <p:sp>
        <p:nvSpPr>
          <p:cNvPr id="386" name="Google Shape;386;p38"/>
          <p:cNvSpPr txBox="1"/>
          <p:nvPr/>
        </p:nvSpPr>
        <p:spPr>
          <a:xfrm>
            <a:off x="4061803" y="556166"/>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387" name="Google Shape;387;p38"/>
          <p:cNvSpPr txBox="1"/>
          <p:nvPr/>
        </p:nvSpPr>
        <p:spPr>
          <a:xfrm>
            <a:off x="6577326" y="556162"/>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388" name="Google Shape;388;p38"/>
          <p:cNvSpPr txBox="1"/>
          <p:nvPr/>
        </p:nvSpPr>
        <p:spPr>
          <a:xfrm>
            <a:off x="4061803" y="793973"/>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89" name="Google Shape;389;p38"/>
          <p:cNvSpPr txBox="1"/>
          <p:nvPr/>
        </p:nvSpPr>
        <p:spPr>
          <a:xfrm>
            <a:off x="6577326" y="793973"/>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0" name="Google Shape;390;p38"/>
          <p:cNvSpPr txBox="1"/>
          <p:nvPr/>
        </p:nvSpPr>
        <p:spPr>
          <a:xfrm>
            <a:off x="4061803" y="2279175"/>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1" name="Google Shape;391;p38"/>
          <p:cNvSpPr txBox="1"/>
          <p:nvPr/>
        </p:nvSpPr>
        <p:spPr>
          <a:xfrm>
            <a:off x="6577326" y="2279175"/>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2" name="Google Shape;392;p38"/>
          <p:cNvSpPr txBox="1"/>
          <p:nvPr/>
        </p:nvSpPr>
        <p:spPr>
          <a:xfrm>
            <a:off x="4061803" y="2516982"/>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3" name="Google Shape;393;p38"/>
          <p:cNvSpPr txBox="1"/>
          <p:nvPr/>
        </p:nvSpPr>
        <p:spPr>
          <a:xfrm>
            <a:off x="6577326" y="2516982"/>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4" name="Google Shape;394;p38"/>
          <p:cNvSpPr txBox="1"/>
          <p:nvPr/>
        </p:nvSpPr>
        <p:spPr>
          <a:xfrm>
            <a:off x="4061803" y="4059713"/>
            <a:ext cx="18894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5" name="Google Shape;395;p38"/>
          <p:cNvSpPr txBox="1"/>
          <p:nvPr/>
        </p:nvSpPr>
        <p:spPr>
          <a:xfrm>
            <a:off x="6577326" y="4059713"/>
            <a:ext cx="18894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6" name="Google Shape;396;p38"/>
          <p:cNvSpPr txBox="1"/>
          <p:nvPr/>
        </p:nvSpPr>
        <p:spPr>
          <a:xfrm>
            <a:off x="4061803" y="4297521"/>
            <a:ext cx="18894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7" name="Google Shape;397;p38"/>
          <p:cNvSpPr txBox="1"/>
          <p:nvPr/>
        </p:nvSpPr>
        <p:spPr>
          <a:xfrm>
            <a:off x="6577326" y="4297521"/>
            <a:ext cx="18894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lang="fa-IR" sz="700" dirty="0">
              <a:latin typeface="Open Sans"/>
              <a:ea typeface="Open Sans"/>
              <a:cs typeface="B Nazanin" panose="00000700000000000000" pitchFamily="2" charset="-78"/>
              <a:sym typeface="Open Sans"/>
            </a:endParaRPr>
          </a:p>
        </p:txBody>
      </p:sp>
      <p:cxnSp>
        <p:nvCxnSpPr>
          <p:cNvPr id="398" name="Google Shape;398;p38"/>
          <p:cNvCxnSpPr/>
          <p:nvPr/>
        </p:nvCxnSpPr>
        <p:spPr>
          <a:xfrm rot="5400000">
            <a:off x="-1301222" y="965264"/>
            <a:ext cx="3626382" cy="0"/>
          </a:xfrm>
          <a:prstGeom prst="straightConnector1">
            <a:avLst/>
          </a:prstGeom>
          <a:noFill/>
          <a:ln w="9525" cap="flat" cmpd="sng">
            <a:solidFill>
              <a:srgbClr val="000000"/>
            </a:solidFill>
            <a:prstDash val="solid"/>
            <a:round/>
            <a:headEnd type="none" w="sm" len="sm"/>
            <a:tailEnd type="none" w="sm" len="sm"/>
          </a:ln>
        </p:spPr>
      </p:cxnSp>
      <p:cxnSp>
        <p:nvCxnSpPr>
          <p:cNvPr id="399" name="Google Shape;399;p38"/>
          <p:cNvCxnSpPr/>
          <p:nvPr/>
        </p:nvCxnSpPr>
        <p:spPr>
          <a:xfrm rot="5400000">
            <a:off x="1946121" y="4147661"/>
            <a:ext cx="3626382" cy="0"/>
          </a:xfrm>
          <a:prstGeom prst="straightConnector1">
            <a:avLst/>
          </a:prstGeom>
          <a:noFill/>
          <a:ln w="9525" cap="flat" cmpd="sng">
            <a:solidFill>
              <a:srgbClr val="000000"/>
            </a:solidFill>
            <a:prstDash val="solid"/>
            <a:round/>
            <a:headEnd type="none" w="sm" len="sm"/>
            <a:tailEnd type="none" w="sm" len="sm"/>
          </a:ln>
        </p:spPr>
      </p:cxnSp>
      <p:grpSp>
        <p:nvGrpSpPr>
          <p:cNvPr id="400" name="Google Shape;400;p38"/>
          <p:cNvGrpSpPr/>
          <p:nvPr/>
        </p:nvGrpSpPr>
        <p:grpSpPr>
          <a:xfrm>
            <a:off x="8837359" y="-72330"/>
            <a:ext cx="1543051" cy="5808473"/>
            <a:chOff x="0" y="-38100"/>
            <a:chExt cx="812800" cy="3059607"/>
          </a:xfrm>
        </p:grpSpPr>
        <p:sp>
          <p:nvSpPr>
            <p:cNvPr id="401" name="Google Shape;401;p38"/>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402" name="Google Shape;402;p38"/>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03" name="Google Shape;403;p38"/>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407"/>
        <p:cNvGrpSpPr/>
        <p:nvPr/>
      </p:nvGrpSpPr>
      <p:grpSpPr>
        <a:xfrm>
          <a:off x="0" y="0"/>
          <a:ext cx="0" cy="0"/>
          <a:chOff x="0" y="0"/>
          <a:chExt cx="0" cy="0"/>
        </a:xfrm>
      </p:grpSpPr>
      <p:sp>
        <p:nvSpPr>
          <p:cNvPr id="408" name="Google Shape;408;p39"/>
          <p:cNvSpPr txBox="1"/>
          <p:nvPr/>
        </p:nvSpPr>
        <p:spPr>
          <a:xfrm>
            <a:off x="1660907" y="3438324"/>
            <a:ext cx="4622700" cy="553998"/>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en" sz="3000" b="1" i="0" u="none" strike="noStrike" cap="none">
                <a:solidFill>
                  <a:srgbClr val="FFFFFF"/>
                </a:solidFill>
                <a:latin typeface="Open Sans"/>
                <a:ea typeface="Open Sans"/>
                <a:cs typeface="B Nazanin" panose="00000700000000000000" pitchFamily="2" charset="-78"/>
                <a:sym typeface="Open Sans"/>
              </a:rPr>
              <a:t>123,456,789</a:t>
            </a:r>
            <a:endParaRPr sz="700">
              <a:cs typeface="B Nazanin" panose="00000700000000000000" pitchFamily="2" charset="-78"/>
            </a:endParaRPr>
          </a:p>
        </p:txBody>
      </p:sp>
      <p:sp>
        <p:nvSpPr>
          <p:cNvPr id="409" name="Google Shape;409;p39"/>
          <p:cNvSpPr txBox="1"/>
          <p:nvPr/>
        </p:nvSpPr>
        <p:spPr>
          <a:xfrm>
            <a:off x="1660907" y="4124281"/>
            <a:ext cx="4347300" cy="30162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b="0" i="0" u="none" strike="noStrike" cap="none" dirty="0">
                <a:solidFill>
                  <a:srgbClr val="FFFFFF"/>
                </a:solidFill>
                <a:latin typeface="Open Sans"/>
                <a:ea typeface="Open Sans"/>
                <a:cs typeface="B Nazanin" panose="00000700000000000000" pitchFamily="2" charset="-78"/>
                <a:sym typeface="Open Sans"/>
              </a:rPr>
              <a:t>در مورد آمار ویژه توضیح دهید.</a:t>
            </a:r>
            <a:endParaRPr sz="1050" dirty="0">
              <a:cs typeface="B Nazanin" panose="00000700000000000000" pitchFamily="2" charset="-78"/>
            </a:endParaRPr>
          </a:p>
        </p:txBody>
      </p:sp>
      <p:pic>
        <p:nvPicPr>
          <p:cNvPr id="410" name="Google Shape;410;p39"/>
          <p:cNvPicPr preferRelativeResize="0"/>
          <p:nvPr/>
        </p:nvPicPr>
        <p:blipFill rotWithShape="1">
          <a:blip r:embed="rId3">
            <a:alphaModFix/>
          </a:blip>
          <a:srcRect t="1086" b="61412"/>
          <a:stretch/>
        </p:blipFill>
        <p:spPr>
          <a:xfrm>
            <a:off x="0" y="0"/>
            <a:ext cx="9144000" cy="2571750"/>
          </a:xfrm>
          <a:prstGeom prst="rect">
            <a:avLst/>
          </a:prstGeom>
          <a:noFill/>
          <a:ln>
            <a:noFill/>
          </a:ln>
        </p:spPr>
      </p:pic>
      <p:cxnSp>
        <p:nvCxnSpPr>
          <p:cNvPr id="411" name="Google Shape;411;p39"/>
          <p:cNvCxnSpPr/>
          <p:nvPr/>
        </p:nvCxnSpPr>
        <p:spPr>
          <a:xfrm rot="5399999">
            <a:off x="-857978" y="4949640"/>
            <a:ext cx="3084866" cy="0"/>
          </a:xfrm>
          <a:prstGeom prst="straightConnector1">
            <a:avLst/>
          </a:prstGeom>
          <a:noFill/>
          <a:ln w="9525" cap="flat" cmpd="sng">
            <a:solidFill>
              <a:srgbClr val="FFFFFF"/>
            </a:solidFill>
            <a:prstDash val="solid"/>
            <a:round/>
            <a:headEnd type="none" w="sm" len="sm"/>
            <a:tailEnd type="none" w="sm" len="sm"/>
          </a:ln>
        </p:spPr>
      </p:cxnSp>
      <p:cxnSp>
        <p:nvCxnSpPr>
          <p:cNvPr id="412" name="Google Shape;412;p39"/>
          <p:cNvCxnSpPr/>
          <p:nvPr/>
        </p:nvCxnSpPr>
        <p:spPr>
          <a:xfrm rot="5400000">
            <a:off x="7489440" y="3426438"/>
            <a:ext cx="1714138" cy="0"/>
          </a:xfrm>
          <a:prstGeom prst="straightConnector1">
            <a:avLst/>
          </a:prstGeom>
          <a:noFill/>
          <a:ln w="9525" cap="flat" cmpd="sng">
            <a:solidFill>
              <a:srgbClr val="FFFFFF"/>
            </a:solidFill>
            <a:prstDash val="solid"/>
            <a:round/>
            <a:headEnd type="none" w="sm" len="sm"/>
            <a:tailEnd type="none" w="sm" len="sm"/>
          </a:ln>
        </p:spPr>
      </p:cxnSp>
      <p:grpSp>
        <p:nvGrpSpPr>
          <p:cNvPr id="413" name="Google Shape;413;p39"/>
          <p:cNvGrpSpPr/>
          <p:nvPr/>
        </p:nvGrpSpPr>
        <p:grpSpPr>
          <a:xfrm>
            <a:off x="8837359" y="-72330"/>
            <a:ext cx="1543051" cy="5808473"/>
            <a:chOff x="0" y="-38100"/>
            <a:chExt cx="812800" cy="3059607"/>
          </a:xfrm>
        </p:grpSpPr>
        <p:sp>
          <p:nvSpPr>
            <p:cNvPr id="414" name="Google Shape;414;p39"/>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415" name="Google Shape;415;p3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grpSp>
        <p:nvGrpSpPr>
          <p:cNvPr id="416" name="Google Shape;416;p39"/>
          <p:cNvGrpSpPr/>
          <p:nvPr/>
        </p:nvGrpSpPr>
        <p:grpSpPr>
          <a:xfrm>
            <a:off x="8837359" y="2499420"/>
            <a:ext cx="1543051" cy="5808473"/>
            <a:chOff x="0" y="-38100"/>
            <a:chExt cx="812800" cy="3059607"/>
          </a:xfrm>
        </p:grpSpPr>
        <p:sp>
          <p:nvSpPr>
            <p:cNvPr id="417" name="Google Shape;417;p39"/>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2549"/>
              </a:srgbClr>
            </a:solidFill>
            <a:ln>
              <a:noFill/>
            </a:ln>
          </p:spPr>
        </p:sp>
        <p:sp>
          <p:nvSpPr>
            <p:cNvPr id="418" name="Google Shape;418;p3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19" name="Google Shape;419;p39"/>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grpSp>
        <p:nvGrpSpPr>
          <p:cNvPr id="424" name="Google Shape;424;p40"/>
          <p:cNvGrpSpPr/>
          <p:nvPr/>
        </p:nvGrpSpPr>
        <p:grpSpPr>
          <a:xfrm>
            <a:off x="8629650" y="-72330"/>
            <a:ext cx="1543052" cy="1615380"/>
            <a:chOff x="0" y="-38100"/>
            <a:chExt cx="812800" cy="850900"/>
          </a:xfrm>
        </p:grpSpPr>
        <p:sp>
          <p:nvSpPr>
            <p:cNvPr id="425" name="Google Shape;425;p40"/>
            <p:cNvSpPr/>
            <p:nvPr/>
          </p:nvSpPr>
          <p:spPr>
            <a:xfrm>
              <a:off x="0" y="0"/>
              <a:ext cx="270933" cy="80000"/>
            </a:xfrm>
            <a:custGeom>
              <a:avLst/>
              <a:gdLst/>
              <a:ahLst/>
              <a:cxnLst/>
              <a:rect l="l" t="t" r="r" b="b"/>
              <a:pathLst>
                <a:path w="270933" h="80000" extrusionOk="0">
                  <a:moveTo>
                    <a:pt x="0" y="0"/>
                  </a:moveTo>
                  <a:lnTo>
                    <a:pt x="270933" y="0"/>
                  </a:lnTo>
                  <a:lnTo>
                    <a:pt x="270933" y="80000"/>
                  </a:lnTo>
                  <a:lnTo>
                    <a:pt x="0" y="80000"/>
                  </a:lnTo>
                  <a:close/>
                </a:path>
              </a:pathLst>
            </a:custGeom>
            <a:solidFill>
              <a:srgbClr val="7ED8FD"/>
            </a:solidFill>
            <a:ln>
              <a:noFill/>
            </a:ln>
          </p:spPr>
        </p:sp>
        <p:sp>
          <p:nvSpPr>
            <p:cNvPr id="426" name="Google Shape;426;p4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grpSp>
        <p:nvGrpSpPr>
          <p:cNvPr id="427" name="Google Shape;427;p40"/>
          <p:cNvGrpSpPr/>
          <p:nvPr/>
        </p:nvGrpSpPr>
        <p:grpSpPr>
          <a:xfrm>
            <a:off x="8629650" y="4919295"/>
            <a:ext cx="1543052" cy="1615380"/>
            <a:chOff x="0" y="-38100"/>
            <a:chExt cx="812800" cy="850900"/>
          </a:xfrm>
        </p:grpSpPr>
        <p:sp>
          <p:nvSpPr>
            <p:cNvPr id="428" name="Google Shape;428;p40"/>
            <p:cNvSpPr/>
            <p:nvPr/>
          </p:nvSpPr>
          <p:spPr>
            <a:xfrm>
              <a:off x="0" y="0"/>
              <a:ext cx="270933" cy="80000"/>
            </a:xfrm>
            <a:custGeom>
              <a:avLst/>
              <a:gdLst/>
              <a:ahLst/>
              <a:cxnLst/>
              <a:rect l="l" t="t" r="r" b="b"/>
              <a:pathLst>
                <a:path w="270933" h="80000" extrusionOk="0">
                  <a:moveTo>
                    <a:pt x="0" y="0"/>
                  </a:moveTo>
                  <a:lnTo>
                    <a:pt x="270933" y="0"/>
                  </a:lnTo>
                  <a:lnTo>
                    <a:pt x="270933" y="80000"/>
                  </a:lnTo>
                  <a:lnTo>
                    <a:pt x="0" y="80000"/>
                  </a:lnTo>
                  <a:close/>
                </a:path>
              </a:pathLst>
            </a:custGeom>
            <a:solidFill>
              <a:srgbClr val="00C282"/>
            </a:solidFill>
            <a:ln>
              <a:noFill/>
            </a:ln>
          </p:spPr>
        </p:sp>
        <p:sp>
          <p:nvSpPr>
            <p:cNvPr id="429" name="Google Shape;429;p4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pic>
        <p:nvPicPr>
          <p:cNvPr id="430" name="Google Shape;430;p40"/>
          <p:cNvPicPr preferRelativeResize="0"/>
          <p:nvPr/>
        </p:nvPicPr>
        <p:blipFill rotWithShape="1">
          <a:blip r:embed="rId3">
            <a:alphaModFix/>
          </a:blip>
          <a:srcRect t="1058" b="1057"/>
          <a:stretch/>
        </p:blipFill>
        <p:spPr>
          <a:xfrm>
            <a:off x="4281616" y="-1099400"/>
            <a:ext cx="5157377" cy="6776059"/>
          </a:xfrm>
          <a:prstGeom prst="rect">
            <a:avLst/>
          </a:prstGeom>
          <a:noFill/>
          <a:ln>
            <a:noFill/>
          </a:ln>
        </p:spPr>
      </p:pic>
      <p:grpSp>
        <p:nvGrpSpPr>
          <p:cNvPr id="431" name="Google Shape;431;p40"/>
          <p:cNvGrpSpPr/>
          <p:nvPr/>
        </p:nvGrpSpPr>
        <p:grpSpPr>
          <a:xfrm>
            <a:off x="362562" y="550096"/>
            <a:ext cx="3522600" cy="770426"/>
            <a:chOff x="0" y="0"/>
            <a:chExt cx="9393600" cy="2054468"/>
          </a:xfrm>
        </p:grpSpPr>
        <p:sp>
          <p:nvSpPr>
            <p:cNvPr id="432" name="Google Shape;432;p40"/>
            <p:cNvSpPr txBox="1"/>
            <p:nvPr/>
          </p:nvSpPr>
          <p:spPr>
            <a:xfrm>
              <a:off x="0" y="1479951"/>
              <a:ext cx="9393600" cy="57451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در مورد آمار برجسته توضیح دهید.</a:t>
              </a:r>
              <a:endParaRPr sz="700" dirty="0">
                <a:cs typeface="B Nazanin" panose="00000700000000000000" pitchFamily="2" charset="-78"/>
              </a:endParaRPr>
            </a:p>
          </p:txBody>
        </p:sp>
        <p:sp>
          <p:nvSpPr>
            <p:cNvPr id="433" name="Google Shape;433;p40"/>
            <p:cNvSpPr txBox="1"/>
            <p:nvPr/>
          </p:nvSpPr>
          <p:spPr>
            <a:xfrm>
              <a:off x="478832" y="0"/>
              <a:ext cx="8436000" cy="1477327"/>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en" sz="3000" b="1" i="0" u="none" strike="noStrike" cap="none">
                  <a:solidFill>
                    <a:srgbClr val="000000"/>
                  </a:solidFill>
                  <a:latin typeface="Open Sans"/>
                  <a:ea typeface="Open Sans"/>
                  <a:cs typeface="B Nazanin" panose="00000700000000000000" pitchFamily="2" charset="-78"/>
                  <a:sym typeface="Open Sans"/>
                </a:rPr>
                <a:t>2 out of 5</a:t>
              </a:r>
              <a:endParaRPr sz="700">
                <a:cs typeface="B Nazanin" panose="00000700000000000000" pitchFamily="2" charset="-78"/>
              </a:endParaRPr>
            </a:p>
          </p:txBody>
        </p:sp>
      </p:grpSp>
      <p:grpSp>
        <p:nvGrpSpPr>
          <p:cNvPr id="434" name="Google Shape;434;p40"/>
          <p:cNvGrpSpPr/>
          <p:nvPr/>
        </p:nvGrpSpPr>
        <p:grpSpPr>
          <a:xfrm>
            <a:off x="130395" y="3911930"/>
            <a:ext cx="3986887" cy="808834"/>
            <a:chOff x="0" y="0"/>
            <a:chExt cx="10631700" cy="2156893"/>
          </a:xfrm>
        </p:grpSpPr>
        <p:sp>
          <p:nvSpPr>
            <p:cNvPr id="435" name="Google Shape;435;p40"/>
            <p:cNvSpPr txBox="1"/>
            <p:nvPr/>
          </p:nvSpPr>
          <p:spPr>
            <a:xfrm>
              <a:off x="163549" y="1582375"/>
              <a:ext cx="10304700" cy="574518"/>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در مورد آمار برجسته توضیح دهید.</a:t>
              </a:r>
              <a:endParaRPr sz="700" dirty="0">
                <a:cs typeface="B Nazanin" panose="00000700000000000000" pitchFamily="2" charset="-78"/>
              </a:endParaRPr>
            </a:p>
          </p:txBody>
        </p:sp>
        <p:sp>
          <p:nvSpPr>
            <p:cNvPr id="436" name="Google Shape;436;p40"/>
            <p:cNvSpPr txBox="1"/>
            <p:nvPr/>
          </p:nvSpPr>
          <p:spPr>
            <a:xfrm>
              <a:off x="0" y="0"/>
              <a:ext cx="10631700" cy="1477330"/>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en" sz="3000" b="1" i="0" u="none" strike="noStrike" cap="none">
                  <a:solidFill>
                    <a:srgbClr val="000000"/>
                  </a:solidFill>
                  <a:latin typeface="Open Sans"/>
                  <a:ea typeface="Open Sans"/>
                  <a:cs typeface="B Nazanin" panose="00000700000000000000" pitchFamily="2" charset="-78"/>
                  <a:sym typeface="Open Sans"/>
                </a:rPr>
                <a:t>12 million</a:t>
              </a:r>
              <a:endParaRPr sz="700">
                <a:cs typeface="B Nazanin" panose="00000700000000000000" pitchFamily="2" charset="-78"/>
              </a:endParaRPr>
            </a:p>
          </p:txBody>
        </p:sp>
      </p:grpSp>
      <p:grpSp>
        <p:nvGrpSpPr>
          <p:cNvPr id="437" name="Google Shape;437;p40"/>
          <p:cNvGrpSpPr/>
          <p:nvPr/>
        </p:nvGrpSpPr>
        <p:grpSpPr>
          <a:xfrm>
            <a:off x="270645" y="2288628"/>
            <a:ext cx="3706425" cy="808834"/>
            <a:chOff x="0" y="0"/>
            <a:chExt cx="9883800" cy="2156893"/>
          </a:xfrm>
        </p:grpSpPr>
        <p:sp>
          <p:nvSpPr>
            <p:cNvPr id="438" name="Google Shape;438;p40"/>
            <p:cNvSpPr txBox="1"/>
            <p:nvPr/>
          </p:nvSpPr>
          <p:spPr>
            <a:xfrm>
              <a:off x="0" y="1582375"/>
              <a:ext cx="9883800" cy="574518"/>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در مورد آمار برجسته توضیح دهید.</a:t>
              </a:r>
              <a:endParaRPr sz="700" dirty="0">
                <a:cs typeface="B Nazanin" panose="00000700000000000000" pitchFamily="2" charset="-78"/>
              </a:endParaRPr>
            </a:p>
          </p:txBody>
        </p:sp>
        <p:sp>
          <p:nvSpPr>
            <p:cNvPr id="439" name="Google Shape;439;p40"/>
            <p:cNvSpPr txBox="1"/>
            <p:nvPr/>
          </p:nvSpPr>
          <p:spPr>
            <a:xfrm>
              <a:off x="2097320" y="0"/>
              <a:ext cx="5689200" cy="1477330"/>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en" sz="3000" b="1" i="0" u="none" strike="noStrike" cap="none">
                  <a:solidFill>
                    <a:srgbClr val="000000"/>
                  </a:solidFill>
                  <a:latin typeface="Open Sans"/>
                  <a:ea typeface="Open Sans"/>
                  <a:cs typeface="B Nazanin" panose="00000700000000000000" pitchFamily="2" charset="-78"/>
                  <a:sym typeface="Open Sans"/>
                </a:rPr>
                <a:t>95%</a:t>
              </a:r>
              <a:endParaRPr sz="700">
                <a:cs typeface="B Nazanin" panose="00000700000000000000" pitchFamily="2" charset="-78"/>
              </a:endParaRPr>
            </a:p>
          </p:txBody>
        </p:sp>
      </p:grpSp>
      <p:cxnSp>
        <p:nvCxnSpPr>
          <p:cNvPr id="440" name="Google Shape;440;p40"/>
          <p:cNvCxnSpPr/>
          <p:nvPr/>
        </p:nvCxnSpPr>
        <p:spPr>
          <a:xfrm rot="10800000">
            <a:off x="-961005" y="1842566"/>
            <a:ext cx="3084866" cy="0"/>
          </a:xfrm>
          <a:prstGeom prst="straightConnector1">
            <a:avLst/>
          </a:prstGeom>
          <a:noFill/>
          <a:ln w="9525" cap="flat" cmpd="sng">
            <a:solidFill>
              <a:srgbClr val="000000"/>
            </a:solidFill>
            <a:prstDash val="solid"/>
            <a:round/>
            <a:headEnd type="none" w="sm" len="sm"/>
            <a:tailEnd type="none" w="sm" len="sm"/>
          </a:ln>
        </p:spPr>
      </p:cxnSp>
      <p:cxnSp>
        <p:nvCxnSpPr>
          <p:cNvPr id="441" name="Google Shape;441;p40"/>
          <p:cNvCxnSpPr/>
          <p:nvPr/>
        </p:nvCxnSpPr>
        <p:spPr>
          <a:xfrm rot="10800000">
            <a:off x="2123862" y="3561734"/>
            <a:ext cx="2157755" cy="0"/>
          </a:xfrm>
          <a:prstGeom prst="straightConnector1">
            <a:avLst/>
          </a:prstGeom>
          <a:noFill/>
          <a:ln w="9525" cap="flat" cmpd="sng">
            <a:solidFill>
              <a:srgbClr val="000000"/>
            </a:solidFill>
            <a:prstDash val="solid"/>
            <a:round/>
            <a:headEnd type="none" w="sm" len="sm"/>
            <a:tailEnd type="none" w="sm" len="sm"/>
          </a:ln>
        </p:spPr>
      </p:cxnSp>
      <p:grpSp>
        <p:nvGrpSpPr>
          <p:cNvPr id="442" name="Google Shape;442;p40"/>
          <p:cNvGrpSpPr/>
          <p:nvPr/>
        </p:nvGrpSpPr>
        <p:grpSpPr>
          <a:xfrm>
            <a:off x="8837175" y="-889048"/>
            <a:ext cx="1542992" cy="6565611"/>
            <a:chOff x="0" y="-38100"/>
            <a:chExt cx="812700" cy="3059607"/>
          </a:xfrm>
        </p:grpSpPr>
        <p:sp>
          <p:nvSpPr>
            <p:cNvPr id="443" name="Google Shape;443;p40"/>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0"/>
              </a:srgbClr>
            </a:solidFill>
            <a:ln>
              <a:noFill/>
            </a:ln>
          </p:spPr>
        </p:sp>
        <p:sp>
          <p:nvSpPr>
            <p:cNvPr id="444" name="Google Shape;444;p40"/>
            <p:cNvSpPr txBox="1"/>
            <p:nvPr/>
          </p:nvSpPr>
          <p:spPr>
            <a:xfrm>
              <a:off x="0" y="-38100"/>
              <a:ext cx="812700" cy="8508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45" name="Google Shape;445;p40"/>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pic>
        <p:nvPicPr>
          <p:cNvPr id="450" name="Google Shape;450;p41"/>
          <p:cNvPicPr preferRelativeResize="0"/>
          <p:nvPr/>
        </p:nvPicPr>
        <p:blipFill rotWithShape="1">
          <a:blip r:embed="rId3">
            <a:alphaModFix/>
          </a:blip>
          <a:srcRect t="21875" b="21874"/>
          <a:stretch/>
        </p:blipFill>
        <p:spPr>
          <a:xfrm>
            <a:off x="0" y="-2381"/>
            <a:ext cx="9144000" cy="5143500"/>
          </a:xfrm>
          <a:prstGeom prst="rect">
            <a:avLst/>
          </a:prstGeom>
          <a:noFill/>
          <a:ln>
            <a:noFill/>
          </a:ln>
        </p:spPr>
      </p:pic>
      <p:sp>
        <p:nvSpPr>
          <p:cNvPr id="451" name="Google Shape;451;p41"/>
          <p:cNvSpPr txBox="1"/>
          <p:nvPr/>
        </p:nvSpPr>
        <p:spPr>
          <a:xfrm>
            <a:off x="533341" y="1274472"/>
            <a:ext cx="3689400" cy="1846659"/>
          </a:xfrm>
          <a:prstGeom prst="rect">
            <a:avLst/>
          </a:prstGeom>
          <a:noFill/>
          <a:ln>
            <a:noFill/>
          </a:ln>
        </p:spPr>
        <p:txBody>
          <a:bodyPr spcFirstLastPara="1" wrap="square" lIns="0" tIns="0" rIns="0" bIns="0" anchor="t" anchorCtr="0">
            <a:spAutoFit/>
          </a:bodyPr>
          <a:lstStyle/>
          <a:p>
            <a:pPr marL="0" marR="0" lvl="0" indent="0" algn="ctr" rtl="1">
              <a:lnSpc>
                <a:spcPct val="15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یک صفحه زمانی اضافه کنید</a:t>
            </a:r>
            <a:endParaRPr sz="700" b="1" dirty="0">
              <a:latin typeface="Open Sans"/>
              <a:ea typeface="Open Sans"/>
              <a:cs typeface="B Nazanin" panose="00000700000000000000" pitchFamily="2" charset="-78"/>
              <a:sym typeface="Open Sans"/>
            </a:endParaRPr>
          </a:p>
        </p:txBody>
      </p:sp>
      <p:grpSp>
        <p:nvGrpSpPr>
          <p:cNvPr id="452" name="Google Shape;452;p41"/>
          <p:cNvGrpSpPr/>
          <p:nvPr/>
        </p:nvGrpSpPr>
        <p:grpSpPr>
          <a:xfrm>
            <a:off x="4756082" y="-72330"/>
            <a:ext cx="4387918" cy="5808473"/>
            <a:chOff x="0" y="-38100"/>
            <a:chExt cx="2311331" cy="3059607"/>
          </a:xfrm>
        </p:grpSpPr>
        <p:sp>
          <p:nvSpPr>
            <p:cNvPr id="453" name="Google Shape;453;p41"/>
            <p:cNvSpPr/>
            <p:nvPr/>
          </p:nvSpPr>
          <p:spPr>
            <a:xfrm>
              <a:off x="0" y="0"/>
              <a:ext cx="2311331" cy="3021507"/>
            </a:xfrm>
            <a:custGeom>
              <a:avLst/>
              <a:gdLst/>
              <a:ahLst/>
              <a:cxnLst/>
              <a:rect l="l" t="t" r="r" b="b"/>
              <a:pathLst>
                <a:path w="2311331" h="3021507" extrusionOk="0">
                  <a:moveTo>
                    <a:pt x="0" y="0"/>
                  </a:moveTo>
                  <a:lnTo>
                    <a:pt x="2311331" y="0"/>
                  </a:lnTo>
                  <a:lnTo>
                    <a:pt x="2311331" y="3021507"/>
                  </a:lnTo>
                  <a:lnTo>
                    <a:pt x="0" y="3021507"/>
                  </a:lnTo>
                  <a:close/>
                </a:path>
              </a:pathLst>
            </a:custGeom>
            <a:solidFill>
              <a:srgbClr val="000000">
                <a:alpha val="62352"/>
              </a:srgbClr>
            </a:solidFill>
            <a:ln>
              <a:noFill/>
            </a:ln>
          </p:spPr>
        </p:sp>
        <p:sp>
          <p:nvSpPr>
            <p:cNvPr id="454" name="Google Shape;454;p4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55" name="Google Shape;455;p41"/>
          <p:cNvSpPr txBox="1"/>
          <p:nvPr/>
        </p:nvSpPr>
        <p:spPr>
          <a:xfrm>
            <a:off x="5846168" y="2515377"/>
            <a:ext cx="1260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456" name="Google Shape;456;p41"/>
          <p:cNvSpPr txBox="1"/>
          <p:nvPr/>
        </p:nvSpPr>
        <p:spPr>
          <a:xfrm>
            <a:off x="5846168" y="2734717"/>
            <a:ext cx="19941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457" name="Google Shape;457;p41"/>
          <p:cNvSpPr txBox="1"/>
          <p:nvPr/>
        </p:nvSpPr>
        <p:spPr>
          <a:xfrm>
            <a:off x="5846168" y="1059028"/>
            <a:ext cx="1260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458" name="Google Shape;458;p41"/>
          <p:cNvSpPr txBox="1"/>
          <p:nvPr/>
        </p:nvSpPr>
        <p:spPr>
          <a:xfrm>
            <a:off x="5846168" y="1278367"/>
            <a:ext cx="19941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459" name="Google Shape;459;p41"/>
          <p:cNvSpPr txBox="1"/>
          <p:nvPr/>
        </p:nvSpPr>
        <p:spPr>
          <a:xfrm>
            <a:off x="5846168" y="3971727"/>
            <a:ext cx="1260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460" name="Google Shape;460;p41"/>
          <p:cNvSpPr txBox="1"/>
          <p:nvPr/>
        </p:nvSpPr>
        <p:spPr>
          <a:xfrm>
            <a:off x="5846168" y="4191066"/>
            <a:ext cx="19941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grpSp>
        <p:nvGrpSpPr>
          <p:cNvPr id="461" name="Google Shape;461;p41"/>
          <p:cNvGrpSpPr/>
          <p:nvPr/>
        </p:nvGrpSpPr>
        <p:grpSpPr>
          <a:xfrm>
            <a:off x="8837359" y="-72330"/>
            <a:ext cx="1543051" cy="5808473"/>
            <a:chOff x="0" y="-38100"/>
            <a:chExt cx="812800" cy="3059607"/>
          </a:xfrm>
        </p:grpSpPr>
        <p:sp>
          <p:nvSpPr>
            <p:cNvPr id="462" name="Google Shape;462;p41"/>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463" name="Google Shape;463;p4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64" name="Google Shape;464;p41"/>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465" name="Google Shape;465;p41"/>
          <p:cNvCxnSpPr/>
          <p:nvPr/>
        </p:nvCxnSpPr>
        <p:spPr>
          <a:xfrm rot="5400000">
            <a:off x="2042004" y="1893892"/>
            <a:ext cx="6494454" cy="0"/>
          </a:xfrm>
          <a:prstGeom prst="straightConnector1">
            <a:avLst/>
          </a:prstGeom>
          <a:noFill/>
          <a:ln w="9525" cap="flat" cmpd="sng">
            <a:solidFill>
              <a:srgbClr val="FFFFFF"/>
            </a:solidFill>
            <a:prstDash val="solid"/>
            <a:round/>
            <a:headEnd type="none" w="sm" len="sm"/>
            <a:tailEnd type="none" w="sm" len="sm"/>
          </a:ln>
        </p:spPr>
      </p:cxnSp>
      <p:cxnSp>
        <p:nvCxnSpPr>
          <p:cNvPr id="466" name="Google Shape;466;p41"/>
          <p:cNvCxnSpPr/>
          <p:nvPr/>
        </p:nvCxnSpPr>
        <p:spPr>
          <a:xfrm rot="10800000">
            <a:off x="5086296" y="1149356"/>
            <a:ext cx="410632" cy="0"/>
          </a:xfrm>
          <a:prstGeom prst="straightConnector1">
            <a:avLst/>
          </a:prstGeom>
          <a:noFill/>
          <a:ln w="9525" cap="flat" cmpd="sng">
            <a:solidFill>
              <a:srgbClr val="FFFFFF"/>
            </a:solidFill>
            <a:prstDash val="solid"/>
            <a:round/>
            <a:headEnd type="none" w="sm" len="sm"/>
            <a:tailEnd type="none" w="sm" len="sm"/>
          </a:ln>
        </p:spPr>
      </p:cxnSp>
      <p:cxnSp>
        <p:nvCxnSpPr>
          <p:cNvPr id="467" name="Google Shape;467;p41"/>
          <p:cNvCxnSpPr/>
          <p:nvPr/>
        </p:nvCxnSpPr>
        <p:spPr>
          <a:xfrm rot="10800000">
            <a:off x="5086296" y="2605706"/>
            <a:ext cx="410632" cy="0"/>
          </a:xfrm>
          <a:prstGeom prst="straightConnector1">
            <a:avLst/>
          </a:prstGeom>
          <a:noFill/>
          <a:ln w="9525" cap="flat" cmpd="sng">
            <a:solidFill>
              <a:srgbClr val="FFFFFF"/>
            </a:solidFill>
            <a:prstDash val="solid"/>
            <a:round/>
            <a:headEnd type="none" w="sm" len="sm"/>
            <a:tailEnd type="none" w="sm" len="sm"/>
          </a:ln>
        </p:spPr>
      </p:cxnSp>
      <p:cxnSp>
        <p:nvCxnSpPr>
          <p:cNvPr id="468" name="Google Shape;468;p41"/>
          <p:cNvCxnSpPr/>
          <p:nvPr/>
        </p:nvCxnSpPr>
        <p:spPr>
          <a:xfrm rot="10800000">
            <a:off x="5086296" y="4062056"/>
            <a:ext cx="410632"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72"/>
        <p:cNvGrpSpPr/>
        <p:nvPr/>
      </p:nvGrpSpPr>
      <p:grpSpPr>
        <a:xfrm>
          <a:off x="0" y="0"/>
          <a:ext cx="0" cy="0"/>
          <a:chOff x="0" y="0"/>
          <a:chExt cx="0" cy="0"/>
        </a:xfrm>
      </p:grpSpPr>
      <p:pic>
        <p:nvPicPr>
          <p:cNvPr id="473" name="Google Shape;473;p42"/>
          <p:cNvPicPr preferRelativeResize="0"/>
          <p:nvPr/>
        </p:nvPicPr>
        <p:blipFill rotWithShape="1">
          <a:blip r:embed="rId3">
            <a:alphaModFix/>
          </a:blip>
          <a:srcRect t="11362" b="11361"/>
          <a:stretch/>
        </p:blipFill>
        <p:spPr>
          <a:xfrm>
            <a:off x="0" y="0"/>
            <a:ext cx="9144000" cy="5143500"/>
          </a:xfrm>
          <a:prstGeom prst="rect">
            <a:avLst/>
          </a:prstGeom>
          <a:noFill/>
          <a:ln>
            <a:noFill/>
          </a:ln>
        </p:spPr>
      </p:pic>
      <p:grpSp>
        <p:nvGrpSpPr>
          <p:cNvPr id="474" name="Google Shape;474;p42"/>
          <p:cNvGrpSpPr/>
          <p:nvPr/>
        </p:nvGrpSpPr>
        <p:grpSpPr>
          <a:xfrm>
            <a:off x="-4762" y="1950600"/>
            <a:ext cx="4714065" cy="1257175"/>
            <a:chOff x="0" y="0"/>
            <a:chExt cx="12570839" cy="3352468"/>
          </a:xfrm>
        </p:grpSpPr>
        <p:sp>
          <p:nvSpPr>
            <p:cNvPr id="475" name="Google Shape;475;p42"/>
            <p:cNvSpPr/>
            <p:nvPr/>
          </p:nvSpPr>
          <p:spPr>
            <a:xfrm>
              <a:off x="0" y="0"/>
              <a:ext cx="12570839" cy="3338331"/>
            </a:xfrm>
            <a:prstGeom prst="rect">
              <a:avLst/>
            </a:prstGeom>
            <a:solidFill>
              <a:srgbClr val="FFFFFF"/>
            </a:solidFill>
            <a:ln>
              <a:noFill/>
            </a:ln>
          </p:spPr>
          <p:txBody>
            <a:bodyPr spcFirstLastPara="1" wrap="square" lIns="45725" tIns="45725" rIns="45725" bIns="457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76" name="Google Shape;476;p42"/>
            <p:cNvSpPr txBox="1"/>
            <p:nvPr/>
          </p:nvSpPr>
          <p:spPr>
            <a:xfrm>
              <a:off x="598672" y="397811"/>
              <a:ext cx="11197172" cy="2954657"/>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این خیلی دوست داشتنی است که همه شما را ملاقات می کنم!</a:t>
              </a:r>
              <a:endParaRPr sz="700" dirty="0">
                <a:cs typeface="B Nazanin" panose="00000700000000000000" pitchFamily="2" charset="-78"/>
              </a:endParaRPr>
            </a:p>
          </p:txBody>
        </p:sp>
      </p:grpSp>
      <p:cxnSp>
        <p:nvCxnSpPr>
          <p:cNvPr id="477" name="Google Shape;477;p42"/>
          <p:cNvCxnSpPr/>
          <p:nvPr/>
        </p:nvCxnSpPr>
        <p:spPr>
          <a:xfrm rot="5399999">
            <a:off x="-857978" y="189098"/>
            <a:ext cx="3084866" cy="0"/>
          </a:xfrm>
          <a:prstGeom prst="straightConnector1">
            <a:avLst/>
          </a:prstGeom>
          <a:noFill/>
          <a:ln w="9525" cap="flat" cmpd="sng">
            <a:solidFill>
              <a:srgbClr val="FFFFFF"/>
            </a:solidFill>
            <a:prstDash val="solid"/>
            <a:round/>
            <a:headEnd type="none" w="sm" len="sm"/>
            <a:tailEnd type="none" w="sm" len="sm"/>
          </a:ln>
        </p:spPr>
      </p:cxnSp>
      <p:cxnSp>
        <p:nvCxnSpPr>
          <p:cNvPr id="478" name="Google Shape;478;p42"/>
          <p:cNvCxnSpPr/>
          <p:nvPr/>
        </p:nvCxnSpPr>
        <p:spPr>
          <a:xfrm rot="5399999">
            <a:off x="-857978" y="4949640"/>
            <a:ext cx="3084866" cy="0"/>
          </a:xfrm>
          <a:prstGeom prst="straightConnector1">
            <a:avLst/>
          </a:prstGeom>
          <a:noFill/>
          <a:ln w="9525" cap="flat" cmpd="sng">
            <a:solidFill>
              <a:srgbClr val="FFFFFF"/>
            </a:solidFill>
            <a:prstDash val="solid"/>
            <a:round/>
            <a:headEnd type="none" w="sm" len="sm"/>
            <a:tailEnd type="none" w="sm" len="sm"/>
          </a:ln>
        </p:spPr>
      </p:cxnSp>
      <p:sp>
        <p:nvSpPr>
          <p:cNvPr id="479" name="Google Shape;479;p42"/>
          <p:cNvSpPr txBox="1"/>
          <p:nvPr/>
        </p:nvSpPr>
        <p:spPr>
          <a:xfrm>
            <a:off x="5091445" y="2481422"/>
            <a:ext cx="1619245" cy="344710"/>
          </a:xfrm>
          <a:prstGeom prst="rect">
            <a:avLst/>
          </a:prstGeom>
          <a:noFill/>
          <a:ln>
            <a:noFill/>
          </a:ln>
        </p:spPr>
        <p:txBody>
          <a:bodyPr spcFirstLastPara="1" wrap="square" lIns="0" tIns="0" rIns="0" bIns="0" anchor="t" anchorCtr="0">
            <a:spAutoFit/>
          </a:bodyPr>
          <a:lstStyle/>
          <a:p>
            <a:pPr marL="0" marR="0" lvl="0" indent="0" algn="l" rtl="0">
              <a:lnSpc>
                <a:spcPct val="140000"/>
              </a:lnSpc>
              <a:spcBef>
                <a:spcPts val="0"/>
              </a:spcBef>
              <a:spcAft>
                <a:spcPts val="0"/>
              </a:spcAft>
              <a:buNone/>
            </a:pPr>
            <a:r>
              <a:rPr lang="fa-IR" sz="1600" b="0" i="0" u="none" strike="noStrike" cap="none" dirty="0">
                <a:solidFill>
                  <a:srgbClr val="FFFFFF"/>
                </a:solidFill>
                <a:latin typeface="Open Sans"/>
                <a:ea typeface="Open Sans"/>
                <a:cs typeface="B Nazanin" panose="00000700000000000000" pitchFamily="2" charset="-78"/>
                <a:sym typeface="Open Sans"/>
              </a:rPr>
              <a:t>ممنون که گوش دادید</a:t>
            </a:r>
            <a:endParaRPr sz="1100" dirty="0">
              <a:cs typeface="B Nazanin" panose="00000700000000000000" pitchFamily="2" charset="-78"/>
            </a:endParaRPr>
          </a:p>
        </p:txBody>
      </p:sp>
      <p:grpSp>
        <p:nvGrpSpPr>
          <p:cNvPr id="480" name="Google Shape;480;p42"/>
          <p:cNvGrpSpPr/>
          <p:nvPr/>
        </p:nvGrpSpPr>
        <p:grpSpPr>
          <a:xfrm>
            <a:off x="8837359" y="-72330"/>
            <a:ext cx="1543051" cy="5808473"/>
            <a:chOff x="0" y="-38100"/>
            <a:chExt cx="812800" cy="3059607"/>
          </a:xfrm>
        </p:grpSpPr>
        <p:sp>
          <p:nvSpPr>
            <p:cNvPr id="481" name="Google Shape;481;p42"/>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482" name="Google Shape;482;p42"/>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83" name="Google Shape;483;p42"/>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487"/>
        <p:cNvGrpSpPr/>
        <p:nvPr/>
      </p:nvGrpSpPr>
      <p:grpSpPr>
        <a:xfrm>
          <a:off x="0" y="0"/>
          <a:ext cx="0" cy="0"/>
          <a:chOff x="0" y="0"/>
          <a:chExt cx="0" cy="0"/>
        </a:xfrm>
      </p:grpSpPr>
      <p:pic>
        <p:nvPicPr>
          <p:cNvPr id="488" name="Google Shape;488;p43"/>
          <p:cNvPicPr preferRelativeResize="0"/>
          <p:nvPr/>
        </p:nvPicPr>
        <p:blipFill rotWithShape="1">
          <a:blip r:embed="rId3">
            <a:alphaModFix/>
          </a:blip>
          <a:srcRect l="12371" r="12371"/>
          <a:stretch/>
        </p:blipFill>
        <p:spPr>
          <a:xfrm>
            <a:off x="983283" y="1691258"/>
            <a:ext cx="2062325" cy="1826927"/>
          </a:xfrm>
          <a:prstGeom prst="rect">
            <a:avLst/>
          </a:prstGeom>
          <a:noFill/>
          <a:ln>
            <a:noFill/>
          </a:ln>
        </p:spPr>
      </p:pic>
      <p:pic>
        <p:nvPicPr>
          <p:cNvPr id="489" name="Google Shape;489;p43"/>
          <p:cNvPicPr preferRelativeResize="0"/>
          <p:nvPr/>
        </p:nvPicPr>
        <p:blipFill rotWithShape="1">
          <a:blip r:embed="rId4">
            <a:alphaModFix/>
          </a:blip>
          <a:srcRect l="12395" r="12395"/>
          <a:stretch/>
        </p:blipFill>
        <p:spPr>
          <a:xfrm>
            <a:off x="3540838" y="1691258"/>
            <a:ext cx="2062324" cy="1826927"/>
          </a:xfrm>
          <a:prstGeom prst="rect">
            <a:avLst/>
          </a:prstGeom>
          <a:noFill/>
          <a:ln>
            <a:noFill/>
          </a:ln>
        </p:spPr>
      </p:pic>
      <p:pic>
        <p:nvPicPr>
          <p:cNvPr id="490" name="Google Shape;490;p43"/>
          <p:cNvPicPr preferRelativeResize="0"/>
          <p:nvPr/>
        </p:nvPicPr>
        <p:blipFill rotWithShape="1">
          <a:blip r:embed="rId5">
            <a:alphaModFix/>
          </a:blip>
          <a:srcRect l="12395" r="12395"/>
          <a:stretch/>
        </p:blipFill>
        <p:spPr>
          <a:xfrm>
            <a:off x="6098393" y="1691258"/>
            <a:ext cx="2062325" cy="1826927"/>
          </a:xfrm>
          <a:prstGeom prst="rect">
            <a:avLst/>
          </a:prstGeom>
          <a:noFill/>
          <a:ln>
            <a:noFill/>
          </a:ln>
        </p:spPr>
      </p:pic>
      <p:sp>
        <p:nvSpPr>
          <p:cNvPr id="491" name="Google Shape;491;p43"/>
          <p:cNvSpPr txBox="1"/>
          <p:nvPr/>
        </p:nvSpPr>
        <p:spPr>
          <a:xfrm>
            <a:off x="1661324" y="807009"/>
            <a:ext cx="5821500" cy="55399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با تیم ما آشنا شوید</a:t>
            </a:r>
            <a:endParaRPr sz="700" b="1" dirty="0">
              <a:latin typeface="Open Sans"/>
              <a:ea typeface="Open Sans"/>
              <a:cs typeface="B Nazanin" panose="00000700000000000000" pitchFamily="2" charset="-78"/>
              <a:sym typeface="Open Sans"/>
            </a:endParaRPr>
          </a:p>
        </p:txBody>
      </p:sp>
      <p:sp>
        <p:nvSpPr>
          <p:cNvPr id="492" name="Google Shape;492;p43"/>
          <p:cNvSpPr txBox="1"/>
          <p:nvPr/>
        </p:nvSpPr>
        <p:spPr>
          <a:xfrm>
            <a:off x="983283" y="3877233"/>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700" dirty="0">
              <a:latin typeface="Open Sans"/>
              <a:ea typeface="Open Sans"/>
              <a:cs typeface="B Nazanin" panose="00000700000000000000" pitchFamily="2" charset="-78"/>
              <a:sym typeface="Open Sans"/>
            </a:endParaRPr>
          </a:p>
        </p:txBody>
      </p:sp>
      <p:sp>
        <p:nvSpPr>
          <p:cNvPr id="493" name="Google Shape;493;p43"/>
          <p:cNvSpPr txBox="1"/>
          <p:nvPr/>
        </p:nvSpPr>
        <p:spPr>
          <a:xfrm>
            <a:off x="983283" y="4055383"/>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 sz="1000" i="0" u="none" strike="noStrike" cap="none">
                <a:solidFill>
                  <a:srgbClr val="FFFFFF"/>
                </a:solidFill>
                <a:latin typeface="Open Sans"/>
                <a:ea typeface="Open Sans"/>
                <a:cs typeface="B Nazanin" panose="00000700000000000000" pitchFamily="2" charset="-78"/>
                <a:sym typeface="Open Sans"/>
              </a:rPr>
              <a:t>Title</a:t>
            </a:r>
            <a:endParaRPr sz="700">
              <a:latin typeface="Open Sans"/>
              <a:ea typeface="Open Sans"/>
              <a:cs typeface="B Nazanin" panose="00000700000000000000" pitchFamily="2" charset="-78"/>
              <a:sym typeface="Open Sans"/>
            </a:endParaRPr>
          </a:p>
        </p:txBody>
      </p:sp>
      <p:sp>
        <p:nvSpPr>
          <p:cNvPr id="494" name="Google Shape;494;p43"/>
          <p:cNvSpPr txBox="1"/>
          <p:nvPr/>
        </p:nvSpPr>
        <p:spPr>
          <a:xfrm>
            <a:off x="3540838" y="3873581"/>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700" dirty="0">
              <a:latin typeface="Open Sans"/>
              <a:ea typeface="Open Sans"/>
              <a:cs typeface="B Nazanin" panose="00000700000000000000" pitchFamily="2" charset="-78"/>
              <a:sym typeface="Open Sans"/>
            </a:endParaRPr>
          </a:p>
        </p:txBody>
      </p:sp>
      <p:sp>
        <p:nvSpPr>
          <p:cNvPr id="495" name="Google Shape;495;p43"/>
          <p:cNvSpPr txBox="1"/>
          <p:nvPr/>
        </p:nvSpPr>
        <p:spPr>
          <a:xfrm>
            <a:off x="3540838" y="4059034"/>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 sz="1000" i="0" u="none" strike="noStrike" cap="none" dirty="0">
                <a:solidFill>
                  <a:srgbClr val="FFFFFF"/>
                </a:solidFill>
                <a:latin typeface="Open Sans"/>
                <a:ea typeface="Open Sans"/>
                <a:cs typeface="B Nazanin" panose="00000700000000000000" pitchFamily="2" charset="-78"/>
                <a:sym typeface="Open Sans"/>
              </a:rPr>
              <a:t>Title</a:t>
            </a:r>
            <a:endParaRPr sz="700" dirty="0">
              <a:latin typeface="Open Sans"/>
              <a:ea typeface="Open Sans"/>
              <a:cs typeface="B Nazanin" panose="00000700000000000000" pitchFamily="2" charset="-78"/>
              <a:sym typeface="Open Sans"/>
            </a:endParaRPr>
          </a:p>
        </p:txBody>
      </p:sp>
      <p:sp>
        <p:nvSpPr>
          <p:cNvPr id="496" name="Google Shape;496;p43"/>
          <p:cNvSpPr txBox="1"/>
          <p:nvPr/>
        </p:nvSpPr>
        <p:spPr>
          <a:xfrm>
            <a:off x="6098393" y="3873581"/>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700" dirty="0">
              <a:latin typeface="Open Sans"/>
              <a:ea typeface="Open Sans"/>
              <a:cs typeface="B Nazanin" panose="00000700000000000000" pitchFamily="2" charset="-78"/>
              <a:sym typeface="Open Sans"/>
            </a:endParaRPr>
          </a:p>
        </p:txBody>
      </p:sp>
      <p:sp>
        <p:nvSpPr>
          <p:cNvPr id="497" name="Google Shape;497;p43"/>
          <p:cNvSpPr txBox="1"/>
          <p:nvPr/>
        </p:nvSpPr>
        <p:spPr>
          <a:xfrm>
            <a:off x="6098393" y="4059034"/>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 sz="1000" i="0" u="none" strike="noStrike" cap="none">
                <a:solidFill>
                  <a:srgbClr val="FFFFFF"/>
                </a:solidFill>
                <a:latin typeface="Open Sans"/>
                <a:ea typeface="Open Sans"/>
                <a:cs typeface="B Nazanin" panose="00000700000000000000" pitchFamily="2" charset="-78"/>
                <a:sym typeface="Open Sans"/>
              </a:rPr>
              <a:t>Title</a:t>
            </a:r>
            <a:endParaRPr sz="700">
              <a:latin typeface="Open Sans"/>
              <a:ea typeface="Open Sans"/>
              <a:cs typeface="B Nazanin" panose="00000700000000000000" pitchFamily="2" charset="-78"/>
              <a:sym typeface="Open Sans"/>
            </a:endParaRPr>
          </a:p>
        </p:txBody>
      </p:sp>
      <p:grpSp>
        <p:nvGrpSpPr>
          <p:cNvPr id="498" name="Google Shape;498;p43"/>
          <p:cNvGrpSpPr/>
          <p:nvPr/>
        </p:nvGrpSpPr>
        <p:grpSpPr>
          <a:xfrm>
            <a:off x="8837359" y="-72330"/>
            <a:ext cx="1543051" cy="5808473"/>
            <a:chOff x="0" y="-38100"/>
            <a:chExt cx="812800" cy="3059607"/>
          </a:xfrm>
        </p:grpSpPr>
        <p:sp>
          <p:nvSpPr>
            <p:cNvPr id="499" name="Google Shape;499;p43"/>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500" name="Google Shape;500;p43"/>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501" name="Google Shape;501;p43"/>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502" name="Google Shape;502;p43"/>
          <p:cNvCxnSpPr/>
          <p:nvPr/>
        </p:nvCxnSpPr>
        <p:spPr>
          <a:xfrm rot="5400000">
            <a:off x="-827527" y="-551371"/>
            <a:ext cx="3626382" cy="0"/>
          </a:xfrm>
          <a:prstGeom prst="straightConnector1">
            <a:avLst/>
          </a:prstGeom>
          <a:noFill/>
          <a:ln w="9525" cap="flat" cmpd="sng">
            <a:solidFill>
              <a:srgbClr val="FFFFFF"/>
            </a:solidFill>
            <a:prstDash val="solid"/>
            <a:round/>
            <a:headEnd type="none" w="sm" len="sm"/>
            <a:tailEnd type="none" w="sm" len="sm"/>
          </a:ln>
        </p:spPr>
      </p:cxnSp>
      <p:cxnSp>
        <p:nvCxnSpPr>
          <p:cNvPr id="503" name="Google Shape;503;p43"/>
          <p:cNvCxnSpPr/>
          <p:nvPr/>
        </p:nvCxnSpPr>
        <p:spPr>
          <a:xfrm rot="5400000">
            <a:off x="6345145" y="5707093"/>
            <a:ext cx="3626382"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5"/>
        <p:cNvGrpSpPr/>
        <p:nvPr/>
      </p:nvGrpSpPr>
      <p:grpSpPr>
        <a:xfrm>
          <a:off x="0" y="0"/>
          <a:ext cx="0" cy="0"/>
          <a:chOff x="0" y="0"/>
          <a:chExt cx="0" cy="0"/>
        </a:xfrm>
      </p:grpSpPr>
      <p:pic>
        <p:nvPicPr>
          <p:cNvPr id="146" name="Google Shape;146;p26"/>
          <p:cNvPicPr preferRelativeResize="0"/>
          <p:nvPr/>
        </p:nvPicPr>
        <p:blipFill rotWithShape="1">
          <a:blip r:embed="rId3">
            <a:alphaModFix/>
          </a:blip>
          <a:srcRect t="24648" b="24647"/>
          <a:stretch/>
        </p:blipFill>
        <p:spPr>
          <a:xfrm>
            <a:off x="5029200" y="-48919"/>
            <a:ext cx="4114800" cy="2571750"/>
          </a:xfrm>
          <a:prstGeom prst="rect">
            <a:avLst/>
          </a:prstGeom>
          <a:noFill/>
          <a:ln>
            <a:noFill/>
          </a:ln>
        </p:spPr>
      </p:pic>
      <p:pic>
        <p:nvPicPr>
          <p:cNvPr id="147" name="Google Shape;147;p26"/>
          <p:cNvPicPr preferRelativeResize="0"/>
          <p:nvPr/>
        </p:nvPicPr>
        <p:blipFill rotWithShape="1">
          <a:blip r:embed="rId4">
            <a:alphaModFix/>
          </a:blip>
          <a:srcRect t="4144" b="4143"/>
          <a:stretch/>
        </p:blipFill>
        <p:spPr>
          <a:xfrm>
            <a:off x="5029200" y="2669589"/>
            <a:ext cx="4114800" cy="2515842"/>
          </a:xfrm>
          <a:prstGeom prst="rect">
            <a:avLst/>
          </a:prstGeom>
          <a:noFill/>
          <a:ln>
            <a:noFill/>
          </a:ln>
        </p:spPr>
      </p:pic>
      <p:sp>
        <p:nvSpPr>
          <p:cNvPr id="148" name="Google Shape;148;p26"/>
          <p:cNvSpPr txBox="1"/>
          <p:nvPr/>
        </p:nvSpPr>
        <p:spPr>
          <a:xfrm>
            <a:off x="148856" y="754580"/>
            <a:ext cx="3718294" cy="1231106"/>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سلام !</a:t>
            </a:r>
          </a:p>
          <a:p>
            <a:pPr marL="0" marR="0" lvl="0" indent="0" algn="r" rtl="1">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 به ارائه خوش آمدید</a:t>
            </a:r>
            <a:endParaRPr sz="700" b="1" dirty="0">
              <a:latin typeface="Open Sans"/>
              <a:ea typeface="Open Sans"/>
              <a:cs typeface="B Nazanin" panose="00000700000000000000" pitchFamily="2" charset="-78"/>
              <a:sym typeface="Open Sans"/>
            </a:endParaRPr>
          </a:p>
        </p:txBody>
      </p:sp>
      <p:grpSp>
        <p:nvGrpSpPr>
          <p:cNvPr id="149" name="Google Shape;149;p26"/>
          <p:cNvGrpSpPr/>
          <p:nvPr/>
        </p:nvGrpSpPr>
        <p:grpSpPr>
          <a:xfrm>
            <a:off x="265814" y="2848491"/>
            <a:ext cx="3601261" cy="1041312"/>
            <a:chOff x="-662763" y="-38100"/>
            <a:chExt cx="9603363" cy="2776832"/>
          </a:xfrm>
        </p:grpSpPr>
        <p:sp>
          <p:nvSpPr>
            <p:cNvPr id="150" name="Google Shape;150;p26"/>
            <p:cNvSpPr txBox="1"/>
            <p:nvPr/>
          </p:nvSpPr>
          <p:spPr>
            <a:xfrm>
              <a:off x="0" y="-38100"/>
              <a:ext cx="61938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پیام خوش آمد</a:t>
              </a:r>
              <a:endParaRPr sz="1050" dirty="0">
                <a:latin typeface="Open Sans"/>
                <a:ea typeface="Open Sans"/>
                <a:cs typeface="B Nazanin" panose="00000700000000000000" pitchFamily="2" charset="-78"/>
                <a:sym typeface="Open Sans"/>
              </a:endParaRPr>
            </a:p>
          </p:txBody>
        </p:sp>
        <p:sp>
          <p:nvSpPr>
            <p:cNvPr id="151" name="Google Shape;151;p26"/>
            <p:cNvSpPr txBox="1"/>
            <p:nvPr/>
          </p:nvSpPr>
          <p:spPr>
            <a:xfrm>
              <a:off x="-662763" y="842828"/>
              <a:ext cx="9603363" cy="189590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100" i="0" u="none" strike="noStrike" cap="none" dirty="0">
                  <a:solidFill>
                    <a:srgbClr val="000000"/>
                  </a:solidFill>
                  <a:latin typeface="Open Sans"/>
                  <a:ea typeface="Open Sans"/>
                  <a:cs typeface="B Nazanin" panose="00000700000000000000" pitchFamily="2" charset="-78"/>
                  <a:sym typeface="Open Sans"/>
                </a:rPr>
                <a:t>ارائه ها ابزارهای ارتباطی هستند که می توانند به عنوان نمایش، سخنرانی، سخنرانی، گزارش و غیره استفاده شوند. بیشتر در برابر مخاطبان ارائه می شود.</a:t>
              </a:r>
              <a:endParaRPr sz="900" dirty="0">
                <a:latin typeface="Open Sans"/>
                <a:ea typeface="Open Sans"/>
                <a:cs typeface="B Nazanin" panose="00000700000000000000" pitchFamily="2" charset="-78"/>
                <a:sym typeface="Open Sans"/>
              </a:endParaRPr>
            </a:p>
          </p:txBody>
        </p:sp>
      </p:grpSp>
      <p:grpSp>
        <p:nvGrpSpPr>
          <p:cNvPr id="152" name="Google Shape;152;p26"/>
          <p:cNvGrpSpPr/>
          <p:nvPr/>
        </p:nvGrpSpPr>
        <p:grpSpPr>
          <a:xfrm>
            <a:off x="514350" y="4156166"/>
            <a:ext cx="1716556" cy="1651544"/>
            <a:chOff x="0" y="-57150"/>
            <a:chExt cx="904194" cy="869950"/>
          </a:xfrm>
        </p:grpSpPr>
        <p:sp>
          <p:nvSpPr>
            <p:cNvPr id="153" name="Google Shape;153;p26"/>
            <p:cNvSpPr/>
            <p:nvPr/>
          </p:nvSpPr>
          <p:spPr>
            <a:xfrm>
              <a:off x="0" y="0"/>
              <a:ext cx="904194" cy="157520"/>
            </a:xfrm>
            <a:custGeom>
              <a:avLst/>
              <a:gdLst/>
              <a:ahLst/>
              <a:cxnLst/>
              <a:rect l="l" t="t" r="r" b="b"/>
              <a:pathLst>
                <a:path w="904194" h="157520" extrusionOk="0">
                  <a:moveTo>
                    <a:pt x="0" y="0"/>
                  </a:moveTo>
                  <a:lnTo>
                    <a:pt x="904194" y="0"/>
                  </a:lnTo>
                  <a:lnTo>
                    <a:pt x="904194" y="157520"/>
                  </a:lnTo>
                  <a:lnTo>
                    <a:pt x="0" y="157520"/>
                  </a:lnTo>
                  <a:close/>
                </a:path>
              </a:pathLst>
            </a:custGeom>
            <a:solidFill>
              <a:srgbClr val="000000"/>
            </a:solidFill>
            <a:ln>
              <a:noFill/>
            </a:ln>
          </p:spPr>
        </p:sp>
        <p:sp>
          <p:nvSpPr>
            <p:cNvPr id="154" name="Google Shape;154;p26"/>
            <p:cNvSpPr txBox="1"/>
            <p:nvPr/>
          </p:nvSpPr>
          <p:spPr>
            <a:xfrm>
              <a:off x="0" y="-57150"/>
              <a:ext cx="812800" cy="869950"/>
            </a:xfrm>
            <a:prstGeom prst="rect">
              <a:avLst/>
            </a:prstGeom>
            <a:noFill/>
            <a:ln>
              <a:noFill/>
            </a:ln>
          </p:spPr>
          <p:txBody>
            <a:bodyPr spcFirstLastPara="1" wrap="square" lIns="25400" tIns="25400" rIns="25400" bIns="25400" anchor="ctr" anchorCtr="0">
              <a:noAutofit/>
            </a:bodyPr>
            <a:lstStyle/>
            <a:p>
              <a:pPr marL="0" marR="0" lvl="0" indent="0" algn="ctr" rtl="1">
                <a:lnSpc>
                  <a:spcPct val="178888"/>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55" name="Google Shape;155;p26"/>
          <p:cNvSpPr txBox="1"/>
          <p:nvPr/>
        </p:nvSpPr>
        <p:spPr>
          <a:xfrm>
            <a:off x="514350" y="4241828"/>
            <a:ext cx="1750500" cy="344710"/>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600" i="0" u="none" strike="noStrike" cap="none" dirty="0">
                <a:solidFill>
                  <a:srgbClr val="FFFFFF"/>
                </a:solidFill>
                <a:latin typeface="Open Sans"/>
                <a:ea typeface="Open Sans"/>
                <a:cs typeface="B Nazanin" panose="00000700000000000000" pitchFamily="2" charset="-78"/>
                <a:sym typeface="Open Sans"/>
              </a:rPr>
              <a:t>38 اسلاید</a:t>
            </a:r>
            <a:endParaRPr sz="1100" dirty="0">
              <a:latin typeface="Open Sans"/>
              <a:ea typeface="Open Sans"/>
              <a:cs typeface="B Nazanin" panose="00000700000000000000" pitchFamily="2" charset="-78"/>
              <a:sym typeface="Open Sans"/>
            </a:endParaRPr>
          </a:p>
        </p:txBody>
      </p:sp>
      <p:grpSp>
        <p:nvGrpSpPr>
          <p:cNvPr id="156" name="Google Shape;156;p26"/>
          <p:cNvGrpSpPr/>
          <p:nvPr/>
        </p:nvGrpSpPr>
        <p:grpSpPr>
          <a:xfrm>
            <a:off x="8837359" y="-72330"/>
            <a:ext cx="1543051" cy="5808473"/>
            <a:chOff x="0" y="-38100"/>
            <a:chExt cx="812800" cy="3059607"/>
          </a:xfrm>
        </p:grpSpPr>
        <p:sp>
          <p:nvSpPr>
            <p:cNvPr id="157" name="Google Shape;157;p26"/>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158" name="Google Shape;158;p2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59" name="Google Shape;159;p26"/>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b="1">
              <a:cs typeface="B Nazanin" panose="00000700000000000000" pitchFamily="2" charset="-78"/>
            </a:endParaRPr>
          </a:p>
        </p:txBody>
      </p:sp>
      <p:cxnSp>
        <p:nvCxnSpPr>
          <p:cNvPr id="160" name="Google Shape;160;p26"/>
          <p:cNvCxnSpPr/>
          <p:nvPr/>
        </p:nvCxnSpPr>
        <p:spPr>
          <a:xfrm flipH="1">
            <a:off x="4574400" y="0"/>
            <a:ext cx="18000" cy="2520300"/>
          </a:xfrm>
          <a:prstGeom prst="straightConnector1">
            <a:avLst/>
          </a:prstGeom>
          <a:noFill/>
          <a:ln w="9525" cap="flat" cmpd="sng">
            <a:solidFill>
              <a:srgbClr val="000000"/>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cxnSp>
        <p:nvCxnSpPr>
          <p:cNvPr id="508" name="Google Shape;508;p44"/>
          <p:cNvCxnSpPr/>
          <p:nvPr/>
        </p:nvCxnSpPr>
        <p:spPr>
          <a:xfrm rot="5400000">
            <a:off x="1436668" y="2107221"/>
            <a:ext cx="6256375" cy="0"/>
          </a:xfrm>
          <a:prstGeom prst="straightConnector1">
            <a:avLst/>
          </a:prstGeom>
          <a:noFill/>
          <a:ln w="9525" cap="flat" cmpd="sng">
            <a:solidFill>
              <a:srgbClr val="000000"/>
            </a:solidFill>
            <a:prstDash val="solid"/>
            <a:round/>
            <a:headEnd type="none" w="sm" len="sm"/>
            <a:tailEnd type="none" w="sm" len="sm"/>
          </a:ln>
        </p:spPr>
      </p:cxnSp>
      <p:cxnSp>
        <p:nvCxnSpPr>
          <p:cNvPr id="509" name="Google Shape;509;p44"/>
          <p:cNvCxnSpPr/>
          <p:nvPr/>
        </p:nvCxnSpPr>
        <p:spPr>
          <a:xfrm rot="10800000">
            <a:off x="-696001" y="2569369"/>
            <a:ext cx="9533361" cy="0"/>
          </a:xfrm>
          <a:prstGeom prst="straightConnector1">
            <a:avLst/>
          </a:prstGeom>
          <a:noFill/>
          <a:ln w="9525" cap="flat" cmpd="sng">
            <a:solidFill>
              <a:srgbClr val="000000"/>
            </a:solidFill>
            <a:prstDash val="solid"/>
            <a:round/>
            <a:headEnd type="none" w="sm" len="sm"/>
            <a:tailEnd type="none" w="sm" len="sm"/>
          </a:ln>
        </p:spPr>
      </p:cxnSp>
      <p:pic>
        <p:nvPicPr>
          <p:cNvPr id="510" name="Google Shape;510;p44"/>
          <p:cNvPicPr preferRelativeResize="0"/>
          <p:nvPr/>
        </p:nvPicPr>
        <p:blipFill rotWithShape="1">
          <a:blip r:embed="rId3">
            <a:alphaModFix/>
          </a:blip>
          <a:srcRect/>
          <a:stretch/>
        </p:blipFill>
        <p:spPr>
          <a:xfrm>
            <a:off x="2981251" y="1511913"/>
            <a:ext cx="3181500" cy="2119674"/>
          </a:xfrm>
          <a:prstGeom prst="rect">
            <a:avLst/>
          </a:prstGeom>
          <a:noFill/>
          <a:ln>
            <a:noFill/>
          </a:ln>
        </p:spPr>
      </p:pic>
      <p:sp>
        <p:nvSpPr>
          <p:cNvPr id="511" name="Google Shape;511;p44"/>
          <p:cNvSpPr txBox="1"/>
          <p:nvPr/>
        </p:nvSpPr>
        <p:spPr>
          <a:xfrm>
            <a:off x="514350" y="1163232"/>
            <a:ext cx="3421856" cy="301621"/>
          </a:xfrm>
          <a:prstGeom prst="rect">
            <a:avLst/>
          </a:prstGeom>
          <a:noFill/>
          <a:ln>
            <a:noFill/>
          </a:ln>
        </p:spPr>
        <p:txBody>
          <a:bodyPr spcFirstLastPara="1" wrap="square" lIns="0" tIns="0" rIns="0" bIns="0" anchor="t" anchorCtr="0">
            <a:spAutoFit/>
          </a:bodyPr>
          <a:lstStyle/>
          <a:p>
            <a:pPr marL="0" marR="0" lvl="0" indent="0" algn="l">
              <a:lnSpc>
                <a:spcPct val="140000"/>
              </a:lnSpc>
              <a:spcBef>
                <a:spcPts val="0"/>
              </a:spcBef>
              <a:spcAft>
                <a:spcPts val="0"/>
              </a:spcAft>
              <a:buNone/>
            </a:pPr>
            <a:r>
              <a:rPr lang="fa-IR" b="0" i="0" u="none" strike="noStrike" cap="none" dirty="0">
                <a:solidFill>
                  <a:srgbClr val="000000"/>
                </a:solidFill>
                <a:latin typeface="Open Sans"/>
                <a:ea typeface="Open Sans"/>
                <a:cs typeface="B Nazanin" panose="00000700000000000000" pitchFamily="2" charset="-78"/>
                <a:sym typeface="Open Sans"/>
              </a:rPr>
              <a:t>نقاط قوت</a:t>
            </a:r>
            <a:endParaRPr sz="1050" dirty="0">
              <a:cs typeface="B Nazanin" panose="00000700000000000000" pitchFamily="2" charset="-78"/>
            </a:endParaRPr>
          </a:p>
        </p:txBody>
      </p:sp>
      <p:sp>
        <p:nvSpPr>
          <p:cNvPr id="512" name="Google Shape;512;p44"/>
          <p:cNvSpPr txBox="1"/>
          <p:nvPr/>
        </p:nvSpPr>
        <p:spPr>
          <a:xfrm>
            <a:off x="514350" y="1411168"/>
            <a:ext cx="2464709"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کار خوبی می کنی؟چه چیزی شما را متمایز می کند؟ویژگی های خوب شما چیست؟</a:t>
            </a:r>
            <a:endParaRPr sz="700" dirty="0">
              <a:cs typeface="B Nazanin" panose="00000700000000000000" pitchFamily="2" charset="-78"/>
            </a:endParaRPr>
          </a:p>
        </p:txBody>
      </p:sp>
      <p:sp>
        <p:nvSpPr>
          <p:cNvPr id="513" name="Google Shape;513;p44"/>
          <p:cNvSpPr txBox="1"/>
          <p:nvPr/>
        </p:nvSpPr>
        <p:spPr>
          <a:xfrm>
            <a:off x="514350" y="465258"/>
            <a:ext cx="330999" cy="615553"/>
          </a:xfrm>
          <a:prstGeom prst="rect">
            <a:avLst/>
          </a:prstGeom>
          <a:noFill/>
          <a:ln>
            <a:noFill/>
          </a:ln>
        </p:spPr>
        <p:txBody>
          <a:bodyPr spcFirstLastPara="1" wrap="square" lIns="0" tIns="0" rIns="0" bIns="0" anchor="t" anchorCtr="0">
            <a:spAutoFit/>
          </a:bodyPr>
          <a:lstStyle/>
          <a:p>
            <a:pPr marL="0" marR="0" lvl="0" indent="0" algn="l">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S</a:t>
            </a:r>
            <a:endParaRPr sz="700">
              <a:cs typeface="B Nazanin" panose="00000700000000000000" pitchFamily="2" charset="-78"/>
            </a:endParaRPr>
          </a:p>
        </p:txBody>
      </p:sp>
      <p:sp>
        <p:nvSpPr>
          <p:cNvPr id="514" name="Google Shape;514;p44"/>
          <p:cNvSpPr txBox="1"/>
          <p:nvPr/>
        </p:nvSpPr>
        <p:spPr>
          <a:xfrm>
            <a:off x="514350" y="3852640"/>
            <a:ext cx="3422132" cy="301621"/>
          </a:xfrm>
          <a:prstGeom prst="rect">
            <a:avLst/>
          </a:prstGeom>
          <a:noFill/>
          <a:ln>
            <a:noFill/>
          </a:ln>
        </p:spPr>
        <p:txBody>
          <a:bodyPr spcFirstLastPara="1" wrap="square" lIns="0" tIns="0" rIns="0" bIns="0" anchor="t" anchorCtr="0">
            <a:spAutoFit/>
          </a:bodyPr>
          <a:lstStyle/>
          <a:p>
            <a:pPr marL="0" marR="0" lvl="0" indent="0" algn="l">
              <a:lnSpc>
                <a:spcPct val="140000"/>
              </a:lnSpc>
              <a:spcBef>
                <a:spcPts val="0"/>
              </a:spcBef>
              <a:spcAft>
                <a:spcPts val="0"/>
              </a:spcAft>
              <a:buNone/>
            </a:pPr>
            <a:r>
              <a:rPr lang="fa-IR" b="1" i="0" u="none" strike="noStrike" cap="none" dirty="0">
                <a:solidFill>
                  <a:srgbClr val="000000"/>
                </a:solidFill>
                <a:latin typeface="Open Sans"/>
                <a:ea typeface="Open Sans"/>
                <a:cs typeface="B Nazanin" panose="00000700000000000000" pitchFamily="2" charset="-78"/>
                <a:sym typeface="Open Sans"/>
              </a:rPr>
              <a:t>فرصت ها</a:t>
            </a:r>
            <a:endParaRPr sz="1050" b="1" dirty="0">
              <a:cs typeface="B Nazanin" panose="00000700000000000000" pitchFamily="2" charset="-78"/>
            </a:endParaRPr>
          </a:p>
        </p:txBody>
      </p:sp>
      <p:sp>
        <p:nvSpPr>
          <p:cNvPr id="515" name="Google Shape;515;p44"/>
          <p:cNvSpPr txBox="1"/>
          <p:nvPr/>
        </p:nvSpPr>
        <p:spPr>
          <a:xfrm>
            <a:off x="514350" y="4100576"/>
            <a:ext cx="2464709"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اهداف شما چه هستند؟آیا تقاضاها در حال تغییر هستند؟چگونه می توانید آن را بهبود بخشید؟</a:t>
            </a:r>
            <a:endParaRPr sz="700" dirty="0">
              <a:cs typeface="B Nazanin" panose="00000700000000000000" pitchFamily="2" charset="-78"/>
            </a:endParaRPr>
          </a:p>
        </p:txBody>
      </p:sp>
      <p:sp>
        <p:nvSpPr>
          <p:cNvPr id="516" name="Google Shape;516;p44"/>
          <p:cNvSpPr txBox="1"/>
          <p:nvPr/>
        </p:nvSpPr>
        <p:spPr>
          <a:xfrm>
            <a:off x="514350" y="3154666"/>
            <a:ext cx="330999" cy="615553"/>
          </a:xfrm>
          <a:prstGeom prst="rect">
            <a:avLst/>
          </a:prstGeom>
          <a:noFill/>
          <a:ln>
            <a:noFill/>
          </a:ln>
        </p:spPr>
        <p:txBody>
          <a:bodyPr spcFirstLastPara="1" wrap="square" lIns="0" tIns="0" rIns="0" bIns="0" anchor="t" anchorCtr="0">
            <a:spAutoFit/>
          </a:bodyPr>
          <a:lstStyle/>
          <a:p>
            <a:pPr marL="0" marR="0" lvl="0" indent="0" algn="l">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O</a:t>
            </a:r>
            <a:endParaRPr sz="700">
              <a:cs typeface="B Nazanin" panose="00000700000000000000" pitchFamily="2" charset="-78"/>
            </a:endParaRPr>
          </a:p>
        </p:txBody>
      </p:sp>
      <p:sp>
        <p:nvSpPr>
          <p:cNvPr id="517" name="Google Shape;517;p44"/>
          <p:cNvSpPr txBox="1"/>
          <p:nvPr/>
        </p:nvSpPr>
        <p:spPr>
          <a:xfrm>
            <a:off x="5041945" y="1163232"/>
            <a:ext cx="3421856" cy="301621"/>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b="0" i="0" u="none" strike="noStrike" cap="none" dirty="0">
                <a:solidFill>
                  <a:srgbClr val="000000"/>
                </a:solidFill>
                <a:latin typeface="Open Sans"/>
                <a:ea typeface="Open Sans"/>
                <a:cs typeface="B Nazanin" panose="00000700000000000000" pitchFamily="2" charset="-78"/>
                <a:sym typeface="Open Sans"/>
              </a:rPr>
              <a:t>نقاط ضعف</a:t>
            </a:r>
            <a:endParaRPr sz="1050" dirty="0">
              <a:cs typeface="B Nazanin" panose="00000700000000000000" pitchFamily="2" charset="-78"/>
            </a:endParaRPr>
          </a:p>
        </p:txBody>
      </p:sp>
      <p:sp>
        <p:nvSpPr>
          <p:cNvPr id="518" name="Google Shape;518;p44"/>
          <p:cNvSpPr txBox="1"/>
          <p:nvPr/>
        </p:nvSpPr>
        <p:spPr>
          <a:xfrm>
            <a:off x="5996900" y="1411168"/>
            <a:ext cx="2466900" cy="430887"/>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کجا نیاز به بهبود دارید؟آیا منابع کافی هستند؟دیگران چه کاری را بهتر از شما انجام می دهند؟</a:t>
            </a:r>
            <a:endParaRPr sz="1000" b="0" i="0" u="none" strike="noStrike" cap="none" dirty="0">
              <a:solidFill>
                <a:srgbClr val="000000"/>
              </a:solidFill>
              <a:latin typeface="Open Sans"/>
              <a:ea typeface="Open Sans"/>
              <a:cs typeface="B Nazanin" panose="00000700000000000000" pitchFamily="2" charset="-78"/>
              <a:sym typeface="Open Sans"/>
            </a:endParaRPr>
          </a:p>
        </p:txBody>
      </p:sp>
      <p:sp>
        <p:nvSpPr>
          <p:cNvPr id="519" name="Google Shape;519;p44"/>
          <p:cNvSpPr txBox="1"/>
          <p:nvPr/>
        </p:nvSpPr>
        <p:spPr>
          <a:xfrm>
            <a:off x="7967304" y="465258"/>
            <a:ext cx="330999" cy="615553"/>
          </a:xfrm>
          <a:prstGeom prst="rect">
            <a:avLst/>
          </a:prstGeom>
          <a:noFill/>
          <a:ln>
            <a:noFill/>
          </a:ln>
        </p:spPr>
        <p:txBody>
          <a:bodyPr spcFirstLastPara="1" wrap="square" lIns="0" tIns="0" rIns="0" bIns="0" anchor="t" anchorCtr="0">
            <a:spAutoFit/>
          </a:bodyPr>
          <a:lstStyle/>
          <a:p>
            <a:pPr marL="0" marR="0" lvl="0" indent="0" algn="r">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W</a:t>
            </a:r>
            <a:endParaRPr sz="700">
              <a:cs typeface="B Nazanin" panose="00000700000000000000" pitchFamily="2" charset="-78"/>
            </a:endParaRPr>
          </a:p>
        </p:txBody>
      </p:sp>
      <p:sp>
        <p:nvSpPr>
          <p:cNvPr id="520" name="Google Shape;520;p44"/>
          <p:cNvSpPr txBox="1"/>
          <p:nvPr/>
        </p:nvSpPr>
        <p:spPr>
          <a:xfrm>
            <a:off x="5041945" y="3852640"/>
            <a:ext cx="3421856" cy="301621"/>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b="0" i="0" u="none" strike="noStrike" cap="none" dirty="0">
                <a:solidFill>
                  <a:srgbClr val="000000"/>
                </a:solidFill>
                <a:latin typeface="Open Sans"/>
                <a:ea typeface="Open Sans"/>
                <a:cs typeface="B Nazanin" panose="00000700000000000000" pitchFamily="2" charset="-78"/>
                <a:sym typeface="Open Sans"/>
              </a:rPr>
              <a:t>تهدیدها</a:t>
            </a:r>
            <a:endParaRPr sz="1050" dirty="0">
              <a:cs typeface="B Nazanin" panose="00000700000000000000" pitchFamily="2" charset="-78"/>
            </a:endParaRPr>
          </a:p>
        </p:txBody>
      </p:sp>
      <p:sp>
        <p:nvSpPr>
          <p:cNvPr id="521" name="Google Shape;521;p44"/>
          <p:cNvSpPr txBox="1"/>
          <p:nvPr/>
        </p:nvSpPr>
        <p:spPr>
          <a:xfrm>
            <a:off x="4940795" y="4100576"/>
            <a:ext cx="3523006" cy="430887"/>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مسدود کننده هایی که با آن روبرو هستید چیست؟عوامل خارج از کنترل شما چیست؟</a:t>
            </a:r>
            <a:endParaRPr sz="700" dirty="0">
              <a:cs typeface="B Nazanin" panose="00000700000000000000" pitchFamily="2" charset="-78"/>
            </a:endParaRPr>
          </a:p>
        </p:txBody>
      </p:sp>
      <p:sp>
        <p:nvSpPr>
          <p:cNvPr id="522" name="Google Shape;522;p44"/>
          <p:cNvSpPr txBox="1"/>
          <p:nvPr/>
        </p:nvSpPr>
        <p:spPr>
          <a:xfrm>
            <a:off x="8132803" y="3154666"/>
            <a:ext cx="330999" cy="615553"/>
          </a:xfrm>
          <a:prstGeom prst="rect">
            <a:avLst/>
          </a:prstGeom>
          <a:noFill/>
          <a:ln>
            <a:noFill/>
          </a:ln>
        </p:spPr>
        <p:txBody>
          <a:bodyPr spcFirstLastPara="1" wrap="square" lIns="0" tIns="0" rIns="0" bIns="0" anchor="t" anchorCtr="0">
            <a:spAutoFit/>
          </a:bodyPr>
          <a:lstStyle/>
          <a:p>
            <a:pPr marL="0" marR="0" lvl="0" indent="0" algn="r">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T</a:t>
            </a:r>
            <a:endParaRPr sz="700">
              <a:cs typeface="B Nazanin" panose="00000700000000000000" pitchFamily="2" charset="-78"/>
            </a:endParaRPr>
          </a:p>
        </p:txBody>
      </p:sp>
      <p:grpSp>
        <p:nvGrpSpPr>
          <p:cNvPr id="523" name="Google Shape;523;p44"/>
          <p:cNvGrpSpPr/>
          <p:nvPr/>
        </p:nvGrpSpPr>
        <p:grpSpPr>
          <a:xfrm>
            <a:off x="8837359" y="-72330"/>
            <a:ext cx="1543051" cy="5808473"/>
            <a:chOff x="0" y="-38100"/>
            <a:chExt cx="812800" cy="3059607"/>
          </a:xfrm>
        </p:grpSpPr>
        <p:sp>
          <p:nvSpPr>
            <p:cNvPr id="524" name="Google Shape;524;p44"/>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525" name="Google Shape;525;p44"/>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526" name="Google Shape;526;p44"/>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530"/>
        <p:cNvGrpSpPr/>
        <p:nvPr/>
      </p:nvGrpSpPr>
      <p:grpSpPr>
        <a:xfrm>
          <a:off x="0" y="0"/>
          <a:ext cx="0" cy="0"/>
          <a:chOff x="0" y="0"/>
          <a:chExt cx="0" cy="0"/>
        </a:xfrm>
      </p:grpSpPr>
      <p:sp>
        <p:nvSpPr>
          <p:cNvPr id="531" name="Google Shape;531;p45"/>
          <p:cNvSpPr txBox="1"/>
          <p:nvPr/>
        </p:nvSpPr>
        <p:spPr>
          <a:xfrm>
            <a:off x="1661324" y="716651"/>
            <a:ext cx="5821354" cy="55399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Open Sans"/>
                <a:sym typeface="Open Sans"/>
              </a:rPr>
              <a:t>یک صفحه نمودار اضافه کنید</a:t>
            </a:r>
            <a:endParaRPr sz="700" dirty="0"/>
          </a:p>
        </p:txBody>
      </p:sp>
      <p:grpSp>
        <p:nvGrpSpPr>
          <p:cNvPr id="532" name="Google Shape;532;p45"/>
          <p:cNvGrpSpPr/>
          <p:nvPr/>
        </p:nvGrpSpPr>
        <p:grpSpPr>
          <a:xfrm>
            <a:off x="4132200" y="1653175"/>
            <a:ext cx="1243124" cy="457367"/>
            <a:chOff x="-2" y="-841"/>
            <a:chExt cx="466813" cy="171749"/>
          </a:xfrm>
        </p:grpSpPr>
        <p:sp>
          <p:nvSpPr>
            <p:cNvPr id="533" name="Google Shape;533;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34" name="Google Shape;534;p45"/>
            <p:cNvSpPr txBox="1"/>
            <p:nvPr/>
          </p:nvSpPr>
          <p:spPr>
            <a:xfrm>
              <a:off x="-2" y="-841"/>
              <a:ext cx="466800" cy="1716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pic>
        <p:nvPicPr>
          <p:cNvPr id="535" name="Google Shape;535;p45"/>
          <p:cNvPicPr preferRelativeResize="0"/>
          <p:nvPr/>
        </p:nvPicPr>
        <p:blipFill rotWithShape="1">
          <a:blip r:embed="rId3">
            <a:alphaModFix/>
          </a:blip>
          <a:srcRect l="21799" r="21798"/>
          <a:stretch/>
        </p:blipFill>
        <p:spPr>
          <a:xfrm>
            <a:off x="3649595" y="1579214"/>
            <a:ext cx="482611" cy="607533"/>
          </a:xfrm>
          <a:prstGeom prst="rect">
            <a:avLst/>
          </a:prstGeom>
          <a:noFill/>
          <a:ln>
            <a:noFill/>
          </a:ln>
        </p:spPr>
      </p:pic>
      <p:pic>
        <p:nvPicPr>
          <p:cNvPr id="536" name="Google Shape;536;p45"/>
          <p:cNvPicPr preferRelativeResize="0"/>
          <p:nvPr/>
        </p:nvPicPr>
        <p:blipFill rotWithShape="1">
          <a:blip r:embed="rId4">
            <a:alphaModFix/>
          </a:blip>
          <a:srcRect t="7986" b="7985"/>
          <a:stretch/>
        </p:blipFill>
        <p:spPr>
          <a:xfrm>
            <a:off x="1466014" y="2636221"/>
            <a:ext cx="482611" cy="607533"/>
          </a:xfrm>
          <a:prstGeom prst="rect">
            <a:avLst/>
          </a:prstGeom>
          <a:noFill/>
          <a:ln>
            <a:noFill/>
          </a:ln>
        </p:spPr>
      </p:pic>
      <p:pic>
        <p:nvPicPr>
          <p:cNvPr id="537" name="Google Shape;537;p45"/>
          <p:cNvPicPr preferRelativeResize="0"/>
          <p:nvPr/>
        </p:nvPicPr>
        <p:blipFill rotWithShape="1">
          <a:blip r:embed="rId5">
            <a:alphaModFix/>
          </a:blip>
          <a:srcRect l="23537" r="23537"/>
          <a:stretch/>
        </p:blipFill>
        <p:spPr>
          <a:xfrm>
            <a:off x="5537373" y="2636221"/>
            <a:ext cx="482611" cy="607532"/>
          </a:xfrm>
          <a:prstGeom prst="rect">
            <a:avLst/>
          </a:prstGeom>
          <a:noFill/>
          <a:ln>
            <a:noFill/>
          </a:ln>
        </p:spPr>
      </p:pic>
      <p:pic>
        <p:nvPicPr>
          <p:cNvPr id="538" name="Google Shape;538;p45"/>
          <p:cNvPicPr preferRelativeResize="0"/>
          <p:nvPr/>
        </p:nvPicPr>
        <p:blipFill rotWithShape="1">
          <a:blip r:embed="rId6">
            <a:alphaModFix/>
          </a:blip>
          <a:srcRect l="23537" r="23537"/>
          <a:stretch/>
        </p:blipFill>
        <p:spPr>
          <a:xfrm>
            <a:off x="4823214" y="3598076"/>
            <a:ext cx="482611" cy="607532"/>
          </a:xfrm>
          <a:prstGeom prst="rect">
            <a:avLst/>
          </a:prstGeom>
          <a:noFill/>
          <a:ln>
            <a:noFill/>
          </a:ln>
        </p:spPr>
      </p:pic>
      <p:pic>
        <p:nvPicPr>
          <p:cNvPr id="539" name="Google Shape;539;p45"/>
          <p:cNvPicPr preferRelativeResize="0"/>
          <p:nvPr/>
        </p:nvPicPr>
        <p:blipFill rotWithShape="1">
          <a:blip r:embed="rId7">
            <a:alphaModFix/>
          </a:blip>
          <a:srcRect b="16129"/>
          <a:stretch/>
        </p:blipFill>
        <p:spPr>
          <a:xfrm>
            <a:off x="2652606" y="3598076"/>
            <a:ext cx="482611" cy="607532"/>
          </a:xfrm>
          <a:prstGeom prst="rect">
            <a:avLst/>
          </a:prstGeom>
          <a:noFill/>
          <a:ln>
            <a:noFill/>
          </a:ln>
        </p:spPr>
      </p:pic>
      <p:pic>
        <p:nvPicPr>
          <p:cNvPr id="540" name="Google Shape;540;p45"/>
          <p:cNvPicPr preferRelativeResize="0"/>
          <p:nvPr/>
        </p:nvPicPr>
        <p:blipFill rotWithShape="1">
          <a:blip r:embed="rId8">
            <a:alphaModFix/>
          </a:blip>
          <a:srcRect l="23487" r="23487"/>
          <a:stretch/>
        </p:blipFill>
        <p:spPr>
          <a:xfrm>
            <a:off x="740722" y="3598076"/>
            <a:ext cx="482611" cy="607532"/>
          </a:xfrm>
          <a:prstGeom prst="rect">
            <a:avLst/>
          </a:prstGeom>
          <a:noFill/>
          <a:ln>
            <a:noFill/>
          </a:ln>
        </p:spPr>
      </p:pic>
      <p:pic>
        <p:nvPicPr>
          <p:cNvPr id="541" name="Google Shape;541;p45"/>
          <p:cNvPicPr preferRelativeResize="0"/>
          <p:nvPr/>
        </p:nvPicPr>
        <p:blipFill rotWithShape="1">
          <a:blip r:embed="rId9">
            <a:alphaModFix/>
          </a:blip>
          <a:srcRect l="23537" r="23537"/>
          <a:stretch/>
        </p:blipFill>
        <p:spPr>
          <a:xfrm>
            <a:off x="6750472" y="3598076"/>
            <a:ext cx="482611" cy="607532"/>
          </a:xfrm>
          <a:prstGeom prst="rect">
            <a:avLst/>
          </a:prstGeom>
          <a:noFill/>
          <a:ln>
            <a:noFill/>
          </a:ln>
        </p:spPr>
      </p:pic>
      <p:cxnSp>
        <p:nvCxnSpPr>
          <p:cNvPr id="542" name="Google Shape;542;p45"/>
          <p:cNvCxnSpPr/>
          <p:nvPr/>
        </p:nvCxnSpPr>
        <p:spPr>
          <a:xfrm rot="-5400000">
            <a:off x="2472162" y="2659648"/>
            <a:ext cx="370801" cy="0"/>
          </a:xfrm>
          <a:prstGeom prst="straightConnector1">
            <a:avLst/>
          </a:prstGeom>
          <a:noFill/>
          <a:ln w="9525" cap="flat" cmpd="sng">
            <a:solidFill>
              <a:srgbClr val="FFFFFF"/>
            </a:solidFill>
            <a:prstDash val="solid"/>
            <a:round/>
            <a:headEnd type="none" w="sm" len="sm"/>
            <a:tailEnd type="none" w="sm" len="sm"/>
          </a:ln>
        </p:spPr>
      </p:cxnSp>
      <p:cxnSp>
        <p:nvCxnSpPr>
          <p:cNvPr id="543" name="Google Shape;543;p45"/>
          <p:cNvCxnSpPr/>
          <p:nvPr/>
        </p:nvCxnSpPr>
        <p:spPr>
          <a:xfrm rot="-5400000">
            <a:off x="6164855" y="2659648"/>
            <a:ext cx="370801" cy="0"/>
          </a:xfrm>
          <a:prstGeom prst="straightConnector1">
            <a:avLst/>
          </a:prstGeom>
          <a:noFill/>
          <a:ln w="9525" cap="flat" cmpd="sng">
            <a:solidFill>
              <a:srgbClr val="FFFFFF"/>
            </a:solidFill>
            <a:prstDash val="solid"/>
            <a:round/>
            <a:headEnd type="none" w="sm" len="sm"/>
            <a:tailEnd type="none" w="sm" len="sm"/>
          </a:ln>
        </p:spPr>
      </p:cxnSp>
      <p:cxnSp>
        <p:nvCxnSpPr>
          <p:cNvPr id="544" name="Google Shape;544;p45"/>
          <p:cNvCxnSpPr/>
          <p:nvPr/>
        </p:nvCxnSpPr>
        <p:spPr>
          <a:xfrm rot="-5400000">
            <a:off x="6517663" y="3284295"/>
            <a:ext cx="257295" cy="0"/>
          </a:xfrm>
          <a:prstGeom prst="straightConnector1">
            <a:avLst/>
          </a:prstGeom>
          <a:noFill/>
          <a:ln w="9525" cap="flat" cmpd="sng">
            <a:solidFill>
              <a:srgbClr val="FFFFFF"/>
            </a:solidFill>
            <a:prstDash val="solid"/>
            <a:round/>
            <a:headEnd type="none" w="sm" len="sm"/>
            <a:tailEnd type="none" w="sm" len="sm"/>
          </a:ln>
        </p:spPr>
      </p:cxnSp>
      <p:cxnSp>
        <p:nvCxnSpPr>
          <p:cNvPr id="545" name="Google Shape;545;p45"/>
          <p:cNvCxnSpPr/>
          <p:nvPr/>
        </p:nvCxnSpPr>
        <p:spPr>
          <a:xfrm rot="-5400000">
            <a:off x="2441542" y="3284295"/>
            <a:ext cx="257295" cy="0"/>
          </a:xfrm>
          <a:prstGeom prst="straightConnector1">
            <a:avLst/>
          </a:prstGeom>
          <a:noFill/>
          <a:ln w="9525" cap="flat" cmpd="sng">
            <a:solidFill>
              <a:srgbClr val="FFFFFF"/>
            </a:solidFill>
            <a:prstDash val="solid"/>
            <a:round/>
            <a:headEnd type="none" w="sm" len="sm"/>
            <a:tailEnd type="none" w="sm" len="sm"/>
          </a:ln>
        </p:spPr>
      </p:cxnSp>
      <p:cxnSp>
        <p:nvCxnSpPr>
          <p:cNvPr id="546" name="Google Shape;546;p45"/>
          <p:cNvCxnSpPr/>
          <p:nvPr/>
        </p:nvCxnSpPr>
        <p:spPr>
          <a:xfrm rot="-5400000">
            <a:off x="5905624" y="3548010"/>
            <a:ext cx="257295" cy="0"/>
          </a:xfrm>
          <a:prstGeom prst="straightConnector1">
            <a:avLst/>
          </a:prstGeom>
          <a:noFill/>
          <a:ln w="9525" cap="flat" cmpd="sng">
            <a:solidFill>
              <a:srgbClr val="FFFFFF"/>
            </a:solidFill>
            <a:prstDash val="solid"/>
            <a:round/>
            <a:headEnd type="none" w="sm" len="sm"/>
            <a:tailEnd type="none" w="sm" len="sm"/>
          </a:ln>
        </p:spPr>
      </p:cxnSp>
      <p:cxnSp>
        <p:nvCxnSpPr>
          <p:cNvPr id="547" name="Google Shape;547;p45"/>
          <p:cNvCxnSpPr/>
          <p:nvPr/>
        </p:nvCxnSpPr>
        <p:spPr>
          <a:xfrm rot="-5400000">
            <a:off x="1829503" y="3548010"/>
            <a:ext cx="257295" cy="0"/>
          </a:xfrm>
          <a:prstGeom prst="straightConnector1">
            <a:avLst/>
          </a:prstGeom>
          <a:noFill/>
          <a:ln w="9525" cap="flat" cmpd="sng">
            <a:solidFill>
              <a:srgbClr val="FFFFFF"/>
            </a:solidFill>
            <a:prstDash val="solid"/>
            <a:round/>
            <a:headEnd type="none" w="sm" len="sm"/>
            <a:tailEnd type="none" w="sm" len="sm"/>
          </a:ln>
        </p:spPr>
      </p:cxnSp>
      <p:cxnSp>
        <p:nvCxnSpPr>
          <p:cNvPr id="548" name="Google Shape;548;p45"/>
          <p:cNvCxnSpPr/>
          <p:nvPr/>
        </p:nvCxnSpPr>
        <p:spPr>
          <a:xfrm rot="-5400000">
            <a:off x="7265761" y="3548010"/>
            <a:ext cx="257295" cy="0"/>
          </a:xfrm>
          <a:prstGeom prst="straightConnector1">
            <a:avLst/>
          </a:prstGeom>
          <a:noFill/>
          <a:ln w="9525" cap="flat" cmpd="sng">
            <a:solidFill>
              <a:srgbClr val="FFFFFF"/>
            </a:solidFill>
            <a:prstDash val="solid"/>
            <a:round/>
            <a:headEnd type="none" w="sm" len="sm"/>
            <a:tailEnd type="none" w="sm" len="sm"/>
          </a:ln>
        </p:spPr>
      </p:cxnSp>
      <p:cxnSp>
        <p:nvCxnSpPr>
          <p:cNvPr id="549" name="Google Shape;549;p45"/>
          <p:cNvCxnSpPr/>
          <p:nvPr/>
        </p:nvCxnSpPr>
        <p:spPr>
          <a:xfrm rot="-5400000">
            <a:off x="3189640" y="3548010"/>
            <a:ext cx="257295" cy="0"/>
          </a:xfrm>
          <a:prstGeom prst="straightConnector1">
            <a:avLst/>
          </a:prstGeom>
          <a:noFill/>
          <a:ln w="9525" cap="flat" cmpd="sng">
            <a:solidFill>
              <a:srgbClr val="FFFFFF"/>
            </a:solidFill>
            <a:prstDash val="solid"/>
            <a:round/>
            <a:headEnd type="none" w="sm" len="sm"/>
            <a:tailEnd type="none" w="sm" len="sm"/>
          </a:ln>
        </p:spPr>
      </p:cxnSp>
      <p:grpSp>
        <p:nvGrpSpPr>
          <p:cNvPr id="550" name="Google Shape;550;p45"/>
          <p:cNvGrpSpPr/>
          <p:nvPr/>
        </p:nvGrpSpPr>
        <p:grpSpPr>
          <a:xfrm>
            <a:off x="1943850" y="2702750"/>
            <a:ext cx="1243141" cy="455377"/>
            <a:chOff x="-5" y="-55"/>
            <a:chExt cx="466816" cy="171000"/>
          </a:xfrm>
        </p:grpSpPr>
        <p:sp>
          <p:nvSpPr>
            <p:cNvPr id="551" name="Google Shape;551;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52" name="Google Shape;552;p45"/>
            <p:cNvSpPr txBox="1"/>
            <p:nvPr/>
          </p:nvSpPr>
          <p:spPr>
            <a:xfrm>
              <a:off x="-5" y="-55"/>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53" name="Google Shape;553;p45"/>
          <p:cNvGrpSpPr/>
          <p:nvPr/>
        </p:nvGrpSpPr>
        <p:grpSpPr>
          <a:xfrm>
            <a:off x="6019975" y="2700675"/>
            <a:ext cx="1243138" cy="457354"/>
            <a:chOff x="-3" y="-834"/>
            <a:chExt cx="466814" cy="171742"/>
          </a:xfrm>
        </p:grpSpPr>
        <p:sp>
          <p:nvSpPr>
            <p:cNvPr id="554" name="Google Shape;554;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55" name="Google Shape;555;p45"/>
            <p:cNvSpPr txBox="1"/>
            <p:nvPr/>
          </p:nvSpPr>
          <p:spPr>
            <a:xfrm>
              <a:off x="-3" y="-834"/>
              <a:ext cx="466800" cy="1716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56" name="Google Shape;556;p45"/>
          <p:cNvGrpSpPr/>
          <p:nvPr/>
        </p:nvGrpSpPr>
        <p:grpSpPr>
          <a:xfrm>
            <a:off x="1223325" y="3671400"/>
            <a:ext cx="1243136" cy="455377"/>
            <a:chOff x="-3" y="-56"/>
            <a:chExt cx="466814" cy="171000"/>
          </a:xfrm>
        </p:grpSpPr>
        <p:sp>
          <p:nvSpPr>
            <p:cNvPr id="557" name="Google Shape;557;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58" name="Google Shape;558;p45"/>
            <p:cNvSpPr txBox="1"/>
            <p:nvPr/>
          </p:nvSpPr>
          <p:spPr>
            <a:xfrm>
              <a:off x="-3"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Tcitle</a:t>
              </a:r>
              <a:endParaRPr sz="700">
                <a:latin typeface="Open Sans"/>
                <a:ea typeface="Open Sans"/>
                <a:cs typeface="Open Sans"/>
                <a:sym typeface="Open Sans"/>
              </a:endParaRPr>
            </a:p>
          </p:txBody>
        </p:sp>
      </p:grpSp>
      <p:grpSp>
        <p:nvGrpSpPr>
          <p:cNvPr id="559" name="Google Shape;559;p45"/>
          <p:cNvGrpSpPr/>
          <p:nvPr/>
        </p:nvGrpSpPr>
        <p:grpSpPr>
          <a:xfrm>
            <a:off x="3135217" y="3671400"/>
            <a:ext cx="1243129" cy="455377"/>
            <a:chOff x="0" y="-56"/>
            <a:chExt cx="466811" cy="171000"/>
          </a:xfrm>
        </p:grpSpPr>
        <p:sp>
          <p:nvSpPr>
            <p:cNvPr id="560" name="Google Shape;560;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61" name="Google Shape;561;p45"/>
            <p:cNvSpPr txBox="1"/>
            <p:nvPr/>
          </p:nvSpPr>
          <p:spPr>
            <a:xfrm>
              <a:off x="3"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62" name="Google Shape;562;p45"/>
          <p:cNvGrpSpPr/>
          <p:nvPr/>
        </p:nvGrpSpPr>
        <p:grpSpPr>
          <a:xfrm>
            <a:off x="5305824" y="3671400"/>
            <a:ext cx="1243129" cy="455377"/>
            <a:chOff x="0" y="-56"/>
            <a:chExt cx="466811" cy="171000"/>
          </a:xfrm>
        </p:grpSpPr>
        <p:sp>
          <p:nvSpPr>
            <p:cNvPr id="563" name="Google Shape;563;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64" name="Google Shape;564;p45"/>
            <p:cNvSpPr txBox="1"/>
            <p:nvPr/>
          </p:nvSpPr>
          <p:spPr>
            <a:xfrm>
              <a:off x="0"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65" name="Google Shape;565;p45"/>
          <p:cNvGrpSpPr/>
          <p:nvPr/>
        </p:nvGrpSpPr>
        <p:grpSpPr>
          <a:xfrm>
            <a:off x="7233075" y="3671400"/>
            <a:ext cx="1243136" cy="455377"/>
            <a:chOff x="-3" y="-56"/>
            <a:chExt cx="466814" cy="171000"/>
          </a:xfrm>
        </p:grpSpPr>
        <p:sp>
          <p:nvSpPr>
            <p:cNvPr id="566" name="Google Shape;566;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67" name="Google Shape;567;p45"/>
            <p:cNvSpPr txBox="1"/>
            <p:nvPr/>
          </p:nvSpPr>
          <p:spPr>
            <a:xfrm>
              <a:off x="-3"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cxnSp>
        <p:nvCxnSpPr>
          <p:cNvPr id="568" name="Google Shape;568;p45"/>
          <p:cNvCxnSpPr/>
          <p:nvPr/>
        </p:nvCxnSpPr>
        <p:spPr>
          <a:xfrm rot="10800000">
            <a:off x="2652800" y="2474248"/>
            <a:ext cx="3702218" cy="0"/>
          </a:xfrm>
          <a:prstGeom prst="straightConnector1">
            <a:avLst/>
          </a:prstGeom>
          <a:noFill/>
          <a:ln w="9525" cap="flat" cmpd="sng">
            <a:solidFill>
              <a:srgbClr val="FFFFFF"/>
            </a:solidFill>
            <a:prstDash val="solid"/>
            <a:round/>
            <a:headEnd type="none" w="sm" len="sm"/>
            <a:tailEnd type="none" w="sm" len="sm"/>
          </a:ln>
        </p:spPr>
      </p:cxnSp>
      <p:cxnSp>
        <p:nvCxnSpPr>
          <p:cNvPr id="569" name="Google Shape;569;p45"/>
          <p:cNvCxnSpPr/>
          <p:nvPr/>
        </p:nvCxnSpPr>
        <p:spPr>
          <a:xfrm rot="10800000">
            <a:off x="1953387" y="3419363"/>
            <a:ext cx="1369663" cy="0"/>
          </a:xfrm>
          <a:prstGeom prst="straightConnector1">
            <a:avLst/>
          </a:prstGeom>
          <a:noFill/>
          <a:ln w="9525" cap="flat" cmpd="sng">
            <a:solidFill>
              <a:srgbClr val="FFFFFF"/>
            </a:solidFill>
            <a:prstDash val="solid"/>
            <a:round/>
            <a:headEnd type="none" w="sm" len="sm"/>
            <a:tailEnd type="none" w="sm" len="sm"/>
          </a:ln>
        </p:spPr>
      </p:cxnSp>
      <p:cxnSp>
        <p:nvCxnSpPr>
          <p:cNvPr id="570" name="Google Shape;570;p45"/>
          <p:cNvCxnSpPr/>
          <p:nvPr/>
        </p:nvCxnSpPr>
        <p:spPr>
          <a:xfrm rot="10800000">
            <a:off x="6029508" y="3417705"/>
            <a:ext cx="1369663" cy="0"/>
          </a:xfrm>
          <a:prstGeom prst="straightConnector1">
            <a:avLst/>
          </a:prstGeom>
          <a:noFill/>
          <a:ln w="9525" cap="flat" cmpd="sng">
            <a:solidFill>
              <a:srgbClr val="FFFFFF"/>
            </a:solidFill>
            <a:prstDash val="solid"/>
            <a:round/>
            <a:headEnd type="none" w="sm" len="sm"/>
            <a:tailEnd type="none" w="sm" len="sm"/>
          </a:ln>
        </p:spPr>
      </p:cxnSp>
      <p:cxnSp>
        <p:nvCxnSpPr>
          <p:cNvPr id="571" name="Google Shape;571;p45"/>
          <p:cNvCxnSpPr/>
          <p:nvPr/>
        </p:nvCxnSpPr>
        <p:spPr>
          <a:xfrm rot="-5400000">
            <a:off x="4397710" y="2293610"/>
            <a:ext cx="370801" cy="0"/>
          </a:xfrm>
          <a:prstGeom prst="straightConnector1">
            <a:avLst/>
          </a:prstGeom>
          <a:noFill/>
          <a:ln w="9525" cap="flat" cmpd="sng">
            <a:solidFill>
              <a:srgbClr val="FFFFFF"/>
            </a:solidFill>
            <a:prstDash val="solid"/>
            <a:round/>
            <a:headEnd type="none" w="sm" len="sm"/>
            <a:tailEnd type="none" w="sm" len="sm"/>
          </a:ln>
        </p:spPr>
      </p:cxnSp>
      <p:grpSp>
        <p:nvGrpSpPr>
          <p:cNvPr id="572" name="Google Shape;572;p45"/>
          <p:cNvGrpSpPr/>
          <p:nvPr/>
        </p:nvGrpSpPr>
        <p:grpSpPr>
          <a:xfrm>
            <a:off x="8837359" y="-72330"/>
            <a:ext cx="1543051" cy="5808473"/>
            <a:chOff x="0" y="-38100"/>
            <a:chExt cx="812800" cy="3059607"/>
          </a:xfrm>
        </p:grpSpPr>
        <p:sp>
          <p:nvSpPr>
            <p:cNvPr id="573" name="Google Shape;573;p45"/>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574" name="Google Shape;574;p4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Calibri"/>
                <a:sym typeface="Calibri"/>
              </a:endParaRPr>
            </a:p>
          </p:txBody>
        </p:sp>
      </p:grpSp>
      <p:sp>
        <p:nvSpPr>
          <p:cNvPr id="575" name="Google Shape;575;p45"/>
          <p:cNvSpPr txBox="1"/>
          <p:nvPr/>
        </p:nvSpPr>
        <p:spPr>
          <a:xfrm rot="5400000">
            <a:off x="8633564" y="2517954"/>
            <a:ext cx="766200" cy="107700"/>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Open Sans"/>
                <a:sym typeface="Open Sans"/>
              </a:rPr>
              <a:t>N  E  X  T</a:t>
            </a:r>
            <a:endParaRPr sz="700"/>
          </a:p>
        </p:txBody>
      </p:sp>
      <p:cxnSp>
        <p:nvCxnSpPr>
          <p:cNvPr id="576" name="Google Shape;576;p45"/>
          <p:cNvCxnSpPr/>
          <p:nvPr/>
        </p:nvCxnSpPr>
        <p:spPr>
          <a:xfrm rot="5400000">
            <a:off x="-878775" y="1619496"/>
            <a:ext cx="3243754" cy="0"/>
          </a:xfrm>
          <a:prstGeom prst="straightConnector1">
            <a:avLst/>
          </a:prstGeom>
          <a:noFill/>
          <a:ln w="9525" cap="flat" cmpd="sng">
            <a:solidFill>
              <a:srgbClr val="FFFFFF"/>
            </a:solidFill>
            <a:prstDash val="solid"/>
            <a:round/>
            <a:headEnd type="none" w="sm" len="sm"/>
            <a:tailEnd type="none" w="sm" len="sm"/>
          </a:ln>
        </p:spPr>
      </p:cxnSp>
      <p:cxnSp>
        <p:nvCxnSpPr>
          <p:cNvPr id="577" name="Google Shape;577;p45"/>
          <p:cNvCxnSpPr/>
          <p:nvPr/>
        </p:nvCxnSpPr>
        <p:spPr>
          <a:xfrm rot="5400000">
            <a:off x="6851953" y="6029232"/>
            <a:ext cx="3243754"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pic>
        <p:nvPicPr>
          <p:cNvPr id="582" name="Google Shape;582;p46"/>
          <p:cNvPicPr preferRelativeResize="0"/>
          <p:nvPr/>
        </p:nvPicPr>
        <p:blipFill rotWithShape="1">
          <a:blip r:embed="rId3">
            <a:alphaModFix/>
          </a:blip>
          <a:srcRect/>
          <a:stretch/>
        </p:blipFill>
        <p:spPr>
          <a:xfrm>
            <a:off x="-3391776" y="-30624"/>
            <a:ext cx="7368273" cy="5526205"/>
          </a:xfrm>
          <a:prstGeom prst="rect">
            <a:avLst/>
          </a:prstGeom>
          <a:noFill/>
          <a:ln>
            <a:noFill/>
          </a:ln>
        </p:spPr>
      </p:pic>
      <p:grpSp>
        <p:nvGrpSpPr>
          <p:cNvPr id="583" name="Google Shape;583;p46"/>
          <p:cNvGrpSpPr/>
          <p:nvPr/>
        </p:nvGrpSpPr>
        <p:grpSpPr>
          <a:xfrm>
            <a:off x="4919150" y="1542469"/>
            <a:ext cx="2975513" cy="2108922"/>
            <a:chOff x="0" y="0"/>
            <a:chExt cx="7934700" cy="5623792"/>
          </a:xfrm>
        </p:grpSpPr>
        <p:sp>
          <p:nvSpPr>
            <p:cNvPr id="584" name="Google Shape;584;p46"/>
            <p:cNvSpPr txBox="1"/>
            <p:nvPr/>
          </p:nvSpPr>
          <p:spPr>
            <a:xfrm>
              <a:off x="228432" y="0"/>
              <a:ext cx="7477799" cy="147732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عنوان</a:t>
              </a:r>
              <a:endParaRPr sz="700" b="1" dirty="0">
                <a:latin typeface="Open Sans"/>
                <a:ea typeface="Open Sans"/>
                <a:cs typeface="B Nazanin" panose="00000700000000000000" pitchFamily="2" charset="-78"/>
                <a:sym typeface="Open Sans"/>
              </a:endParaRPr>
            </a:p>
          </p:txBody>
        </p:sp>
        <p:sp>
          <p:nvSpPr>
            <p:cNvPr id="585" name="Google Shape;585;p46"/>
            <p:cNvSpPr txBox="1"/>
            <p:nvPr/>
          </p:nvSpPr>
          <p:spPr>
            <a:xfrm>
              <a:off x="0" y="3466096"/>
              <a:ext cx="79347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اسلایدهای کارناوال برای الگوی ارائهپکسل برای عکس ها</a:t>
              </a:r>
              <a:endParaRPr sz="700" dirty="0">
                <a:latin typeface="Open Sans"/>
                <a:ea typeface="Open Sans"/>
                <a:cs typeface="B Nazanin" panose="00000700000000000000" pitchFamily="2" charset="-78"/>
                <a:sym typeface="Open Sans"/>
              </a:endParaRPr>
            </a:p>
          </p:txBody>
        </p:sp>
        <p:sp>
          <p:nvSpPr>
            <p:cNvPr id="586" name="Google Shape;586;p46"/>
            <p:cNvSpPr txBox="1"/>
            <p:nvPr/>
          </p:nvSpPr>
          <p:spPr>
            <a:xfrm>
              <a:off x="0" y="1887597"/>
              <a:ext cx="79347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b="1" i="0" u="none" strike="noStrike" cap="none" dirty="0">
                  <a:solidFill>
                    <a:srgbClr val="000000"/>
                  </a:solidFill>
                  <a:latin typeface="Open Sans"/>
                  <a:ea typeface="Open Sans"/>
                  <a:cs typeface="B Nazanin" panose="00000700000000000000" pitchFamily="2" charset="-78"/>
                  <a:sym typeface="Open Sans"/>
                </a:rPr>
                <a:t>استفاده از این الگوی ارائه به لطف موارد زیر برای همه رایگان است:</a:t>
              </a:r>
              <a:endParaRPr sz="700" b="1" dirty="0">
                <a:latin typeface="Open Sans"/>
                <a:ea typeface="Open Sans"/>
                <a:cs typeface="B Nazanin" panose="00000700000000000000" pitchFamily="2" charset="-78"/>
                <a:sym typeface="Open Sans"/>
              </a:endParaRPr>
            </a:p>
          </p:txBody>
        </p:sp>
        <p:sp>
          <p:nvSpPr>
            <p:cNvPr id="587" name="Google Shape;587;p46"/>
            <p:cNvSpPr txBox="1"/>
            <p:nvPr/>
          </p:nvSpPr>
          <p:spPr>
            <a:xfrm>
              <a:off x="0" y="5049275"/>
              <a:ext cx="79347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b="1" i="0" u="none" strike="noStrike" cap="none" dirty="0">
                  <a:solidFill>
                    <a:srgbClr val="000000"/>
                  </a:solidFill>
                  <a:latin typeface="Open Sans"/>
                  <a:ea typeface="Open Sans"/>
                  <a:cs typeface="B Nazanin" panose="00000700000000000000" pitchFamily="2" charset="-78"/>
                  <a:sym typeface="Open Sans"/>
                </a:rPr>
                <a:t>طراحی مبارک!</a:t>
              </a:r>
              <a:endParaRPr sz="700" b="1" dirty="0">
                <a:latin typeface="Open Sans"/>
                <a:ea typeface="Open Sans"/>
                <a:cs typeface="B Nazanin" panose="00000700000000000000" pitchFamily="2" charset="-78"/>
                <a:sym typeface="Open Sans"/>
              </a:endParaRPr>
            </a:p>
          </p:txBody>
        </p:sp>
      </p:grpSp>
      <p:cxnSp>
        <p:nvCxnSpPr>
          <p:cNvPr id="588" name="Google Shape;588;p46"/>
          <p:cNvCxnSpPr/>
          <p:nvPr/>
        </p:nvCxnSpPr>
        <p:spPr>
          <a:xfrm rot="5400000">
            <a:off x="6428372" y="4703694"/>
            <a:ext cx="3626382" cy="0"/>
          </a:xfrm>
          <a:prstGeom prst="straightConnector1">
            <a:avLst/>
          </a:prstGeom>
          <a:noFill/>
          <a:ln w="9525" cap="flat" cmpd="sng">
            <a:solidFill>
              <a:srgbClr val="000000"/>
            </a:solidFill>
            <a:prstDash val="solid"/>
            <a:round/>
            <a:headEnd type="none" w="sm" len="sm"/>
            <a:tailEnd type="none" w="sm" len="sm"/>
          </a:ln>
        </p:spPr>
      </p:cxnSp>
      <p:cxnSp>
        <p:nvCxnSpPr>
          <p:cNvPr id="589" name="Google Shape;589;p46"/>
          <p:cNvCxnSpPr/>
          <p:nvPr/>
        </p:nvCxnSpPr>
        <p:spPr>
          <a:xfrm rot="5400000">
            <a:off x="2748651" y="98247"/>
            <a:ext cx="3626382" cy="0"/>
          </a:xfrm>
          <a:prstGeom prst="straightConnector1">
            <a:avLst/>
          </a:prstGeom>
          <a:noFill/>
          <a:ln w="9525" cap="flat" cmpd="sng">
            <a:solidFill>
              <a:srgbClr val="000000"/>
            </a:solidFill>
            <a:prstDash val="solid"/>
            <a:round/>
            <a:headEnd type="none" w="sm" len="sm"/>
            <a:tailEnd type="none" w="sm" len="sm"/>
          </a:ln>
        </p:spPr>
      </p:cxnSp>
      <p:grpSp>
        <p:nvGrpSpPr>
          <p:cNvPr id="590" name="Google Shape;590;p46"/>
          <p:cNvGrpSpPr/>
          <p:nvPr/>
        </p:nvGrpSpPr>
        <p:grpSpPr>
          <a:xfrm>
            <a:off x="8837359" y="-72330"/>
            <a:ext cx="1543051" cy="5808473"/>
            <a:chOff x="0" y="-38100"/>
            <a:chExt cx="812800" cy="3059607"/>
          </a:xfrm>
        </p:grpSpPr>
        <p:sp>
          <p:nvSpPr>
            <p:cNvPr id="591" name="Google Shape;591;p46"/>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592" name="Google Shape;592;p4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593" name="Google Shape;593;p46"/>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597"/>
        <p:cNvGrpSpPr/>
        <p:nvPr/>
      </p:nvGrpSpPr>
      <p:grpSpPr>
        <a:xfrm>
          <a:off x="0" y="0"/>
          <a:ext cx="0" cy="0"/>
          <a:chOff x="0" y="0"/>
          <a:chExt cx="0" cy="0"/>
        </a:xfrm>
      </p:grpSpPr>
      <p:pic>
        <p:nvPicPr>
          <p:cNvPr id="598" name="Google Shape;598;p47"/>
          <p:cNvPicPr preferRelativeResize="0"/>
          <p:nvPr/>
        </p:nvPicPr>
        <p:blipFill rotWithShape="1">
          <a:blip r:embed="rId3">
            <a:alphaModFix/>
          </a:blip>
          <a:srcRect l="84412"/>
          <a:stretch/>
        </p:blipFill>
        <p:spPr>
          <a:xfrm>
            <a:off x="0" y="-30624"/>
            <a:ext cx="1148520" cy="5526205"/>
          </a:xfrm>
          <a:prstGeom prst="rect">
            <a:avLst/>
          </a:prstGeom>
          <a:noFill/>
          <a:ln>
            <a:noFill/>
          </a:ln>
        </p:spPr>
      </p:pic>
      <p:grpSp>
        <p:nvGrpSpPr>
          <p:cNvPr id="599" name="Google Shape;599;p47"/>
          <p:cNvGrpSpPr/>
          <p:nvPr/>
        </p:nvGrpSpPr>
        <p:grpSpPr>
          <a:xfrm>
            <a:off x="1907112" y="1466500"/>
            <a:ext cx="2975513" cy="2123911"/>
            <a:chOff x="0" y="0"/>
            <a:chExt cx="7934700" cy="5663764"/>
          </a:xfrm>
        </p:grpSpPr>
        <p:sp>
          <p:nvSpPr>
            <p:cNvPr id="600" name="Google Shape;600;p47"/>
            <p:cNvSpPr txBox="1"/>
            <p:nvPr/>
          </p:nvSpPr>
          <p:spPr>
            <a:xfrm>
              <a:off x="228432" y="0"/>
              <a:ext cx="7477799" cy="147732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فونت ها در این ارائه</a:t>
              </a:r>
              <a:endParaRPr sz="700" b="1" dirty="0">
                <a:latin typeface="Open Sans"/>
                <a:ea typeface="Open Sans"/>
                <a:cs typeface="B Nazanin" panose="00000700000000000000" pitchFamily="2" charset="-78"/>
                <a:sym typeface="Open Sans"/>
              </a:endParaRPr>
            </a:p>
          </p:txBody>
        </p:sp>
        <p:sp>
          <p:nvSpPr>
            <p:cNvPr id="601" name="Google Shape;601;p47"/>
            <p:cNvSpPr txBox="1"/>
            <p:nvPr/>
          </p:nvSpPr>
          <p:spPr>
            <a:xfrm>
              <a:off x="0" y="4514732"/>
              <a:ext cx="7934700" cy="1149032"/>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i="0" u="none" strike="noStrike" cap="none" dirty="0">
                  <a:solidFill>
                    <a:srgbClr val="FFFFFC"/>
                  </a:solidFill>
                  <a:latin typeface="Open Sans"/>
                  <a:ea typeface="Open Sans"/>
                  <a:cs typeface="B Nazanin" panose="00000700000000000000" pitchFamily="2" charset="-78"/>
                  <a:sym typeface="Open Sans"/>
                </a:rPr>
                <a:t>عنوان: </a:t>
              </a:r>
              <a:r>
                <a:rPr lang="en-US" sz="1000" i="0" u="none" strike="noStrike" cap="none" dirty="0">
                  <a:solidFill>
                    <a:srgbClr val="FFFFFC"/>
                  </a:solidFill>
                  <a:latin typeface="Open Sans"/>
                  <a:ea typeface="Open Sans"/>
                  <a:cs typeface="B Nazanin" panose="00000700000000000000" pitchFamily="2" charset="-78"/>
                  <a:sym typeface="Open Sans"/>
                </a:rPr>
                <a:t>Open Sans Bold</a:t>
              </a:r>
              <a:r>
                <a:rPr lang="fa-IR" sz="1000" i="0" u="none" strike="noStrike" cap="none" dirty="0">
                  <a:solidFill>
                    <a:srgbClr val="FFFFFC"/>
                  </a:solidFill>
                  <a:latin typeface="Open Sans"/>
                  <a:ea typeface="Open Sans"/>
                  <a:cs typeface="B Nazanin" panose="00000700000000000000" pitchFamily="2" charset="-78"/>
                  <a:sym typeface="Open Sans"/>
                </a:rPr>
                <a:t>سرصفحه ها: </a:t>
              </a:r>
              <a:r>
                <a:rPr lang="en-US" sz="1000" i="0" u="none" strike="noStrike" cap="none" dirty="0">
                  <a:solidFill>
                    <a:srgbClr val="FFFFFC"/>
                  </a:solidFill>
                  <a:latin typeface="Open Sans"/>
                  <a:ea typeface="Open Sans"/>
                  <a:cs typeface="B Nazanin" panose="00000700000000000000" pitchFamily="2" charset="-78"/>
                  <a:sym typeface="Open Sans"/>
                </a:rPr>
                <a:t>Open </a:t>
              </a:r>
              <a:r>
                <a:rPr lang="en-US" sz="1000" i="0" u="none" strike="noStrike" cap="none" dirty="0" err="1">
                  <a:solidFill>
                    <a:srgbClr val="FFFFFC"/>
                  </a:solidFill>
                  <a:latin typeface="Open Sans"/>
                  <a:ea typeface="Open Sans"/>
                  <a:cs typeface="B Nazanin" panose="00000700000000000000" pitchFamily="2" charset="-78"/>
                  <a:sym typeface="Open Sans"/>
                </a:rPr>
                <a:t>SansBody</a:t>
              </a:r>
              <a:r>
                <a:rPr lang="en-US" sz="1000" i="0" u="none" strike="noStrike" cap="none" dirty="0">
                  <a:solidFill>
                    <a:srgbClr val="FFFFFC"/>
                  </a:solidFill>
                  <a:latin typeface="Open Sans"/>
                  <a:ea typeface="Open Sans"/>
                  <a:cs typeface="B Nazanin" panose="00000700000000000000" pitchFamily="2" charset="-78"/>
                  <a:sym typeface="Open Sans"/>
                </a:rPr>
                <a:t> Copy: Open Sans</a:t>
              </a:r>
              <a:endParaRPr sz="700" dirty="0">
                <a:latin typeface="Open Sans"/>
                <a:ea typeface="Open Sans"/>
                <a:cs typeface="B Nazanin" panose="00000700000000000000" pitchFamily="2" charset="-78"/>
                <a:sym typeface="Open Sans"/>
              </a:endParaRPr>
            </a:p>
          </p:txBody>
        </p:sp>
        <p:sp>
          <p:nvSpPr>
            <p:cNvPr id="602" name="Google Shape;602;p47"/>
            <p:cNvSpPr txBox="1"/>
            <p:nvPr/>
          </p:nvSpPr>
          <p:spPr>
            <a:xfrm>
              <a:off x="647701" y="3118251"/>
              <a:ext cx="66393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b="1" i="0" u="none" strike="noStrike" cap="none" dirty="0">
                  <a:solidFill>
                    <a:srgbClr val="FFFFFC"/>
                  </a:solidFill>
                  <a:latin typeface="Open Sans"/>
                  <a:ea typeface="Open Sans"/>
                  <a:cs typeface="B Nazanin" panose="00000700000000000000" pitchFamily="2" charset="-78"/>
                  <a:sym typeface="Open Sans"/>
                </a:rPr>
                <a:t>این الگوی ارائه از فونت های رایگان زیر استفاده می کند:</a:t>
              </a:r>
              <a:endParaRPr sz="700" b="1" dirty="0">
                <a:latin typeface="Open Sans"/>
                <a:ea typeface="Open Sans"/>
                <a:cs typeface="B Nazanin" panose="00000700000000000000" pitchFamily="2" charset="-78"/>
                <a:sym typeface="Open Sans"/>
              </a:endParaRPr>
            </a:p>
          </p:txBody>
        </p:sp>
      </p:grpSp>
      <p:pic>
        <p:nvPicPr>
          <p:cNvPr id="603" name="Google Shape;603;p47"/>
          <p:cNvPicPr preferRelativeResize="0"/>
          <p:nvPr/>
        </p:nvPicPr>
        <p:blipFill rotWithShape="1">
          <a:blip r:embed="rId4">
            <a:alphaModFix/>
          </a:blip>
          <a:srcRect l="28119" r="28119"/>
          <a:stretch/>
        </p:blipFill>
        <p:spPr>
          <a:xfrm>
            <a:off x="5701096" y="0"/>
            <a:ext cx="3442905" cy="5143500"/>
          </a:xfrm>
          <a:prstGeom prst="rect">
            <a:avLst/>
          </a:prstGeom>
          <a:noFill/>
          <a:ln>
            <a:noFill/>
          </a:ln>
        </p:spPr>
      </p:pic>
      <p:cxnSp>
        <p:nvCxnSpPr>
          <p:cNvPr id="604" name="Google Shape;604;p47"/>
          <p:cNvCxnSpPr/>
          <p:nvPr/>
        </p:nvCxnSpPr>
        <p:spPr>
          <a:xfrm rot="5400000">
            <a:off x="3416334" y="4476614"/>
            <a:ext cx="3626382" cy="0"/>
          </a:xfrm>
          <a:prstGeom prst="straightConnector1">
            <a:avLst/>
          </a:prstGeom>
          <a:noFill/>
          <a:ln w="9525" cap="flat" cmpd="sng">
            <a:solidFill>
              <a:srgbClr val="FFFFFF"/>
            </a:solidFill>
            <a:prstDash val="solid"/>
            <a:round/>
            <a:headEnd type="none" w="sm" len="sm"/>
            <a:tailEnd type="none" w="sm" len="sm"/>
          </a:ln>
        </p:spPr>
      </p:cxnSp>
      <p:cxnSp>
        <p:nvCxnSpPr>
          <p:cNvPr id="605" name="Google Shape;605;p47"/>
          <p:cNvCxnSpPr/>
          <p:nvPr/>
        </p:nvCxnSpPr>
        <p:spPr>
          <a:xfrm rot="5400000">
            <a:off x="-263387" y="-244188"/>
            <a:ext cx="3626382" cy="0"/>
          </a:xfrm>
          <a:prstGeom prst="straightConnector1">
            <a:avLst/>
          </a:prstGeom>
          <a:noFill/>
          <a:ln w="9525" cap="flat" cmpd="sng">
            <a:solidFill>
              <a:srgbClr val="FFFFFF"/>
            </a:solidFill>
            <a:prstDash val="solid"/>
            <a:round/>
            <a:headEnd type="none" w="sm" len="sm"/>
            <a:tailEnd type="none" w="sm" len="sm"/>
          </a:ln>
        </p:spPr>
      </p:cxnSp>
      <p:grpSp>
        <p:nvGrpSpPr>
          <p:cNvPr id="606" name="Google Shape;606;p47"/>
          <p:cNvGrpSpPr/>
          <p:nvPr/>
        </p:nvGrpSpPr>
        <p:grpSpPr>
          <a:xfrm>
            <a:off x="8837359" y="-72330"/>
            <a:ext cx="1543051" cy="5808473"/>
            <a:chOff x="0" y="-38100"/>
            <a:chExt cx="812800" cy="3059607"/>
          </a:xfrm>
        </p:grpSpPr>
        <p:sp>
          <p:nvSpPr>
            <p:cNvPr id="607" name="Google Shape;607;p47"/>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608" name="Google Shape;608;p47"/>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609" name="Google Shape;609;p47"/>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13"/>
        <p:cNvGrpSpPr/>
        <p:nvPr/>
      </p:nvGrpSpPr>
      <p:grpSpPr>
        <a:xfrm>
          <a:off x="0" y="0"/>
          <a:ext cx="0" cy="0"/>
          <a:chOff x="0" y="0"/>
          <a:chExt cx="0" cy="0"/>
        </a:xfrm>
      </p:grpSpPr>
      <p:grpSp>
        <p:nvGrpSpPr>
          <p:cNvPr id="614" name="Google Shape;614;p48"/>
          <p:cNvGrpSpPr/>
          <p:nvPr/>
        </p:nvGrpSpPr>
        <p:grpSpPr>
          <a:xfrm>
            <a:off x="474399" y="885789"/>
            <a:ext cx="2892937" cy="2183124"/>
            <a:chOff x="0" y="0"/>
            <a:chExt cx="7714500" cy="5821663"/>
          </a:xfrm>
        </p:grpSpPr>
        <p:sp>
          <p:nvSpPr>
            <p:cNvPr id="615" name="Google Shape;615;p48"/>
            <p:cNvSpPr txBox="1"/>
            <p:nvPr/>
          </p:nvSpPr>
          <p:spPr>
            <a:xfrm>
              <a:off x="0" y="0"/>
              <a:ext cx="7714500" cy="2954655"/>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نمادهاصفحه </a:t>
              </a:r>
            </a:p>
            <a:p>
              <a:pPr marL="0" marR="0" lvl="0" indent="0" algn="r" rtl="1">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منبع</a:t>
              </a:r>
              <a:endParaRPr sz="700" b="1" dirty="0">
                <a:latin typeface="Open Sans"/>
                <a:ea typeface="Open Sans"/>
                <a:cs typeface="B Nazanin" panose="00000700000000000000" pitchFamily="2" charset="-78"/>
                <a:sym typeface="Open Sans"/>
              </a:endParaRPr>
            </a:p>
          </p:txBody>
        </p:sp>
        <p:sp>
          <p:nvSpPr>
            <p:cNvPr id="616" name="Google Shape;616;p48"/>
            <p:cNvSpPr txBox="1"/>
            <p:nvPr/>
          </p:nvSpPr>
          <p:spPr>
            <a:xfrm>
              <a:off x="67051" y="2949082"/>
              <a:ext cx="6991500" cy="2872581"/>
            </a:xfrm>
            <a:prstGeom prst="rect">
              <a:avLst/>
            </a:prstGeom>
            <a:noFill/>
            <a:ln>
              <a:noFill/>
            </a:ln>
          </p:spPr>
          <p:txBody>
            <a:bodyPr spcFirstLastPara="1" wrap="square" lIns="0" tIns="0" rIns="0" bIns="0" anchor="t" anchorCtr="0">
              <a:spAutoFit/>
            </a:bodyPr>
            <a:lstStyle/>
            <a:p>
              <a:pPr marL="0" marR="0" lvl="1" indent="0" algn="r" rtl="1">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از این منابع طراحی در ارائه </a:t>
              </a:r>
              <a:r>
                <a:rPr lang="en-US" sz="1000" i="0" u="none" strike="noStrike" cap="none" dirty="0">
                  <a:solidFill>
                    <a:srgbClr val="000000"/>
                  </a:solidFill>
                  <a:latin typeface="Open Sans"/>
                  <a:ea typeface="Open Sans"/>
                  <a:cs typeface="B Nazanin" panose="00000700000000000000" pitchFamily="2" charset="-78"/>
                  <a:sym typeface="Open Sans"/>
                </a:rPr>
                <a:t>Canva </a:t>
              </a:r>
              <a:r>
                <a:rPr lang="fa-IR" sz="1000" i="0" u="none" strike="noStrike" cap="none" dirty="0">
                  <a:solidFill>
                    <a:srgbClr val="000000"/>
                  </a:solidFill>
                  <a:latin typeface="Open Sans"/>
                  <a:ea typeface="Open Sans"/>
                  <a:cs typeface="B Nazanin" panose="00000700000000000000" pitchFamily="2" charset="-78"/>
                  <a:sym typeface="Open Sans"/>
                </a:rPr>
                <a:t>خود استفاده کنید. طراحی مبارک!</a:t>
              </a:r>
              <a:endParaRPr sz="1000" i="0" u="none" strike="noStrike" cap="none" dirty="0">
                <a:solidFill>
                  <a:srgbClr val="000000"/>
                </a:solidFill>
                <a:latin typeface="Open Sans"/>
                <a:ea typeface="Open Sans"/>
                <a:cs typeface="B Nazanin" panose="00000700000000000000" pitchFamily="2" charset="-78"/>
                <a:sym typeface="Open Sans"/>
              </a:endParaRPr>
            </a:p>
            <a:p>
              <a:pPr marL="0" marR="0" lvl="0" indent="0" algn="r" rtl="1">
                <a:lnSpc>
                  <a:spcPct val="140020"/>
                </a:lnSpc>
                <a:spcBef>
                  <a:spcPts val="0"/>
                </a:spcBef>
                <a:spcAft>
                  <a:spcPts val="0"/>
                </a:spcAft>
                <a:buNone/>
              </a:pPr>
              <a:endParaRPr lang="fa-IR" sz="1000" i="0" u="none" strike="noStrike" cap="none" dirty="0">
                <a:solidFill>
                  <a:srgbClr val="000000"/>
                </a:solidFill>
                <a:latin typeface="Open Sans"/>
                <a:ea typeface="Open Sans"/>
                <a:cs typeface="B Nazanin" panose="00000700000000000000" pitchFamily="2" charset="-78"/>
                <a:sym typeface="Open Sans"/>
              </a:endParaRPr>
            </a:p>
            <a:p>
              <a:pPr marL="0" marR="0" lvl="1" indent="0" algn="r" rtl="1">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فراموش نکنید که این صفحه را حذف کنید</a:t>
              </a:r>
              <a:endParaRPr lang="fa-IR" sz="1000" dirty="0">
                <a:latin typeface="Open Sans"/>
                <a:ea typeface="Open Sans"/>
                <a:cs typeface="B Nazanin" panose="00000700000000000000" pitchFamily="2" charset="-78"/>
                <a:sym typeface="Open Sans"/>
              </a:endParaRPr>
            </a:p>
            <a:p>
              <a:pPr marL="0" marR="0" lvl="1" indent="0" algn="r" rtl="1">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قبل از ارائه</a:t>
              </a:r>
              <a:endParaRPr sz="700" dirty="0">
                <a:latin typeface="Open Sans"/>
                <a:ea typeface="Open Sans"/>
                <a:cs typeface="B Nazanin" panose="00000700000000000000" pitchFamily="2" charset="-78"/>
                <a:sym typeface="Open Sans"/>
              </a:endParaRPr>
            </a:p>
          </p:txBody>
        </p:sp>
      </p:grpSp>
      <p:pic>
        <p:nvPicPr>
          <p:cNvPr id="617" name="Google Shape;617;p48"/>
          <p:cNvPicPr preferRelativeResize="0"/>
          <p:nvPr/>
        </p:nvPicPr>
        <p:blipFill rotWithShape="1">
          <a:blip r:embed="rId3">
            <a:alphaModFix/>
          </a:blip>
          <a:srcRect/>
          <a:stretch/>
        </p:blipFill>
        <p:spPr>
          <a:xfrm>
            <a:off x="4008977" y="703664"/>
            <a:ext cx="423549" cy="364252"/>
          </a:xfrm>
          <a:prstGeom prst="rect">
            <a:avLst/>
          </a:prstGeom>
          <a:noFill/>
          <a:ln>
            <a:noFill/>
          </a:ln>
        </p:spPr>
      </p:pic>
      <p:pic>
        <p:nvPicPr>
          <p:cNvPr id="618" name="Google Shape;618;p48"/>
          <p:cNvPicPr preferRelativeResize="0"/>
          <p:nvPr/>
        </p:nvPicPr>
        <p:blipFill rotWithShape="1">
          <a:blip r:embed="rId4">
            <a:alphaModFix/>
          </a:blip>
          <a:srcRect/>
          <a:stretch/>
        </p:blipFill>
        <p:spPr>
          <a:xfrm>
            <a:off x="8331419" y="703664"/>
            <a:ext cx="301034" cy="416001"/>
          </a:xfrm>
          <a:prstGeom prst="rect">
            <a:avLst/>
          </a:prstGeom>
          <a:noFill/>
          <a:ln>
            <a:noFill/>
          </a:ln>
        </p:spPr>
      </p:pic>
      <p:pic>
        <p:nvPicPr>
          <p:cNvPr id="619" name="Google Shape;619;p48"/>
          <p:cNvPicPr preferRelativeResize="0"/>
          <p:nvPr/>
        </p:nvPicPr>
        <p:blipFill rotWithShape="1">
          <a:blip r:embed="rId5">
            <a:alphaModFix/>
          </a:blip>
          <a:srcRect/>
          <a:stretch/>
        </p:blipFill>
        <p:spPr>
          <a:xfrm>
            <a:off x="7845282" y="725824"/>
            <a:ext cx="248012" cy="371680"/>
          </a:xfrm>
          <a:prstGeom prst="rect">
            <a:avLst/>
          </a:prstGeom>
          <a:noFill/>
          <a:ln>
            <a:noFill/>
          </a:ln>
        </p:spPr>
      </p:pic>
      <p:pic>
        <p:nvPicPr>
          <p:cNvPr id="620" name="Google Shape;620;p48"/>
          <p:cNvPicPr preferRelativeResize="0"/>
          <p:nvPr/>
        </p:nvPicPr>
        <p:blipFill rotWithShape="1">
          <a:blip r:embed="rId6">
            <a:alphaModFix/>
          </a:blip>
          <a:srcRect/>
          <a:stretch/>
        </p:blipFill>
        <p:spPr>
          <a:xfrm>
            <a:off x="7198039" y="725824"/>
            <a:ext cx="411316" cy="371680"/>
          </a:xfrm>
          <a:prstGeom prst="rect">
            <a:avLst/>
          </a:prstGeom>
          <a:noFill/>
          <a:ln>
            <a:noFill/>
          </a:ln>
        </p:spPr>
      </p:pic>
      <p:pic>
        <p:nvPicPr>
          <p:cNvPr id="621" name="Google Shape;621;p48"/>
          <p:cNvPicPr preferRelativeResize="0"/>
          <p:nvPr/>
        </p:nvPicPr>
        <p:blipFill rotWithShape="1">
          <a:blip r:embed="rId7">
            <a:alphaModFix/>
          </a:blip>
          <a:srcRect/>
          <a:stretch/>
        </p:blipFill>
        <p:spPr>
          <a:xfrm>
            <a:off x="6590432" y="725824"/>
            <a:ext cx="371680" cy="371680"/>
          </a:xfrm>
          <a:prstGeom prst="rect">
            <a:avLst/>
          </a:prstGeom>
          <a:noFill/>
          <a:ln>
            <a:noFill/>
          </a:ln>
        </p:spPr>
      </p:pic>
      <p:pic>
        <p:nvPicPr>
          <p:cNvPr id="622" name="Google Shape;622;p48"/>
          <p:cNvPicPr preferRelativeResize="0"/>
          <p:nvPr/>
        </p:nvPicPr>
        <p:blipFill rotWithShape="1">
          <a:blip r:embed="rId8">
            <a:alphaModFix/>
          </a:blip>
          <a:srcRect/>
          <a:stretch/>
        </p:blipFill>
        <p:spPr>
          <a:xfrm>
            <a:off x="5845995" y="729538"/>
            <a:ext cx="508510" cy="312503"/>
          </a:xfrm>
          <a:prstGeom prst="rect">
            <a:avLst/>
          </a:prstGeom>
          <a:noFill/>
          <a:ln>
            <a:noFill/>
          </a:ln>
        </p:spPr>
      </p:pic>
      <p:pic>
        <p:nvPicPr>
          <p:cNvPr id="623" name="Google Shape;623;p48"/>
          <p:cNvPicPr preferRelativeResize="0"/>
          <p:nvPr/>
        </p:nvPicPr>
        <p:blipFill rotWithShape="1">
          <a:blip r:embed="rId9">
            <a:alphaModFix/>
          </a:blip>
          <a:srcRect/>
          <a:stretch/>
        </p:blipFill>
        <p:spPr>
          <a:xfrm>
            <a:off x="4668452" y="703664"/>
            <a:ext cx="416000" cy="416001"/>
          </a:xfrm>
          <a:prstGeom prst="rect">
            <a:avLst/>
          </a:prstGeom>
          <a:noFill/>
          <a:ln>
            <a:noFill/>
          </a:ln>
        </p:spPr>
      </p:pic>
      <p:pic>
        <p:nvPicPr>
          <p:cNvPr id="624" name="Google Shape;624;p48"/>
          <p:cNvPicPr preferRelativeResize="0"/>
          <p:nvPr/>
        </p:nvPicPr>
        <p:blipFill rotWithShape="1">
          <a:blip r:embed="rId10">
            <a:alphaModFix/>
          </a:blip>
          <a:srcRect/>
          <a:stretch/>
        </p:blipFill>
        <p:spPr>
          <a:xfrm>
            <a:off x="5320380" y="703664"/>
            <a:ext cx="289688" cy="416001"/>
          </a:xfrm>
          <a:prstGeom prst="rect">
            <a:avLst/>
          </a:prstGeom>
          <a:noFill/>
          <a:ln>
            <a:noFill/>
          </a:ln>
        </p:spPr>
      </p:pic>
      <p:pic>
        <p:nvPicPr>
          <p:cNvPr id="625" name="Google Shape;625;p48"/>
          <p:cNvPicPr preferRelativeResize="0"/>
          <p:nvPr/>
        </p:nvPicPr>
        <p:blipFill rotWithShape="1">
          <a:blip r:embed="rId11">
            <a:alphaModFix/>
          </a:blip>
          <a:srcRect/>
          <a:stretch/>
        </p:blipFill>
        <p:spPr>
          <a:xfrm>
            <a:off x="6982938" y="1477885"/>
            <a:ext cx="365324" cy="416000"/>
          </a:xfrm>
          <a:prstGeom prst="rect">
            <a:avLst/>
          </a:prstGeom>
          <a:noFill/>
          <a:ln>
            <a:noFill/>
          </a:ln>
        </p:spPr>
      </p:pic>
      <p:pic>
        <p:nvPicPr>
          <p:cNvPr id="626" name="Google Shape;626;p48"/>
          <p:cNvPicPr preferRelativeResize="0"/>
          <p:nvPr/>
        </p:nvPicPr>
        <p:blipFill rotWithShape="1">
          <a:blip r:embed="rId12">
            <a:alphaModFix/>
          </a:blip>
          <a:srcRect/>
          <a:stretch/>
        </p:blipFill>
        <p:spPr>
          <a:xfrm>
            <a:off x="8189778" y="1553361"/>
            <a:ext cx="482324" cy="286764"/>
          </a:xfrm>
          <a:prstGeom prst="rect">
            <a:avLst/>
          </a:prstGeom>
          <a:noFill/>
          <a:ln>
            <a:noFill/>
          </a:ln>
        </p:spPr>
      </p:pic>
      <p:pic>
        <p:nvPicPr>
          <p:cNvPr id="627" name="Google Shape;627;p48"/>
          <p:cNvPicPr preferRelativeResize="0"/>
          <p:nvPr/>
        </p:nvPicPr>
        <p:blipFill rotWithShape="1">
          <a:blip r:embed="rId13">
            <a:alphaModFix/>
          </a:blip>
          <a:srcRect/>
          <a:stretch/>
        </p:blipFill>
        <p:spPr>
          <a:xfrm>
            <a:off x="4584593" y="1500045"/>
            <a:ext cx="371680" cy="371680"/>
          </a:xfrm>
          <a:prstGeom prst="rect">
            <a:avLst/>
          </a:prstGeom>
          <a:noFill/>
          <a:ln>
            <a:noFill/>
          </a:ln>
        </p:spPr>
      </p:pic>
      <p:pic>
        <p:nvPicPr>
          <p:cNvPr id="628" name="Google Shape;628;p48"/>
          <p:cNvPicPr preferRelativeResize="0"/>
          <p:nvPr/>
        </p:nvPicPr>
        <p:blipFill rotWithShape="1">
          <a:blip r:embed="rId14">
            <a:alphaModFix/>
          </a:blip>
          <a:srcRect/>
          <a:stretch/>
        </p:blipFill>
        <p:spPr>
          <a:xfrm>
            <a:off x="4008977" y="1500045"/>
            <a:ext cx="371680" cy="371680"/>
          </a:xfrm>
          <a:prstGeom prst="rect">
            <a:avLst/>
          </a:prstGeom>
          <a:noFill/>
          <a:ln>
            <a:noFill/>
          </a:ln>
        </p:spPr>
      </p:pic>
      <p:pic>
        <p:nvPicPr>
          <p:cNvPr id="629" name="Google Shape;629;p48"/>
          <p:cNvPicPr preferRelativeResize="0"/>
          <p:nvPr/>
        </p:nvPicPr>
        <p:blipFill rotWithShape="1">
          <a:blip r:embed="rId15">
            <a:alphaModFix/>
          </a:blip>
          <a:srcRect/>
          <a:stretch/>
        </p:blipFill>
        <p:spPr>
          <a:xfrm>
            <a:off x="6348514" y="1489022"/>
            <a:ext cx="412473" cy="393725"/>
          </a:xfrm>
          <a:prstGeom prst="rect">
            <a:avLst/>
          </a:prstGeom>
          <a:noFill/>
          <a:ln>
            <a:noFill/>
          </a:ln>
        </p:spPr>
      </p:pic>
      <p:pic>
        <p:nvPicPr>
          <p:cNvPr id="630" name="Google Shape;630;p48"/>
          <p:cNvPicPr preferRelativeResize="0"/>
          <p:nvPr/>
        </p:nvPicPr>
        <p:blipFill rotWithShape="1">
          <a:blip r:embed="rId16">
            <a:alphaModFix/>
          </a:blip>
          <a:srcRect/>
          <a:stretch/>
        </p:blipFill>
        <p:spPr>
          <a:xfrm>
            <a:off x="5168615" y="1477885"/>
            <a:ext cx="412975" cy="416000"/>
          </a:xfrm>
          <a:prstGeom prst="rect">
            <a:avLst/>
          </a:prstGeom>
          <a:noFill/>
          <a:ln>
            <a:noFill/>
          </a:ln>
        </p:spPr>
      </p:pic>
      <p:pic>
        <p:nvPicPr>
          <p:cNvPr id="631" name="Google Shape;631;p48"/>
          <p:cNvPicPr preferRelativeResize="0"/>
          <p:nvPr/>
        </p:nvPicPr>
        <p:blipFill rotWithShape="1">
          <a:blip r:embed="rId17">
            <a:alphaModFix/>
          </a:blip>
          <a:srcRect/>
          <a:stretch/>
        </p:blipFill>
        <p:spPr>
          <a:xfrm>
            <a:off x="5789729" y="1473797"/>
            <a:ext cx="344472" cy="420088"/>
          </a:xfrm>
          <a:prstGeom prst="rect">
            <a:avLst/>
          </a:prstGeom>
          <a:noFill/>
          <a:ln>
            <a:noFill/>
          </a:ln>
        </p:spPr>
      </p:pic>
      <p:pic>
        <p:nvPicPr>
          <p:cNvPr id="632" name="Google Shape;632;p48"/>
          <p:cNvPicPr preferRelativeResize="0"/>
          <p:nvPr/>
        </p:nvPicPr>
        <p:blipFill rotWithShape="1">
          <a:blip r:embed="rId18">
            <a:alphaModFix/>
          </a:blip>
          <a:srcRect/>
          <a:stretch/>
        </p:blipFill>
        <p:spPr>
          <a:xfrm>
            <a:off x="7579996" y="1500045"/>
            <a:ext cx="391250" cy="393396"/>
          </a:xfrm>
          <a:prstGeom prst="rect">
            <a:avLst/>
          </a:prstGeom>
          <a:noFill/>
          <a:ln>
            <a:noFill/>
          </a:ln>
        </p:spPr>
      </p:pic>
      <p:pic>
        <p:nvPicPr>
          <p:cNvPr id="633" name="Google Shape;633;p48"/>
          <p:cNvPicPr preferRelativeResize="0"/>
          <p:nvPr/>
        </p:nvPicPr>
        <p:blipFill rotWithShape="1">
          <a:blip r:embed="rId19">
            <a:alphaModFix/>
          </a:blip>
          <a:srcRect/>
          <a:stretch/>
        </p:blipFill>
        <p:spPr>
          <a:xfrm>
            <a:off x="7538177" y="2242402"/>
            <a:ext cx="335826" cy="416001"/>
          </a:xfrm>
          <a:prstGeom prst="rect">
            <a:avLst/>
          </a:prstGeom>
          <a:noFill/>
          <a:ln>
            <a:noFill/>
          </a:ln>
        </p:spPr>
      </p:pic>
      <p:pic>
        <p:nvPicPr>
          <p:cNvPr id="634" name="Google Shape;634;p48"/>
          <p:cNvPicPr preferRelativeResize="0"/>
          <p:nvPr/>
        </p:nvPicPr>
        <p:blipFill rotWithShape="1">
          <a:blip r:embed="rId20">
            <a:alphaModFix/>
          </a:blip>
          <a:srcRect/>
          <a:stretch/>
        </p:blipFill>
        <p:spPr>
          <a:xfrm>
            <a:off x="6814540" y="2242402"/>
            <a:ext cx="452174" cy="416001"/>
          </a:xfrm>
          <a:prstGeom prst="rect">
            <a:avLst/>
          </a:prstGeom>
          <a:noFill/>
          <a:ln>
            <a:noFill/>
          </a:ln>
        </p:spPr>
      </p:pic>
      <p:pic>
        <p:nvPicPr>
          <p:cNvPr id="635" name="Google Shape;635;p48"/>
          <p:cNvPicPr preferRelativeResize="0"/>
          <p:nvPr/>
        </p:nvPicPr>
        <p:blipFill rotWithShape="1">
          <a:blip r:embed="rId21">
            <a:alphaModFix/>
          </a:blip>
          <a:srcRect/>
          <a:stretch/>
        </p:blipFill>
        <p:spPr>
          <a:xfrm>
            <a:off x="8173393" y="2336741"/>
            <a:ext cx="475398" cy="273138"/>
          </a:xfrm>
          <a:prstGeom prst="rect">
            <a:avLst/>
          </a:prstGeom>
          <a:noFill/>
          <a:ln>
            <a:noFill/>
          </a:ln>
        </p:spPr>
      </p:pic>
      <p:pic>
        <p:nvPicPr>
          <p:cNvPr id="636" name="Google Shape;636;p48"/>
          <p:cNvPicPr preferRelativeResize="0"/>
          <p:nvPr/>
        </p:nvPicPr>
        <p:blipFill rotWithShape="1">
          <a:blip r:embed="rId22">
            <a:alphaModFix/>
          </a:blip>
          <a:srcRect/>
          <a:stretch/>
        </p:blipFill>
        <p:spPr>
          <a:xfrm>
            <a:off x="5448754" y="2242402"/>
            <a:ext cx="416000" cy="416001"/>
          </a:xfrm>
          <a:prstGeom prst="rect">
            <a:avLst/>
          </a:prstGeom>
          <a:noFill/>
          <a:ln>
            <a:noFill/>
          </a:ln>
        </p:spPr>
      </p:pic>
      <p:pic>
        <p:nvPicPr>
          <p:cNvPr id="637" name="Google Shape;637;p48"/>
          <p:cNvPicPr preferRelativeResize="0"/>
          <p:nvPr/>
        </p:nvPicPr>
        <p:blipFill rotWithShape="1">
          <a:blip r:embed="rId23">
            <a:alphaModFix/>
          </a:blip>
          <a:srcRect/>
          <a:stretch/>
        </p:blipFill>
        <p:spPr>
          <a:xfrm>
            <a:off x="4008977" y="2242402"/>
            <a:ext cx="483722" cy="416001"/>
          </a:xfrm>
          <a:prstGeom prst="rect">
            <a:avLst/>
          </a:prstGeom>
          <a:noFill/>
          <a:ln>
            <a:noFill/>
          </a:ln>
        </p:spPr>
      </p:pic>
      <p:pic>
        <p:nvPicPr>
          <p:cNvPr id="638" name="Google Shape;638;p48"/>
          <p:cNvPicPr preferRelativeResize="0"/>
          <p:nvPr/>
        </p:nvPicPr>
        <p:blipFill rotWithShape="1">
          <a:blip r:embed="rId24">
            <a:alphaModFix/>
          </a:blip>
          <a:srcRect/>
          <a:stretch/>
        </p:blipFill>
        <p:spPr>
          <a:xfrm>
            <a:off x="6087039" y="2242402"/>
            <a:ext cx="415244" cy="416001"/>
          </a:xfrm>
          <a:prstGeom prst="rect">
            <a:avLst/>
          </a:prstGeom>
          <a:noFill/>
          <a:ln>
            <a:noFill/>
          </a:ln>
        </p:spPr>
      </p:pic>
      <p:pic>
        <p:nvPicPr>
          <p:cNvPr id="639" name="Google Shape;639;p48"/>
          <p:cNvPicPr preferRelativeResize="0"/>
          <p:nvPr/>
        </p:nvPicPr>
        <p:blipFill rotWithShape="1">
          <a:blip r:embed="rId25">
            <a:alphaModFix/>
          </a:blip>
          <a:srcRect/>
          <a:stretch/>
        </p:blipFill>
        <p:spPr>
          <a:xfrm>
            <a:off x="4762726" y="2242402"/>
            <a:ext cx="416000" cy="416001"/>
          </a:xfrm>
          <a:prstGeom prst="rect">
            <a:avLst/>
          </a:prstGeom>
          <a:noFill/>
          <a:ln>
            <a:noFill/>
          </a:ln>
        </p:spPr>
      </p:pic>
      <p:pic>
        <p:nvPicPr>
          <p:cNvPr id="640" name="Google Shape;640;p48"/>
          <p:cNvPicPr preferRelativeResize="0"/>
          <p:nvPr/>
        </p:nvPicPr>
        <p:blipFill rotWithShape="1">
          <a:blip r:embed="rId26">
            <a:alphaModFix/>
          </a:blip>
          <a:srcRect/>
          <a:stretch/>
        </p:blipFill>
        <p:spPr>
          <a:xfrm>
            <a:off x="7040449" y="3018354"/>
            <a:ext cx="455915" cy="359758"/>
          </a:xfrm>
          <a:prstGeom prst="rect">
            <a:avLst/>
          </a:prstGeom>
          <a:noFill/>
          <a:ln>
            <a:noFill/>
          </a:ln>
        </p:spPr>
      </p:pic>
      <p:pic>
        <p:nvPicPr>
          <p:cNvPr id="641" name="Google Shape;641;p48"/>
          <p:cNvPicPr preferRelativeResize="0"/>
          <p:nvPr/>
        </p:nvPicPr>
        <p:blipFill rotWithShape="1">
          <a:blip r:embed="rId27">
            <a:alphaModFix/>
          </a:blip>
          <a:srcRect/>
          <a:stretch/>
        </p:blipFill>
        <p:spPr>
          <a:xfrm>
            <a:off x="6341657" y="3035262"/>
            <a:ext cx="470192" cy="282970"/>
          </a:xfrm>
          <a:prstGeom prst="rect">
            <a:avLst/>
          </a:prstGeom>
          <a:noFill/>
          <a:ln>
            <a:noFill/>
          </a:ln>
        </p:spPr>
      </p:pic>
      <p:pic>
        <p:nvPicPr>
          <p:cNvPr id="642" name="Google Shape;642;p48"/>
          <p:cNvPicPr preferRelativeResize="0"/>
          <p:nvPr/>
        </p:nvPicPr>
        <p:blipFill rotWithShape="1">
          <a:blip r:embed="rId28">
            <a:alphaModFix/>
          </a:blip>
          <a:srcRect/>
          <a:stretch/>
        </p:blipFill>
        <p:spPr>
          <a:xfrm>
            <a:off x="5234605" y="2992036"/>
            <a:ext cx="386901" cy="412394"/>
          </a:xfrm>
          <a:prstGeom prst="rect">
            <a:avLst/>
          </a:prstGeom>
          <a:noFill/>
          <a:ln>
            <a:noFill/>
          </a:ln>
        </p:spPr>
      </p:pic>
      <p:pic>
        <p:nvPicPr>
          <p:cNvPr id="643" name="Google Shape;643;p48"/>
          <p:cNvPicPr preferRelativeResize="0"/>
          <p:nvPr/>
        </p:nvPicPr>
        <p:blipFill rotWithShape="1">
          <a:blip r:embed="rId29">
            <a:alphaModFix/>
          </a:blip>
          <a:srcRect/>
          <a:stretch/>
        </p:blipFill>
        <p:spPr>
          <a:xfrm>
            <a:off x="5850106" y="2996867"/>
            <a:ext cx="262951" cy="359758"/>
          </a:xfrm>
          <a:prstGeom prst="rect">
            <a:avLst/>
          </a:prstGeom>
          <a:noFill/>
          <a:ln>
            <a:noFill/>
          </a:ln>
        </p:spPr>
      </p:pic>
      <p:pic>
        <p:nvPicPr>
          <p:cNvPr id="644" name="Google Shape;644;p48"/>
          <p:cNvPicPr preferRelativeResize="0"/>
          <p:nvPr/>
        </p:nvPicPr>
        <p:blipFill rotWithShape="1">
          <a:blip r:embed="rId30">
            <a:alphaModFix/>
          </a:blip>
          <a:srcRect/>
          <a:stretch/>
        </p:blipFill>
        <p:spPr>
          <a:xfrm>
            <a:off x="4704154" y="2992036"/>
            <a:ext cx="300673" cy="412394"/>
          </a:xfrm>
          <a:prstGeom prst="rect">
            <a:avLst/>
          </a:prstGeom>
          <a:noFill/>
          <a:ln>
            <a:noFill/>
          </a:ln>
        </p:spPr>
      </p:pic>
      <p:pic>
        <p:nvPicPr>
          <p:cNvPr id="645" name="Google Shape;645;p48"/>
          <p:cNvPicPr preferRelativeResize="0"/>
          <p:nvPr/>
        </p:nvPicPr>
        <p:blipFill rotWithShape="1">
          <a:blip r:embed="rId31">
            <a:alphaModFix/>
          </a:blip>
          <a:srcRect/>
          <a:stretch/>
        </p:blipFill>
        <p:spPr>
          <a:xfrm>
            <a:off x="8315679" y="3018354"/>
            <a:ext cx="359759" cy="359758"/>
          </a:xfrm>
          <a:prstGeom prst="rect">
            <a:avLst/>
          </a:prstGeom>
          <a:noFill/>
          <a:ln>
            <a:noFill/>
          </a:ln>
        </p:spPr>
      </p:pic>
      <p:pic>
        <p:nvPicPr>
          <p:cNvPr id="646" name="Google Shape;646;p48"/>
          <p:cNvPicPr preferRelativeResize="0"/>
          <p:nvPr/>
        </p:nvPicPr>
        <p:blipFill rotWithShape="1">
          <a:blip r:embed="rId32">
            <a:alphaModFix/>
          </a:blip>
          <a:srcRect/>
          <a:stretch/>
        </p:blipFill>
        <p:spPr>
          <a:xfrm>
            <a:off x="7726732" y="3018354"/>
            <a:ext cx="359759" cy="359758"/>
          </a:xfrm>
          <a:prstGeom prst="rect">
            <a:avLst/>
          </a:prstGeom>
          <a:noFill/>
          <a:ln>
            <a:noFill/>
          </a:ln>
        </p:spPr>
      </p:pic>
      <p:pic>
        <p:nvPicPr>
          <p:cNvPr id="647" name="Google Shape;647;p48"/>
          <p:cNvPicPr preferRelativeResize="0"/>
          <p:nvPr/>
        </p:nvPicPr>
        <p:blipFill rotWithShape="1">
          <a:blip r:embed="rId33">
            <a:alphaModFix/>
          </a:blip>
          <a:srcRect/>
          <a:stretch/>
        </p:blipFill>
        <p:spPr>
          <a:xfrm>
            <a:off x="4008977" y="2968746"/>
            <a:ext cx="465989" cy="416000"/>
          </a:xfrm>
          <a:prstGeom prst="rect">
            <a:avLst/>
          </a:prstGeom>
          <a:noFill/>
          <a:ln>
            <a:noFill/>
          </a:ln>
        </p:spPr>
      </p:pic>
      <p:pic>
        <p:nvPicPr>
          <p:cNvPr id="648" name="Google Shape;648;p48"/>
          <p:cNvPicPr preferRelativeResize="0"/>
          <p:nvPr/>
        </p:nvPicPr>
        <p:blipFill rotWithShape="1">
          <a:blip r:embed="rId34">
            <a:alphaModFix/>
          </a:blip>
          <a:srcRect/>
          <a:stretch/>
        </p:blipFill>
        <p:spPr>
          <a:xfrm>
            <a:off x="8227221" y="3788673"/>
            <a:ext cx="356145" cy="407233"/>
          </a:xfrm>
          <a:prstGeom prst="rect">
            <a:avLst/>
          </a:prstGeom>
          <a:noFill/>
          <a:ln>
            <a:noFill/>
          </a:ln>
        </p:spPr>
      </p:pic>
      <p:pic>
        <p:nvPicPr>
          <p:cNvPr id="649" name="Google Shape;649;p48"/>
          <p:cNvPicPr preferRelativeResize="0"/>
          <p:nvPr/>
        </p:nvPicPr>
        <p:blipFill rotWithShape="1">
          <a:blip r:embed="rId35">
            <a:alphaModFix/>
          </a:blip>
          <a:srcRect/>
          <a:stretch/>
        </p:blipFill>
        <p:spPr>
          <a:xfrm>
            <a:off x="7522225" y="3842220"/>
            <a:ext cx="428771" cy="300139"/>
          </a:xfrm>
          <a:prstGeom prst="rect">
            <a:avLst/>
          </a:prstGeom>
          <a:noFill/>
          <a:ln>
            <a:noFill/>
          </a:ln>
        </p:spPr>
      </p:pic>
      <p:pic>
        <p:nvPicPr>
          <p:cNvPr id="650" name="Google Shape;650;p48"/>
          <p:cNvPicPr preferRelativeResize="0"/>
          <p:nvPr/>
        </p:nvPicPr>
        <p:blipFill rotWithShape="1">
          <a:blip r:embed="rId36">
            <a:alphaModFix/>
          </a:blip>
          <a:srcRect/>
          <a:stretch/>
        </p:blipFill>
        <p:spPr>
          <a:xfrm>
            <a:off x="6875399" y="3842220"/>
            <a:ext cx="366837" cy="300139"/>
          </a:xfrm>
          <a:prstGeom prst="rect">
            <a:avLst/>
          </a:prstGeom>
          <a:noFill/>
          <a:ln>
            <a:noFill/>
          </a:ln>
        </p:spPr>
      </p:pic>
      <p:pic>
        <p:nvPicPr>
          <p:cNvPr id="651" name="Google Shape;651;p48"/>
          <p:cNvPicPr preferRelativeResize="0"/>
          <p:nvPr/>
        </p:nvPicPr>
        <p:blipFill rotWithShape="1">
          <a:blip r:embed="rId37">
            <a:alphaModFix/>
          </a:blip>
          <a:srcRect/>
          <a:stretch/>
        </p:blipFill>
        <p:spPr>
          <a:xfrm>
            <a:off x="5817712" y="3788673"/>
            <a:ext cx="205097" cy="407233"/>
          </a:xfrm>
          <a:prstGeom prst="rect">
            <a:avLst/>
          </a:prstGeom>
          <a:noFill/>
          <a:ln>
            <a:noFill/>
          </a:ln>
        </p:spPr>
      </p:pic>
      <p:pic>
        <p:nvPicPr>
          <p:cNvPr id="652" name="Google Shape;652;p48"/>
          <p:cNvPicPr preferRelativeResize="0"/>
          <p:nvPr/>
        </p:nvPicPr>
        <p:blipFill rotWithShape="1">
          <a:blip r:embed="rId38">
            <a:alphaModFix/>
          </a:blip>
          <a:srcRect/>
          <a:stretch/>
        </p:blipFill>
        <p:spPr>
          <a:xfrm>
            <a:off x="6299035" y="3842220"/>
            <a:ext cx="300140" cy="300139"/>
          </a:xfrm>
          <a:prstGeom prst="rect">
            <a:avLst/>
          </a:prstGeom>
          <a:noFill/>
          <a:ln>
            <a:noFill/>
          </a:ln>
        </p:spPr>
      </p:pic>
      <p:pic>
        <p:nvPicPr>
          <p:cNvPr id="653" name="Google Shape;653;p48"/>
          <p:cNvPicPr preferRelativeResize="0"/>
          <p:nvPr/>
        </p:nvPicPr>
        <p:blipFill rotWithShape="1">
          <a:blip r:embed="rId39">
            <a:alphaModFix/>
          </a:blip>
          <a:srcRect/>
          <a:stretch/>
        </p:blipFill>
        <p:spPr>
          <a:xfrm>
            <a:off x="4005957" y="3752093"/>
            <a:ext cx="258539" cy="480393"/>
          </a:xfrm>
          <a:prstGeom prst="rect">
            <a:avLst/>
          </a:prstGeom>
          <a:noFill/>
          <a:ln>
            <a:noFill/>
          </a:ln>
        </p:spPr>
      </p:pic>
      <p:pic>
        <p:nvPicPr>
          <p:cNvPr id="654" name="Google Shape;654;p48"/>
          <p:cNvPicPr preferRelativeResize="0"/>
          <p:nvPr/>
        </p:nvPicPr>
        <p:blipFill rotWithShape="1">
          <a:blip r:embed="rId40">
            <a:alphaModFix/>
          </a:blip>
          <a:srcRect/>
          <a:stretch/>
        </p:blipFill>
        <p:spPr>
          <a:xfrm>
            <a:off x="4541474" y="3752093"/>
            <a:ext cx="372086" cy="480393"/>
          </a:xfrm>
          <a:prstGeom prst="rect">
            <a:avLst/>
          </a:prstGeom>
          <a:noFill/>
          <a:ln>
            <a:noFill/>
          </a:ln>
        </p:spPr>
      </p:pic>
      <p:pic>
        <p:nvPicPr>
          <p:cNvPr id="655" name="Google Shape;655;p48"/>
          <p:cNvPicPr preferRelativeResize="0"/>
          <p:nvPr/>
        </p:nvPicPr>
        <p:blipFill rotWithShape="1">
          <a:blip r:embed="rId41">
            <a:alphaModFix/>
          </a:blip>
          <a:srcRect/>
          <a:stretch/>
        </p:blipFill>
        <p:spPr>
          <a:xfrm>
            <a:off x="5189785" y="3788673"/>
            <a:ext cx="351702" cy="407233"/>
          </a:xfrm>
          <a:prstGeom prst="rect">
            <a:avLst/>
          </a:prstGeom>
          <a:noFill/>
          <a:ln>
            <a:noFill/>
          </a:ln>
        </p:spPr>
      </p:pic>
      <p:grpSp>
        <p:nvGrpSpPr>
          <p:cNvPr id="656" name="Google Shape;656;p48"/>
          <p:cNvGrpSpPr/>
          <p:nvPr/>
        </p:nvGrpSpPr>
        <p:grpSpPr>
          <a:xfrm>
            <a:off x="501431" y="-1749073"/>
            <a:ext cx="1" cy="8624133"/>
            <a:chOff x="6348" y="-6349"/>
            <a:chExt cx="2" cy="22997689"/>
          </a:xfrm>
        </p:grpSpPr>
        <p:cxnSp>
          <p:nvCxnSpPr>
            <p:cNvPr id="657" name="Google Shape;657;p48"/>
            <p:cNvCxnSpPr/>
            <p:nvPr/>
          </p:nvCxnSpPr>
          <p:spPr>
            <a:xfrm rot="5399999">
              <a:off x="-4106805" y="4106805"/>
              <a:ext cx="8226309" cy="0"/>
            </a:xfrm>
            <a:prstGeom prst="straightConnector1">
              <a:avLst/>
            </a:prstGeom>
            <a:noFill/>
            <a:ln w="12700" cap="flat" cmpd="sng">
              <a:solidFill>
                <a:srgbClr val="000000"/>
              </a:solidFill>
              <a:prstDash val="solid"/>
              <a:round/>
              <a:headEnd type="none" w="sm" len="sm"/>
              <a:tailEnd type="none" w="sm" len="sm"/>
            </a:ln>
          </p:spPr>
        </p:cxnSp>
        <p:cxnSp>
          <p:nvCxnSpPr>
            <p:cNvPr id="658" name="Google Shape;658;p48"/>
            <p:cNvCxnSpPr/>
            <p:nvPr/>
          </p:nvCxnSpPr>
          <p:spPr>
            <a:xfrm rot="5399999">
              <a:off x="-4106805" y="18878185"/>
              <a:ext cx="8226309" cy="0"/>
            </a:xfrm>
            <a:prstGeom prst="straightConnector1">
              <a:avLst/>
            </a:prstGeom>
            <a:noFill/>
            <a:ln w="12700" cap="flat" cmpd="sng">
              <a:solidFill>
                <a:srgbClr val="000000"/>
              </a:solidFill>
              <a:prstDash val="solid"/>
              <a:round/>
              <a:headEnd type="none" w="sm" len="sm"/>
              <a:tailEnd type="none" w="sm" len="sm"/>
            </a:ln>
          </p:spPr>
        </p:cxnSp>
      </p:grpSp>
      <p:cxnSp>
        <p:nvCxnSpPr>
          <p:cNvPr id="659" name="Google Shape;659;p48"/>
          <p:cNvCxnSpPr/>
          <p:nvPr/>
        </p:nvCxnSpPr>
        <p:spPr>
          <a:xfrm rot="5400000">
            <a:off x="595362" y="2709993"/>
            <a:ext cx="5909715" cy="0"/>
          </a:xfrm>
          <a:prstGeom prst="straightConnector1">
            <a:avLst/>
          </a:prstGeom>
          <a:noFill/>
          <a:ln w="9525" cap="flat" cmpd="sng">
            <a:solidFill>
              <a:srgbClr val="000000"/>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663"/>
        <p:cNvGrpSpPr/>
        <p:nvPr/>
      </p:nvGrpSpPr>
      <p:grpSpPr>
        <a:xfrm>
          <a:off x="0" y="0"/>
          <a:ext cx="0" cy="0"/>
          <a:chOff x="0" y="0"/>
          <a:chExt cx="0" cy="0"/>
        </a:xfrm>
      </p:grpSpPr>
      <p:pic>
        <p:nvPicPr>
          <p:cNvPr id="664" name="Google Shape;664;p49"/>
          <p:cNvPicPr preferRelativeResize="0"/>
          <p:nvPr/>
        </p:nvPicPr>
        <p:blipFill rotWithShape="1">
          <a:blip r:embed="rId3">
            <a:alphaModFix/>
          </a:blip>
          <a:srcRect l="6161" t="10052" r="16214"/>
          <a:stretch/>
        </p:blipFill>
        <p:spPr>
          <a:xfrm>
            <a:off x="6203248" y="0"/>
            <a:ext cx="2940752" cy="5143500"/>
          </a:xfrm>
          <a:prstGeom prst="rect">
            <a:avLst/>
          </a:prstGeom>
          <a:noFill/>
          <a:ln>
            <a:noFill/>
          </a:ln>
        </p:spPr>
      </p:pic>
      <p:sp>
        <p:nvSpPr>
          <p:cNvPr id="665" name="Google Shape;665;p49"/>
          <p:cNvSpPr txBox="1"/>
          <p:nvPr/>
        </p:nvSpPr>
        <p:spPr>
          <a:xfrm>
            <a:off x="-17832" y="1310503"/>
            <a:ext cx="5917169" cy="461665"/>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قالب های رایگان برای تمام نیازهای ارائه شما</a:t>
            </a:r>
            <a:endParaRPr sz="700" b="1" dirty="0">
              <a:latin typeface="Open Sans"/>
              <a:ea typeface="Open Sans"/>
              <a:cs typeface="B Nazanin" panose="00000700000000000000" pitchFamily="2" charset="-78"/>
              <a:sym typeface="Open Sans"/>
            </a:endParaRPr>
          </a:p>
        </p:txBody>
      </p:sp>
      <p:sp>
        <p:nvSpPr>
          <p:cNvPr id="667" name="Google Shape;667;p49"/>
          <p:cNvSpPr txBox="1"/>
          <p:nvPr/>
        </p:nvSpPr>
        <p:spPr>
          <a:xfrm>
            <a:off x="837451" y="3348019"/>
            <a:ext cx="48777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100٪ رایگان برای استفاده شخصی یا تجاری</a:t>
            </a:r>
            <a:endParaRPr sz="700" dirty="0">
              <a:latin typeface="Open Sans"/>
              <a:ea typeface="Open Sans"/>
              <a:cs typeface="B Nazanin" panose="00000700000000000000" pitchFamily="2" charset="-78"/>
              <a:sym typeface="Open Sans"/>
            </a:endParaRPr>
          </a:p>
        </p:txBody>
      </p:sp>
      <p:sp>
        <p:nvSpPr>
          <p:cNvPr id="668" name="Google Shape;668;p49"/>
          <p:cNvSpPr txBox="1"/>
          <p:nvPr/>
        </p:nvSpPr>
        <p:spPr>
          <a:xfrm>
            <a:off x="837451" y="3708366"/>
            <a:ext cx="4611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آماده استفاده، حرفه ای و قابل تنظیم</a:t>
            </a:r>
            <a:endParaRPr sz="700" dirty="0">
              <a:latin typeface="Open Sans"/>
              <a:ea typeface="Open Sans"/>
              <a:cs typeface="B Nazanin" panose="00000700000000000000" pitchFamily="2" charset="-78"/>
              <a:sym typeface="Open Sans"/>
            </a:endParaRPr>
          </a:p>
        </p:txBody>
      </p:sp>
      <p:sp>
        <p:nvSpPr>
          <p:cNvPr id="669" name="Google Shape;669;p49"/>
          <p:cNvSpPr txBox="1"/>
          <p:nvPr/>
        </p:nvSpPr>
        <p:spPr>
          <a:xfrm>
            <a:off x="837451" y="4068713"/>
            <a:ext cx="4611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a:solidFill>
                  <a:srgbClr val="FFFFFF"/>
                </a:solidFill>
                <a:latin typeface="Open Sans"/>
                <a:ea typeface="Open Sans"/>
                <a:cs typeface="B Nazanin" panose="00000700000000000000" pitchFamily="2" charset="-78"/>
                <a:sym typeface="Open Sans"/>
              </a:rPr>
              <a:t>تماشاگران خود را با تصاویر بصری جذاب منفجر کنید</a:t>
            </a:r>
            <a:endParaRPr sz="700" dirty="0">
              <a:latin typeface="Open Sans"/>
              <a:ea typeface="Open Sans"/>
              <a:cs typeface="B Nazanin" panose="00000700000000000000" pitchFamily="2" charset="-78"/>
              <a:sym typeface="Open Sans"/>
            </a:endParaRPr>
          </a:p>
        </p:txBody>
      </p:sp>
      <p:grpSp>
        <p:nvGrpSpPr>
          <p:cNvPr id="670" name="Google Shape;670;p49"/>
          <p:cNvGrpSpPr/>
          <p:nvPr/>
        </p:nvGrpSpPr>
        <p:grpSpPr>
          <a:xfrm>
            <a:off x="835070" y="-3114414"/>
            <a:ext cx="0" cy="11367565"/>
            <a:chOff x="6350" y="-6350"/>
            <a:chExt cx="0" cy="30313506"/>
          </a:xfrm>
        </p:grpSpPr>
        <p:cxnSp>
          <p:nvCxnSpPr>
            <p:cNvPr id="671" name="Google Shape;671;p49"/>
            <p:cNvCxnSpPr/>
            <p:nvPr/>
          </p:nvCxnSpPr>
          <p:spPr>
            <a:xfrm rot="5400000">
              <a:off x="-4828827" y="4828827"/>
              <a:ext cx="9670353" cy="0"/>
            </a:xfrm>
            <a:prstGeom prst="straightConnector1">
              <a:avLst/>
            </a:prstGeom>
            <a:noFill/>
            <a:ln w="12700" cap="flat" cmpd="sng">
              <a:solidFill>
                <a:srgbClr val="FFFFFF"/>
              </a:solidFill>
              <a:prstDash val="solid"/>
              <a:round/>
              <a:headEnd type="none" w="sm" len="sm"/>
              <a:tailEnd type="none" w="sm" len="sm"/>
            </a:ln>
          </p:spPr>
        </p:cxnSp>
        <p:cxnSp>
          <p:nvCxnSpPr>
            <p:cNvPr id="672" name="Google Shape;672;p49"/>
            <p:cNvCxnSpPr/>
            <p:nvPr/>
          </p:nvCxnSpPr>
          <p:spPr>
            <a:xfrm rot="5400000">
              <a:off x="-4828827" y="25471980"/>
              <a:ext cx="9670353" cy="0"/>
            </a:xfrm>
            <a:prstGeom prst="straightConnector1">
              <a:avLst/>
            </a:prstGeom>
            <a:noFill/>
            <a:ln w="12700" cap="flat" cmpd="sng">
              <a:solidFill>
                <a:srgbClr val="FFFFFF"/>
              </a:solidFill>
              <a:prstDash val="solid"/>
              <a:round/>
              <a:headEnd type="none" w="sm" len="sm"/>
              <a:tailEnd type="none" w="sm" len="sm"/>
            </a:ln>
          </p:spPr>
        </p:cxn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4" name="Google Shape;1529;p70">
            <a:extLst>
              <a:ext uri="{FF2B5EF4-FFF2-40B4-BE49-F238E27FC236}">
                <a16:creationId xmlns:a16="http://schemas.microsoft.com/office/drawing/2014/main" id="{8B12AA9A-0F46-4960-89D6-72D28876FA2F}"/>
              </a:ext>
            </a:extLst>
          </p:cNvPr>
          <p:cNvSpPr txBox="1">
            <a:spLocks/>
          </p:cNvSpPr>
          <p:nvPr/>
        </p:nvSpPr>
        <p:spPr>
          <a:xfrm>
            <a:off x="716775" y="510900"/>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fa-IR" sz="2000" dirty="0">
                <a:solidFill>
                  <a:schemeClr val="lt1"/>
                </a:solidFill>
              </a:rPr>
              <a:t>از منابع گرافیکی قابل ویرایش ما استفاده کنید...</a:t>
            </a:r>
            <a:endParaRPr lang="fa-IR" sz="20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
        <p:nvSpPr>
          <p:cNvPr id="162" name="TextBox 161">
            <a:extLst>
              <a:ext uri="{FF2B5EF4-FFF2-40B4-BE49-F238E27FC236}">
                <a16:creationId xmlns:a16="http://schemas.microsoft.com/office/drawing/2014/main" id="{59840CF1-5877-41E2-8534-5661834B8A3E}"/>
              </a:ext>
            </a:extLst>
          </p:cNvPr>
          <p:cNvSpPr txBox="1"/>
          <p:nvPr/>
        </p:nvSpPr>
        <p:spPr>
          <a:xfrm>
            <a:off x="2180673" y="293421"/>
            <a:ext cx="4572000" cy="369332"/>
          </a:xfrm>
          <a:prstGeom prst="rect">
            <a:avLst/>
          </a:prstGeom>
          <a:noFill/>
        </p:spPr>
        <p:txBody>
          <a:bodyPr wrap="square">
            <a:spAutoFit/>
          </a:bodyPr>
          <a:lstStyle/>
          <a:p>
            <a:pPr algn="ctr"/>
            <a:r>
              <a:rPr lang="fa-IR" sz="1800" dirty="0">
                <a:solidFill>
                  <a:schemeClr val="lt1"/>
                </a:solidFill>
              </a:rPr>
              <a:t>از منابع گرافیکی قابل ویرایش ما استفاده کنید...</a:t>
            </a:r>
            <a:endParaRPr lang="fa-IR" sz="18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164"/>
        <p:cNvGrpSpPr/>
        <p:nvPr/>
      </p:nvGrpSpPr>
      <p:grpSpPr>
        <a:xfrm>
          <a:off x="0" y="0"/>
          <a:ext cx="0" cy="0"/>
          <a:chOff x="0" y="0"/>
          <a:chExt cx="0" cy="0"/>
        </a:xfrm>
      </p:grpSpPr>
      <p:pic>
        <p:nvPicPr>
          <p:cNvPr id="165" name="Google Shape;165;p27"/>
          <p:cNvPicPr preferRelativeResize="0"/>
          <p:nvPr/>
        </p:nvPicPr>
        <p:blipFill rotWithShape="1">
          <a:blip r:embed="rId3">
            <a:alphaModFix/>
          </a:blip>
          <a:srcRect t="13579" b="13578"/>
          <a:stretch/>
        </p:blipFill>
        <p:spPr>
          <a:xfrm>
            <a:off x="5159887" y="797520"/>
            <a:ext cx="3984113" cy="1933527"/>
          </a:xfrm>
          <a:prstGeom prst="rect">
            <a:avLst/>
          </a:prstGeom>
          <a:noFill/>
          <a:ln>
            <a:noFill/>
          </a:ln>
        </p:spPr>
      </p:pic>
      <p:sp>
        <p:nvSpPr>
          <p:cNvPr id="166" name="Google Shape;166;p27"/>
          <p:cNvSpPr txBox="1"/>
          <p:nvPr/>
        </p:nvSpPr>
        <p:spPr>
          <a:xfrm>
            <a:off x="125582" y="925649"/>
            <a:ext cx="4499889" cy="1477328"/>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چگونه از این ارائه استفاده کنید</a:t>
            </a:r>
            <a:endParaRPr sz="700" dirty="0">
              <a:cs typeface="B Nazanin" panose="00000700000000000000" pitchFamily="2" charset="-78"/>
            </a:endParaRPr>
          </a:p>
        </p:txBody>
      </p:sp>
      <p:sp>
        <p:nvSpPr>
          <p:cNvPr id="167" name="Google Shape;167;p27"/>
          <p:cNvSpPr txBox="1"/>
          <p:nvPr/>
        </p:nvSpPr>
        <p:spPr>
          <a:xfrm>
            <a:off x="514350" y="3554616"/>
            <a:ext cx="2141400" cy="1231106"/>
          </a:xfrm>
          <a:prstGeom prst="rect">
            <a:avLst/>
          </a:prstGeom>
          <a:noFill/>
          <a:ln>
            <a:noFill/>
          </a:ln>
        </p:spPr>
        <p:txBody>
          <a:bodyPr spcFirstLastPara="1" wrap="square" lIns="0" tIns="0" rIns="0" bIns="0" anchor="t" anchorCtr="0">
            <a:spAutoFit/>
          </a:bodyPr>
          <a:lstStyle/>
          <a:p>
            <a:pPr marL="0" marR="0" lvl="0" indent="0" algn="r" rtl="1">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endParaRPr sz="1000" i="0" u="none" strike="noStrike" cap="none" dirty="0">
              <a:solidFill>
                <a:srgbClr val="FFFFFF"/>
              </a:solidFill>
              <a:latin typeface="Open Sans"/>
              <a:ea typeface="Open Sans"/>
              <a:cs typeface="B Nazanin" panose="00000700000000000000" pitchFamily="2" charset="-78"/>
              <a:sym typeface="Open Sans"/>
            </a:endParaRPr>
          </a:p>
        </p:txBody>
      </p:sp>
      <p:sp>
        <p:nvSpPr>
          <p:cNvPr id="168" name="Google Shape;168;p27"/>
          <p:cNvSpPr txBox="1"/>
          <p:nvPr/>
        </p:nvSpPr>
        <p:spPr>
          <a:xfrm>
            <a:off x="514350" y="3235612"/>
            <a:ext cx="1370400" cy="30162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b="1" i="0" u="none" strike="noStrike" cap="none" dirty="0">
                <a:solidFill>
                  <a:srgbClr val="FFFFFF"/>
                </a:solidFill>
                <a:latin typeface="Open Sans"/>
                <a:ea typeface="Open Sans"/>
                <a:cs typeface="B Nazanin" panose="00000700000000000000" pitchFamily="2" charset="-78"/>
                <a:sym typeface="Open Sans"/>
              </a:rPr>
              <a:t>عنوان</a:t>
            </a:r>
            <a:endParaRPr sz="1050" b="1" dirty="0">
              <a:latin typeface="Open Sans"/>
              <a:ea typeface="Open Sans"/>
              <a:cs typeface="B Nazanin" panose="00000700000000000000" pitchFamily="2" charset="-78"/>
              <a:sym typeface="Open Sans"/>
            </a:endParaRPr>
          </a:p>
        </p:txBody>
      </p:sp>
      <p:grpSp>
        <p:nvGrpSpPr>
          <p:cNvPr id="169" name="Google Shape;169;p27"/>
          <p:cNvGrpSpPr/>
          <p:nvPr/>
        </p:nvGrpSpPr>
        <p:grpSpPr>
          <a:xfrm>
            <a:off x="5159887" y="3240374"/>
            <a:ext cx="1979888" cy="1854315"/>
            <a:chOff x="0" y="-38100"/>
            <a:chExt cx="5279700" cy="4944841"/>
          </a:xfrm>
        </p:grpSpPr>
        <p:sp>
          <p:nvSpPr>
            <p:cNvPr id="170" name="Google Shape;170;p27"/>
            <p:cNvSpPr txBox="1"/>
            <p:nvPr/>
          </p:nvSpPr>
          <p:spPr>
            <a:xfrm>
              <a:off x="0" y="803052"/>
              <a:ext cx="5279700" cy="4103689"/>
            </a:xfrm>
            <a:prstGeom prst="rect">
              <a:avLst/>
            </a:prstGeom>
            <a:noFill/>
            <a:ln>
              <a:noFill/>
            </a:ln>
          </p:spPr>
          <p:txBody>
            <a:bodyPr spcFirstLastPara="1" wrap="square" lIns="0" tIns="0" rIns="0" bIns="0" anchor="t" anchorCtr="0">
              <a:spAutoFit/>
            </a:bodyPr>
            <a:lstStyle/>
            <a:p>
              <a:pPr marL="0" marR="0" lvl="0" indent="0" algn="r" rtl="1">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p>
          </p:txBody>
        </p:sp>
        <p:sp>
          <p:nvSpPr>
            <p:cNvPr id="171" name="Google Shape;171;p27"/>
            <p:cNvSpPr txBox="1"/>
            <p:nvPr/>
          </p:nvSpPr>
          <p:spPr>
            <a:xfrm>
              <a:off x="0" y="-38100"/>
              <a:ext cx="4339799"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FFFFFF"/>
                  </a:solidFill>
                  <a:latin typeface="Open Sans"/>
                  <a:ea typeface="Open Sans"/>
                  <a:cs typeface="B Nazanin" panose="00000700000000000000" pitchFamily="2" charset="-78"/>
                  <a:sym typeface="Open Sans"/>
                </a:rPr>
                <a:t>عنوان</a:t>
              </a:r>
              <a:endParaRPr lang="fa-IR" sz="1050" dirty="0">
                <a:latin typeface="Open Sans"/>
                <a:ea typeface="Open Sans"/>
                <a:cs typeface="B Nazanin" panose="00000700000000000000" pitchFamily="2" charset="-78"/>
                <a:sym typeface="Open Sans"/>
              </a:endParaRPr>
            </a:p>
          </p:txBody>
        </p:sp>
      </p:grpSp>
      <p:sp>
        <p:nvSpPr>
          <p:cNvPr id="172" name="Google Shape;172;p27"/>
          <p:cNvSpPr txBox="1"/>
          <p:nvPr/>
        </p:nvSpPr>
        <p:spPr>
          <a:xfrm>
            <a:off x="2791293" y="3554616"/>
            <a:ext cx="1941600" cy="1538883"/>
          </a:xfrm>
          <a:prstGeom prst="rect">
            <a:avLst/>
          </a:prstGeom>
          <a:noFill/>
          <a:ln>
            <a:noFill/>
          </a:ln>
        </p:spPr>
        <p:txBody>
          <a:bodyPr spcFirstLastPara="1" wrap="square" lIns="0" tIns="0" rIns="0" bIns="0" anchor="t" anchorCtr="0">
            <a:spAutoFit/>
          </a:bodyPr>
          <a:lstStyle/>
          <a:p>
            <a:pPr marL="0" marR="0" lvl="0" indent="0" algn="r" rtl="1">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p>
        </p:txBody>
      </p:sp>
      <p:sp>
        <p:nvSpPr>
          <p:cNvPr id="173" name="Google Shape;173;p27"/>
          <p:cNvSpPr txBox="1"/>
          <p:nvPr/>
        </p:nvSpPr>
        <p:spPr>
          <a:xfrm>
            <a:off x="2791293" y="3235612"/>
            <a:ext cx="1370400" cy="30162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FFFFFF"/>
                </a:solidFill>
                <a:latin typeface="Open Sans"/>
                <a:ea typeface="Open Sans"/>
                <a:cs typeface="B Nazanin" panose="00000700000000000000" pitchFamily="2" charset="-78"/>
                <a:sym typeface="Open Sans"/>
              </a:rPr>
              <a:t>عنوان</a:t>
            </a:r>
            <a:endParaRPr lang="fa-IR" sz="1050" dirty="0">
              <a:latin typeface="Open Sans"/>
              <a:ea typeface="Open Sans"/>
              <a:cs typeface="B Nazanin" panose="00000700000000000000" pitchFamily="2" charset="-78"/>
              <a:sym typeface="Open Sans"/>
            </a:endParaRPr>
          </a:p>
        </p:txBody>
      </p:sp>
      <p:cxnSp>
        <p:nvCxnSpPr>
          <p:cNvPr id="174" name="Google Shape;174;p27"/>
          <p:cNvCxnSpPr/>
          <p:nvPr/>
        </p:nvCxnSpPr>
        <p:spPr>
          <a:xfrm rot="5400000">
            <a:off x="3324363" y="1322512"/>
            <a:ext cx="2812307" cy="0"/>
          </a:xfrm>
          <a:prstGeom prst="straightConnector1">
            <a:avLst/>
          </a:prstGeom>
          <a:noFill/>
          <a:ln w="9525" cap="flat" cmpd="sng">
            <a:solidFill>
              <a:srgbClr val="FFFFFF"/>
            </a:solidFill>
            <a:prstDash val="solid"/>
            <a:round/>
            <a:headEnd type="none" w="sm" len="sm"/>
            <a:tailEnd type="none" w="sm" len="sm"/>
          </a:ln>
        </p:spPr>
      </p:cxnSp>
      <p:cxnSp>
        <p:nvCxnSpPr>
          <p:cNvPr id="175" name="Google Shape;175;p27"/>
          <p:cNvCxnSpPr/>
          <p:nvPr/>
        </p:nvCxnSpPr>
        <p:spPr>
          <a:xfrm rot="5400000">
            <a:off x="7221115" y="4650195"/>
            <a:ext cx="2812307" cy="0"/>
          </a:xfrm>
          <a:prstGeom prst="straightConnector1">
            <a:avLst/>
          </a:prstGeom>
          <a:noFill/>
          <a:ln w="9525" cap="flat" cmpd="sng">
            <a:solidFill>
              <a:srgbClr val="FFFFFF"/>
            </a:solidFill>
            <a:prstDash val="solid"/>
            <a:round/>
            <a:headEnd type="none" w="sm" len="sm"/>
            <a:tailEnd type="none" w="sm" len="sm"/>
          </a:ln>
        </p:spPr>
      </p:cxnSp>
      <p:grpSp>
        <p:nvGrpSpPr>
          <p:cNvPr id="176" name="Google Shape;176;p27"/>
          <p:cNvGrpSpPr/>
          <p:nvPr/>
        </p:nvGrpSpPr>
        <p:grpSpPr>
          <a:xfrm>
            <a:off x="8837359" y="-72329"/>
            <a:ext cx="1542830" cy="5808358"/>
            <a:chOff x="0" y="-38100"/>
            <a:chExt cx="812700" cy="3059607"/>
          </a:xfrm>
        </p:grpSpPr>
        <p:sp>
          <p:nvSpPr>
            <p:cNvPr id="177" name="Google Shape;177;p27"/>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0"/>
              </a:srgbClr>
            </a:solidFill>
            <a:ln>
              <a:noFill/>
            </a:ln>
          </p:spPr>
        </p:sp>
        <p:sp>
          <p:nvSpPr>
            <p:cNvPr id="178" name="Google Shape;178;p27"/>
            <p:cNvSpPr txBox="1"/>
            <p:nvPr/>
          </p:nvSpPr>
          <p:spPr>
            <a:xfrm>
              <a:off x="0" y="-38100"/>
              <a:ext cx="812700" cy="8508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79" name="Google Shape;179;p27"/>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b="1">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 name="TextBox 400">
            <a:extLst>
              <a:ext uri="{FF2B5EF4-FFF2-40B4-BE49-F238E27FC236}">
                <a16:creationId xmlns:a16="http://schemas.microsoft.com/office/drawing/2014/main" id="{2C0092F9-4742-4DEF-8F14-3F95DA149034}"/>
              </a:ext>
            </a:extLst>
          </p:cNvPr>
          <p:cNvSpPr txBox="1"/>
          <p:nvPr/>
        </p:nvSpPr>
        <p:spPr>
          <a:xfrm>
            <a:off x="1246756" y="292378"/>
            <a:ext cx="6241054" cy="400110"/>
          </a:xfrm>
          <a:prstGeom prst="rect">
            <a:avLst/>
          </a:prstGeom>
          <a:noFill/>
        </p:spPr>
        <p:txBody>
          <a:bodyPr wrap="square">
            <a:spAutoFit/>
          </a:bodyPr>
          <a:lstStyle/>
          <a:p>
            <a:pPr algn="ctr"/>
            <a:r>
              <a:rPr lang="fa-IR" sz="2000" dirty="0">
                <a:solidFill>
                  <a:schemeClr val="lt1"/>
                </a:solidFill>
                <a:cs typeface="B Nazanin" panose="00000700000000000000" pitchFamily="2" charset="-78"/>
              </a:rPr>
              <a:t>از منابع گرافیکی قابل ویرایش ما استفاده کنید...</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369" name="TextBox 368">
            <a:extLst>
              <a:ext uri="{FF2B5EF4-FFF2-40B4-BE49-F238E27FC236}">
                <a16:creationId xmlns:a16="http://schemas.microsoft.com/office/drawing/2014/main" id="{9547A998-49D6-425B-AA30-ABDA12708DD9}"/>
              </a:ext>
            </a:extLst>
          </p:cNvPr>
          <p:cNvSpPr txBox="1"/>
          <p:nvPr/>
        </p:nvSpPr>
        <p:spPr>
          <a:xfrm>
            <a:off x="1246756" y="292378"/>
            <a:ext cx="6241054" cy="400110"/>
          </a:xfrm>
          <a:prstGeom prst="rect">
            <a:avLst/>
          </a:prstGeom>
          <a:noFill/>
        </p:spPr>
        <p:txBody>
          <a:bodyPr wrap="square">
            <a:spAutoFit/>
          </a:bodyPr>
          <a:lstStyle/>
          <a:p>
            <a:pPr algn="ctr"/>
            <a:r>
              <a:rPr lang="fa-IR" sz="2000" dirty="0">
                <a:solidFill>
                  <a:schemeClr val="lt1"/>
                </a:solidFill>
                <a:cs typeface="B Nazanin" panose="00000700000000000000" pitchFamily="2" charset="-78"/>
              </a:rPr>
              <a:t>از منابع گرافیکی قابل ویرایش ما استفاده کنید...</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rPr>
              <a:t>نمادهای طبیعت</a:t>
            </a:r>
            <a:endParaRPr dirty="0">
              <a:solidFill>
                <a:schemeClr val="bg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rPr>
              <a:t>نمادهای سئو و </a:t>
            </a:r>
            <a:r>
              <a:rPr lang="fa-IR" dirty="0">
                <a:solidFill>
                  <a:schemeClr val="bg1"/>
                </a:solidFill>
                <a:cs typeface="B Nazanin" panose="00000700000000000000" pitchFamily="2" charset="-78"/>
              </a:rPr>
              <a:t>بازاریابی</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3"/>
        <p:cNvGrpSpPr/>
        <p:nvPr/>
      </p:nvGrpSpPr>
      <p:grpSpPr>
        <a:xfrm>
          <a:off x="0" y="0"/>
          <a:ext cx="0" cy="0"/>
          <a:chOff x="0" y="0"/>
          <a:chExt cx="0" cy="0"/>
        </a:xfrm>
      </p:grpSpPr>
      <p:cxnSp>
        <p:nvCxnSpPr>
          <p:cNvPr id="184" name="Google Shape;184;p28"/>
          <p:cNvCxnSpPr>
            <a:cxnSpLocks/>
          </p:cNvCxnSpPr>
          <p:nvPr/>
        </p:nvCxnSpPr>
        <p:spPr>
          <a:xfrm flipH="1" flipV="1">
            <a:off x="4730516" y="1379895"/>
            <a:ext cx="1" cy="1638643"/>
          </a:xfrm>
          <a:prstGeom prst="straightConnector1">
            <a:avLst/>
          </a:prstGeom>
          <a:noFill/>
          <a:ln w="9525" cap="flat" cmpd="sng">
            <a:solidFill>
              <a:srgbClr val="000000"/>
            </a:solidFill>
            <a:prstDash val="solid"/>
            <a:round/>
            <a:headEnd type="none" w="sm" len="sm"/>
            <a:tailEnd type="none" w="sm" len="sm"/>
          </a:ln>
        </p:spPr>
      </p:cxnSp>
      <p:cxnSp>
        <p:nvCxnSpPr>
          <p:cNvPr id="185" name="Google Shape;185;p28"/>
          <p:cNvCxnSpPr>
            <a:cxnSpLocks/>
          </p:cNvCxnSpPr>
          <p:nvPr/>
        </p:nvCxnSpPr>
        <p:spPr>
          <a:xfrm flipV="1">
            <a:off x="8632032" y="6571385"/>
            <a:ext cx="0" cy="1382546"/>
          </a:xfrm>
          <a:prstGeom prst="straightConnector1">
            <a:avLst/>
          </a:prstGeom>
          <a:noFill/>
          <a:ln w="9525" cap="flat" cmpd="sng">
            <a:solidFill>
              <a:srgbClr val="000000"/>
            </a:solidFill>
            <a:prstDash val="solid"/>
            <a:round/>
            <a:headEnd type="none" w="sm" len="sm"/>
            <a:tailEnd type="none" w="sm" len="sm"/>
          </a:ln>
        </p:spPr>
      </p:cxnSp>
      <p:grpSp>
        <p:nvGrpSpPr>
          <p:cNvPr id="186" name="Google Shape;186;p28"/>
          <p:cNvGrpSpPr/>
          <p:nvPr/>
        </p:nvGrpSpPr>
        <p:grpSpPr>
          <a:xfrm>
            <a:off x="8826785" y="-72330"/>
            <a:ext cx="1553625" cy="5808473"/>
            <a:chOff x="0" y="-38100"/>
            <a:chExt cx="812800" cy="3059607"/>
          </a:xfrm>
        </p:grpSpPr>
        <p:sp>
          <p:nvSpPr>
            <p:cNvPr id="187" name="Google Shape;187;p28"/>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188" name="Google Shape;188;p28"/>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pic>
        <p:nvPicPr>
          <p:cNvPr id="189" name="Google Shape;189;p28"/>
          <p:cNvPicPr preferRelativeResize="0"/>
          <p:nvPr/>
        </p:nvPicPr>
        <p:blipFill rotWithShape="1">
          <a:blip r:embed="rId3">
            <a:alphaModFix/>
          </a:blip>
          <a:srcRect t="5023" b="5023"/>
          <a:stretch/>
        </p:blipFill>
        <p:spPr>
          <a:xfrm>
            <a:off x="-30950" y="0"/>
            <a:ext cx="4547343" cy="6093898"/>
          </a:xfrm>
          <a:prstGeom prst="rect">
            <a:avLst/>
          </a:prstGeom>
          <a:noFill/>
          <a:ln>
            <a:noFill/>
          </a:ln>
        </p:spPr>
      </p:pic>
      <p:sp>
        <p:nvSpPr>
          <p:cNvPr id="190" name="Google Shape;190;p28"/>
          <p:cNvSpPr txBox="1"/>
          <p:nvPr/>
        </p:nvSpPr>
        <p:spPr>
          <a:xfrm>
            <a:off x="139119" y="1206078"/>
            <a:ext cx="4082292" cy="1661993"/>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این ارائه را به عنوان یک قالب پاورپوینت در 3 مرحله دانلود کنید</a:t>
            </a:r>
            <a:endParaRPr sz="700" b="1" dirty="0">
              <a:latin typeface="Open Sans"/>
              <a:ea typeface="Open Sans"/>
              <a:cs typeface="B Nazanin" panose="00000700000000000000" pitchFamily="2" charset="-78"/>
              <a:sym typeface="Open Sans"/>
            </a:endParaRPr>
          </a:p>
        </p:txBody>
      </p:sp>
      <p:sp>
        <p:nvSpPr>
          <p:cNvPr id="191" name="Google Shape;191;p28"/>
          <p:cNvSpPr txBox="1"/>
          <p:nvPr/>
        </p:nvSpPr>
        <p:spPr>
          <a:xfrm>
            <a:off x="5056987" y="887060"/>
            <a:ext cx="3260693" cy="1077218"/>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1000" i="0" u="none" strike="noStrike" cap="none" dirty="0">
              <a:solidFill>
                <a:srgbClr val="000000"/>
              </a:solidFill>
              <a:latin typeface="Open Sans"/>
              <a:ea typeface="Open Sans"/>
              <a:cs typeface="B Nazanin" panose="00000700000000000000" pitchFamily="2" charset="-78"/>
              <a:sym typeface="Open Sans"/>
            </a:endParaRPr>
          </a:p>
        </p:txBody>
      </p:sp>
      <p:sp>
        <p:nvSpPr>
          <p:cNvPr id="192" name="Google Shape;192;p28"/>
          <p:cNvSpPr txBox="1"/>
          <p:nvPr/>
        </p:nvSpPr>
        <p:spPr>
          <a:xfrm>
            <a:off x="5069790" y="568055"/>
            <a:ext cx="1379748"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000000"/>
                </a:solidFill>
                <a:latin typeface="Open Sans"/>
                <a:ea typeface="Open Sans"/>
                <a:cs typeface="B Nazanin" panose="00000700000000000000" pitchFamily="2" charset="-78"/>
                <a:sym typeface="Open Sans"/>
              </a:rPr>
              <a:t>1.</a:t>
            </a:r>
            <a:endParaRPr sz="700">
              <a:cs typeface="B Nazanin" panose="00000700000000000000" pitchFamily="2" charset="-78"/>
            </a:endParaRPr>
          </a:p>
        </p:txBody>
      </p:sp>
      <p:sp>
        <p:nvSpPr>
          <p:cNvPr id="193" name="Google Shape;193;p28"/>
          <p:cNvSpPr txBox="1"/>
          <p:nvPr/>
        </p:nvSpPr>
        <p:spPr>
          <a:xfrm>
            <a:off x="5056987" y="4228101"/>
            <a:ext cx="3260693" cy="64633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endParaRPr sz="700" dirty="0">
              <a:latin typeface="Open Sans"/>
              <a:ea typeface="Open Sans"/>
              <a:cs typeface="B Nazanin" panose="00000700000000000000" pitchFamily="2" charset="-78"/>
              <a:sym typeface="Open Sans"/>
            </a:endParaRPr>
          </a:p>
        </p:txBody>
      </p:sp>
      <p:sp>
        <p:nvSpPr>
          <p:cNvPr id="194" name="Google Shape;194;p28"/>
          <p:cNvSpPr txBox="1"/>
          <p:nvPr/>
        </p:nvSpPr>
        <p:spPr>
          <a:xfrm>
            <a:off x="5069790" y="3909097"/>
            <a:ext cx="1379748"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000000"/>
                </a:solidFill>
                <a:latin typeface="Open Sans"/>
                <a:ea typeface="Open Sans"/>
                <a:cs typeface="B Nazanin" panose="00000700000000000000" pitchFamily="2" charset="-78"/>
                <a:sym typeface="Open Sans"/>
              </a:rPr>
              <a:t>3.</a:t>
            </a:r>
            <a:endParaRPr sz="700">
              <a:cs typeface="B Nazanin" panose="00000700000000000000" pitchFamily="2" charset="-78"/>
            </a:endParaRPr>
          </a:p>
        </p:txBody>
      </p:sp>
      <p:grpSp>
        <p:nvGrpSpPr>
          <p:cNvPr id="195" name="Google Shape;195;p28"/>
          <p:cNvGrpSpPr/>
          <p:nvPr/>
        </p:nvGrpSpPr>
        <p:grpSpPr>
          <a:xfrm>
            <a:off x="5056988" y="2243338"/>
            <a:ext cx="3260730" cy="1396222"/>
            <a:chOff x="0" y="-38100"/>
            <a:chExt cx="8636100" cy="3723260"/>
          </a:xfrm>
        </p:grpSpPr>
        <p:sp>
          <p:nvSpPr>
            <p:cNvPr id="196" name="Google Shape;196;p28"/>
            <p:cNvSpPr txBox="1"/>
            <p:nvPr/>
          </p:nvSpPr>
          <p:spPr>
            <a:xfrm>
              <a:off x="0" y="812578"/>
              <a:ext cx="8636100" cy="287258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700" dirty="0">
                <a:latin typeface="Open Sans"/>
                <a:ea typeface="Open Sans"/>
                <a:cs typeface="B Nazanin" panose="00000700000000000000" pitchFamily="2" charset="-78"/>
                <a:sym typeface="Open Sans"/>
              </a:endParaRPr>
            </a:p>
          </p:txBody>
        </p:sp>
        <p:sp>
          <p:nvSpPr>
            <p:cNvPr id="197" name="Google Shape;197;p28"/>
            <p:cNvSpPr txBox="1"/>
            <p:nvPr/>
          </p:nvSpPr>
          <p:spPr>
            <a:xfrm>
              <a:off x="0" y="-38100"/>
              <a:ext cx="3397665" cy="574518"/>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000000"/>
                  </a:solidFill>
                  <a:latin typeface="Open Sans"/>
                  <a:ea typeface="Open Sans"/>
                  <a:cs typeface="B Nazanin" panose="00000700000000000000" pitchFamily="2" charset="-78"/>
                  <a:sym typeface="Open Sans"/>
                </a:rPr>
                <a:t>2.</a:t>
              </a:r>
              <a:endParaRPr sz="700">
                <a:cs typeface="B Nazanin" panose="00000700000000000000" pitchFamily="2" charset="-78"/>
              </a:endParaRPr>
            </a:p>
          </p:txBody>
        </p:sp>
      </p:grpSp>
      <p:sp>
        <p:nvSpPr>
          <p:cNvPr id="198" name="Google Shape;198;p28"/>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02"/>
        <p:cNvGrpSpPr/>
        <p:nvPr/>
      </p:nvGrpSpPr>
      <p:grpSpPr>
        <a:xfrm>
          <a:off x="0" y="0"/>
          <a:ext cx="0" cy="0"/>
          <a:chOff x="0" y="0"/>
          <a:chExt cx="0" cy="0"/>
        </a:xfrm>
      </p:grpSpPr>
      <p:cxnSp>
        <p:nvCxnSpPr>
          <p:cNvPr id="203" name="Google Shape;203;p29"/>
          <p:cNvCxnSpPr/>
          <p:nvPr/>
        </p:nvCxnSpPr>
        <p:spPr>
          <a:xfrm rot="5399999">
            <a:off x="3188083" y="-162538"/>
            <a:ext cx="3084866" cy="0"/>
          </a:xfrm>
          <a:prstGeom prst="straightConnector1">
            <a:avLst/>
          </a:prstGeom>
          <a:noFill/>
          <a:ln w="9525" cap="flat" cmpd="sng">
            <a:solidFill>
              <a:srgbClr val="FFFFFF"/>
            </a:solidFill>
            <a:prstDash val="solid"/>
            <a:round/>
            <a:headEnd type="none" w="sm" len="sm"/>
            <a:tailEnd type="none" w="sm" len="sm"/>
          </a:ln>
        </p:spPr>
      </p:cxnSp>
      <p:cxnSp>
        <p:nvCxnSpPr>
          <p:cNvPr id="204" name="Google Shape;204;p29"/>
          <p:cNvCxnSpPr/>
          <p:nvPr/>
        </p:nvCxnSpPr>
        <p:spPr>
          <a:xfrm rot="5400000">
            <a:off x="7330663" y="5270017"/>
            <a:ext cx="2602737" cy="0"/>
          </a:xfrm>
          <a:prstGeom prst="straightConnector1">
            <a:avLst/>
          </a:prstGeom>
          <a:noFill/>
          <a:ln w="9525" cap="flat" cmpd="sng">
            <a:solidFill>
              <a:srgbClr val="FFFFFF"/>
            </a:solidFill>
            <a:prstDash val="solid"/>
            <a:round/>
            <a:headEnd type="none" w="sm" len="sm"/>
            <a:tailEnd type="none" w="sm" len="sm"/>
          </a:ln>
        </p:spPr>
      </p:cxnSp>
      <p:grpSp>
        <p:nvGrpSpPr>
          <p:cNvPr id="205" name="Google Shape;205;p29"/>
          <p:cNvGrpSpPr/>
          <p:nvPr/>
        </p:nvGrpSpPr>
        <p:grpSpPr>
          <a:xfrm>
            <a:off x="8837359" y="-72330"/>
            <a:ext cx="1543051" cy="5808473"/>
            <a:chOff x="0" y="-38100"/>
            <a:chExt cx="812800" cy="3059607"/>
          </a:xfrm>
        </p:grpSpPr>
        <p:sp>
          <p:nvSpPr>
            <p:cNvPr id="206" name="Google Shape;206;p29"/>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207" name="Google Shape;207;p2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pic>
        <p:nvPicPr>
          <p:cNvPr id="208" name="Google Shape;208;p29"/>
          <p:cNvPicPr preferRelativeResize="0"/>
          <p:nvPr/>
        </p:nvPicPr>
        <p:blipFill rotWithShape="1">
          <a:blip r:embed="rId3">
            <a:alphaModFix/>
          </a:blip>
          <a:srcRect t="5050" b="5051"/>
          <a:stretch/>
        </p:blipFill>
        <p:spPr>
          <a:xfrm>
            <a:off x="0" y="0"/>
            <a:ext cx="4516393" cy="6093898"/>
          </a:xfrm>
          <a:prstGeom prst="rect">
            <a:avLst/>
          </a:prstGeom>
          <a:noFill/>
          <a:ln>
            <a:noFill/>
          </a:ln>
        </p:spPr>
      </p:pic>
      <p:sp>
        <p:nvSpPr>
          <p:cNvPr id="209" name="Google Shape;209;p29"/>
          <p:cNvSpPr txBox="1"/>
          <p:nvPr/>
        </p:nvSpPr>
        <p:spPr>
          <a:xfrm>
            <a:off x="514350" y="1657367"/>
            <a:ext cx="3684900" cy="2077492"/>
          </a:xfrm>
          <a:prstGeom prst="rect">
            <a:avLst/>
          </a:prstGeom>
          <a:noFill/>
          <a:ln>
            <a:noFill/>
          </a:ln>
        </p:spPr>
        <p:txBody>
          <a:bodyPr spcFirstLastPara="1" wrap="square" lIns="0" tIns="0" rIns="0" bIns="0" anchor="t" anchorCtr="0">
            <a:spAutoFit/>
          </a:bodyPr>
          <a:lstStyle/>
          <a:p>
            <a:pPr marL="0" marR="0" lvl="0" indent="0" algn="ctr" rtl="1">
              <a:lnSpc>
                <a:spcPct val="15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از این ارائه به عنوان یک الگوی اسلاید گوگل در 3 مرحله استفاده کنید</a:t>
            </a:r>
            <a:endParaRPr sz="700" b="1" dirty="0">
              <a:latin typeface="Open Sans"/>
              <a:ea typeface="Open Sans"/>
              <a:cs typeface="B Nazanin" panose="00000700000000000000" pitchFamily="2" charset="-78"/>
              <a:sym typeface="Open Sans"/>
            </a:endParaRPr>
          </a:p>
        </p:txBody>
      </p:sp>
      <p:grpSp>
        <p:nvGrpSpPr>
          <p:cNvPr id="210" name="Google Shape;210;p29"/>
          <p:cNvGrpSpPr/>
          <p:nvPr/>
        </p:nvGrpSpPr>
        <p:grpSpPr>
          <a:xfrm>
            <a:off x="5079180" y="536440"/>
            <a:ext cx="3238489" cy="4045757"/>
            <a:chOff x="0" y="-38100"/>
            <a:chExt cx="8635971" cy="10788684"/>
          </a:xfrm>
        </p:grpSpPr>
        <p:sp>
          <p:nvSpPr>
            <p:cNvPr id="211" name="Google Shape;211;p29"/>
            <p:cNvSpPr txBox="1"/>
            <p:nvPr/>
          </p:nvSpPr>
          <p:spPr>
            <a:xfrm>
              <a:off x="0" y="812577"/>
              <a:ext cx="8635971" cy="287258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1000" b="0" i="0" u="none" strike="noStrike" cap="none" dirty="0">
                <a:solidFill>
                  <a:srgbClr val="FFFFFF"/>
                </a:solidFill>
                <a:latin typeface="Open Sans"/>
                <a:ea typeface="Open Sans"/>
                <a:cs typeface="B Nazanin" panose="00000700000000000000" pitchFamily="2" charset="-78"/>
                <a:sym typeface="Open Sans"/>
              </a:endParaRPr>
            </a:p>
          </p:txBody>
        </p:sp>
        <p:sp>
          <p:nvSpPr>
            <p:cNvPr id="212" name="Google Shape;212;p29"/>
            <p:cNvSpPr txBox="1"/>
            <p:nvPr/>
          </p:nvSpPr>
          <p:spPr>
            <a:xfrm>
              <a:off x="0" y="-38100"/>
              <a:ext cx="3654283"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FFFFFF"/>
                  </a:solidFill>
                  <a:latin typeface="Open Sans"/>
                  <a:ea typeface="Open Sans"/>
                  <a:cs typeface="B Nazanin" panose="00000700000000000000" pitchFamily="2" charset="-78"/>
                  <a:sym typeface="Open Sans"/>
                </a:rPr>
                <a:t>1.</a:t>
              </a:r>
              <a:endParaRPr sz="700">
                <a:cs typeface="B Nazanin" panose="00000700000000000000" pitchFamily="2" charset="-78"/>
              </a:endParaRPr>
            </a:p>
          </p:txBody>
        </p:sp>
        <p:sp>
          <p:nvSpPr>
            <p:cNvPr id="213" name="Google Shape;213;p29"/>
            <p:cNvSpPr txBox="1"/>
            <p:nvPr/>
          </p:nvSpPr>
          <p:spPr>
            <a:xfrm>
              <a:off x="0" y="9027035"/>
              <a:ext cx="8635971" cy="1723549"/>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a:t>
              </a:r>
              <a:endParaRPr sz="700" dirty="0">
                <a:cs typeface="B Nazanin" panose="00000700000000000000" pitchFamily="2" charset="-78"/>
              </a:endParaRPr>
            </a:p>
          </p:txBody>
        </p:sp>
        <p:sp>
          <p:nvSpPr>
            <p:cNvPr id="214" name="Google Shape;214;p29"/>
            <p:cNvSpPr txBox="1"/>
            <p:nvPr/>
          </p:nvSpPr>
          <p:spPr>
            <a:xfrm>
              <a:off x="0" y="8176358"/>
              <a:ext cx="3654283"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FFFFFF"/>
                  </a:solidFill>
                  <a:latin typeface="Open Sans"/>
                  <a:ea typeface="Open Sans"/>
                  <a:cs typeface="B Nazanin" panose="00000700000000000000" pitchFamily="2" charset="-78"/>
                  <a:sym typeface="Open Sans"/>
                </a:rPr>
                <a:t>3.</a:t>
              </a:r>
              <a:endParaRPr sz="700">
                <a:cs typeface="B Nazanin" panose="00000700000000000000" pitchFamily="2" charset="-78"/>
              </a:endParaRPr>
            </a:p>
          </p:txBody>
        </p:sp>
      </p:grpSp>
      <p:grpSp>
        <p:nvGrpSpPr>
          <p:cNvPr id="215" name="Google Shape;215;p29"/>
          <p:cNvGrpSpPr/>
          <p:nvPr/>
        </p:nvGrpSpPr>
        <p:grpSpPr>
          <a:xfrm>
            <a:off x="5079180" y="2243338"/>
            <a:ext cx="3238489" cy="1396222"/>
            <a:chOff x="0" y="-38100"/>
            <a:chExt cx="8635971" cy="3723258"/>
          </a:xfrm>
        </p:grpSpPr>
        <p:sp>
          <p:nvSpPr>
            <p:cNvPr id="216" name="Google Shape;216;p29"/>
            <p:cNvSpPr txBox="1"/>
            <p:nvPr/>
          </p:nvSpPr>
          <p:spPr>
            <a:xfrm>
              <a:off x="0" y="812577"/>
              <a:ext cx="8635971" cy="287258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700" dirty="0">
                <a:cs typeface="B Nazanin" panose="00000700000000000000" pitchFamily="2" charset="-78"/>
              </a:endParaRPr>
            </a:p>
          </p:txBody>
        </p:sp>
        <p:sp>
          <p:nvSpPr>
            <p:cNvPr id="217" name="Google Shape;217;p29"/>
            <p:cNvSpPr txBox="1"/>
            <p:nvPr/>
          </p:nvSpPr>
          <p:spPr>
            <a:xfrm>
              <a:off x="0" y="-38100"/>
              <a:ext cx="339766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FFFFFF"/>
                  </a:solidFill>
                  <a:latin typeface="Open Sans"/>
                  <a:ea typeface="Open Sans"/>
                  <a:cs typeface="B Nazanin" panose="00000700000000000000" pitchFamily="2" charset="-78"/>
                  <a:sym typeface="Open Sans"/>
                </a:rPr>
                <a:t>2.</a:t>
              </a:r>
              <a:endParaRPr sz="700">
                <a:cs typeface="B Nazanin" panose="00000700000000000000" pitchFamily="2" charset="-78"/>
              </a:endParaRPr>
            </a:p>
          </p:txBody>
        </p:sp>
      </p:grpSp>
      <p:sp>
        <p:nvSpPr>
          <p:cNvPr id="218" name="Google Shape;218;p29"/>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grpSp>
        <p:nvGrpSpPr>
          <p:cNvPr id="223" name="Google Shape;223;p30"/>
          <p:cNvGrpSpPr/>
          <p:nvPr/>
        </p:nvGrpSpPr>
        <p:grpSpPr>
          <a:xfrm>
            <a:off x="4856115" y="1301890"/>
            <a:ext cx="3042158" cy="2865758"/>
            <a:chOff x="0" y="-38100"/>
            <a:chExt cx="8112421" cy="7642021"/>
          </a:xfrm>
        </p:grpSpPr>
        <p:sp>
          <p:nvSpPr>
            <p:cNvPr id="224" name="Google Shape;224;p30"/>
            <p:cNvSpPr txBox="1"/>
            <p:nvPr/>
          </p:nvSpPr>
          <p:spPr>
            <a:xfrm>
              <a:off x="206221" y="-38100"/>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sp>
          <p:nvSpPr>
            <p:cNvPr id="225" name="Google Shape;225;p30"/>
            <p:cNvSpPr txBox="1"/>
            <p:nvPr/>
          </p:nvSpPr>
          <p:spPr>
            <a:xfrm>
              <a:off x="0" y="1671324"/>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lang="fa-IR" dirty="0">
                <a:latin typeface="Open Sans"/>
                <a:ea typeface="Open Sans"/>
                <a:cs typeface="B Nazanin" panose="00000700000000000000" pitchFamily="2" charset="-78"/>
                <a:sym typeface="Open Sans"/>
              </a:endParaRPr>
            </a:p>
          </p:txBody>
        </p:sp>
        <p:sp>
          <p:nvSpPr>
            <p:cNvPr id="226" name="Google Shape;226;p30"/>
            <p:cNvSpPr txBox="1"/>
            <p:nvPr/>
          </p:nvSpPr>
          <p:spPr>
            <a:xfrm>
              <a:off x="0" y="5090174"/>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sp>
          <p:nvSpPr>
            <p:cNvPr id="227" name="Google Shape;227;p30"/>
            <p:cNvSpPr txBox="1"/>
            <p:nvPr/>
          </p:nvSpPr>
          <p:spPr>
            <a:xfrm>
              <a:off x="0" y="3380748"/>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sp>
          <p:nvSpPr>
            <p:cNvPr id="228" name="Google Shape;228;p30"/>
            <p:cNvSpPr txBox="1"/>
            <p:nvPr/>
          </p:nvSpPr>
          <p:spPr>
            <a:xfrm>
              <a:off x="0" y="6799598"/>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grpSp>
      <p:sp>
        <p:nvSpPr>
          <p:cNvPr id="229" name="Google Shape;229;p30"/>
          <p:cNvSpPr txBox="1"/>
          <p:nvPr/>
        </p:nvSpPr>
        <p:spPr>
          <a:xfrm>
            <a:off x="879805" y="920652"/>
            <a:ext cx="2860164" cy="738664"/>
          </a:xfrm>
          <a:prstGeom prst="rect">
            <a:avLst/>
          </a:prstGeom>
          <a:noFill/>
          <a:ln>
            <a:noFill/>
          </a:ln>
        </p:spPr>
        <p:txBody>
          <a:bodyPr spcFirstLastPara="1" wrap="square" lIns="0" tIns="0" rIns="0" bIns="0" anchor="t" anchorCtr="0">
            <a:spAutoFit/>
          </a:bodyPr>
          <a:lstStyle/>
          <a:p>
            <a:pPr marL="0" marR="0" lvl="0" indent="0" algn="l" rtl="1">
              <a:lnSpc>
                <a:spcPct val="12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دستور جلسه</a:t>
            </a:r>
            <a:endParaRPr sz="700" b="1" dirty="0">
              <a:latin typeface="Open Sans"/>
              <a:ea typeface="Open Sans"/>
              <a:cs typeface="B Nazanin" panose="00000700000000000000" pitchFamily="2" charset="-78"/>
              <a:sym typeface="Open Sans"/>
            </a:endParaRPr>
          </a:p>
        </p:txBody>
      </p:sp>
      <p:pic>
        <p:nvPicPr>
          <p:cNvPr id="230" name="Google Shape;230;p30"/>
          <p:cNvPicPr preferRelativeResize="0"/>
          <p:nvPr/>
        </p:nvPicPr>
        <p:blipFill rotWithShape="1">
          <a:blip r:embed="rId3">
            <a:alphaModFix/>
          </a:blip>
          <a:srcRect t="4144" b="4143"/>
          <a:stretch/>
        </p:blipFill>
        <p:spPr>
          <a:xfrm>
            <a:off x="0" y="2627658"/>
            <a:ext cx="4114800" cy="2515842"/>
          </a:xfrm>
          <a:prstGeom prst="rect">
            <a:avLst/>
          </a:prstGeom>
          <a:noFill/>
          <a:ln>
            <a:noFill/>
          </a:ln>
        </p:spPr>
      </p:pic>
      <p:cxnSp>
        <p:nvCxnSpPr>
          <p:cNvPr id="231" name="Google Shape;231;p30"/>
          <p:cNvCxnSpPr/>
          <p:nvPr/>
        </p:nvCxnSpPr>
        <p:spPr>
          <a:xfrm rot="5400000">
            <a:off x="6144361" y="3369737"/>
            <a:ext cx="4135694" cy="0"/>
          </a:xfrm>
          <a:prstGeom prst="straightConnector1">
            <a:avLst/>
          </a:prstGeom>
          <a:noFill/>
          <a:ln w="9525" cap="flat" cmpd="sng">
            <a:solidFill>
              <a:srgbClr val="000000"/>
            </a:solidFill>
            <a:prstDash val="solid"/>
            <a:round/>
            <a:headEnd type="none" w="sm" len="sm"/>
            <a:tailEnd type="none" w="sm" len="sm"/>
          </a:ln>
        </p:spPr>
      </p:cxnSp>
      <p:cxnSp>
        <p:nvCxnSpPr>
          <p:cNvPr id="232" name="Google Shape;232;p30"/>
          <p:cNvCxnSpPr/>
          <p:nvPr/>
        </p:nvCxnSpPr>
        <p:spPr>
          <a:xfrm rot="5400000">
            <a:off x="3359143" y="4031430"/>
            <a:ext cx="2812307" cy="0"/>
          </a:xfrm>
          <a:prstGeom prst="straightConnector1">
            <a:avLst/>
          </a:prstGeom>
          <a:noFill/>
          <a:ln w="9525" cap="flat" cmpd="sng">
            <a:solidFill>
              <a:srgbClr val="000000"/>
            </a:solidFill>
            <a:prstDash val="solid"/>
            <a:round/>
            <a:headEnd type="none" w="sm" len="sm"/>
            <a:tailEnd type="none" w="sm" len="sm"/>
          </a:ln>
        </p:spPr>
      </p:cxnSp>
      <p:grpSp>
        <p:nvGrpSpPr>
          <p:cNvPr id="233" name="Google Shape;233;p30"/>
          <p:cNvGrpSpPr/>
          <p:nvPr/>
        </p:nvGrpSpPr>
        <p:grpSpPr>
          <a:xfrm>
            <a:off x="8837359" y="-72330"/>
            <a:ext cx="1543051" cy="5808473"/>
            <a:chOff x="0" y="-38100"/>
            <a:chExt cx="812800" cy="3059607"/>
          </a:xfrm>
        </p:grpSpPr>
        <p:sp>
          <p:nvSpPr>
            <p:cNvPr id="234" name="Google Shape;234;p30"/>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235" name="Google Shape;235;p3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236" name="Google Shape;236;p30"/>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40"/>
        <p:cNvGrpSpPr/>
        <p:nvPr/>
      </p:nvGrpSpPr>
      <p:grpSpPr>
        <a:xfrm>
          <a:off x="0" y="0"/>
          <a:ext cx="0" cy="0"/>
          <a:chOff x="0" y="0"/>
          <a:chExt cx="0" cy="0"/>
        </a:xfrm>
      </p:grpSpPr>
      <p:pic>
        <p:nvPicPr>
          <p:cNvPr id="241" name="Google Shape;241;p31"/>
          <p:cNvPicPr preferRelativeResize="0"/>
          <p:nvPr/>
        </p:nvPicPr>
        <p:blipFill rotWithShape="1">
          <a:blip r:embed="rId3">
            <a:alphaModFix/>
          </a:blip>
          <a:srcRect l="27722" r="27722"/>
          <a:stretch/>
        </p:blipFill>
        <p:spPr>
          <a:xfrm>
            <a:off x="0" y="0"/>
            <a:ext cx="3433287" cy="5143500"/>
          </a:xfrm>
          <a:prstGeom prst="rect">
            <a:avLst/>
          </a:prstGeom>
          <a:noFill/>
          <a:ln>
            <a:noFill/>
          </a:ln>
        </p:spPr>
      </p:pic>
      <p:cxnSp>
        <p:nvCxnSpPr>
          <p:cNvPr id="242" name="Google Shape;242;p31"/>
          <p:cNvCxnSpPr/>
          <p:nvPr/>
        </p:nvCxnSpPr>
        <p:spPr>
          <a:xfrm rot="5400000">
            <a:off x="6464103" y="4678881"/>
            <a:ext cx="3626382" cy="0"/>
          </a:xfrm>
          <a:prstGeom prst="straightConnector1">
            <a:avLst/>
          </a:prstGeom>
          <a:noFill/>
          <a:ln w="9525" cap="flat" cmpd="sng">
            <a:solidFill>
              <a:srgbClr val="FFFFFF"/>
            </a:solidFill>
            <a:prstDash val="solid"/>
            <a:round/>
            <a:headEnd type="none" w="sm" len="sm"/>
            <a:tailEnd type="none" w="sm" len="sm"/>
          </a:ln>
        </p:spPr>
      </p:cxnSp>
      <p:cxnSp>
        <p:nvCxnSpPr>
          <p:cNvPr id="243" name="Google Shape;243;p31"/>
          <p:cNvCxnSpPr/>
          <p:nvPr/>
        </p:nvCxnSpPr>
        <p:spPr>
          <a:xfrm rot="5400000">
            <a:off x="2180160" y="189098"/>
            <a:ext cx="3626382" cy="0"/>
          </a:xfrm>
          <a:prstGeom prst="straightConnector1">
            <a:avLst/>
          </a:prstGeom>
          <a:noFill/>
          <a:ln w="9525" cap="flat" cmpd="sng">
            <a:solidFill>
              <a:srgbClr val="FFFFFF"/>
            </a:solidFill>
            <a:prstDash val="solid"/>
            <a:round/>
            <a:headEnd type="none" w="sm" len="sm"/>
            <a:tailEnd type="none" w="sm" len="sm"/>
          </a:ln>
        </p:spPr>
      </p:cxnSp>
      <p:sp>
        <p:nvSpPr>
          <p:cNvPr id="244" name="Google Shape;244;p31"/>
          <p:cNvSpPr txBox="1"/>
          <p:nvPr/>
        </p:nvSpPr>
        <p:spPr>
          <a:xfrm>
            <a:off x="4752722" y="1640200"/>
            <a:ext cx="2867400" cy="55399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سلام!</a:t>
            </a:r>
            <a:endParaRPr sz="700" b="1" dirty="0">
              <a:latin typeface="Open Sans"/>
              <a:ea typeface="Open Sans"/>
              <a:cs typeface="B Nazanin" panose="00000700000000000000" pitchFamily="2" charset="-78"/>
              <a:sym typeface="Open Sans"/>
            </a:endParaRPr>
          </a:p>
        </p:txBody>
      </p:sp>
      <p:sp>
        <p:nvSpPr>
          <p:cNvPr id="245" name="Google Shape;245;p31"/>
          <p:cNvSpPr txBox="1"/>
          <p:nvPr/>
        </p:nvSpPr>
        <p:spPr>
          <a:xfrm>
            <a:off x="4277015" y="2587914"/>
            <a:ext cx="2867400" cy="1538883"/>
          </a:xfrm>
          <a:prstGeom prst="rect">
            <a:avLst/>
          </a:prstGeom>
          <a:noFill/>
          <a:ln>
            <a:noFill/>
          </a:ln>
        </p:spPr>
        <p:txBody>
          <a:bodyPr spcFirstLastPara="1" wrap="square" lIns="0" tIns="0" rIns="0" bIns="0" anchor="t" anchorCtr="0">
            <a:spAutoFit/>
          </a:bodyPr>
          <a:lstStyle/>
          <a:p>
            <a:pPr marL="0" marR="0" lvl="0" indent="0" algn="ctr" rtl="0">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1000" i="0" u="none" strike="noStrike" cap="none" dirty="0">
              <a:solidFill>
                <a:srgbClr val="FFFFFF"/>
              </a:solidFill>
              <a:latin typeface="Open Sans"/>
              <a:ea typeface="Open Sans"/>
              <a:cs typeface="B Nazanin" panose="00000700000000000000" pitchFamily="2" charset="-78"/>
              <a:sym typeface="Open Sans"/>
            </a:endParaRPr>
          </a:p>
        </p:txBody>
      </p:sp>
      <p:grpSp>
        <p:nvGrpSpPr>
          <p:cNvPr id="246" name="Google Shape;246;p31"/>
          <p:cNvGrpSpPr/>
          <p:nvPr/>
        </p:nvGrpSpPr>
        <p:grpSpPr>
          <a:xfrm>
            <a:off x="8837359" y="-72330"/>
            <a:ext cx="1543051" cy="5808473"/>
            <a:chOff x="0" y="-38100"/>
            <a:chExt cx="812800" cy="3059607"/>
          </a:xfrm>
        </p:grpSpPr>
        <p:sp>
          <p:nvSpPr>
            <p:cNvPr id="247" name="Google Shape;247;p31"/>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248" name="Google Shape;248;p3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249" name="Google Shape;249;p31"/>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3"/>
        <p:cNvGrpSpPr/>
        <p:nvPr/>
      </p:nvGrpSpPr>
      <p:grpSpPr>
        <a:xfrm>
          <a:off x="0" y="0"/>
          <a:ext cx="0" cy="0"/>
          <a:chOff x="0" y="0"/>
          <a:chExt cx="0" cy="0"/>
        </a:xfrm>
      </p:grpSpPr>
      <p:sp>
        <p:nvSpPr>
          <p:cNvPr id="254" name="Google Shape;254;p32"/>
          <p:cNvSpPr txBox="1"/>
          <p:nvPr/>
        </p:nvSpPr>
        <p:spPr>
          <a:xfrm>
            <a:off x="3625382" y="530918"/>
            <a:ext cx="3975568" cy="615553"/>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حقایق جالب درباره من</a:t>
            </a:r>
            <a:endParaRPr sz="700" dirty="0">
              <a:cs typeface="B Nazanin" panose="00000700000000000000" pitchFamily="2" charset="-78"/>
            </a:endParaRPr>
          </a:p>
        </p:txBody>
      </p:sp>
      <p:pic>
        <p:nvPicPr>
          <p:cNvPr id="255" name="Google Shape;255;p32"/>
          <p:cNvPicPr preferRelativeResize="0"/>
          <p:nvPr/>
        </p:nvPicPr>
        <p:blipFill rotWithShape="1">
          <a:blip r:embed="rId3">
            <a:alphaModFix/>
          </a:blip>
          <a:srcRect b="16763"/>
          <a:stretch/>
        </p:blipFill>
        <p:spPr>
          <a:xfrm>
            <a:off x="514350" y="2111631"/>
            <a:ext cx="2499939" cy="1387660"/>
          </a:xfrm>
          <a:prstGeom prst="rect">
            <a:avLst/>
          </a:prstGeom>
          <a:noFill/>
          <a:ln>
            <a:noFill/>
          </a:ln>
        </p:spPr>
      </p:pic>
      <p:pic>
        <p:nvPicPr>
          <p:cNvPr id="256" name="Google Shape;256;p32"/>
          <p:cNvPicPr preferRelativeResize="0"/>
          <p:nvPr/>
        </p:nvPicPr>
        <p:blipFill rotWithShape="1">
          <a:blip r:embed="rId4">
            <a:alphaModFix/>
          </a:blip>
          <a:srcRect t="12994" b="12994"/>
          <a:stretch/>
        </p:blipFill>
        <p:spPr>
          <a:xfrm>
            <a:off x="3322031" y="2111631"/>
            <a:ext cx="2499939" cy="1387660"/>
          </a:xfrm>
          <a:prstGeom prst="rect">
            <a:avLst/>
          </a:prstGeom>
          <a:noFill/>
          <a:ln>
            <a:noFill/>
          </a:ln>
        </p:spPr>
      </p:pic>
      <p:pic>
        <p:nvPicPr>
          <p:cNvPr id="257" name="Google Shape;257;p32"/>
          <p:cNvPicPr preferRelativeResize="0"/>
          <p:nvPr/>
        </p:nvPicPr>
        <p:blipFill rotWithShape="1">
          <a:blip r:embed="rId5">
            <a:alphaModFix/>
          </a:blip>
          <a:srcRect t="8343" b="8342"/>
          <a:stretch/>
        </p:blipFill>
        <p:spPr>
          <a:xfrm>
            <a:off x="6129711" y="2111631"/>
            <a:ext cx="2499939" cy="1387660"/>
          </a:xfrm>
          <a:prstGeom prst="rect">
            <a:avLst/>
          </a:prstGeom>
          <a:noFill/>
          <a:ln>
            <a:noFill/>
          </a:ln>
        </p:spPr>
      </p:pic>
      <p:grpSp>
        <p:nvGrpSpPr>
          <p:cNvPr id="258" name="Google Shape;258;p32"/>
          <p:cNvGrpSpPr/>
          <p:nvPr/>
        </p:nvGrpSpPr>
        <p:grpSpPr>
          <a:xfrm>
            <a:off x="514350" y="3950435"/>
            <a:ext cx="2499939" cy="662147"/>
            <a:chOff x="0" y="-38100"/>
            <a:chExt cx="6666504" cy="1765725"/>
          </a:xfrm>
        </p:grpSpPr>
        <p:sp>
          <p:nvSpPr>
            <p:cNvPr id="259" name="Google Shape;259;p32"/>
            <p:cNvSpPr txBox="1"/>
            <p:nvPr/>
          </p:nvSpPr>
          <p:spPr>
            <a:xfrm>
              <a:off x="0" y="578593"/>
              <a:ext cx="6666504" cy="114903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چیزی شما را منحصر به فرد و جالب می کند؟ آنها را اینجا بنویس!</a:t>
              </a:r>
              <a:endParaRPr sz="700" dirty="0">
                <a:cs typeface="B Nazanin" panose="00000700000000000000" pitchFamily="2" charset="-78"/>
              </a:endParaRPr>
            </a:p>
          </p:txBody>
        </p:sp>
        <p:sp>
          <p:nvSpPr>
            <p:cNvPr id="260" name="Google Shape;260;p32"/>
            <p:cNvSpPr txBox="1"/>
            <p:nvPr/>
          </p:nvSpPr>
          <p:spPr>
            <a:xfrm>
              <a:off x="0" y="-38100"/>
              <a:ext cx="666650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cs typeface="B Nazanin" panose="00000700000000000000" pitchFamily="2" charset="-78"/>
              </a:endParaRPr>
            </a:p>
          </p:txBody>
        </p:sp>
      </p:grpSp>
      <p:grpSp>
        <p:nvGrpSpPr>
          <p:cNvPr id="261" name="Google Shape;261;p32"/>
          <p:cNvGrpSpPr/>
          <p:nvPr/>
        </p:nvGrpSpPr>
        <p:grpSpPr>
          <a:xfrm>
            <a:off x="3322031" y="3950435"/>
            <a:ext cx="2499939" cy="662147"/>
            <a:chOff x="0" y="-38100"/>
            <a:chExt cx="6666504" cy="1765725"/>
          </a:xfrm>
        </p:grpSpPr>
        <p:sp>
          <p:nvSpPr>
            <p:cNvPr id="262" name="Google Shape;262;p32"/>
            <p:cNvSpPr txBox="1"/>
            <p:nvPr/>
          </p:nvSpPr>
          <p:spPr>
            <a:xfrm>
              <a:off x="0" y="578593"/>
              <a:ext cx="6666504" cy="114903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چیزی شما را منحصر به فرد و جالب می کند؟ آنها را اینجا بنویس!</a:t>
              </a:r>
              <a:endParaRPr sz="700" dirty="0">
                <a:cs typeface="B Nazanin" panose="00000700000000000000" pitchFamily="2" charset="-78"/>
              </a:endParaRPr>
            </a:p>
          </p:txBody>
        </p:sp>
        <p:sp>
          <p:nvSpPr>
            <p:cNvPr id="263" name="Google Shape;263;p32"/>
            <p:cNvSpPr txBox="1"/>
            <p:nvPr/>
          </p:nvSpPr>
          <p:spPr>
            <a:xfrm>
              <a:off x="0" y="-38100"/>
              <a:ext cx="666650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cs typeface="B Nazanin" panose="00000700000000000000" pitchFamily="2" charset="-78"/>
              </a:endParaRPr>
            </a:p>
          </p:txBody>
        </p:sp>
      </p:grpSp>
      <p:grpSp>
        <p:nvGrpSpPr>
          <p:cNvPr id="264" name="Google Shape;264;p32"/>
          <p:cNvGrpSpPr/>
          <p:nvPr/>
        </p:nvGrpSpPr>
        <p:grpSpPr>
          <a:xfrm>
            <a:off x="6131532" y="3950435"/>
            <a:ext cx="2499939" cy="662147"/>
            <a:chOff x="0" y="-38100"/>
            <a:chExt cx="6666504" cy="1765725"/>
          </a:xfrm>
        </p:grpSpPr>
        <p:sp>
          <p:nvSpPr>
            <p:cNvPr id="265" name="Google Shape;265;p32"/>
            <p:cNvSpPr txBox="1"/>
            <p:nvPr/>
          </p:nvSpPr>
          <p:spPr>
            <a:xfrm>
              <a:off x="0" y="578593"/>
              <a:ext cx="6666504" cy="114903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چیزی شما را منحصر به فرد و جالب می کند؟ آنها را اینجا بنویس!</a:t>
              </a:r>
              <a:endParaRPr sz="700" dirty="0">
                <a:cs typeface="B Nazanin" panose="00000700000000000000" pitchFamily="2" charset="-78"/>
              </a:endParaRPr>
            </a:p>
          </p:txBody>
        </p:sp>
        <p:sp>
          <p:nvSpPr>
            <p:cNvPr id="266" name="Google Shape;266;p32"/>
            <p:cNvSpPr txBox="1"/>
            <p:nvPr/>
          </p:nvSpPr>
          <p:spPr>
            <a:xfrm>
              <a:off x="0" y="-38100"/>
              <a:ext cx="666650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cs typeface="B Nazanin" panose="00000700000000000000" pitchFamily="2" charset="-78"/>
              </a:endParaRPr>
            </a:p>
          </p:txBody>
        </p:sp>
      </p:grpSp>
      <p:cxnSp>
        <p:nvCxnSpPr>
          <p:cNvPr id="267" name="Google Shape;267;p32"/>
          <p:cNvCxnSpPr/>
          <p:nvPr/>
        </p:nvCxnSpPr>
        <p:spPr>
          <a:xfrm rot="5400000">
            <a:off x="7221115" y="113503"/>
            <a:ext cx="2812307" cy="0"/>
          </a:xfrm>
          <a:prstGeom prst="straightConnector1">
            <a:avLst/>
          </a:prstGeom>
          <a:noFill/>
          <a:ln w="9525" cap="flat" cmpd="sng">
            <a:solidFill>
              <a:srgbClr val="000000"/>
            </a:solidFill>
            <a:prstDash val="solid"/>
            <a:round/>
            <a:headEnd type="none" w="sm" len="sm"/>
            <a:tailEnd type="none" w="sm" len="sm"/>
          </a:ln>
        </p:spPr>
      </p:cxnSp>
      <p:cxnSp>
        <p:nvCxnSpPr>
          <p:cNvPr id="268" name="Google Shape;268;p32"/>
          <p:cNvCxnSpPr/>
          <p:nvPr/>
        </p:nvCxnSpPr>
        <p:spPr>
          <a:xfrm rot="5400000">
            <a:off x="1918258" y="113503"/>
            <a:ext cx="2812307" cy="0"/>
          </a:xfrm>
          <a:prstGeom prst="straightConnector1">
            <a:avLst/>
          </a:prstGeom>
          <a:noFill/>
          <a:ln w="9525" cap="flat" cmpd="sng">
            <a:solidFill>
              <a:srgbClr val="000000"/>
            </a:solidFill>
            <a:prstDash val="solid"/>
            <a:round/>
            <a:headEnd type="none" w="sm" len="sm"/>
            <a:tailEnd type="none" w="sm" len="sm"/>
          </a:ln>
        </p:spPr>
      </p:cxnSp>
      <p:grpSp>
        <p:nvGrpSpPr>
          <p:cNvPr id="269" name="Google Shape;269;p32"/>
          <p:cNvGrpSpPr/>
          <p:nvPr/>
        </p:nvGrpSpPr>
        <p:grpSpPr>
          <a:xfrm>
            <a:off x="8837359" y="-72330"/>
            <a:ext cx="1543051" cy="5808473"/>
            <a:chOff x="0" y="-38100"/>
            <a:chExt cx="812800" cy="3059607"/>
          </a:xfrm>
        </p:grpSpPr>
        <p:sp>
          <p:nvSpPr>
            <p:cNvPr id="270" name="Google Shape;270;p32"/>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271" name="Google Shape;271;p32"/>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272" name="Google Shape;272;p32"/>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76"/>
        <p:cNvGrpSpPr/>
        <p:nvPr/>
      </p:nvGrpSpPr>
      <p:grpSpPr>
        <a:xfrm>
          <a:off x="0" y="0"/>
          <a:ext cx="0" cy="0"/>
          <a:chOff x="0" y="0"/>
          <a:chExt cx="0" cy="0"/>
        </a:xfrm>
      </p:grpSpPr>
      <p:sp>
        <p:nvSpPr>
          <p:cNvPr id="277" name="Google Shape;277;p33"/>
          <p:cNvSpPr txBox="1"/>
          <p:nvPr/>
        </p:nvSpPr>
        <p:spPr>
          <a:xfrm>
            <a:off x="1359320" y="2092881"/>
            <a:ext cx="2526000" cy="615553"/>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با من آشنا شو</a:t>
            </a:r>
            <a:endParaRPr sz="700" b="1" dirty="0">
              <a:latin typeface="Open Sans"/>
              <a:ea typeface="Open Sans"/>
              <a:cs typeface="B Nazanin" panose="00000700000000000000" pitchFamily="2" charset="-78"/>
              <a:sym typeface="Open Sans"/>
            </a:endParaRPr>
          </a:p>
        </p:txBody>
      </p:sp>
      <p:sp>
        <p:nvSpPr>
          <p:cNvPr id="278" name="Google Shape;278;p33"/>
          <p:cNvSpPr txBox="1"/>
          <p:nvPr/>
        </p:nvSpPr>
        <p:spPr>
          <a:xfrm>
            <a:off x="4343677" y="574601"/>
            <a:ext cx="1619100" cy="43088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279" name="Google Shape;279;p33"/>
          <p:cNvSpPr txBox="1"/>
          <p:nvPr/>
        </p:nvSpPr>
        <p:spPr>
          <a:xfrm>
            <a:off x="4343677" y="2398078"/>
            <a:ext cx="1619100" cy="43088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280" name="Google Shape;280;p33"/>
          <p:cNvSpPr txBox="1"/>
          <p:nvPr/>
        </p:nvSpPr>
        <p:spPr>
          <a:xfrm>
            <a:off x="4343677" y="4221797"/>
            <a:ext cx="1619100" cy="43088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pic>
        <p:nvPicPr>
          <p:cNvPr id="281" name="Google Shape;281;p33"/>
          <p:cNvPicPr preferRelativeResize="0"/>
          <p:nvPr/>
        </p:nvPicPr>
        <p:blipFill rotWithShape="1">
          <a:blip r:embed="rId3">
            <a:alphaModFix/>
          </a:blip>
          <a:srcRect t="5050" r="38065" b="5051"/>
          <a:stretch/>
        </p:blipFill>
        <p:spPr>
          <a:xfrm>
            <a:off x="-1743846" y="-321471"/>
            <a:ext cx="2797224" cy="6093899"/>
          </a:xfrm>
          <a:prstGeom prst="rect">
            <a:avLst/>
          </a:prstGeom>
          <a:noFill/>
          <a:ln>
            <a:noFill/>
          </a:ln>
        </p:spPr>
      </p:pic>
      <p:pic>
        <p:nvPicPr>
          <p:cNvPr id="282" name="Google Shape;282;p33"/>
          <p:cNvPicPr preferRelativeResize="0"/>
          <p:nvPr/>
        </p:nvPicPr>
        <p:blipFill rotWithShape="1">
          <a:blip r:embed="rId4">
            <a:alphaModFix/>
          </a:blip>
          <a:srcRect t="17943" b="8240"/>
          <a:stretch/>
        </p:blipFill>
        <p:spPr>
          <a:xfrm>
            <a:off x="6286891" y="-155822"/>
            <a:ext cx="5384367" cy="5299322"/>
          </a:xfrm>
          <a:prstGeom prst="rect">
            <a:avLst/>
          </a:prstGeom>
          <a:noFill/>
          <a:ln>
            <a:noFill/>
          </a:ln>
        </p:spPr>
      </p:pic>
      <p:grpSp>
        <p:nvGrpSpPr>
          <p:cNvPr id="283" name="Google Shape;283;p33"/>
          <p:cNvGrpSpPr/>
          <p:nvPr/>
        </p:nvGrpSpPr>
        <p:grpSpPr>
          <a:xfrm>
            <a:off x="8837359" y="-72330"/>
            <a:ext cx="1543051" cy="5808473"/>
            <a:chOff x="0" y="-38100"/>
            <a:chExt cx="812800" cy="3059607"/>
          </a:xfrm>
        </p:grpSpPr>
        <p:sp>
          <p:nvSpPr>
            <p:cNvPr id="284" name="Google Shape;284;p33"/>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285" name="Google Shape;285;p33"/>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286" name="Google Shape;286;p33"/>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287" name="Google Shape;287;p33"/>
          <p:cNvCxnSpPr/>
          <p:nvPr/>
        </p:nvCxnSpPr>
        <p:spPr>
          <a:xfrm rot="5399999">
            <a:off x="-180732" y="221829"/>
            <a:ext cx="3084866" cy="0"/>
          </a:xfrm>
          <a:prstGeom prst="straightConnector1">
            <a:avLst/>
          </a:prstGeom>
          <a:noFill/>
          <a:ln w="9525" cap="flat" cmpd="sng">
            <a:solidFill>
              <a:srgbClr val="FFFFFF"/>
            </a:solidFill>
            <a:prstDash val="solid"/>
            <a:round/>
            <a:headEnd type="none" w="sm" len="sm"/>
            <a:tailEnd type="none" w="sm" len="sm"/>
          </a:ln>
        </p:spPr>
      </p:cxnSp>
      <p:cxnSp>
        <p:nvCxnSpPr>
          <p:cNvPr id="288" name="Google Shape;288;p33"/>
          <p:cNvCxnSpPr/>
          <p:nvPr/>
        </p:nvCxnSpPr>
        <p:spPr>
          <a:xfrm rot="5399999">
            <a:off x="-180732" y="189098"/>
            <a:ext cx="3084866" cy="0"/>
          </a:xfrm>
          <a:prstGeom prst="straightConnector1">
            <a:avLst/>
          </a:prstGeom>
          <a:noFill/>
          <a:ln w="9525" cap="flat" cmpd="sng">
            <a:solidFill>
              <a:srgbClr val="FFFFFF"/>
            </a:solidFill>
            <a:prstDash val="solid"/>
            <a:round/>
            <a:headEnd type="none" w="sm" len="sm"/>
            <a:tailEnd type="none" w="sm" len="sm"/>
          </a:ln>
        </p:spPr>
      </p:cxnSp>
      <p:cxnSp>
        <p:nvCxnSpPr>
          <p:cNvPr id="289" name="Google Shape;289;p33"/>
          <p:cNvCxnSpPr/>
          <p:nvPr/>
        </p:nvCxnSpPr>
        <p:spPr>
          <a:xfrm rot="5399999">
            <a:off x="2474893" y="4949640"/>
            <a:ext cx="3084866"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56</TotalTime>
  <Words>1667</Words>
  <Application>Microsoft Office PowerPoint</Application>
  <PresentationFormat>On-screen Show (16:9)</PresentationFormat>
  <Paragraphs>212</Paragraphs>
  <Slides>38</Slides>
  <Notes>38</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38</vt:i4>
      </vt:variant>
    </vt:vector>
  </HeadingPairs>
  <TitlesOfParts>
    <vt:vector size="45" baseType="lpstr">
      <vt:lpstr>Open Sans</vt:lpstr>
      <vt:lpstr>Amatic SC</vt:lpstr>
      <vt:lpstr>Calibri</vt:lpstr>
      <vt:lpstr>Arial</vt:lpstr>
      <vt:lpstr>Roboto Medium</vt:lpstr>
      <vt:lpstr>Simple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KaraPardazesh</cp:lastModifiedBy>
  <cp:revision>5</cp:revision>
  <dcterms:modified xsi:type="dcterms:W3CDTF">2023-05-07T06:40:09Z</dcterms:modified>
</cp:coreProperties>
</file>